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20" r:id="rId3"/>
    <p:sldId id="339" r:id="rId4"/>
    <p:sldId id="330" r:id="rId5"/>
    <p:sldId id="274" r:id="rId6"/>
    <p:sldId id="289" r:id="rId7"/>
    <p:sldId id="331" r:id="rId8"/>
    <p:sldId id="279" r:id="rId9"/>
    <p:sldId id="280" r:id="rId10"/>
    <p:sldId id="292" r:id="rId11"/>
    <p:sldId id="294" r:id="rId12"/>
    <p:sldId id="343" r:id="rId13"/>
    <p:sldId id="295" r:id="rId14"/>
    <p:sldId id="344" r:id="rId15"/>
    <p:sldId id="345" r:id="rId16"/>
    <p:sldId id="336" r:id="rId17"/>
    <p:sldId id="341" r:id="rId18"/>
    <p:sldId id="31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28" autoAdjust="0"/>
  </p:normalViewPr>
  <p:slideViewPr>
    <p:cSldViewPr>
      <p:cViewPr>
        <p:scale>
          <a:sx n="60" d="100"/>
          <a:sy n="60" d="100"/>
        </p:scale>
        <p:origin x="-91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opy_JumpD\Copy%20to%20school%20comp\Log-Log%20Slope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User\Desktop\Copy_JumpD\Copy%20to%20school%20comp\Log-Log%20Slope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opy_JumpD\Copy%20to%20school%20comp\New%20River.Cordell_Master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opy_JumpD\Copy%20to%20school%20comp\New%20River.Cordell_Master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opy_JumpD\Copy%20to%20school%20comp\New%20River.Cordell_Master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opy_JumpD\Copy%20to%20school%20comp\IndianFork2009_Master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opy_JumpD\Copy%20to%20school%20comp\IndianFork2009_Master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Desktop\Copy_JumpD\Copy%20to%20school%20comp\IndianFork2009_Maste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Log(SpC)-Log(Q)</a:t>
            </a:r>
          </a:p>
        </c:rich>
      </c:tx>
      <c:layout>
        <c:manualLayout>
          <c:xMode val="edge"/>
          <c:yMode val="edge"/>
          <c:x val="0.35472097138395786"/>
          <c:y val="6.420695635830293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382628930662271"/>
          <c:y val="3.8788193928589135E-2"/>
          <c:w val="0.78700475559366967"/>
          <c:h val="0.76882603490353219"/>
        </c:manualLayout>
      </c:layout>
      <c:scatterChart>
        <c:scatterStyle val="lineMarker"/>
        <c:varyColors val="0"/>
        <c:ser>
          <c:idx val="0"/>
          <c:order val="0"/>
          <c:tx>
            <c:v>'76-'82</c:v>
          </c:tx>
          <c:spPr>
            <a:ln w="28575">
              <a:noFill/>
            </a:ln>
          </c:spPr>
          <c:trendline>
            <c:spPr>
              <a:ln w="50800">
                <a:solidFill>
                  <a:srgbClr val="4F81BD">
                    <a:lumMod val="40000"/>
                    <a:lumOff val="60000"/>
                  </a:srgbClr>
                </a:solidFill>
              </a:ln>
            </c:spPr>
            <c:trendlineType val="power"/>
            <c:dispRSqr val="1"/>
            <c:dispEq val="1"/>
            <c:trendlineLbl>
              <c:layout>
                <c:manualLayout>
                  <c:x val="0.11006652633767318"/>
                  <c:y val="-0.38827646544181993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b="1" dirty="0"/>
                      <a:t>1976-1982</a:t>
                    </a:r>
                  </a:p>
                  <a:p>
                    <a:pPr>
                      <a:defRPr sz="1800"/>
                    </a:pPr>
                    <a:r>
                      <a:rPr lang="en-US" dirty="0"/>
                      <a:t>y = 378.47x^-0.245
R² = 0.8048</a:t>
                    </a:r>
                  </a:p>
                </c:rich>
              </c:tx>
              <c:numFmt formatCode="General" sourceLinked="0"/>
              <c:spPr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c:spPr>
            </c:trendlineLbl>
          </c:trendline>
          <c:xVal>
            <c:numRef>
              <c:f>'New River'!$C$7:$C$82</c:f>
              <c:numCache>
                <c:formatCode>General</c:formatCode>
                <c:ptCount val="76"/>
                <c:pt idx="0">
                  <c:v>4.67</c:v>
                </c:pt>
                <c:pt idx="1">
                  <c:v>6.09</c:v>
                </c:pt>
                <c:pt idx="2">
                  <c:v>17.600000000000001</c:v>
                </c:pt>
                <c:pt idx="3">
                  <c:v>51</c:v>
                </c:pt>
                <c:pt idx="4">
                  <c:v>33.1</c:v>
                </c:pt>
                <c:pt idx="5">
                  <c:v>19.399999999999999</c:v>
                </c:pt>
                <c:pt idx="6">
                  <c:v>21.8</c:v>
                </c:pt>
                <c:pt idx="7">
                  <c:v>221</c:v>
                </c:pt>
                <c:pt idx="8">
                  <c:v>178</c:v>
                </c:pt>
                <c:pt idx="9">
                  <c:v>169</c:v>
                </c:pt>
                <c:pt idx="10">
                  <c:v>111</c:v>
                </c:pt>
                <c:pt idx="11">
                  <c:v>87.8</c:v>
                </c:pt>
                <c:pt idx="12">
                  <c:v>76.5</c:v>
                </c:pt>
                <c:pt idx="13">
                  <c:v>3.77</c:v>
                </c:pt>
                <c:pt idx="14">
                  <c:v>116</c:v>
                </c:pt>
                <c:pt idx="15">
                  <c:v>5.44</c:v>
                </c:pt>
                <c:pt idx="16">
                  <c:v>5.38</c:v>
                </c:pt>
                <c:pt idx="17">
                  <c:v>7.87</c:v>
                </c:pt>
                <c:pt idx="18">
                  <c:v>0.26600000000000001</c:v>
                </c:pt>
                <c:pt idx="19">
                  <c:v>2.3499999999999988</c:v>
                </c:pt>
                <c:pt idx="20">
                  <c:v>9.2000000000000011</c:v>
                </c:pt>
                <c:pt idx="21">
                  <c:v>5.35</c:v>
                </c:pt>
                <c:pt idx="22">
                  <c:v>9.18</c:v>
                </c:pt>
                <c:pt idx="23">
                  <c:v>2.86</c:v>
                </c:pt>
                <c:pt idx="24">
                  <c:v>5.83</c:v>
                </c:pt>
                <c:pt idx="25">
                  <c:v>15.1</c:v>
                </c:pt>
                <c:pt idx="26">
                  <c:v>10.4</c:v>
                </c:pt>
                <c:pt idx="27">
                  <c:v>0.99099999999999999</c:v>
                </c:pt>
                <c:pt idx="28">
                  <c:v>7.7</c:v>
                </c:pt>
                <c:pt idx="29">
                  <c:v>1.53</c:v>
                </c:pt>
                <c:pt idx="30">
                  <c:v>11.4</c:v>
                </c:pt>
                <c:pt idx="31">
                  <c:v>2.15</c:v>
                </c:pt>
                <c:pt idx="32">
                  <c:v>52.1</c:v>
                </c:pt>
                <c:pt idx="33">
                  <c:v>9.15</c:v>
                </c:pt>
                <c:pt idx="34">
                  <c:v>24.4</c:v>
                </c:pt>
                <c:pt idx="35">
                  <c:v>45</c:v>
                </c:pt>
                <c:pt idx="36">
                  <c:v>3.96</c:v>
                </c:pt>
                <c:pt idx="37">
                  <c:v>2.2400000000000002</c:v>
                </c:pt>
                <c:pt idx="38">
                  <c:v>1.1900000000000048</c:v>
                </c:pt>
                <c:pt idx="39">
                  <c:v>45.3</c:v>
                </c:pt>
                <c:pt idx="40">
                  <c:v>0.56599999999999995</c:v>
                </c:pt>
                <c:pt idx="41">
                  <c:v>0.19800000000000026</c:v>
                </c:pt>
                <c:pt idx="42">
                  <c:v>0.20100000000000001</c:v>
                </c:pt>
                <c:pt idx="43">
                  <c:v>0.85000000000000064</c:v>
                </c:pt>
                <c:pt idx="44">
                  <c:v>14.3</c:v>
                </c:pt>
                <c:pt idx="45">
                  <c:v>12.6</c:v>
                </c:pt>
                <c:pt idx="46">
                  <c:v>71.599999999999994</c:v>
                </c:pt>
                <c:pt idx="47">
                  <c:v>14.2</c:v>
                </c:pt>
                <c:pt idx="48">
                  <c:v>10.4</c:v>
                </c:pt>
                <c:pt idx="49">
                  <c:v>6.06</c:v>
                </c:pt>
                <c:pt idx="50">
                  <c:v>1.1900000000000048</c:v>
                </c:pt>
                <c:pt idx="51">
                  <c:v>6.74</c:v>
                </c:pt>
                <c:pt idx="52">
                  <c:v>4.53</c:v>
                </c:pt>
                <c:pt idx="53">
                  <c:v>3.17</c:v>
                </c:pt>
                <c:pt idx="54">
                  <c:v>8.61</c:v>
                </c:pt>
                <c:pt idx="55">
                  <c:v>8.7199999999999989</c:v>
                </c:pt>
                <c:pt idx="56">
                  <c:v>5.38</c:v>
                </c:pt>
                <c:pt idx="57">
                  <c:v>14.4</c:v>
                </c:pt>
                <c:pt idx="58">
                  <c:v>16.3</c:v>
                </c:pt>
                <c:pt idx="59">
                  <c:v>1.08</c:v>
                </c:pt>
                <c:pt idx="60">
                  <c:v>0.36800000000000038</c:v>
                </c:pt>
                <c:pt idx="61">
                  <c:v>0.10800000000000012</c:v>
                </c:pt>
                <c:pt idx="62">
                  <c:v>0.48100000000000032</c:v>
                </c:pt>
                <c:pt idx="63">
                  <c:v>0.79300000000000004</c:v>
                </c:pt>
                <c:pt idx="64">
                  <c:v>0.96300000000000063</c:v>
                </c:pt>
                <c:pt idx="65">
                  <c:v>6.95</c:v>
                </c:pt>
                <c:pt idx="66">
                  <c:v>21.2</c:v>
                </c:pt>
                <c:pt idx="67">
                  <c:v>5.98</c:v>
                </c:pt>
                <c:pt idx="68">
                  <c:v>7.84</c:v>
                </c:pt>
                <c:pt idx="69">
                  <c:v>1.42</c:v>
                </c:pt>
                <c:pt idx="70">
                  <c:v>3.9899999999999998</c:v>
                </c:pt>
                <c:pt idx="71">
                  <c:v>1.9300000000000033</c:v>
                </c:pt>
                <c:pt idx="72">
                  <c:v>0.51</c:v>
                </c:pt>
                <c:pt idx="73">
                  <c:v>1.1299999999999946</c:v>
                </c:pt>
                <c:pt idx="74">
                  <c:v>4.96</c:v>
                </c:pt>
                <c:pt idx="75">
                  <c:v>11</c:v>
                </c:pt>
              </c:numCache>
            </c:numRef>
          </c:xVal>
          <c:yVal>
            <c:numRef>
              <c:f>'New River'!$D$7:$D$82</c:f>
              <c:numCache>
                <c:formatCode>General</c:formatCode>
                <c:ptCount val="76"/>
                <c:pt idx="0">
                  <c:v>260</c:v>
                </c:pt>
                <c:pt idx="1">
                  <c:v>205</c:v>
                </c:pt>
                <c:pt idx="2">
                  <c:v>170</c:v>
                </c:pt>
                <c:pt idx="4">
                  <c:v>115</c:v>
                </c:pt>
                <c:pt idx="5">
                  <c:v>145</c:v>
                </c:pt>
                <c:pt idx="6">
                  <c:v>130</c:v>
                </c:pt>
                <c:pt idx="8">
                  <c:v>100</c:v>
                </c:pt>
                <c:pt idx="13">
                  <c:v>280</c:v>
                </c:pt>
                <c:pt idx="14">
                  <c:v>105</c:v>
                </c:pt>
                <c:pt idx="16">
                  <c:v>240</c:v>
                </c:pt>
                <c:pt idx="17">
                  <c:v>225</c:v>
                </c:pt>
                <c:pt idx="18">
                  <c:v>530</c:v>
                </c:pt>
                <c:pt idx="19">
                  <c:v>340</c:v>
                </c:pt>
                <c:pt idx="21">
                  <c:v>175</c:v>
                </c:pt>
                <c:pt idx="22">
                  <c:v>190</c:v>
                </c:pt>
                <c:pt idx="24">
                  <c:v>260</c:v>
                </c:pt>
                <c:pt idx="25">
                  <c:v>180</c:v>
                </c:pt>
                <c:pt idx="26">
                  <c:v>200</c:v>
                </c:pt>
                <c:pt idx="27">
                  <c:v>330</c:v>
                </c:pt>
                <c:pt idx="28">
                  <c:v>530</c:v>
                </c:pt>
                <c:pt idx="29">
                  <c:v>375</c:v>
                </c:pt>
                <c:pt idx="30">
                  <c:v>320</c:v>
                </c:pt>
                <c:pt idx="31">
                  <c:v>260</c:v>
                </c:pt>
                <c:pt idx="32">
                  <c:v>190</c:v>
                </c:pt>
                <c:pt idx="33">
                  <c:v>245</c:v>
                </c:pt>
                <c:pt idx="34">
                  <c:v>180</c:v>
                </c:pt>
                <c:pt idx="35">
                  <c:v>175</c:v>
                </c:pt>
                <c:pt idx="36">
                  <c:v>275</c:v>
                </c:pt>
                <c:pt idx="37">
                  <c:v>280</c:v>
                </c:pt>
                <c:pt idx="38">
                  <c:v>420</c:v>
                </c:pt>
                <c:pt idx="39">
                  <c:v>200</c:v>
                </c:pt>
                <c:pt idx="40">
                  <c:v>420</c:v>
                </c:pt>
                <c:pt idx="41">
                  <c:v>550</c:v>
                </c:pt>
                <c:pt idx="42">
                  <c:v>550</c:v>
                </c:pt>
                <c:pt idx="43">
                  <c:v>370</c:v>
                </c:pt>
                <c:pt idx="44">
                  <c:v>190</c:v>
                </c:pt>
                <c:pt idx="45">
                  <c:v>210</c:v>
                </c:pt>
                <c:pt idx="46">
                  <c:v>130</c:v>
                </c:pt>
                <c:pt idx="47">
                  <c:v>175</c:v>
                </c:pt>
                <c:pt idx="48">
                  <c:v>180</c:v>
                </c:pt>
                <c:pt idx="49">
                  <c:v>270</c:v>
                </c:pt>
                <c:pt idx="50">
                  <c:v>425</c:v>
                </c:pt>
                <c:pt idx="51">
                  <c:v>222</c:v>
                </c:pt>
                <c:pt idx="52">
                  <c:v>265</c:v>
                </c:pt>
                <c:pt idx="53">
                  <c:v>340</c:v>
                </c:pt>
                <c:pt idx="54">
                  <c:v>195</c:v>
                </c:pt>
                <c:pt idx="55">
                  <c:v>219</c:v>
                </c:pt>
                <c:pt idx="56">
                  <c:v>265</c:v>
                </c:pt>
                <c:pt idx="57">
                  <c:v>170</c:v>
                </c:pt>
                <c:pt idx="58">
                  <c:v>175</c:v>
                </c:pt>
                <c:pt idx="59">
                  <c:v>370</c:v>
                </c:pt>
                <c:pt idx="60">
                  <c:v>445</c:v>
                </c:pt>
                <c:pt idx="61">
                  <c:v>490</c:v>
                </c:pt>
                <c:pt idx="62">
                  <c:v>615</c:v>
                </c:pt>
                <c:pt idx="63">
                  <c:v>390</c:v>
                </c:pt>
                <c:pt idx="64">
                  <c:v>572</c:v>
                </c:pt>
                <c:pt idx="65">
                  <c:v>242</c:v>
                </c:pt>
                <c:pt idx="66">
                  <c:v>188</c:v>
                </c:pt>
                <c:pt idx="67">
                  <c:v>250</c:v>
                </c:pt>
                <c:pt idx="68">
                  <c:v>265</c:v>
                </c:pt>
                <c:pt idx="69">
                  <c:v>286</c:v>
                </c:pt>
                <c:pt idx="70">
                  <c:v>280</c:v>
                </c:pt>
                <c:pt idx="71">
                  <c:v>318</c:v>
                </c:pt>
                <c:pt idx="72">
                  <c:v>360</c:v>
                </c:pt>
                <c:pt idx="73">
                  <c:v>455</c:v>
                </c:pt>
                <c:pt idx="74">
                  <c:v>249</c:v>
                </c:pt>
                <c:pt idx="75">
                  <c:v>182</c:v>
                </c:pt>
              </c:numCache>
            </c:numRef>
          </c:yVal>
          <c:smooth val="0"/>
        </c:ser>
        <c:ser>
          <c:idx val="1"/>
          <c:order val="1"/>
          <c:tx>
            <c:v>2007</c:v>
          </c:tx>
          <c:spPr>
            <a:ln w="76200" cap="rnd">
              <a:solidFill>
                <a:srgbClr val="92D050"/>
              </a:solidFill>
            </a:ln>
          </c:spPr>
          <c:marker>
            <c:symbol val="none"/>
          </c:marker>
          <c:trendline>
            <c:spPr>
              <a:ln>
                <a:solidFill>
                  <a:srgbClr val="92D050"/>
                </a:solidFill>
              </a:ln>
            </c:spPr>
            <c:trendlineType val="power"/>
            <c:dispRSqr val="1"/>
            <c:dispEq val="1"/>
            <c:trendlineLbl>
              <c:layout>
                <c:manualLayout>
                  <c:x val="-0.51330371367755434"/>
                  <c:y val="0.1069412667756154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b="1" dirty="0"/>
                      <a:t>2007</a:t>
                    </a:r>
                  </a:p>
                  <a:p>
                    <a:pPr>
                      <a:defRPr sz="1800"/>
                    </a:pPr>
                    <a:r>
                      <a:rPr lang="en-US" dirty="0"/>
                      <a:t>y = 283.1x^-0.178
R² = 0.778</a:t>
                    </a:r>
                  </a:p>
                </c:rich>
              </c:tx>
              <c:numFmt formatCode="General" sourceLinked="0"/>
              <c:spPr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c:spPr>
            </c:trendlineLbl>
          </c:trendline>
          <c:xVal>
            <c:numRef>
              <c:f>'New River'!$AC$87:$AC$91</c:f>
              <c:numCache>
                <c:formatCode>General</c:formatCode>
                <c:ptCount val="5"/>
                <c:pt idx="0">
                  <c:v>1000</c:v>
                </c:pt>
                <c:pt idx="1">
                  <c:v>100</c:v>
                </c:pt>
                <c:pt idx="2">
                  <c:v>10</c:v>
                </c:pt>
                <c:pt idx="3">
                  <c:v>1</c:v>
                </c:pt>
                <c:pt idx="4">
                  <c:v>0.1</c:v>
                </c:pt>
              </c:numCache>
            </c:numRef>
          </c:xVal>
          <c:yVal>
            <c:numRef>
              <c:f>'New River'!$AD$87:$AD$91</c:f>
              <c:numCache>
                <c:formatCode>0</c:formatCode>
                <c:ptCount val="5"/>
                <c:pt idx="0">
                  <c:v>82.954484597823452</c:v>
                </c:pt>
                <c:pt idx="1">
                  <c:v>124.89350948238416</c:v>
                </c:pt>
                <c:pt idx="2">
                  <c:v>188.03550870636798</c:v>
                </c:pt>
                <c:pt idx="3">
                  <c:v>283.10000000000002</c:v>
                </c:pt>
                <c:pt idx="4">
                  <c:v>426.22593227938199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489472"/>
        <c:axId val="100516224"/>
      </c:scatterChart>
      <c:valAx>
        <c:axId val="10048947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Flow (m3/s)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0516224"/>
        <c:crosses val="autoZero"/>
        <c:crossBetween val="midCat"/>
      </c:valAx>
      <c:valAx>
        <c:axId val="100516224"/>
        <c:scaling>
          <c:logBase val="10"/>
          <c:orientation val="minMax"/>
          <c:max val="10000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SpC (uS/cm)</a:t>
                </a:r>
              </a:p>
            </c:rich>
          </c:tx>
          <c:layout>
            <c:manualLayout>
              <c:xMode val="edge"/>
              <c:yMode val="edge"/>
              <c:x val="2.3082146268834682E-2"/>
              <c:y val="0.318401077273177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0489472"/>
        <c:crossesAt val="0.1"/>
        <c:crossBetween val="midCat"/>
      </c:valAx>
      <c:spPr>
        <a:ln>
          <a:solidFill>
            <a:prstClr val="black"/>
          </a:solidFill>
        </a:ln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447606611054806"/>
          <c:y val="0.59838604549431307"/>
          <c:w val="0.21266508146877688"/>
          <c:h val="0.18714601464290656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Log(SO4)-Log(Q)</a:t>
            </a:r>
          </a:p>
        </c:rich>
      </c:tx>
      <c:layout>
        <c:manualLayout>
          <c:xMode val="edge"/>
          <c:yMode val="edge"/>
          <c:x val="0.41050925050684578"/>
          <c:y val="4.9101455663090147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Historic</c:v>
          </c:tx>
          <c:spPr>
            <a:ln w="28575">
              <a:noFill/>
            </a:ln>
          </c:spPr>
          <c:trendline>
            <c:spPr>
              <a:ln w="57150">
                <a:solidFill>
                  <a:srgbClr val="4F81BD">
                    <a:alpha val="90000"/>
                  </a:srgbClr>
                </a:solidFill>
              </a:ln>
            </c:spPr>
            <c:trendlineType val="power"/>
            <c:dispRSqr val="1"/>
            <c:dispEq val="1"/>
            <c:trendlineLbl>
              <c:layout>
                <c:manualLayout>
                  <c:x val="-0.48517647416344761"/>
                  <c:y val="-0.35553043422402902"/>
                </c:manualLayout>
              </c:layout>
              <c:numFmt formatCode="General" sourceLinked="0"/>
              <c:spPr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</c:trendlineLbl>
          </c:trendline>
          <c:xVal>
            <c:numRef>
              <c:f>'Indian Fk'!$C$7:$C$142</c:f>
              <c:numCache>
                <c:formatCode>General</c:formatCode>
                <c:ptCount val="136"/>
                <c:pt idx="0">
                  <c:v>0.23200000000000001</c:v>
                </c:pt>
                <c:pt idx="1">
                  <c:v>0.17600000000000021</c:v>
                </c:pt>
                <c:pt idx="2">
                  <c:v>0.21000000000000021</c:v>
                </c:pt>
                <c:pt idx="3">
                  <c:v>0.45300000000000001</c:v>
                </c:pt>
                <c:pt idx="4">
                  <c:v>0.34</c:v>
                </c:pt>
                <c:pt idx="6">
                  <c:v>0.13900000000000001</c:v>
                </c:pt>
                <c:pt idx="7">
                  <c:v>0.125</c:v>
                </c:pt>
                <c:pt idx="8">
                  <c:v>4.5000000000000012E-2</c:v>
                </c:pt>
                <c:pt idx="9">
                  <c:v>0.96300000000000063</c:v>
                </c:pt>
                <c:pt idx="10">
                  <c:v>0.31200000000000133</c:v>
                </c:pt>
                <c:pt idx="11">
                  <c:v>0.31200000000000133</c:v>
                </c:pt>
                <c:pt idx="12">
                  <c:v>0.16700000000000001</c:v>
                </c:pt>
                <c:pt idx="13">
                  <c:v>0.15000000000000024</c:v>
                </c:pt>
                <c:pt idx="14">
                  <c:v>0.21800000000000044</c:v>
                </c:pt>
                <c:pt idx="15">
                  <c:v>0.17300000000000001</c:v>
                </c:pt>
                <c:pt idx="16">
                  <c:v>7.9000000000000334E-2</c:v>
                </c:pt>
                <c:pt idx="19">
                  <c:v>8.5000000000000006E-2</c:v>
                </c:pt>
                <c:pt idx="23">
                  <c:v>0.65100000000000324</c:v>
                </c:pt>
                <c:pt idx="24">
                  <c:v>0.34</c:v>
                </c:pt>
                <c:pt idx="25">
                  <c:v>0.10500000000000002</c:v>
                </c:pt>
                <c:pt idx="26">
                  <c:v>0.17300000000000001</c:v>
                </c:pt>
                <c:pt idx="27">
                  <c:v>7.3999999999999996E-2</c:v>
                </c:pt>
                <c:pt idx="28">
                  <c:v>5.3999999999999999E-2</c:v>
                </c:pt>
                <c:pt idx="29">
                  <c:v>5.3999999999999999E-2</c:v>
                </c:pt>
                <c:pt idx="30">
                  <c:v>0.23800000000000004</c:v>
                </c:pt>
                <c:pt idx="31">
                  <c:v>3.6999999999999998E-2</c:v>
                </c:pt>
                <c:pt idx="34">
                  <c:v>2.1999999999999999E-2</c:v>
                </c:pt>
                <c:pt idx="35">
                  <c:v>2.3E-2</c:v>
                </c:pt>
                <c:pt idx="36">
                  <c:v>0.13</c:v>
                </c:pt>
                <c:pt idx="39">
                  <c:v>5.1000000000000004E-2</c:v>
                </c:pt>
                <c:pt idx="42">
                  <c:v>0.14800000000000021</c:v>
                </c:pt>
                <c:pt idx="45">
                  <c:v>0.39600000000000174</c:v>
                </c:pt>
                <c:pt idx="46">
                  <c:v>0.39600000000000174</c:v>
                </c:pt>
                <c:pt idx="47">
                  <c:v>0.36800000000000038</c:v>
                </c:pt>
                <c:pt idx="48">
                  <c:v>0.48100000000000032</c:v>
                </c:pt>
                <c:pt idx="49">
                  <c:v>0.79300000000000004</c:v>
                </c:pt>
                <c:pt idx="50">
                  <c:v>1.46</c:v>
                </c:pt>
                <c:pt idx="51">
                  <c:v>0.45</c:v>
                </c:pt>
                <c:pt idx="52">
                  <c:v>0.15500000000000044</c:v>
                </c:pt>
                <c:pt idx="53">
                  <c:v>0.25900000000000001</c:v>
                </c:pt>
                <c:pt idx="55">
                  <c:v>0.38800000000000151</c:v>
                </c:pt>
                <c:pt idx="56">
                  <c:v>0.18500000000000041</c:v>
                </c:pt>
                <c:pt idx="57">
                  <c:v>1.57</c:v>
                </c:pt>
                <c:pt idx="58">
                  <c:v>0.28200000000000008</c:v>
                </c:pt>
                <c:pt idx="59">
                  <c:v>7.5999999999999998E-2</c:v>
                </c:pt>
                <c:pt idx="60">
                  <c:v>6.9000000000000034E-2</c:v>
                </c:pt>
                <c:pt idx="61">
                  <c:v>6.2000000000000034E-2</c:v>
                </c:pt>
                <c:pt idx="62">
                  <c:v>0.11899999999999998</c:v>
                </c:pt>
                <c:pt idx="63">
                  <c:v>0.15500000000000044</c:v>
                </c:pt>
                <c:pt idx="64">
                  <c:v>0.25900000000000001</c:v>
                </c:pt>
                <c:pt idx="65">
                  <c:v>6.2000000000000034E-2</c:v>
                </c:pt>
                <c:pt idx="66">
                  <c:v>7.5999999999999998E-2</c:v>
                </c:pt>
                <c:pt idx="67">
                  <c:v>0.15500000000000044</c:v>
                </c:pt>
                <c:pt idx="68">
                  <c:v>5.7000000000000023E-2</c:v>
                </c:pt>
                <c:pt idx="69">
                  <c:v>5.1000000000000004E-2</c:v>
                </c:pt>
                <c:pt idx="70">
                  <c:v>3.6999999999999998E-2</c:v>
                </c:pt>
                <c:pt idx="71">
                  <c:v>4.8000000000000001E-2</c:v>
                </c:pt>
                <c:pt idx="72">
                  <c:v>3.1000000000000052E-2</c:v>
                </c:pt>
                <c:pt idx="73">
                  <c:v>2.7000000000000121E-2</c:v>
                </c:pt>
                <c:pt idx="74">
                  <c:v>3.4000000000000002E-2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2.3E-2</c:v>
                </c:pt>
                <c:pt idx="78">
                  <c:v>3.6999999999999998E-2</c:v>
                </c:pt>
                <c:pt idx="79">
                  <c:v>4.2000000000000023E-2</c:v>
                </c:pt>
                <c:pt idx="80">
                  <c:v>0.62300000000000266</c:v>
                </c:pt>
                <c:pt idx="81">
                  <c:v>0.51</c:v>
                </c:pt>
                <c:pt idx="82">
                  <c:v>5.1000000000000004E-2</c:v>
                </c:pt>
                <c:pt idx="83">
                  <c:v>4.0000000000000022E-2</c:v>
                </c:pt>
                <c:pt idx="84">
                  <c:v>0.21900000000000044</c:v>
                </c:pt>
                <c:pt idx="85">
                  <c:v>0.28200000000000008</c:v>
                </c:pt>
                <c:pt idx="87">
                  <c:v>0.98799999999999999</c:v>
                </c:pt>
                <c:pt idx="88">
                  <c:v>1.43</c:v>
                </c:pt>
                <c:pt idx="89">
                  <c:v>0.76200000000000301</c:v>
                </c:pt>
                <c:pt idx="90">
                  <c:v>0.14200000000000004</c:v>
                </c:pt>
                <c:pt idx="91">
                  <c:v>0.98799999999999999</c:v>
                </c:pt>
                <c:pt idx="92">
                  <c:v>0.51800000000000002</c:v>
                </c:pt>
                <c:pt idx="93">
                  <c:v>4.8000000000000001E-2</c:v>
                </c:pt>
                <c:pt idx="94">
                  <c:v>0.11899999999999998</c:v>
                </c:pt>
                <c:pt idx="95">
                  <c:v>9.1000000000000025E-2</c:v>
                </c:pt>
                <c:pt idx="96">
                  <c:v>5.7000000000000023E-2</c:v>
                </c:pt>
                <c:pt idx="97">
                  <c:v>0.10900000000000012</c:v>
                </c:pt>
                <c:pt idx="98">
                  <c:v>7.5999999999999998E-2</c:v>
                </c:pt>
                <c:pt idx="99">
                  <c:v>8.3000000000000046E-2</c:v>
                </c:pt>
                <c:pt idx="100">
                  <c:v>0.28200000000000008</c:v>
                </c:pt>
                <c:pt idx="101">
                  <c:v>8.3000000000000046E-2</c:v>
                </c:pt>
                <c:pt idx="102">
                  <c:v>0.90600000000000003</c:v>
                </c:pt>
                <c:pt idx="103">
                  <c:v>2.0099999999999998</c:v>
                </c:pt>
                <c:pt idx="104">
                  <c:v>1.43</c:v>
                </c:pt>
                <c:pt idx="105">
                  <c:v>0.20100000000000001</c:v>
                </c:pt>
                <c:pt idx="106">
                  <c:v>0.1</c:v>
                </c:pt>
                <c:pt idx="107">
                  <c:v>3.3000000000000002E-2</c:v>
                </c:pt>
                <c:pt idx="108">
                  <c:v>4.0000000000000022E-2</c:v>
                </c:pt>
                <c:pt idx="110">
                  <c:v>2.8000000000000001E-2</c:v>
                </c:pt>
                <c:pt idx="111">
                  <c:v>0.16900000000000001</c:v>
                </c:pt>
                <c:pt idx="112">
                  <c:v>0.13</c:v>
                </c:pt>
                <c:pt idx="114">
                  <c:v>3.0000000000000002E-2</c:v>
                </c:pt>
                <c:pt idx="115">
                  <c:v>4.5</c:v>
                </c:pt>
                <c:pt idx="116">
                  <c:v>3.3000000000000002E-2</c:v>
                </c:pt>
                <c:pt idx="118">
                  <c:v>3.3000000000000002E-2</c:v>
                </c:pt>
                <c:pt idx="119">
                  <c:v>1.2999999999999998E-2</c:v>
                </c:pt>
                <c:pt idx="120">
                  <c:v>3.0000000000000002E-2</c:v>
                </c:pt>
                <c:pt idx="121">
                  <c:v>3.3000000000000002E-2</c:v>
                </c:pt>
                <c:pt idx="122">
                  <c:v>0.10900000000000012</c:v>
                </c:pt>
                <c:pt idx="124">
                  <c:v>3.3000000000000002E-2</c:v>
                </c:pt>
                <c:pt idx="125">
                  <c:v>3.3000000000000002E-2</c:v>
                </c:pt>
                <c:pt idx="126">
                  <c:v>8.3000000000000046E-2</c:v>
                </c:pt>
                <c:pt idx="127">
                  <c:v>2.0099999999999998</c:v>
                </c:pt>
                <c:pt idx="128">
                  <c:v>0.20100000000000001</c:v>
                </c:pt>
                <c:pt idx="129">
                  <c:v>0.20100000000000001</c:v>
                </c:pt>
                <c:pt idx="130">
                  <c:v>0.10900000000000012</c:v>
                </c:pt>
                <c:pt idx="131">
                  <c:v>7.5999999999999998E-2</c:v>
                </c:pt>
                <c:pt idx="132">
                  <c:v>6.2000000000000034E-2</c:v>
                </c:pt>
                <c:pt idx="133">
                  <c:v>4.8000000000000001E-2</c:v>
                </c:pt>
                <c:pt idx="134">
                  <c:v>0.13</c:v>
                </c:pt>
                <c:pt idx="135">
                  <c:v>5.1999999999999998E-2</c:v>
                </c:pt>
              </c:numCache>
            </c:numRef>
          </c:xVal>
          <c:yVal>
            <c:numRef>
              <c:f>'Indian Fk'!$E$7:$E$142</c:f>
              <c:numCache>
                <c:formatCode>General</c:formatCode>
                <c:ptCount val="136"/>
                <c:pt idx="0">
                  <c:v>210</c:v>
                </c:pt>
                <c:pt idx="1">
                  <c:v>205</c:v>
                </c:pt>
                <c:pt idx="2">
                  <c:v>185</c:v>
                </c:pt>
                <c:pt idx="3">
                  <c:v>215</c:v>
                </c:pt>
                <c:pt idx="4">
                  <c:v>190</c:v>
                </c:pt>
                <c:pt idx="5">
                  <c:v>210</c:v>
                </c:pt>
                <c:pt idx="6">
                  <c:v>220</c:v>
                </c:pt>
                <c:pt idx="7">
                  <c:v>220</c:v>
                </c:pt>
                <c:pt idx="8">
                  <c:v>210</c:v>
                </c:pt>
                <c:pt idx="9">
                  <c:v>300</c:v>
                </c:pt>
                <c:pt idx="10">
                  <c:v>350</c:v>
                </c:pt>
                <c:pt idx="11">
                  <c:v>325</c:v>
                </c:pt>
                <c:pt idx="12">
                  <c:v>475</c:v>
                </c:pt>
                <c:pt idx="13">
                  <c:v>400</c:v>
                </c:pt>
                <c:pt idx="14">
                  <c:v>350</c:v>
                </c:pt>
                <c:pt idx="15">
                  <c:v>375</c:v>
                </c:pt>
                <c:pt idx="16">
                  <c:v>700</c:v>
                </c:pt>
                <c:pt idx="19">
                  <c:v>500</c:v>
                </c:pt>
                <c:pt idx="20">
                  <c:v>485</c:v>
                </c:pt>
                <c:pt idx="21">
                  <c:v>650</c:v>
                </c:pt>
                <c:pt idx="22">
                  <c:v>1000</c:v>
                </c:pt>
                <c:pt idx="23">
                  <c:v>300</c:v>
                </c:pt>
                <c:pt idx="24">
                  <c:v>275</c:v>
                </c:pt>
                <c:pt idx="25">
                  <c:v>650</c:v>
                </c:pt>
                <c:pt idx="26">
                  <c:v>400</c:v>
                </c:pt>
                <c:pt idx="27">
                  <c:v>700</c:v>
                </c:pt>
                <c:pt idx="28">
                  <c:v>900</c:v>
                </c:pt>
                <c:pt idx="29">
                  <c:v>800</c:v>
                </c:pt>
                <c:pt idx="30">
                  <c:v>350</c:v>
                </c:pt>
                <c:pt idx="31">
                  <c:v>1020</c:v>
                </c:pt>
                <c:pt idx="32">
                  <c:v>600</c:v>
                </c:pt>
                <c:pt idx="33">
                  <c:v>1050</c:v>
                </c:pt>
                <c:pt idx="34">
                  <c:v>1250</c:v>
                </c:pt>
                <c:pt idx="35">
                  <c:v>1100</c:v>
                </c:pt>
                <c:pt idx="36">
                  <c:v>500</c:v>
                </c:pt>
                <c:pt idx="37">
                  <c:v>190</c:v>
                </c:pt>
                <c:pt idx="38">
                  <c:v>320</c:v>
                </c:pt>
                <c:pt idx="39">
                  <c:v>500</c:v>
                </c:pt>
                <c:pt idx="40">
                  <c:v>460</c:v>
                </c:pt>
                <c:pt idx="41">
                  <c:v>330</c:v>
                </c:pt>
                <c:pt idx="42">
                  <c:v>250</c:v>
                </c:pt>
                <c:pt idx="43">
                  <c:v>420</c:v>
                </c:pt>
                <c:pt idx="44">
                  <c:v>160</c:v>
                </c:pt>
                <c:pt idx="45">
                  <c:v>300</c:v>
                </c:pt>
                <c:pt idx="46">
                  <c:v>260</c:v>
                </c:pt>
                <c:pt idx="47">
                  <c:v>280</c:v>
                </c:pt>
                <c:pt idx="48">
                  <c:v>220</c:v>
                </c:pt>
                <c:pt idx="49">
                  <c:v>250</c:v>
                </c:pt>
                <c:pt idx="50">
                  <c:v>140</c:v>
                </c:pt>
                <c:pt idx="51">
                  <c:v>275</c:v>
                </c:pt>
                <c:pt idx="52">
                  <c:v>325</c:v>
                </c:pt>
                <c:pt idx="53">
                  <c:v>245</c:v>
                </c:pt>
                <c:pt idx="54">
                  <c:v>375</c:v>
                </c:pt>
                <c:pt idx="55">
                  <c:v>240</c:v>
                </c:pt>
                <c:pt idx="56">
                  <c:v>285</c:v>
                </c:pt>
                <c:pt idx="57">
                  <c:v>550</c:v>
                </c:pt>
                <c:pt idx="58">
                  <c:v>390</c:v>
                </c:pt>
                <c:pt idx="59">
                  <c:v>435</c:v>
                </c:pt>
                <c:pt idx="60">
                  <c:v>410</c:v>
                </c:pt>
                <c:pt idx="61">
                  <c:v>450</c:v>
                </c:pt>
                <c:pt idx="62">
                  <c:v>285</c:v>
                </c:pt>
                <c:pt idx="63">
                  <c:v>350</c:v>
                </c:pt>
                <c:pt idx="64">
                  <c:v>260</c:v>
                </c:pt>
                <c:pt idx="65">
                  <c:v>500</c:v>
                </c:pt>
                <c:pt idx="66">
                  <c:v>375</c:v>
                </c:pt>
                <c:pt idx="67">
                  <c:v>325</c:v>
                </c:pt>
                <c:pt idx="68">
                  <c:v>500</c:v>
                </c:pt>
                <c:pt idx="69">
                  <c:v>500</c:v>
                </c:pt>
                <c:pt idx="70">
                  <c:v>700</c:v>
                </c:pt>
                <c:pt idx="71">
                  <c:v>475</c:v>
                </c:pt>
                <c:pt idx="72">
                  <c:v>750</c:v>
                </c:pt>
                <c:pt idx="73">
                  <c:v>750</c:v>
                </c:pt>
                <c:pt idx="74">
                  <c:v>750</c:v>
                </c:pt>
                <c:pt idx="75">
                  <c:v>1000</c:v>
                </c:pt>
                <c:pt idx="76">
                  <c:v>875</c:v>
                </c:pt>
                <c:pt idx="77">
                  <c:v>870</c:v>
                </c:pt>
                <c:pt idx="78">
                  <c:v>475</c:v>
                </c:pt>
                <c:pt idx="79">
                  <c:v>415</c:v>
                </c:pt>
                <c:pt idx="80">
                  <c:v>260</c:v>
                </c:pt>
                <c:pt idx="81">
                  <c:v>280</c:v>
                </c:pt>
                <c:pt idx="82">
                  <c:v>350</c:v>
                </c:pt>
                <c:pt idx="83">
                  <c:v>550</c:v>
                </c:pt>
                <c:pt idx="84">
                  <c:v>275</c:v>
                </c:pt>
                <c:pt idx="85">
                  <c:v>250</c:v>
                </c:pt>
                <c:pt idx="86">
                  <c:v>390</c:v>
                </c:pt>
                <c:pt idx="87">
                  <c:v>175</c:v>
                </c:pt>
                <c:pt idx="88">
                  <c:v>95</c:v>
                </c:pt>
                <c:pt idx="89">
                  <c:v>125</c:v>
                </c:pt>
                <c:pt idx="90">
                  <c:v>225</c:v>
                </c:pt>
                <c:pt idx="91">
                  <c:v>140</c:v>
                </c:pt>
                <c:pt idx="92">
                  <c:v>170</c:v>
                </c:pt>
                <c:pt idx="93">
                  <c:v>495</c:v>
                </c:pt>
                <c:pt idx="94">
                  <c:v>390</c:v>
                </c:pt>
                <c:pt idx="95">
                  <c:v>450</c:v>
                </c:pt>
                <c:pt idx="96">
                  <c:v>500</c:v>
                </c:pt>
                <c:pt idx="97">
                  <c:v>375</c:v>
                </c:pt>
                <c:pt idx="98">
                  <c:v>445</c:v>
                </c:pt>
                <c:pt idx="99">
                  <c:v>355</c:v>
                </c:pt>
                <c:pt idx="100">
                  <c:v>300</c:v>
                </c:pt>
                <c:pt idx="101">
                  <c:v>270</c:v>
                </c:pt>
                <c:pt idx="103">
                  <c:v>110</c:v>
                </c:pt>
                <c:pt idx="104">
                  <c:v>110</c:v>
                </c:pt>
                <c:pt idx="105">
                  <c:v>190</c:v>
                </c:pt>
                <c:pt idx="106">
                  <c:v>255</c:v>
                </c:pt>
                <c:pt idx="107">
                  <c:v>110</c:v>
                </c:pt>
                <c:pt idx="108">
                  <c:v>275</c:v>
                </c:pt>
                <c:pt idx="109">
                  <c:v>165</c:v>
                </c:pt>
                <c:pt idx="110">
                  <c:v>270</c:v>
                </c:pt>
                <c:pt idx="111">
                  <c:v>190</c:v>
                </c:pt>
                <c:pt idx="112">
                  <c:v>195</c:v>
                </c:pt>
                <c:pt idx="113">
                  <c:v>300</c:v>
                </c:pt>
                <c:pt idx="114">
                  <c:v>405</c:v>
                </c:pt>
                <c:pt idx="115">
                  <c:v>165</c:v>
                </c:pt>
                <c:pt idx="116">
                  <c:v>150</c:v>
                </c:pt>
                <c:pt idx="117">
                  <c:v>165</c:v>
                </c:pt>
                <c:pt idx="118">
                  <c:v>445</c:v>
                </c:pt>
                <c:pt idx="119">
                  <c:v>195</c:v>
                </c:pt>
                <c:pt idx="120">
                  <c:v>250</c:v>
                </c:pt>
                <c:pt idx="121">
                  <c:v>475</c:v>
                </c:pt>
                <c:pt idx="122">
                  <c:v>155</c:v>
                </c:pt>
                <c:pt idx="123">
                  <c:v>180</c:v>
                </c:pt>
                <c:pt idx="124">
                  <c:v>220</c:v>
                </c:pt>
                <c:pt idx="125">
                  <c:v>190</c:v>
                </c:pt>
                <c:pt idx="126">
                  <c:v>343</c:v>
                </c:pt>
                <c:pt idx="127">
                  <c:v>865</c:v>
                </c:pt>
                <c:pt idx="128">
                  <c:v>305</c:v>
                </c:pt>
                <c:pt idx="129">
                  <c:v>305</c:v>
                </c:pt>
                <c:pt idx="130">
                  <c:v>205</c:v>
                </c:pt>
                <c:pt idx="131">
                  <c:v>340</c:v>
                </c:pt>
                <c:pt idx="132">
                  <c:v>230</c:v>
                </c:pt>
                <c:pt idx="133">
                  <c:v>420</c:v>
                </c:pt>
                <c:pt idx="134">
                  <c:v>235</c:v>
                </c:pt>
                <c:pt idx="135">
                  <c:v>550</c:v>
                </c:pt>
              </c:numCache>
            </c:numRef>
          </c:yVal>
          <c:smooth val="0"/>
        </c:ser>
        <c:ser>
          <c:idx val="1"/>
          <c:order val="1"/>
          <c:tx>
            <c:v>Present</c:v>
          </c:tx>
          <c:spPr>
            <a:ln w="28575">
              <a:noFill/>
            </a:ln>
          </c:spPr>
          <c:trendline>
            <c:spPr>
              <a:ln w="38100">
                <a:solidFill>
                  <a:srgbClr val="C00000"/>
                </a:solidFill>
              </a:ln>
            </c:spPr>
            <c:trendlineType val="power"/>
            <c:dispRSqr val="1"/>
            <c:dispEq val="1"/>
            <c:trendlineLbl>
              <c:layout>
                <c:manualLayout>
                  <c:x val="-0.12825006729901342"/>
                  <c:y val="-1.5205958560299639E-2"/>
                </c:manualLayout>
              </c:layout>
              <c:numFmt formatCode="General" sourceLinked="0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</c:trendlineLbl>
          </c:trendline>
          <c:xVal>
            <c:numRef>
              <c:f>('Indian Fk'!$C$190:$C$219,'Indian Fk'!$C$230:$C$301)</c:f>
              <c:numCache>
                <c:formatCode>General</c:formatCode>
                <c:ptCount val="102"/>
                <c:pt idx="0">
                  <c:v>0.16600000000000001</c:v>
                </c:pt>
                <c:pt idx="1">
                  <c:v>0.15100000000000041</c:v>
                </c:pt>
                <c:pt idx="2">
                  <c:v>0.14300000000000004</c:v>
                </c:pt>
                <c:pt idx="3">
                  <c:v>0.13800000000000001</c:v>
                </c:pt>
                <c:pt idx="4">
                  <c:v>0.14300000000000004</c:v>
                </c:pt>
                <c:pt idx="5">
                  <c:v>0.23600000000000004</c:v>
                </c:pt>
                <c:pt idx="6">
                  <c:v>0.18400000000000041</c:v>
                </c:pt>
                <c:pt idx="7">
                  <c:v>0.192</c:v>
                </c:pt>
                <c:pt idx="8" formatCode="0.000">
                  <c:v>0.23</c:v>
                </c:pt>
                <c:pt idx="9">
                  <c:v>0.47300000000000031</c:v>
                </c:pt>
                <c:pt idx="10">
                  <c:v>0.49400000000000038</c:v>
                </c:pt>
                <c:pt idx="11">
                  <c:v>0.39900000000000174</c:v>
                </c:pt>
                <c:pt idx="14">
                  <c:v>0.66900000000000348</c:v>
                </c:pt>
                <c:pt idx="15">
                  <c:v>0.44700000000000001</c:v>
                </c:pt>
                <c:pt idx="16">
                  <c:v>0.38700000000000151</c:v>
                </c:pt>
                <c:pt idx="17">
                  <c:v>0.32400000000000151</c:v>
                </c:pt>
                <c:pt idx="20">
                  <c:v>0.27400000000000002</c:v>
                </c:pt>
                <c:pt idx="21">
                  <c:v>0.22900000000000001</c:v>
                </c:pt>
                <c:pt idx="22">
                  <c:v>0.21800000000000044</c:v>
                </c:pt>
                <c:pt idx="23">
                  <c:v>0.221</c:v>
                </c:pt>
                <c:pt idx="24">
                  <c:v>0.223</c:v>
                </c:pt>
                <c:pt idx="25">
                  <c:v>0.22600000000000001</c:v>
                </c:pt>
                <c:pt idx="26">
                  <c:v>0.21100000000000024</c:v>
                </c:pt>
                <c:pt idx="27">
                  <c:v>0.222</c:v>
                </c:pt>
                <c:pt idx="28" formatCode="0.000">
                  <c:v>0.32000000000000151</c:v>
                </c:pt>
                <c:pt idx="29" formatCode="0.000">
                  <c:v>0.49800000000000133</c:v>
                </c:pt>
                <c:pt idx="30">
                  <c:v>0.32900000000000162</c:v>
                </c:pt>
                <c:pt idx="31">
                  <c:v>0.33400000000000174</c:v>
                </c:pt>
                <c:pt idx="32">
                  <c:v>0.3190000000000015</c:v>
                </c:pt>
                <c:pt idx="33">
                  <c:v>0.29000000000000031</c:v>
                </c:pt>
                <c:pt idx="34">
                  <c:v>0.55800000000000005</c:v>
                </c:pt>
                <c:pt idx="35">
                  <c:v>0.37400000000000133</c:v>
                </c:pt>
                <c:pt idx="36">
                  <c:v>0.39400000000000174</c:v>
                </c:pt>
                <c:pt idx="37">
                  <c:v>0.42700000000000032</c:v>
                </c:pt>
                <c:pt idx="38">
                  <c:v>0.45900000000000002</c:v>
                </c:pt>
                <c:pt idx="39">
                  <c:v>0.53100000000000003</c:v>
                </c:pt>
                <c:pt idx="40">
                  <c:v>0.55200000000000005</c:v>
                </c:pt>
                <c:pt idx="41">
                  <c:v>0.55200000000000005</c:v>
                </c:pt>
                <c:pt idx="42">
                  <c:v>0.55100000000000005</c:v>
                </c:pt>
                <c:pt idx="43">
                  <c:v>0.55100000000000005</c:v>
                </c:pt>
                <c:pt idx="44">
                  <c:v>0.55100000000000005</c:v>
                </c:pt>
                <c:pt idx="45">
                  <c:v>0.54800000000000004</c:v>
                </c:pt>
                <c:pt idx="46">
                  <c:v>0.54400000000000004</c:v>
                </c:pt>
                <c:pt idx="47">
                  <c:v>0.68400000000000005</c:v>
                </c:pt>
                <c:pt idx="48">
                  <c:v>0.45100000000000001</c:v>
                </c:pt>
                <c:pt idx="49" formatCode="0.000">
                  <c:v>0.42000000000000032</c:v>
                </c:pt>
                <c:pt idx="50">
                  <c:v>0.36300000000000032</c:v>
                </c:pt>
                <c:pt idx="51">
                  <c:v>0.33300000000000174</c:v>
                </c:pt>
                <c:pt idx="52" formatCode="0.000">
                  <c:v>0.32000000000000151</c:v>
                </c:pt>
                <c:pt idx="53" formatCode="0.000">
                  <c:v>0.30000000000000032</c:v>
                </c:pt>
                <c:pt idx="54">
                  <c:v>0.29500000000000032</c:v>
                </c:pt>
                <c:pt idx="55">
                  <c:v>0.33100000000000174</c:v>
                </c:pt>
                <c:pt idx="56">
                  <c:v>0.31100000000000133</c:v>
                </c:pt>
                <c:pt idx="57">
                  <c:v>0.28900000000000031</c:v>
                </c:pt>
                <c:pt idx="58" formatCode="0.000">
                  <c:v>0.29000000000000031</c:v>
                </c:pt>
                <c:pt idx="59">
                  <c:v>0.28900000000000031</c:v>
                </c:pt>
                <c:pt idx="60">
                  <c:v>0.36700000000000038</c:v>
                </c:pt>
                <c:pt idx="61">
                  <c:v>0.41900000000000032</c:v>
                </c:pt>
                <c:pt idx="63">
                  <c:v>0.24200000000000021</c:v>
                </c:pt>
                <c:pt idx="64">
                  <c:v>0.28900000000000031</c:v>
                </c:pt>
                <c:pt idx="65">
                  <c:v>0.27800000000000002</c:v>
                </c:pt>
                <c:pt idx="66">
                  <c:v>0.26900000000000002</c:v>
                </c:pt>
                <c:pt idx="67">
                  <c:v>0.26100000000000001</c:v>
                </c:pt>
                <c:pt idx="69">
                  <c:v>0.22700000000000001</c:v>
                </c:pt>
                <c:pt idx="70">
                  <c:v>0.23100000000000001</c:v>
                </c:pt>
                <c:pt idx="71">
                  <c:v>0.22900000000000001</c:v>
                </c:pt>
                <c:pt idx="72" formatCode="0.000">
                  <c:v>0.21000000000000021</c:v>
                </c:pt>
                <c:pt idx="73">
                  <c:v>0.20300000000000001</c:v>
                </c:pt>
                <c:pt idx="74">
                  <c:v>0.19700000000000001</c:v>
                </c:pt>
                <c:pt idx="75">
                  <c:v>0.20600000000000004</c:v>
                </c:pt>
                <c:pt idx="76">
                  <c:v>0.20300000000000001</c:v>
                </c:pt>
                <c:pt idx="77">
                  <c:v>0.20100000000000001</c:v>
                </c:pt>
                <c:pt idx="78">
                  <c:v>0.20700000000000021</c:v>
                </c:pt>
                <c:pt idx="79">
                  <c:v>0.20300000000000001</c:v>
                </c:pt>
                <c:pt idx="80" formatCode="0.000">
                  <c:v>0.24000000000000021</c:v>
                </c:pt>
                <c:pt idx="81">
                  <c:v>0.24200000000000021</c:v>
                </c:pt>
                <c:pt idx="82">
                  <c:v>0.28800000000000031</c:v>
                </c:pt>
                <c:pt idx="83" formatCode="0.000">
                  <c:v>0.27</c:v>
                </c:pt>
                <c:pt idx="84" formatCode="0.000">
                  <c:v>0.25700000000000001</c:v>
                </c:pt>
                <c:pt idx="85" formatCode="0.000">
                  <c:v>0.26300000000000001</c:v>
                </c:pt>
                <c:pt idx="86" formatCode="0.000">
                  <c:v>0.23900000000000021</c:v>
                </c:pt>
                <c:pt idx="87" formatCode="0.000">
                  <c:v>0.19400000000000001</c:v>
                </c:pt>
                <c:pt idx="88" formatCode="0.000">
                  <c:v>0.19600000000000001</c:v>
                </c:pt>
                <c:pt idx="89" formatCode="0.000">
                  <c:v>0.20600000000000004</c:v>
                </c:pt>
                <c:pt idx="90" formatCode="0.000">
                  <c:v>0.19400000000000001</c:v>
                </c:pt>
                <c:pt idx="91" formatCode="0.000">
                  <c:v>0.19400000000000001</c:v>
                </c:pt>
                <c:pt idx="92" formatCode="0.000">
                  <c:v>0.21800000000000044</c:v>
                </c:pt>
                <c:pt idx="93" formatCode="0.000">
                  <c:v>0.20300000000000001</c:v>
                </c:pt>
                <c:pt idx="94" formatCode="0.000">
                  <c:v>0.22600000000000001</c:v>
                </c:pt>
                <c:pt idx="95">
                  <c:v>0.26800000000000002</c:v>
                </c:pt>
                <c:pt idx="96">
                  <c:v>0.32200000000000151</c:v>
                </c:pt>
                <c:pt idx="97">
                  <c:v>0.30700000000000038</c:v>
                </c:pt>
                <c:pt idx="98">
                  <c:v>0.29300000000000032</c:v>
                </c:pt>
                <c:pt idx="99">
                  <c:v>0.27600000000000002</c:v>
                </c:pt>
                <c:pt idx="100">
                  <c:v>0.25900000000000001</c:v>
                </c:pt>
                <c:pt idx="101">
                  <c:v>0.254</c:v>
                </c:pt>
              </c:numCache>
            </c:numRef>
          </c:xVal>
          <c:yVal>
            <c:numRef>
              <c:f>('Indian Fk'!$E$190:$E$219,'Indian Fk'!$E$230:$E$301)</c:f>
              <c:numCache>
                <c:formatCode>0</c:formatCode>
                <c:ptCount val="102"/>
                <c:pt idx="0">
                  <c:v>320.84011541702563</c:v>
                </c:pt>
                <c:pt idx="1">
                  <c:v>330.65524687751332</c:v>
                </c:pt>
                <c:pt idx="2">
                  <c:v>341.13725205542499</c:v>
                </c:pt>
                <c:pt idx="3">
                  <c:v>352.74679663895552</c:v>
                </c:pt>
                <c:pt idx="4">
                  <c:v>357.65753715594138</c:v>
                </c:pt>
                <c:pt idx="5">
                  <c:v>248.96493772059924</c:v>
                </c:pt>
                <c:pt idx="6">
                  <c:v>216.5184226083</c:v>
                </c:pt>
                <c:pt idx="7">
                  <c:v>216.07520585135018</c:v>
                </c:pt>
                <c:pt idx="8">
                  <c:v>108.9291082885308</c:v>
                </c:pt>
                <c:pt idx="9">
                  <c:v>45.74076250531337</c:v>
                </c:pt>
                <c:pt idx="10">
                  <c:v>37.281096890646772</c:v>
                </c:pt>
                <c:pt idx="11">
                  <c:v>45.731708097072712</c:v>
                </c:pt>
                <c:pt idx="12">
                  <c:v>77.989269455915093</c:v>
                </c:pt>
                <c:pt idx="13">
                  <c:v>98.514007246011801</c:v>
                </c:pt>
                <c:pt idx="14">
                  <c:v>120.98948226715764</c:v>
                </c:pt>
                <c:pt idx="15">
                  <c:v>36.796570037458366</c:v>
                </c:pt>
                <c:pt idx="16">
                  <c:v>52.675028544567915</c:v>
                </c:pt>
                <c:pt idx="17">
                  <c:v>70.906108024642535</c:v>
                </c:pt>
                <c:pt idx="18">
                  <c:v>89.438583851940493</c:v>
                </c:pt>
                <c:pt idx="19">
                  <c:v>104.23355019753851</c:v>
                </c:pt>
                <c:pt idx="20">
                  <c:v>119.75690475939376</c:v>
                </c:pt>
                <c:pt idx="21">
                  <c:v>132.82187059768486</c:v>
                </c:pt>
                <c:pt idx="22">
                  <c:v>150.68001433423703</c:v>
                </c:pt>
                <c:pt idx="23">
                  <c:v>138.15000508859762</c:v>
                </c:pt>
                <c:pt idx="24">
                  <c:v>150.26120189447155</c:v>
                </c:pt>
                <c:pt idx="25">
                  <c:v>131.88354813316008</c:v>
                </c:pt>
                <c:pt idx="26">
                  <c:v>145.03583761174343</c:v>
                </c:pt>
                <c:pt idx="27">
                  <c:v>146.18318219501319</c:v>
                </c:pt>
                <c:pt idx="28">
                  <c:v>95.988510810985858</c:v>
                </c:pt>
                <c:pt idx="29">
                  <c:v>78.008654694671065</c:v>
                </c:pt>
                <c:pt idx="30">
                  <c:v>57.654696723141079</c:v>
                </c:pt>
                <c:pt idx="31">
                  <c:v>73.212580819363183</c:v>
                </c:pt>
                <c:pt idx="32">
                  <c:v>74.818536936710558</c:v>
                </c:pt>
                <c:pt idx="33">
                  <c:v>83.533685110088058</c:v>
                </c:pt>
                <c:pt idx="34">
                  <c:v>52.275754139191513</c:v>
                </c:pt>
                <c:pt idx="35">
                  <c:v>74.91748419488151</c:v>
                </c:pt>
                <c:pt idx="36">
                  <c:v>71.256162470462201</c:v>
                </c:pt>
                <c:pt idx="37">
                  <c:v>69.254332760625758</c:v>
                </c:pt>
                <c:pt idx="38">
                  <c:v>70.324187124598737</c:v>
                </c:pt>
                <c:pt idx="39">
                  <c:v>72.40299124090663</c:v>
                </c:pt>
                <c:pt idx="40">
                  <c:v>71.58800218942244</c:v>
                </c:pt>
                <c:pt idx="41">
                  <c:v>71.204945310162444</c:v>
                </c:pt>
                <c:pt idx="42">
                  <c:v>66.949747649433647</c:v>
                </c:pt>
                <c:pt idx="43">
                  <c:v>61.470173905380676</c:v>
                </c:pt>
                <c:pt idx="44">
                  <c:v>57.706617042630654</c:v>
                </c:pt>
                <c:pt idx="45">
                  <c:v>56.27257704959905</c:v>
                </c:pt>
                <c:pt idx="46">
                  <c:v>56.094184138372057</c:v>
                </c:pt>
                <c:pt idx="47">
                  <c:v>40.285377517757347</c:v>
                </c:pt>
                <c:pt idx="48">
                  <c:v>54.978946005218027</c:v>
                </c:pt>
                <c:pt idx="49">
                  <c:v>56.739749668396144</c:v>
                </c:pt>
                <c:pt idx="50">
                  <c:v>70.148950468213215</c:v>
                </c:pt>
                <c:pt idx="51">
                  <c:v>83.086622763912928</c:v>
                </c:pt>
                <c:pt idx="52">
                  <c:v>94.838083244446082</c:v>
                </c:pt>
                <c:pt idx="53">
                  <c:v>108.08060365895049</c:v>
                </c:pt>
                <c:pt idx="54">
                  <c:v>119.44368445099462</c:v>
                </c:pt>
                <c:pt idx="55">
                  <c:v>111.66755342860905</c:v>
                </c:pt>
                <c:pt idx="56">
                  <c:v>111.33248204280407</c:v>
                </c:pt>
                <c:pt idx="57">
                  <c:v>122.65777576122605</c:v>
                </c:pt>
                <c:pt idx="58">
                  <c:v>131.27685722375065</c:v>
                </c:pt>
                <c:pt idx="59">
                  <c:v>135.96524327703051</c:v>
                </c:pt>
                <c:pt idx="60">
                  <c:v>85.950043683724402</c:v>
                </c:pt>
                <c:pt idx="61">
                  <c:v>146.55101029543764</c:v>
                </c:pt>
                <c:pt idx="62">
                  <c:v>133.04339700422778</c:v>
                </c:pt>
                <c:pt idx="63">
                  <c:v>146.50386239763017</c:v>
                </c:pt>
                <c:pt idx="64">
                  <c:v>97.742916025635694</c:v>
                </c:pt>
                <c:pt idx="65">
                  <c:v>100.17242543680403</c:v>
                </c:pt>
                <c:pt idx="66">
                  <c:v>105.3093819472176</c:v>
                </c:pt>
                <c:pt idx="67">
                  <c:v>110.98834716786068</c:v>
                </c:pt>
                <c:pt idx="68">
                  <c:v>117.8047550964357</c:v>
                </c:pt>
                <c:pt idx="69">
                  <c:v>125.50276243337935</c:v>
                </c:pt>
                <c:pt idx="70">
                  <c:v>132.4488456327071</c:v>
                </c:pt>
                <c:pt idx="71">
                  <c:v>134.91517306801055</c:v>
                </c:pt>
                <c:pt idx="72">
                  <c:v>145.16995270171381</c:v>
                </c:pt>
                <c:pt idx="73">
                  <c:v>154.72943699448081</c:v>
                </c:pt>
                <c:pt idx="74">
                  <c:v>160.95747830286109</c:v>
                </c:pt>
                <c:pt idx="75">
                  <c:v>165.48351138570109</c:v>
                </c:pt>
                <c:pt idx="76">
                  <c:v>168.88223730792643</c:v>
                </c:pt>
                <c:pt idx="77">
                  <c:v>173.73803069231633</c:v>
                </c:pt>
                <c:pt idx="78">
                  <c:v>177.53253380539846</c:v>
                </c:pt>
                <c:pt idx="79">
                  <c:v>184.58437949938178</c:v>
                </c:pt>
                <c:pt idx="80">
                  <c:v>202.32720351950883</c:v>
                </c:pt>
                <c:pt idx="81">
                  <c:v>123.50125927626932</c:v>
                </c:pt>
                <c:pt idx="82">
                  <c:v>123.45640747324876</c:v>
                </c:pt>
                <c:pt idx="83">
                  <c:v>174.10480211721722</c:v>
                </c:pt>
                <c:pt idx="84">
                  <c:v>174.41941215992816</c:v>
                </c:pt>
                <c:pt idx="85">
                  <c:v>173.50032144274169</c:v>
                </c:pt>
                <c:pt idx="86">
                  <c:v>163.88115310853561</c:v>
                </c:pt>
                <c:pt idx="87">
                  <c:v>159.17975507346313</c:v>
                </c:pt>
                <c:pt idx="88">
                  <c:v>155.24827090289256</c:v>
                </c:pt>
                <c:pt idx="89">
                  <c:v>145.4399476513448</c:v>
                </c:pt>
                <c:pt idx="90">
                  <c:v>135.00248343098164</c:v>
                </c:pt>
                <c:pt idx="91">
                  <c:v>129.5105239710249</c:v>
                </c:pt>
                <c:pt idx="92">
                  <c:v>128.59976869796074</c:v>
                </c:pt>
                <c:pt idx="93">
                  <c:v>127.85186766949968</c:v>
                </c:pt>
                <c:pt idx="94">
                  <c:v>127.42337011715823</c:v>
                </c:pt>
                <c:pt idx="95">
                  <c:v>69.17554902775754</c:v>
                </c:pt>
                <c:pt idx="96">
                  <c:v>60.692410471472961</c:v>
                </c:pt>
                <c:pt idx="97">
                  <c:v>69.039594429397198</c:v>
                </c:pt>
                <c:pt idx="98">
                  <c:v>78.545178191505258</c:v>
                </c:pt>
                <c:pt idx="99">
                  <c:v>92.182235446057689</c:v>
                </c:pt>
                <c:pt idx="100">
                  <c:v>103.07711436132331</c:v>
                </c:pt>
                <c:pt idx="101">
                  <c:v>103.9767468267431</c:v>
                </c:pt>
              </c:numCache>
            </c:numRef>
          </c:yVal>
          <c:smooth val="0"/>
        </c:ser>
        <c:ser>
          <c:idx val="2"/>
          <c:order val="2"/>
          <c:tx>
            <c:v>Present </c:v>
          </c:tx>
          <c:spPr>
            <a:ln w="28575">
              <a:noFill/>
            </a:ln>
          </c:spPr>
          <c:xVal>
            <c:numRef>
              <c:f>'Indian Fk'!$C$220:$C$229</c:f>
              <c:numCache>
                <c:formatCode>0.000</c:formatCode>
                <c:ptCount val="10"/>
                <c:pt idx="0">
                  <c:v>1.768</c:v>
                </c:pt>
                <c:pt idx="1">
                  <c:v>9.3240000000000016</c:v>
                </c:pt>
                <c:pt idx="2">
                  <c:v>7.2190000000000003</c:v>
                </c:pt>
                <c:pt idx="3">
                  <c:v>4.8619999999999965</c:v>
                </c:pt>
                <c:pt idx="4">
                  <c:v>4.2290000000000001</c:v>
                </c:pt>
                <c:pt idx="5">
                  <c:v>2.6559999999999997</c:v>
                </c:pt>
                <c:pt idx="6">
                  <c:v>2.2309999999999999</c:v>
                </c:pt>
                <c:pt idx="7">
                  <c:v>2.3369999999999895</c:v>
                </c:pt>
                <c:pt idx="8">
                  <c:v>1.897</c:v>
                </c:pt>
                <c:pt idx="9">
                  <c:v>1.538</c:v>
                </c:pt>
              </c:numCache>
            </c:numRef>
          </c:xVal>
          <c:yVal>
            <c:numRef>
              <c:f>'Indian Fk'!$E$220:$E$229</c:f>
              <c:numCache>
                <c:formatCode>0</c:formatCode>
                <c:ptCount val="10"/>
                <c:pt idx="0">
                  <c:v>66.43766691839771</c:v>
                </c:pt>
                <c:pt idx="1">
                  <c:v>73.336577562845108</c:v>
                </c:pt>
                <c:pt idx="2">
                  <c:v>65.396430584070686</c:v>
                </c:pt>
                <c:pt idx="3">
                  <c:v>51.679679205824911</c:v>
                </c:pt>
                <c:pt idx="4">
                  <c:v>45.637309669276704</c:v>
                </c:pt>
                <c:pt idx="5">
                  <c:v>43.170444467592638</c:v>
                </c:pt>
                <c:pt idx="6">
                  <c:v>41.799434286046008</c:v>
                </c:pt>
                <c:pt idx="7">
                  <c:v>41.775748491993404</c:v>
                </c:pt>
                <c:pt idx="8">
                  <c:v>42.786486062702323</c:v>
                </c:pt>
                <c:pt idx="9">
                  <c:v>44.113330944368464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464896"/>
        <c:axId val="100606336"/>
      </c:scatterChart>
      <c:valAx>
        <c:axId val="100464896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Flow (m3/s)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0606336"/>
        <c:crossesAt val="1"/>
        <c:crossBetween val="midCat"/>
      </c:valAx>
      <c:valAx>
        <c:axId val="100606336"/>
        <c:scaling>
          <c:logBase val="10"/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Sulfate (mg/L)</a:t>
                </a:r>
              </a:p>
            </c:rich>
          </c:tx>
          <c:layout>
            <c:manualLayout>
              <c:xMode val="edge"/>
              <c:yMode val="edge"/>
              <c:x val="0"/>
              <c:y val="0.19287846007815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0464896"/>
        <c:crossesAt val="1.0000000000000005E-2"/>
        <c:crossBetween val="midCat"/>
      </c:valAx>
      <c:spPr>
        <a:noFill/>
        <a:ln>
          <a:solidFill>
            <a:prstClr val="black"/>
          </a:solidFill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7601197130686763"/>
          <c:y val="9.7857252802695374E-2"/>
          <c:w val="0.16459216797833764"/>
          <c:h val="0.17040195483192391"/>
        </c:manualLayout>
      </c:layout>
      <c:overlay val="1"/>
      <c:spPr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7939612477487"/>
          <c:y val="3.9965413201854441E-2"/>
          <c:w val="0.6641848799273925"/>
          <c:h val="0.8048718326097154"/>
        </c:manualLayout>
      </c:layout>
      <c:scatterChart>
        <c:scatterStyle val="lineMarker"/>
        <c:varyColors val="0"/>
        <c:ser>
          <c:idx val="0"/>
          <c:order val="0"/>
          <c:tx>
            <c:v>Jan 5-7</c:v>
          </c:tx>
          <c:marker>
            <c:symbol val="diamond"/>
            <c:size val="4"/>
          </c:marker>
          <c:xVal>
            <c:numRef>
              <c:f>'15-min ''07'!$F$414:$F$629</c:f>
              <c:numCache>
                <c:formatCode>0.00</c:formatCode>
                <c:ptCount val="216"/>
                <c:pt idx="0">
                  <c:v>19.028920915200001</c:v>
                </c:pt>
                <c:pt idx="1">
                  <c:v>19.680208387</c:v>
                </c:pt>
                <c:pt idx="2">
                  <c:v>20.2182284724</c:v>
                </c:pt>
                <c:pt idx="3">
                  <c:v>20.727931711200078</c:v>
                </c:pt>
                <c:pt idx="4">
                  <c:v>21.435852876200002</c:v>
                </c:pt>
                <c:pt idx="5">
                  <c:v>22.002189808199883</c:v>
                </c:pt>
                <c:pt idx="6">
                  <c:v>22.936645746</c:v>
                </c:pt>
                <c:pt idx="7">
                  <c:v>23.106546825599914</c:v>
                </c:pt>
                <c:pt idx="8">
                  <c:v>23.871101683799999</c:v>
                </c:pt>
                <c:pt idx="9">
                  <c:v>24.663973388600031</c:v>
                </c:pt>
                <c:pt idx="10">
                  <c:v>25.060409240999846</c:v>
                </c:pt>
                <c:pt idx="11">
                  <c:v>25.881597792400001</c:v>
                </c:pt>
                <c:pt idx="12">
                  <c:v>26.929321116600001</c:v>
                </c:pt>
                <c:pt idx="13">
                  <c:v>27.778826514600002</c:v>
                </c:pt>
                <c:pt idx="14">
                  <c:v>28.316846600000005</c:v>
                </c:pt>
                <c:pt idx="15">
                  <c:v>29.449520464000003</c:v>
                </c:pt>
                <c:pt idx="16">
                  <c:v>30.015857396000101</c:v>
                </c:pt>
                <c:pt idx="17">
                  <c:v>30.865362793999989</c:v>
                </c:pt>
                <c:pt idx="18">
                  <c:v>31.714868192000161</c:v>
                </c:pt>
                <c:pt idx="19">
                  <c:v>31.998036657999876</c:v>
                </c:pt>
                <c:pt idx="20">
                  <c:v>32.564373590000002</c:v>
                </c:pt>
                <c:pt idx="21">
                  <c:v>33.130710522000157</c:v>
                </c:pt>
                <c:pt idx="22">
                  <c:v>33.130710522000157</c:v>
                </c:pt>
                <c:pt idx="23">
                  <c:v>33.980215920000013</c:v>
                </c:pt>
                <c:pt idx="24">
                  <c:v>33.980215920000013</c:v>
                </c:pt>
                <c:pt idx="25">
                  <c:v>34.263384386000013</c:v>
                </c:pt>
                <c:pt idx="26">
                  <c:v>34.546552852000012</c:v>
                </c:pt>
                <c:pt idx="27">
                  <c:v>34.829721318000011</c:v>
                </c:pt>
                <c:pt idx="28">
                  <c:v>35.396058250000003</c:v>
                </c:pt>
                <c:pt idx="29">
                  <c:v>35.396058250000003</c:v>
                </c:pt>
                <c:pt idx="30">
                  <c:v>35.396058250000003</c:v>
                </c:pt>
                <c:pt idx="31">
                  <c:v>35.679226716000002</c:v>
                </c:pt>
                <c:pt idx="32">
                  <c:v>35.396058250000003</c:v>
                </c:pt>
                <c:pt idx="33">
                  <c:v>35.679226716000002</c:v>
                </c:pt>
                <c:pt idx="34">
                  <c:v>34.829721318000011</c:v>
                </c:pt>
                <c:pt idx="35">
                  <c:v>35.679226716000002</c:v>
                </c:pt>
                <c:pt idx="36">
                  <c:v>35.396058250000003</c:v>
                </c:pt>
                <c:pt idx="37">
                  <c:v>34.829721318000011</c:v>
                </c:pt>
                <c:pt idx="38">
                  <c:v>34.829721318000011</c:v>
                </c:pt>
                <c:pt idx="39">
                  <c:v>34.546552852000012</c:v>
                </c:pt>
                <c:pt idx="40">
                  <c:v>34.263384386000013</c:v>
                </c:pt>
                <c:pt idx="41">
                  <c:v>33.980215920000013</c:v>
                </c:pt>
                <c:pt idx="42">
                  <c:v>33.980215920000013</c:v>
                </c:pt>
                <c:pt idx="43">
                  <c:v>33.980215920000013</c:v>
                </c:pt>
                <c:pt idx="44">
                  <c:v>33.980215920000013</c:v>
                </c:pt>
                <c:pt idx="45">
                  <c:v>33.980215920000013</c:v>
                </c:pt>
                <c:pt idx="46">
                  <c:v>33.980215920000013</c:v>
                </c:pt>
                <c:pt idx="47">
                  <c:v>33.697047453999851</c:v>
                </c:pt>
                <c:pt idx="48">
                  <c:v>33.413878988</c:v>
                </c:pt>
                <c:pt idx="49">
                  <c:v>33.413878988</c:v>
                </c:pt>
                <c:pt idx="50">
                  <c:v>33.130710522000157</c:v>
                </c:pt>
                <c:pt idx="51">
                  <c:v>33.130710522000157</c:v>
                </c:pt>
                <c:pt idx="52">
                  <c:v>33.130710522000157</c:v>
                </c:pt>
                <c:pt idx="53">
                  <c:v>33.130710522000157</c:v>
                </c:pt>
                <c:pt idx="54">
                  <c:v>32.847542055999995</c:v>
                </c:pt>
                <c:pt idx="55">
                  <c:v>32.847542055999995</c:v>
                </c:pt>
                <c:pt idx="56">
                  <c:v>32.847542055999995</c:v>
                </c:pt>
                <c:pt idx="57">
                  <c:v>32.281205124000003</c:v>
                </c:pt>
                <c:pt idx="58">
                  <c:v>31.998036657999876</c:v>
                </c:pt>
                <c:pt idx="59">
                  <c:v>31.998036657999876</c:v>
                </c:pt>
                <c:pt idx="60">
                  <c:v>31.998036657999876</c:v>
                </c:pt>
                <c:pt idx="61">
                  <c:v>31.998036657999876</c:v>
                </c:pt>
                <c:pt idx="62">
                  <c:v>31.998036657999876</c:v>
                </c:pt>
                <c:pt idx="63">
                  <c:v>31.998036657999876</c:v>
                </c:pt>
                <c:pt idx="64">
                  <c:v>31.998036657999876</c:v>
                </c:pt>
                <c:pt idx="65">
                  <c:v>31.714868192000161</c:v>
                </c:pt>
                <c:pt idx="66">
                  <c:v>31.714868192000161</c:v>
                </c:pt>
                <c:pt idx="67">
                  <c:v>31.148531260000002</c:v>
                </c:pt>
                <c:pt idx="68">
                  <c:v>31.998036657999876</c:v>
                </c:pt>
                <c:pt idx="69">
                  <c:v>30.865362793999989</c:v>
                </c:pt>
                <c:pt idx="70">
                  <c:v>30.865362793999989</c:v>
                </c:pt>
                <c:pt idx="71">
                  <c:v>30.865362793999989</c:v>
                </c:pt>
                <c:pt idx="72">
                  <c:v>30.865362793999989</c:v>
                </c:pt>
                <c:pt idx="73">
                  <c:v>30.865362793999989</c:v>
                </c:pt>
                <c:pt idx="74">
                  <c:v>30.582194328</c:v>
                </c:pt>
                <c:pt idx="75">
                  <c:v>30.582194328</c:v>
                </c:pt>
                <c:pt idx="76">
                  <c:v>30.582194328</c:v>
                </c:pt>
                <c:pt idx="77">
                  <c:v>30.582194328</c:v>
                </c:pt>
                <c:pt idx="78">
                  <c:v>30.299025862000001</c:v>
                </c:pt>
                <c:pt idx="79">
                  <c:v>30.015857396000101</c:v>
                </c:pt>
                <c:pt idx="80">
                  <c:v>29.732688930000002</c:v>
                </c:pt>
                <c:pt idx="81">
                  <c:v>29.732688930000002</c:v>
                </c:pt>
                <c:pt idx="82">
                  <c:v>29.449520464000003</c:v>
                </c:pt>
                <c:pt idx="83">
                  <c:v>29.449520464000003</c:v>
                </c:pt>
                <c:pt idx="84">
                  <c:v>29.166351998000035</c:v>
                </c:pt>
                <c:pt idx="85">
                  <c:v>29.449520464000003</c:v>
                </c:pt>
                <c:pt idx="86">
                  <c:v>29.166351998000035</c:v>
                </c:pt>
                <c:pt idx="87">
                  <c:v>28.600015066000097</c:v>
                </c:pt>
                <c:pt idx="88">
                  <c:v>28.600015066000097</c:v>
                </c:pt>
                <c:pt idx="89">
                  <c:v>28.600015066000097</c:v>
                </c:pt>
                <c:pt idx="90">
                  <c:v>28.600015066000097</c:v>
                </c:pt>
                <c:pt idx="91">
                  <c:v>28.231896060200086</c:v>
                </c:pt>
                <c:pt idx="92">
                  <c:v>28.231896060200086</c:v>
                </c:pt>
                <c:pt idx="93">
                  <c:v>28.316846600000005</c:v>
                </c:pt>
                <c:pt idx="94">
                  <c:v>28.0053612874</c:v>
                </c:pt>
                <c:pt idx="95">
                  <c:v>27.778826514600002</c:v>
                </c:pt>
                <c:pt idx="96">
                  <c:v>27.778826514600002</c:v>
                </c:pt>
                <c:pt idx="97">
                  <c:v>27.778826514600002</c:v>
                </c:pt>
                <c:pt idx="98">
                  <c:v>27.778826514600002</c:v>
                </c:pt>
                <c:pt idx="99">
                  <c:v>27.354073815600035</c:v>
                </c:pt>
                <c:pt idx="100">
                  <c:v>27.354073815600035</c:v>
                </c:pt>
                <c:pt idx="101">
                  <c:v>27.354073815600035</c:v>
                </c:pt>
                <c:pt idx="102">
                  <c:v>27.155855889400105</c:v>
                </c:pt>
                <c:pt idx="103">
                  <c:v>27.155855889400105</c:v>
                </c:pt>
                <c:pt idx="104">
                  <c:v>26.929321116600001</c:v>
                </c:pt>
                <c:pt idx="105">
                  <c:v>26.731103190399999</c:v>
                </c:pt>
                <c:pt idx="106">
                  <c:v>26.731103190399999</c:v>
                </c:pt>
                <c:pt idx="107">
                  <c:v>26.731103190399999</c:v>
                </c:pt>
                <c:pt idx="108">
                  <c:v>26.731103190399999</c:v>
                </c:pt>
                <c:pt idx="109">
                  <c:v>26.504568417600105</c:v>
                </c:pt>
                <c:pt idx="110">
                  <c:v>26.306350491400035</c:v>
                </c:pt>
                <c:pt idx="111">
                  <c:v>26.108132565200002</c:v>
                </c:pt>
                <c:pt idx="112">
                  <c:v>26.108132565200002</c:v>
                </c:pt>
                <c:pt idx="113">
                  <c:v>26.108132565200002</c:v>
                </c:pt>
                <c:pt idx="114">
                  <c:v>26.108132565200002</c:v>
                </c:pt>
                <c:pt idx="115">
                  <c:v>25.683379866199989</c:v>
                </c:pt>
                <c:pt idx="116">
                  <c:v>25.881597792400001</c:v>
                </c:pt>
                <c:pt idx="117">
                  <c:v>25.881597792400001</c:v>
                </c:pt>
                <c:pt idx="118">
                  <c:v>25.881597792400001</c:v>
                </c:pt>
                <c:pt idx="119">
                  <c:v>25.485161939999898</c:v>
                </c:pt>
                <c:pt idx="120">
                  <c:v>25.286944013799989</c:v>
                </c:pt>
                <c:pt idx="121">
                  <c:v>25.286944013799989</c:v>
                </c:pt>
                <c:pt idx="122">
                  <c:v>25.286944013799989</c:v>
                </c:pt>
                <c:pt idx="123">
                  <c:v>25.060409240999846</c:v>
                </c:pt>
                <c:pt idx="124">
                  <c:v>24.8621913148</c:v>
                </c:pt>
                <c:pt idx="125">
                  <c:v>24.8621913148</c:v>
                </c:pt>
                <c:pt idx="126">
                  <c:v>24.8621913148</c:v>
                </c:pt>
                <c:pt idx="127">
                  <c:v>24.663973388600031</c:v>
                </c:pt>
                <c:pt idx="128">
                  <c:v>24.8621913148</c:v>
                </c:pt>
                <c:pt idx="129">
                  <c:v>24.8621913148</c:v>
                </c:pt>
                <c:pt idx="130">
                  <c:v>24.8621913148</c:v>
                </c:pt>
                <c:pt idx="131">
                  <c:v>24.465755462400001</c:v>
                </c:pt>
                <c:pt idx="132">
                  <c:v>24.465755462400001</c:v>
                </c:pt>
                <c:pt idx="133">
                  <c:v>24.26753753619985</c:v>
                </c:pt>
                <c:pt idx="134">
                  <c:v>24.069319609999887</c:v>
                </c:pt>
                <c:pt idx="135">
                  <c:v>24.069319609999887</c:v>
                </c:pt>
                <c:pt idx="136">
                  <c:v>23.871101683799999</c:v>
                </c:pt>
                <c:pt idx="137">
                  <c:v>23.871101683799999</c:v>
                </c:pt>
                <c:pt idx="138">
                  <c:v>23.871101683799999</c:v>
                </c:pt>
                <c:pt idx="139">
                  <c:v>24.069319609999887</c:v>
                </c:pt>
                <c:pt idx="140">
                  <c:v>24.069319609999887</c:v>
                </c:pt>
                <c:pt idx="141">
                  <c:v>23.502982678000002</c:v>
                </c:pt>
                <c:pt idx="142">
                  <c:v>23.7012006042</c:v>
                </c:pt>
                <c:pt idx="143">
                  <c:v>23.502982678000002</c:v>
                </c:pt>
                <c:pt idx="144">
                  <c:v>23.304764751800093</c:v>
                </c:pt>
                <c:pt idx="145">
                  <c:v>23.106546825599914</c:v>
                </c:pt>
                <c:pt idx="146">
                  <c:v>23.106546825599914</c:v>
                </c:pt>
                <c:pt idx="147">
                  <c:v>23.106546825599914</c:v>
                </c:pt>
                <c:pt idx="148">
                  <c:v>23.106546825599914</c:v>
                </c:pt>
                <c:pt idx="149">
                  <c:v>23.106546825599914</c:v>
                </c:pt>
                <c:pt idx="150">
                  <c:v>23.106546825599914</c:v>
                </c:pt>
                <c:pt idx="151">
                  <c:v>22.936645746</c:v>
                </c:pt>
                <c:pt idx="152">
                  <c:v>22.936645746</c:v>
                </c:pt>
                <c:pt idx="153">
                  <c:v>22.738427819800002</c:v>
                </c:pt>
                <c:pt idx="154">
                  <c:v>22.540209893599879</c:v>
                </c:pt>
                <c:pt idx="155">
                  <c:v>22.738427819800002</c:v>
                </c:pt>
                <c:pt idx="156">
                  <c:v>22.540209893599879</c:v>
                </c:pt>
                <c:pt idx="157">
                  <c:v>22.540209893599879</c:v>
                </c:pt>
                <c:pt idx="158">
                  <c:v>22.370308814000001</c:v>
                </c:pt>
                <c:pt idx="159">
                  <c:v>22.540209893599879</c:v>
                </c:pt>
                <c:pt idx="160">
                  <c:v>22.1720908878</c:v>
                </c:pt>
                <c:pt idx="161">
                  <c:v>22.1720908878</c:v>
                </c:pt>
                <c:pt idx="162">
                  <c:v>22.1720908878</c:v>
                </c:pt>
                <c:pt idx="163">
                  <c:v>22.1720908878</c:v>
                </c:pt>
                <c:pt idx="164">
                  <c:v>22.1720908878</c:v>
                </c:pt>
                <c:pt idx="165">
                  <c:v>22.002189808199883</c:v>
                </c:pt>
                <c:pt idx="166">
                  <c:v>22.002189808199883</c:v>
                </c:pt>
                <c:pt idx="167">
                  <c:v>22.002189808199883</c:v>
                </c:pt>
                <c:pt idx="168">
                  <c:v>21.634070802400078</c:v>
                </c:pt>
                <c:pt idx="169">
                  <c:v>21.435852876200002</c:v>
                </c:pt>
                <c:pt idx="170">
                  <c:v>21.435852876200002</c:v>
                </c:pt>
                <c:pt idx="171">
                  <c:v>21.435852876200002</c:v>
                </c:pt>
                <c:pt idx="172">
                  <c:v>21.435852876200002</c:v>
                </c:pt>
                <c:pt idx="173">
                  <c:v>21.435852876200002</c:v>
                </c:pt>
                <c:pt idx="174">
                  <c:v>21.265951796600035</c:v>
                </c:pt>
                <c:pt idx="175">
                  <c:v>21.265951796600035</c:v>
                </c:pt>
                <c:pt idx="176">
                  <c:v>21.265951796600035</c:v>
                </c:pt>
                <c:pt idx="177">
                  <c:v>21.265951796600035</c:v>
                </c:pt>
                <c:pt idx="178">
                  <c:v>21.265951796600035</c:v>
                </c:pt>
                <c:pt idx="179">
                  <c:v>21.096050717000093</c:v>
                </c:pt>
                <c:pt idx="180">
                  <c:v>21.265951796600035</c:v>
                </c:pt>
                <c:pt idx="181">
                  <c:v>20.897832790799999</c:v>
                </c:pt>
                <c:pt idx="182">
                  <c:v>20.727931711200078</c:v>
                </c:pt>
                <c:pt idx="183">
                  <c:v>20.558030631599905</c:v>
                </c:pt>
                <c:pt idx="184">
                  <c:v>20.727931711200078</c:v>
                </c:pt>
                <c:pt idx="185">
                  <c:v>20.727931711200078</c:v>
                </c:pt>
                <c:pt idx="186">
                  <c:v>20.558030631599905</c:v>
                </c:pt>
                <c:pt idx="187">
                  <c:v>20.558030631599905</c:v>
                </c:pt>
                <c:pt idx="188">
                  <c:v>20.558030631599905</c:v>
                </c:pt>
                <c:pt idx="189">
                  <c:v>20.388129551999857</c:v>
                </c:pt>
                <c:pt idx="190">
                  <c:v>20.2182284724</c:v>
                </c:pt>
                <c:pt idx="191">
                  <c:v>20.2182284724</c:v>
                </c:pt>
                <c:pt idx="192">
                  <c:v>20.2182284724</c:v>
                </c:pt>
                <c:pt idx="193">
                  <c:v>20.2182284724</c:v>
                </c:pt>
                <c:pt idx="194">
                  <c:v>20.020010546200002</c:v>
                </c:pt>
                <c:pt idx="195">
                  <c:v>20.020010546200002</c:v>
                </c:pt>
                <c:pt idx="196">
                  <c:v>19.850109466599999</c:v>
                </c:pt>
                <c:pt idx="197">
                  <c:v>19.850109466599999</c:v>
                </c:pt>
                <c:pt idx="198">
                  <c:v>19.850109466599999</c:v>
                </c:pt>
                <c:pt idx="199">
                  <c:v>19.850109466599999</c:v>
                </c:pt>
                <c:pt idx="200">
                  <c:v>19.680208387</c:v>
                </c:pt>
                <c:pt idx="201">
                  <c:v>19.680208387</c:v>
                </c:pt>
                <c:pt idx="202">
                  <c:v>19.680208387</c:v>
                </c:pt>
                <c:pt idx="203">
                  <c:v>19.680208387</c:v>
                </c:pt>
                <c:pt idx="204">
                  <c:v>19.680208387</c:v>
                </c:pt>
                <c:pt idx="205">
                  <c:v>19.510307307400005</c:v>
                </c:pt>
                <c:pt idx="206">
                  <c:v>19.340406227799921</c:v>
                </c:pt>
                <c:pt idx="207">
                  <c:v>19.340406227799921</c:v>
                </c:pt>
                <c:pt idx="208">
                  <c:v>19.340406227799921</c:v>
                </c:pt>
                <c:pt idx="209">
                  <c:v>19.340406227799921</c:v>
                </c:pt>
                <c:pt idx="210">
                  <c:v>19.198821994799999</c:v>
                </c:pt>
                <c:pt idx="211">
                  <c:v>19.198821994799999</c:v>
                </c:pt>
                <c:pt idx="212">
                  <c:v>19.028920915200001</c:v>
                </c:pt>
                <c:pt idx="213">
                  <c:v>19.198821994799999</c:v>
                </c:pt>
                <c:pt idx="214">
                  <c:v>19.028920915200001</c:v>
                </c:pt>
                <c:pt idx="215">
                  <c:v>19.028920915200001</c:v>
                </c:pt>
              </c:numCache>
            </c:numRef>
          </c:xVal>
          <c:yVal>
            <c:numRef>
              <c:f>'15-min ''07'!$E$414:$E$629</c:f>
              <c:numCache>
                <c:formatCode>General</c:formatCode>
                <c:ptCount val="216"/>
                <c:pt idx="0">
                  <c:v>156</c:v>
                </c:pt>
                <c:pt idx="1">
                  <c:v>155</c:v>
                </c:pt>
                <c:pt idx="2">
                  <c:v>155</c:v>
                </c:pt>
                <c:pt idx="3">
                  <c:v>154</c:v>
                </c:pt>
                <c:pt idx="4">
                  <c:v>154</c:v>
                </c:pt>
                <c:pt idx="5">
                  <c:v>154</c:v>
                </c:pt>
                <c:pt idx="6">
                  <c:v>154</c:v>
                </c:pt>
                <c:pt idx="7">
                  <c:v>153</c:v>
                </c:pt>
                <c:pt idx="8">
                  <c:v>153</c:v>
                </c:pt>
                <c:pt idx="9">
                  <c:v>154</c:v>
                </c:pt>
                <c:pt idx="10">
                  <c:v>154</c:v>
                </c:pt>
                <c:pt idx="11">
                  <c:v>154</c:v>
                </c:pt>
                <c:pt idx="12">
                  <c:v>155</c:v>
                </c:pt>
                <c:pt idx="13">
                  <c:v>155</c:v>
                </c:pt>
                <c:pt idx="14">
                  <c:v>155</c:v>
                </c:pt>
                <c:pt idx="15">
                  <c:v>156</c:v>
                </c:pt>
                <c:pt idx="16">
                  <c:v>157</c:v>
                </c:pt>
                <c:pt idx="17">
                  <c:v>157</c:v>
                </c:pt>
                <c:pt idx="18">
                  <c:v>158</c:v>
                </c:pt>
                <c:pt idx="19">
                  <c:v>158</c:v>
                </c:pt>
                <c:pt idx="20">
                  <c:v>158</c:v>
                </c:pt>
                <c:pt idx="21">
                  <c:v>159</c:v>
                </c:pt>
                <c:pt idx="22">
                  <c:v>159</c:v>
                </c:pt>
                <c:pt idx="23">
                  <c:v>159</c:v>
                </c:pt>
                <c:pt idx="24">
                  <c:v>159</c:v>
                </c:pt>
                <c:pt idx="25">
                  <c:v>158</c:v>
                </c:pt>
                <c:pt idx="26">
                  <c:v>158</c:v>
                </c:pt>
                <c:pt idx="27">
                  <c:v>157</c:v>
                </c:pt>
                <c:pt idx="28">
                  <c:v>157</c:v>
                </c:pt>
                <c:pt idx="29">
                  <c:v>157</c:v>
                </c:pt>
                <c:pt idx="30">
                  <c:v>156</c:v>
                </c:pt>
                <c:pt idx="31">
                  <c:v>156</c:v>
                </c:pt>
                <c:pt idx="32">
                  <c:v>156</c:v>
                </c:pt>
                <c:pt idx="33">
                  <c:v>156</c:v>
                </c:pt>
                <c:pt idx="34">
                  <c:v>156</c:v>
                </c:pt>
                <c:pt idx="35">
                  <c:v>155</c:v>
                </c:pt>
                <c:pt idx="36">
                  <c:v>155</c:v>
                </c:pt>
                <c:pt idx="37">
                  <c:v>155</c:v>
                </c:pt>
                <c:pt idx="38">
                  <c:v>154</c:v>
                </c:pt>
                <c:pt idx="39">
                  <c:v>153</c:v>
                </c:pt>
                <c:pt idx="40">
                  <c:v>152</c:v>
                </c:pt>
                <c:pt idx="41">
                  <c:v>151</c:v>
                </c:pt>
                <c:pt idx="42">
                  <c:v>150</c:v>
                </c:pt>
                <c:pt idx="43">
                  <c:v>149</c:v>
                </c:pt>
                <c:pt idx="44">
                  <c:v>149</c:v>
                </c:pt>
                <c:pt idx="45">
                  <c:v>148</c:v>
                </c:pt>
                <c:pt idx="46">
                  <c:v>147</c:v>
                </c:pt>
                <c:pt idx="47">
                  <c:v>147</c:v>
                </c:pt>
                <c:pt idx="48">
                  <c:v>146</c:v>
                </c:pt>
                <c:pt idx="49">
                  <c:v>146</c:v>
                </c:pt>
                <c:pt idx="50">
                  <c:v>145</c:v>
                </c:pt>
                <c:pt idx="51">
                  <c:v>145</c:v>
                </c:pt>
                <c:pt idx="52">
                  <c:v>145</c:v>
                </c:pt>
                <c:pt idx="53">
                  <c:v>145</c:v>
                </c:pt>
                <c:pt idx="54">
                  <c:v>145</c:v>
                </c:pt>
                <c:pt idx="55">
                  <c:v>145</c:v>
                </c:pt>
                <c:pt idx="56">
                  <c:v>145</c:v>
                </c:pt>
                <c:pt idx="57">
                  <c:v>145</c:v>
                </c:pt>
                <c:pt idx="58">
                  <c:v>145</c:v>
                </c:pt>
                <c:pt idx="59">
                  <c:v>145</c:v>
                </c:pt>
                <c:pt idx="60">
                  <c:v>145</c:v>
                </c:pt>
                <c:pt idx="61">
                  <c:v>146</c:v>
                </c:pt>
                <c:pt idx="62">
                  <c:v>145</c:v>
                </c:pt>
                <c:pt idx="63">
                  <c:v>146</c:v>
                </c:pt>
                <c:pt idx="64">
                  <c:v>146</c:v>
                </c:pt>
                <c:pt idx="65">
                  <c:v>146</c:v>
                </c:pt>
                <c:pt idx="66">
                  <c:v>146</c:v>
                </c:pt>
                <c:pt idx="67">
                  <c:v>146</c:v>
                </c:pt>
                <c:pt idx="68">
                  <c:v>146</c:v>
                </c:pt>
                <c:pt idx="69">
                  <c:v>146</c:v>
                </c:pt>
                <c:pt idx="70">
                  <c:v>146</c:v>
                </c:pt>
                <c:pt idx="71">
                  <c:v>146</c:v>
                </c:pt>
                <c:pt idx="72">
                  <c:v>146</c:v>
                </c:pt>
                <c:pt idx="73">
                  <c:v>146</c:v>
                </c:pt>
                <c:pt idx="74">
                  <c:v>146</c:v>
                </c:pt>
                <c:pt idx="75">
                  <c:v>146</c:v>
                </c:pt>
                <c:pt idx="76">
                  <c:v>146</c:v>
                </c:pt>
                <c:pt idx="77">
                  <c:v>146</c:v>
                </c:pt>
                <c:pt idx="78">
                  <c:v>146</c:v>
                </c:pt>
                <c:pt idx="79">
                  <c:v>146</c:v>
                </c:pt>
                <c:pt idx="80">
                  <c:v>147</c:v>
                </c:pt>
                <c:pt idx="81">
                  <c:v>147</c:v>
                </c:pt>
                <c:pt idx="82">
                  <c:v>147</c:v>
                </c:pt>
                <c:pt idx="83">
                  <c:v>147</c:v>
                </c:pt>
                <c:pt idx="84">
                  <c:v>147</c:v>
                </c:pt>
                <c:pt idx="85">
                  <c:v>147</c:v>
                </c:pt>
                <c:pt idx="86">
                  <c:v>147</c:v>
                </c:pt>
                <c:pt idx="87">
                  <c:v>147</c:v>
                </c:pt>
                <c:pt idx="88">
                  <c:v>147</c:v>
                </c:pt>
                <c:pt idx="89">
                  <c:v>147</c:v>
                </c:pt>
                <c:pt idx="90">
                  <c:v>148</c:v>
                </c:pt>
                <c:pt idx="91">
                  <c:v>148</c:v>
                </c:pt>
                <c:pt idx="92">
                  <c:v>148</c:v>
                </c:pt>
                <c:pt idx="93">
                  <c:v>148</c:v>
                </c:pt>
                <c:pt idx="94">
                  <c:v>148</c:v>
                </c:pt>
                <c:pt idx="95">
                  <c:v>148</c:v>
                </c:pt>
                <c:pt idx="96">
                  <c:v>148</c:v>
                </c:pt>
                <c:pt idx="97">
                  <c:v>148</c:v>
                </c:pt>
                <c:pt idx="98">
                  <c:v>148</c:v>
                </c:pt>
                <c:pt idx="99">
                  <c:v>148</c:v>
                </c:pt>
                <c:pt idx="100">
                  <c:v>148</c:v>
                </c:pt>
                <c:pt idx="101">
                  <c:v>149</c:v>
                </c:pt>
                <c:pt idx="102">
                  <c:v>149</c:v>
                </c:pt>
                <c:pt idx="103">
                  <c:v>149</c:v>
                </c:pt>
                <c:pt idx="104">
                  <c:v>149</c:v>
                </c:pt>
                <c:pt idx="105">
                  <c:v>149</c:v>
                </c:pt>
                <c:pt idx="106">
                  <c:v>149</c:v>
                </c:pt>
                <c:pt idx="107">
                  <c:v>149</c:v>
                </c:pt>
                <c:pt idx="108">
                  <c:v>149</c:v>
                </c:pt>
                <c:pt idx="109">
                  <c:v>149</c:v>
                </c:pt>
                <c:pt idx="110">
                  <c:v>149</c:v>
                </c:pt>
                <c:pt idx="111">
                  <c:v>149</c:v>
                </c:pt>
                <c:pt idx="112">
                  <c:v>149</c:v>
                </c:pt>
                <c:pt idx="113">
                  <c:v>149</c:v>
                </c:pt>
                <c:pt idx="114">
                  <c:v>149</c:v>
                </c:pt>
                <c:pt idx="115">
                  <c:v>149</c:v>
                </c:pt>
                <c:pt idx="116">
                  <c:v>149</c:v>
                </c:pt>
                <c:pt idx="117">
                  <c:v>149</c:v>
                </c:pt>
                <c:pt idx="118">
                  <c:v>148</c:v>
                </c:pt>
                <c:pt idx="119">
                  <c:v>148</c:v>
                </c:pt>
                <c:pt idx="120">
                  <c:v>148</c:v>
                </c:pt>
                <c:pt idx="121">
                  <c:v>148</c:v>
                </c:pt>
                <c:pt idx="122">
                  <c:v>148</c:v>
                </c:pt>
                <c:pt idx="123">
                  <c:v>148</c:v>
                </c:pt>
                <c:pt idx="124">
                  <c:v>148</c:v>
                </c:pt>
                <c:pt idx="125">
                  <c:v>148</c:v>
                </c:pt>
                <c:pt idx="126">
                  <c:v>148</c:v>
                </c:pt>
                <c:pt idx="127">
                  <c:v>148</c:v>
                </c:pt>
                <c:pt idx="128">
                  <c:v>148</c:v>
                </c:pt>
                <c:pt idx="129">
                  <c:v>147</c:v>
                </c:pt>
                <c:pt idx="130">
                  <c:v>147</c:v>
                </c:pt>
                <c:pt idx="131">
                  <c:v>147</c:v>
                </c:pt>
                <c:pt idx="132">
                  <c:v>147</c:v>
                </c:pt>
                <c:pt idx="133">
                  <c:v>147</c:v>
                </c:pt>
                <c:pt idx="134">
                  <c:v>147</c:v>
                </c:pt>
                <c:pt idx="135">
                  <c:v>147</c:v>
                </c:pt>
                <c:pt idx="136">
                  <c:v>147</c:v>
                </c:pt>
                <c:pt idx="137">
                  <c:v>147</c:v>
                </c:pt>
                <c:pt idx="138">
                  <c:v>147</c:v>
                </c:pt>
                <c:pt idx="139">
                  <c:v>147</c:v>
                </c:pt>
                <c:pt idx="140">
                  <c:v>147</c:v>
                </c:pt>
                <c:pt idx="141">
                  <c:v>147</c:v>
                </c:pt>
                <c:pt idx="142">
                  <c:v>147</c:v>
                </c:pt>
                <c:pt idx="143">
                  <c:v>147</c:v>
                </c:pt>
                <c:pt idx="144">
                  <c:v>147</c:v>
                </c:pt>
                <c:pt idx="145">
                  <c:v>147</c:v>
                </c:pt>
                <c:pt idx="146">
                  <c:v>147</c:v>
                </c:pt>
                <c:pt idx="147">
                  <c:v>147</c:v>
                </c:pt>
                <c:pt idx="148">
                  <c:v>147</c:v>
                </c:pt>
                <c:pt idx="149">
                  <c:v>147</c:v>
                </c:pt>
                <c:pt idx="150">
                  <c:v>147</c:v>
                </c:pt>
                <c:pt idx="151">
                  <c:v>147</c:v>
                </c:pt>
                <c:pt idx="152">
                  <c:v>147</c:v>
                </c:pt>
                <c:pt idx="153">
                  <c:v>148</c:v>
                </c:pt>
                <c:pt idx="154">
                  <c:v>148</c:v>
                </c:pt>
                <c:pt idx="155">
                  <c:v>148</c:v>
                </c:pt>
                <c:pt idx="156">
                  <c:v>148</c:v>
                </c:pt>
                <c:pt idx="157">
                  <c:v>148</c:v>
                </c:pt>
                <c:pt idx="158">
                  <c:v>148</c:v>
                </c:pt>
                <c:pt idx="159">
                  <c:v>148</c:v>
                </c:pt>
                <c:pt idx="160">
                  <c:v>148</c:v>
                </c:pt>
                <c:pt idx="161">
                  <c:v>148</c:v>
                </c:pt>
                <c:pt idx="162">
                  <c:v>148</c:v>
                </c:pt>
                <c:pt idx="163">
                  <c:v>148</c:v>
                </c:pt>
                <c:pt idx="164">
                  <c:v>148</c:v>
                </c:pt>
                <c:pt idx="165">
                  <c:v>148</c:v>
                </c:pt>
                <c:pt idx="166">
                  <c:v>148</c:v>
                </c:pt>
                <c:pt idx="167">
                  <c:v>148</c:v>
                </c:pt>
                <c:pt idx="168">
                  <c:v>149</c:v>
                </c:pt>
                <c:pt idx="169">
                  <c:v>149</c:v>
                </c:pt>
                <c:pt idx="170">
                  <c:v>149</c:v>
                </c:pt>
                <c:pt idx="171">
                  <c:v>149</c:v>
                </c:pt>
                <c:pt idx="172">
                  <c:v>149</c:v>
                </c:pt>
                <c:pt idx="173">
                  <c:v>149</c:v>
                </c:pt>
                <c:pt idx="174">
                  <c:v>149</c:v>
                </c:pt>
                <c:pt idx="175">
                  <c:v>149</c:v>
                </c:pt>
                <c:pt idx="176">
                  <c:v>149</c:v>
                </c:pt>
                <c:pt idx="177">
                  <c:v>149</c:v>
                </c:pt>
                <c:pt idx="178">
                  <c:v>149</c:v>
                </c:pt>
                <c:pt idx="179">
                  <c:v>149</c:v>
                </c:pt>
                <c:pt idx="180">
                  <c:v>149</c:v>
                </c:pt>
                <c:pt idx="181">
                  <c:v>150</c:v>
                </c:pt>
                <c:pt idx="182">
                  <c:v>150</c:v>
                </c:pt>
                <c:pt idx="183">
                  <c:v>150</c:v>
                </c:pt>
                <c:pt idx="184">
                  <c:v>150</c:v>
                </c:pt>
                <c:pt idx="185">
                  <c:v>150</c:v>
                </c:pt>
                <c:pt idx="186">
                  <c:v>150</c:v>
                </c:pt>
                <c:pt idx="187">
                  <c:v>150</c:v>
                </c:pt>
                <c:pt idx="188">
                  <c:v>150</c:v>
                </c:pt>
                <c:pt idx="189">
                  <c:v>150</c:v>
                </c:pt>
                <c:pt idx="190">
                  <c:v>150</c:v>
                </c:pt>
                <c:pt idx="191">
                  <c:v>150</c:v>
                </c:pt>
                <c:pt idx="192">
                  <c:v>150</c:v>
                </c:pt>
                <c:pt idx="193">
                  <c:v>150</c:v>
                </c:pt>
                <c:pt idx="194">
                  <c:v>150</c:v>
                </c:pt>
                <c:pt idx="195">
                  <c:v>151</c:v>
                </c:pt>
                <c:pt idx="196">
                  <c:v>151</c:v>
                </c:pt>
                <c:pt idx="197">
                  <c:v>151</c:v>
                </c:pt>
                <c:pt idx="198">
                  <c:v>150</c:v>
                </c:pt>
                <c:pt idx="199">
                  <c:v>151</c:v>
                </c:pt>
                <c:pt idx="200">
                  <c:v>151</c:v>
                </c:pt>
                <c:pt idx="201">
                  <c:v>151</c:v>
                </c:pt>
                <c:pt idx="202">
                  <c:v>151</c:v>
                </c:pt>
                <c:pt idx="203">
                  <c:v>151</c:v>
                </c:pt>
                <c:pt idx="204">
                  <c:v>151</c:v>
                </c:pt>
                <c:pt idx="205">
                  <c:v>151</c:v>
                </c:pt>
                <c:pt idx="206">
                  <c:v>151</c:v>
                </c:pt>
                <c:pt idx="207">
                  <c:v>151</c:v>
                </c:pt>
                <c:pt idx="208">
                  <c:v>151</c:v>
                </c:pt>
                <c:pt idx="209">
                  <c:v>151</c:v>
                </c:pt>
                <c:pt idx="210">
                  <c:v>151</c:v>
                </c:pt>
                <c:pt idx="211">
                  <c:v>151</c:v>
                </c:pt>
                <c:pt idx="212">
                  <c:v>151</c:v>
                </c:pt>
                <c:pt idx="213">
                  <c:v>151</c:v>
                </c:pt>
                <c:pt idx="214">
                  <c:v>151</c:v>
                </c:pt>
                <c:pt idx="215">
                  <c:v>151</c:v>
                </c:pt>
              </c:numCache>
            </c:numRef>
          </c:yVal>
          <c:smooth val="0"/>
        </c:ser>
        <c:ser>
          <c:idx val="1"/>
          <c:order val="1"/>
          <c:tx>
            <c:v>Mar 15-20</c:v>
          </c:tx>
          <c:marker>
            <c:symbol val="diamond"/>
            <c:size val="5"/>
          </c:marker>
          <c:xVal>
            <c:numRef>
              <c:f>'15-min ''07'!$F$7107:$F$7586</c:f>
              <c:numCache>
                <c:formatCode>0.00</c:formatCode>
                <c:ptCount val="480"/>
                <c:pt idx="0">
                  <c:v>4.4174280695999855</c:v>
                </c:pt>
                <c:pt idx="1">
                  <c:v>4.5023786094</c:v>
                </c:pt>
                <c:pt idx="2">
                  <c:v>4.5023786094</c:v>
                </c:pt>
                <c:pt idx="3">
                  <c:v>4.5023786094</c:v>
                </c:pt>
                <c:pt idx="4">
                  <c:v>4.5023786094</c:v>
                </c:pt>
                <c:pt idx="5">
                  <c:v>4.5023786094</c:v>
                </c:pt>
                <c:pt idx="6">
                  <c:v>4.5023786094</c:v>
                </c:pt>
                <c:pt idx="7">
                  <c:v>4.5873291492000003</c:v>
                </c:pt>
                <c:pt idx="8">
                  <c:v>4.5873291492000003</c:v>
                </c:pt>
                <c:pt idx="9">
                  <c:v>4.5873291492000003</c:v>
                </c:pt>
                <c:pt idx="10">
                  <c:v>4.6722796889999998</c:v>
                </c:pt>
                <c:pt idx="11">
                  <c:v>4.6722796889999998</c:v>
                </c:pt>
                <c:pt idx="12">
                  <c:v>4.6722796889999998</c:v>
                </c:pt>
                <c:pt idx="13">
                  <c:v>4.6722796889999998</c:v>
                </c:pt>
                <c:pt idx="14">
                  <c:v>4.757230228799977</c:v>
                </c:pt>
                <c:pt idx="15">
                  <c:v>4.8421807685999676</c:v>
                </c:pt>
                <c:pt idx="16">
                  <c:v>4.9271313083999715</c:v>
                </c:pt>
                <c:pt idx="17">
                  <c:v>5.0120818481999638</c:v>
                </c:pt>
                <c:pt idx="18">
                  <c:v>5.0120818481999638</c:v>
                </c:pt>
                <c:pt idx="19">
                  <c:v>5.0970323880000006</c:v>
                </c:pt>
                <c:pt idx="20">
                  <c:v>5.0970323880000006</c:v>
                </c:pt>
                <c:pt idx="21">
                  <c:v>5.0970323880000006</c:v>
                </c:pt>
                <c:pt idx="22">
                  <c:v>5.1819829277999752</c:v>
                </c:pt>
                <c:pt idx="23">
                  <c:v>5.2952503142000014</c:v>
                </c:pt>
                <c:pt idx="24">
                  <c:v>5.3802008539999955</c:v>
                </c:pt>
                <c:pt idx="25">
                  <c:v>5.4651513938000003</c:v>
                </c:pt>
                <c:pt idx="26">
                  <c:v>5.6633693200000002</c:v>
                </c:pt>
                <c:pt idx="27">
                  <c:v>5.7483198598000005</c:v>
                </c:pt>
                <c:pt idx="28">
                  <c:v>5.9465377860000004</c:v>
                </c:pt>
                <c:pt idx="29">
                  <c:v>6.342973638399978</c:v>
                </c:pt>
                <c:pt idx="30">
                  <c:v>6.8809937238000014</c:v>
                </c:pt>
                <c:pt idx="31">
                  <c:v>7.9004002014000001</c:v>
                </c:pt>
                <c:pt idx="32">
                  <c:v>9.7976289235999889</c:v>
                </c:pt>
                <c:pt idx="33">
                  <c:v>14.158423300000001</c:v>
                </c:pt>
                <c:pt idx="34">
                  <c:v>22.1720908878</c:v>
                </c:pt>
                <c:pt idx="35">
                  <c:v>31.998036657999876</c:v>
                </c:pt>
                <c:pt idx="36">
                  <c:v>42.475269900000001</c:v>
                </c:pt>
                <c:pt idx="37">
                  <c:v>51.819829277999894</c:v>
                </c:pt>
                <c:pt idx="38">
                  <c:v>62.297062520000011</c:v>
                </c:pt>
                <c:pt idx="39">
                  <c:v>69.942611102000001</c:v>
                </c:pt>
                <c:pt idx="40">
                  <c:v>77.021822751999949</c:v>
                </c:pt>
                <c:pt idx="41">
                  <c:v>82.402023606000299</c:v>
                </c:pt>
                <c:pt idx="42">
                  <c:v>87.215887527999598</c:v>
                </c:pt>
                <c:pt idx="43">
                  <c:v>92.312919915999998</c:v>
                </c:pt>
                <c:pt idx="44">
                  <c:v>95.994109973999997</c:v>
                </c:pt>
                <c:pt idx="45">
                  <c:v>100.52480543</c:v>
                </c:pt>
                <c:pt idx="46">
                  <c:v>102.79015315800002</c:v>
                </c:pt>
                <c:pt idx="47">
                  <c:v>106.18817474999985</c:v>
                </c:pt>
                <c:pt idx="48">
                  <c:v>108.45352247800002</c:v>
                </c:pt>
                <c:pt idx="49">
                  <c:v>108.45352247800002</c:v>
                </c:pt>
                <c:pt idx="50">
                  <c:v>109.58619634200001</c:v>
                </c:pt>
                <c:pt idx="51">
                  <c:v>111.28520713799949</c:v>
                </c:pt>
                <c:pt idx="52">
                  <c:v>111.0020386719997</c:v>
                </c:pt>
                <c:pt idx="53">
                  <c:v>108.45352247800002</c:v>
                </c:pt>
                <c:pt idx="54">
                  <c:v>107.887185546</c:v>
                </c:pt>
                <c:pt idx="55">
                  <c:v>108.45352247800002</c:v>
                </c:pt>
                <c:pt idx="56">
                  <c:v>106.18817474999985</c:v>
                </c:pt>
                <c:pt idx="57">
                  <c:v>104.77233241999942</c:v>
                </c:pt>
                <c:pt idx="58">
                  <c:v>104.2059954880003</c:v>
                </c:pt>
                <c:pt idx="59">
                  <c:v>101.94064776000039</c:v>
                </c:pt>
                <c:pt idx="60">
                  <c:v>101.37431082800001</c:v>
                </c:pt>
                <c:pt idx="61">
                  <c:v>99.675300031999299</c:v>
                </c:pt>
                <c:pt idx="62">
                  <c:v>97.693120770000007</c:v>
                </c:pt>
                <c:pt idx="63">
                  <c:v>95.994109973999997</c:v>
                </c:pt>
                <c:pt idx="64">
                  <c:v>95.144604576000006</c:v>
                </c:pt>
                <c:pt idx="65">
                  <c:v>93.445593779999996</c:v>
                </c:pt>
                <c:pt idx="66">
                  <c:v>92.029751449999978</c:v>
                </c:pt>
                <c:pt idx="67">
                  <c:v>88.348561392000008</c:v>
                </c:pt>
                <c:pt idx="68">
                  <c:v>87.782224460000478</c:v>
                </c:pt>
                <c:pt idx="69">
                  <c:v>86.932719062000004</c:v>
                </c:pt>
                <c:pt idx="70">
                  <c:v>84.667371333999327</c:v>
                </c:pt>
                <c:pt idx="71">
                  <c:v>82.402023606000299</c:v>
                </c:pt>
                <c:pt idx="72">
                  <c:v>82.118855140000008</c:v>
                </c:pt>
                <c:pt idx="73">
                  <c:v>80.986181275999982</c:v>
                </c:pt>
                <c:pt idx="74">
                  <c:v>79.287170480000299</c:v>
                </c:pt>
                <c:pt idx="75">
                  <c:v>78.437665082000478</c:v>
                </c:pt>
                <c:pt idx="76">
                  <c:v>77.304991217999671</c:v>
                </c:pt>
                <c:pt idx="77">
                  <c:v>76.172317353999205</c:v>
                </c:pt>
                <c:pt idx="78">
                  <c:v>74.190138091999671</c:v>
                </c:pt>
                <c:pt idx="79">
                  <c:v>74.190138091999671</c:v>
                </c:pt>
                <c:pt idx="80">
                  <c:v>72.207958829999981</c:v>
                </c:pt>
                <c:pt idx="81">
                  <c:v>70.508948033999445</c:v>
                </c:pt>
                <c:pt idx="82">
                  <c:v>70.225779567999496</c:v>
                </c:pt>
                <c:pt idx="83">
                  <c:v>69.093105703999981</c:v>
                </c:pt>
                <c:pt idx="84">
                  <c:v>67.677263374000006</c:v>
                </c:pt>
                <c:pt idx="85">
                  <c:v>66.544589510000023</c:v>
                </c:pt>
                <c:pt idx="86">
                  <c:v>66.261421044000343</c:v>
                </c:pt>
                <c:pt idx="87">
                  <c:v>63.99607331600015</c:v>
                </c:pt>
                <c:pt idx="88">
                  <c:v>64.279241782</c:v>
                </c:pt>
                <c:pt idx="89">
                  <c:v>62.580230986000011</c:v>
                </c:pt>
                <c:pt idx="90">
                  <c:v>61.730725588000013</c:v>
                </c:pt>
                <c:pt idx="91">
                  <c:v>60.314883257999739</c:v>
                </c:pt>
                <c:pt idx="92">
                  <c:v>59.748546326000209</c:v>
                </c:pt>
                <c:pt idx="93">
                  <c:v>58.332703996000063</c:v>
                </c:pt>
                <c:pt idx="94">
                  <c:v>57.483198598000001</c:v>
                </c:pt>
                <c:pt idx="95">
                  <c:v>57.200030132000173</c:v>
                </c:pt>
                <c:pt idx="96">
                  <c:v>56.350524734000004</c:v>
                </c:pt>
                <c:pt idx="97">
                  <c:v>55.501019336000013</c:v>
                </c:pt>
                <c:pt idx="98">
                  <c:v>55.217850869999999</c:v>
                </c:pt>
                <c:pt idx="99">
                  <c:v>54.085177006000002</c:v>
                </c:pt>
                <c:pt idx="100">
                  <c:v>53.518840073999996</c:v>
                </c:pt>
                <c:pt idx="101">
                  <c:v>52.669334676000013</c:v>
                </c:pt>
                <c:pt idx="102">
                  <c:v>52.102997744000113</c:v>
                </c:pt>
                <c:pt idx="103">
                  <c:v>51.253492346000172</c:v>
                </c:pt>
                <c:pt idx="104">
                  <c:v>50.687155414000003</c:v>
                </c:pt>
                <c:pt idx="105">
                  <c:v>50.687155414000003</c:v>
                </c:pt>
                <c:pt idx="106">
                  <c:v>49.837650015999998</c:v>
                </c:pt>
                <c:pt idx="107">
                  <c:v>49.271313084000013</c:v>
                </c:pt>
                <c:pt idx="108">
                  <c:v>48.704976152</c:v>
                </c:pt>
                <c:pt idx="109">
                  <c:v>48.421807685999994</c:v>
                </c:pt>
                <c:pt idx="110">
                  <c:v>47.572302288000209</c:v>
                </c:pt>
                <c:pt idx="111">
                  <c:v>47.289133822000217</c:v>
                </c:pt>
                <c:pt idx="112">
                  <c:v>46.722796890000254</c:v>
                </c:pt>
                <c:pt idx="113">
                  <c:v>46.156459957999999</c:v>
                </c:pt>
                <c:pt idx="114">
                  <c:v>46.156459957999999</c:v>
                </c:pt>
                <c:pt idx="115">
                  <c:v>45.306954559999994</c:v>
                </c:pt>
                <c:pt idx="116">
                  <c:v>45.306954559999994</c:v>
                </c:pt>
                <c:pt idx="117">
                  <c:v>44.740617628000003</c:v>
                </c:pt>
                <c:pt idx="118">
                  <c:v>44.740617628000003</c:v>
                </c:pt>
                <c:pt idx="119">
                  <c:v>43.324775298000013</c:v>
                </c:pt>
                <c:pt idx="120">
                  <c:v>43.891112230000246</c:v>
                </c:pt>
                <c:pt idx="121">
                  <c:v>43.041606831999999</c:v>
                </c:pt>
                <c:pt idx="122">
                  <c:v>42.475269900000001</c:v>
                </c:pt>
                <c:pt idx="123">
                  <c:v>42.192101434000165</c:v>
                </c:pt>
                <c:pt idx="124">
                  <c:v>42.192101434000165</c:v>
                </c:pt>
                <c:pt idx="125">
                  <c:v>41.342596036000003</c:v>
                </c:pt>
                <c:pt idx="126">
                  <c:v>41.342596036000003</c:v>
                </c:pt>
                <c:pt idx="127">
                  <c:v>40.776259104000012</c:v>
                </c:pt>
                <c:pt idx="128">
                  <c:v>40.209922172000013</c:v>
                </c:pt>
                <c:pt idx="129">
                  <c:v>39.643585240000149</c:v>
                </c:pt>
                <c:pt idx="130">
                  <c:v>39.926753706000063</c:v>
                </c:pt>
                <c:pt idx="131">
                  <c:v>39.360416774000001</c:v>
                </c:pt>
                <c:pt idx="132">
                  <c:v>37.944574444000004</c:v>
                </c:pt>
                <c:pt idx="133">
                  <c:v>38.22774291000021</c:v>
                </c:pt>
                <c:pt idx="134">
                  <c:v>37.944574444000004</c:v>
                </c:pt>
                <c:pt idx="135">
                  <c:v>37.944574444000004</c:v>
                </c:pt>
                <c:pt idx="136">
                  <c:v>37.378237511999998</c:v>
                </c:pt>
                <c:pt idx="137">
                  <c:v>36.81190057999985</c:v>
                </c:pt>
                <c:pt idx="138">
                  <c:v>36.245563648000157</c:v>
                </c:pt>
                <c:pt idx="139">
                  <c:v>35.962395182000172</c:v>
                </c:pt>
                <c:pt idx="140">
                  <c:v>35.679226716000002</c:v>
                </c:pt>
                <c:pt idx="141">
                  <c:v>35.679226716000002</c:v>
                </c:pt>
                <c:pt idx="142">
                  <c:v>34.829721318000011</c:v>
                </c:pt>
                <c:pt idx="143">
                  <c:v>34.829721318000011</c:v>
                </c:pt>
                <c:pt idx="144">
                  <c:v>34.829721318000011</c:v>
                </c:pt>
                <c:pt idx="145">
                  <c:v>34.546552852000012</c:v>
                </c:pt>
                <c:pt idx="146">
                  <c:v>33.980215920000013</c:v>
                </c:pt>
                <c:pt idx="147">
                  <c:v>33.980215920000013</c:v>
                </c:pt>
                <c:pt idx="148">
                  <c:v>33.980215920000013</c:v>
                </c:pt>
                <c:pt idx="149">
                  <c:v>33.413878988</c:v>
                </c:pt>
                <c:pt idx="150">
                  <c:v>33.413878988</c:v>
                </c:pt>
                <c:pt idx="151">
                  <c:v>33.130710522000157</c:v>
                </c:pt>
                <c:pt idx="152">
                  <c:v>33.130710522000157</c:v>
                </c:pt>
                <c:pt idx="153">
                  <c:v>33.130710522000157</c:v>
                </c:pt>
                <c:pt idx="154">
                  <c:v>33.130710522000157</c:v>
                </c:pt>
                <c:pt idx="155">
                  <c:v>32.281205124000003</c:v>
                </c:pt>
                <c:pt idx="156">
                  <c:v>32.564373590000002</c:v>
                </c:pt>
                <c:pt idx="157">
                  <c:v>31.998036657999876</c:v>
                </c:pt>
                <c:pt idx="158">
                  <c:v>31.998036657999876</c:v>
                </c:pt>
                <c:pt idx="159">
                  <c:v>31.714868192000161</c:v>
                </c:pt>
                <c:pt idx="160">
                  <c:v>31.714868192000161</c:v>
                </c:pt>
                <c:pt idx="161">
                  <c:v>31.431699726000005</c:v>
                </c:pt>
                <c:pt idx="162">
                  <c:v>30.865362793999989</c:v>
                </c:pt>
                <c:pt idx="163">
                  <c:v>30.865362793999989</c:v>
                </c:pt>
                <c:pt idx="164">
                  <c:v>30.582194328</c:v>
                </c:pt>
                <c:pt idx="165">
                  <c:v>30.015857396000101</c:v>
                </c:pt>
                <c:pt idx="166">
                  <c:v>30.299025862000001</c:v>
                </c:pt>
                <c:pt idx="167">
                  <c:v>30.015857396000101</c:v>
                </c:pt>
                <c:pt idx="168">
                  <c:v>29.732688930000002</c:v>
                </c:pt>
                <c:pt idx="169">
                  <c:v>29.732688930000002</c:v>
                </c:pt>
                <c:pt idx="170">
                  <c:v>29.449520464000003</c:v>
                </c:pt>
                <c:pt idx="171">
                  <c:v>28.88318353199988</c:v>
                </c:pt>
                <c:pt idx="172">
                  <c:v>28.600015066000097</c:v>
                </c:pt>
                <c:pt idx="173">
                  <c:v>28.600015066000097</c:v>
                </c:pt>
                <c:pt idx="174">
                  <c:v>28.600015066000097</c:v>
                </c:pt>
                <c:pt idx="175">
                  <c:v>28.231896060200086</c:v>
                </c:pt>
                <c:pt idx="176">
                  <c:v>28.0053612874</c:v>
                </c:pt>
                <c:pt idx="177">
                  <c:v>28.0053612874</c:v>
                </c:pt>
                <c:pt idx="178">
                  <c:v>28.0053612874</c:v>
                </c:pt>
                <c:pt idx="179">
                  <c:v>27.778826514600002</c:v>
                </c:pt>
                <c:pt idx="180">
                  <c:v>27.580608588399887</c:v>
                </c:pt>
                <c:pt idx="181">
                  <c:v>27.354073815600035</c:v>
                </c:pt>
                <c:pt idx="182">
                  <c:v>27.354073815600035</c:v>
                </c:pt>
                <c:pt idx="183">
                  <c:v>27.155855889400105</c:v>
                </c:pt>
                <c:pt idx="184">
                  <c:v>26.929321116600001</c:v>
                </c:pt>
                <c:pt idx="185">
                  <c:v>26.731103190399999</c:v>
                </c:pt>
                <c:pt idx="186">
                  <c:v>26.731103190399999</c:v>
                </c:pt>
                <c:pt idx="187">
                  <c:v>26.504568417600105</c:v>
                </c:pt>
                <c:pt idx="188">
                  <c:v>26.306350491400035</c:v>
                </c:pt>
                <c:pt idx="189">
                  <c:v>26.504568417600105</c:v>
                </c:pt>
                <c:pt idx="190">
                  <c:v>26.108132565200002</c:v>
                </c:pt>
                <c:pt idx="191">
                  <c:v>26.108132565200002</c:v>
                </c:pt>
                <c:pt idx="192">
                  <c:v>25.881597792400001</c:v>
                </c:pt>
                <c:pt idx="193">
                  <c:v>25.881597792400001</c:v>
                </c:pt>
                <c:pt idx="194">
                  <c:v>25.485161939999898</c:v>
                </c:pt>
                <c:pt idx="195">
                  <c:v>25.683379866199989</c:v>
                </c:pt>
                <c:pt idx="196">
                  <c:v>25.286944013799989</c:v>
                </c:pt>
                <c:pt idx="197">
                  <c:v>25.286944013799989</c:v>
                </c:pt>
                <c:pt idx="198">
                  <c:v>25.286944013799989</c:v>
                </c:pt>
                <c:pt idx="199">
                  <c:v>25.060409240999846</c:v>
                </c:pt>
                <c:pt idx="200">
                  <c:v>24.8621913148</c:v>
                </c:pt>
                <c:pt idx="201">
                  <c:v>24.8621913148</c:v>
                </c:pt>
                <c:pt idx="202">
                  <c:v>24.663973388600031</c:v>
                </c:pt>
                <c:pt idx="203">
                  <c:v>24.465755462400001</c:v>
                </c:pt>
                <c:pt idx="204">
                  <c:v>24.465755462400001</c:v>
                </c:pt>
                <c:pt idx="205">
                  <c:v>24.069319609999887</c:v>
                </c:pt>
                <c:pt idx="206">
                  <c:v>24.069319609999887</c:v>
                </c:pt>
                <c:pt idx="207">
                  <c:v>23.871101683799999</c:v>
                </c:pt>
                <c:pt idx="208">
                  <c:v>23.871101683799999</c:v>
                </c:pt>
                <c:pt idx="209">
                  <c:v>23.871101683799999</c:v>
                </c:pt>
                <c:pt idx="210">
                  <c:v>23.7012006042</c:v>
                </c:pt>
                <c:pt idx="211">
                  <c:v>23.502982678000002</c:v>
                </c:pt>
                <c:pt idx="212">
                  <c:v>23.304764751800093</c:v>
                </c:pt>
                <c:pt idx="213">
                  <c:v>23.106546825599914</c:v>
                </c:pt>
                <c:pt idx="214">
                  <c:v>23.106546825599914</c:v>
                </c:pt>
                <c:pt idx="215">
                  <c:v>23.106546825599914</c:v>
                </c:pt>
                <c:pt idx="216">
                  <c:v>23.106546825599914</c:v>
                </c:pt>
                <c:pt idx="217">
                  <c:v>23.106546825599914</c:v>
                </c:pt>
                <c:pt idx="218">
                  <c:v>22.738427819800002</c:v>
                </c:pt>
                <c:pt idx="219">
                  <c:v>22.738427819800002</c:v>
                </c:pt>
                <c:pt idx="220">
                  <c:v>22.540209893599879</c:v>
                </c:pt>
                <c:pt idx="221">
                  <c:v>22.370308814000001</c:v>
                </c:pt>
                <c:pt idx="222">
                  <c:v>22.1720908878</c:v>
                </c:pt>
                <c:pt idx="223">
                  <c:v>22.1720908878</c:v>
                </c:pt>
                <c:pt idx="224">
                  <c:v>22.1720908878</c:v>
                </c:pt>
                <c:pt idx="225">
                  <c:v>22.1720908878</c:v>
                </c:pt>
                <c:pt idx="226">
                  <c:v>22.1720908878</c:v>
                </c:pt>
                <c:pt idx="227">
                  <c:v>22.002189808199883</c:v>
                </c:pt>
                <c:pt idx="228">
                  <c:v>21.803971881999999</c:v>
                </c:pt>
                <c:pt idx="229">
                  <c:v>21.634070802400078</c:v>
                </c:pt>
                <c:pt idx="230">
                  <c:v>21.435852876200002</c:v>
                </c:pt>
                <c:pt idx="231">
                  <c:v>21.435852876200002</c:v>
                </c:pt>
                <c:pt idx="232">
                  <c:v>21.265951796600035</c:v>
                </c:pt>
                <c:pt idx="233">
                  <c:v>21.265951796600035</c:v>
                </c:pt>
                <c:pt idx="234">
                  <c:v>21.265951796600035</c:v>
                </c:pt>
                <c:pt idx="235">
                  <c:v>21.096050717000093</c:v>
                </c:pt>
                <c:pt idx="236">
                  <c:v>21.096050717000093</c:v>
                </c:pt>
                <c:pt idx="237">
                  <c:v>21.096050717000093</c:v>
                </c:pt>
                <c:pt idx="238">
                  <c:v>20.897832790799999</c:v>
                </c:pt>
                <c:pt idx="239">
                  <c:v>20.897832790799999</c:v>
                </c:pt>
                <c:pt idx="240">
                  <c:v>20.727931711200078</c:v>
                </c:pt>
                <c:pt idx="241">
                  <c:v>20.558030631599905</c:v>
                </c:pt>
                <c:pt idx="242">
                  <c:v>20.558030631599905</c:v>
                </c:pt>
                <c:pt idx="243">
                  <c:v>20.558030631599905</c:v>
                </c:pt>
                <c:pt idx="244">
                  <c:v>20.388129551999857</c:v>
                </c:pt>
                <c:pt idx="245">
                  <c:v>20.558030631599905</c:v>
                </c:pt>
                <c:pt idx="246">
                  <c:v>20.388129551999857</c:v>
                </c:pt>
                <c:pt idx="247">
                  <c:v>20.2182284724</c:v>
                </c:pt>
                <c:pt idx="248">
                  <c:v>20.2182284724</c:v>
                </c:pt>
                <c:pt idx="249">
                  <c:v>20.020010546200002</c:v>
                </c:pt>
                <c:pt idx="250">
                  <c:v>19.850109466599999</c:v>
                </c:pt>
                <c:pt idx="251">
                  <c:v>19.850109466599999</c:v>
                </c:pt>
                <c:pt idx="252">
                  <c:v>19.680208387</c:v>
                </c:pt>
                <c:pt idx="253">
                  <c:v>19.680208387</c:v>
                </c:pt>
                <c:pt idx="254">
                  <c:v>19.680208387</c:v>
                </c:pt>
                <c:pt idx="255">
                  <c:v>19.510307307400005</c:v>
                </c:pt>
                <c:pt idx="256">
                  <c:v>19.510307307400005</c:v>
                </c:pt>
                <c:pt idx="257">
                  <c:v>19.340406227799921</c:v>
                </c:pt>
                <c:pt idx="258">
                  <c:v>19.340406227799921</c:v>
                </c:pt>
                <c:pt idx="259">
                  <c:v>19.028920915200001</c:v>
                </c:pt>
                <c:pt idx="260">
                  <c:v>19.028920915200001</c:v>
                </c:pt>
                <c:pt idx="261">
                  <c:v>19.028920915200001</c:v>
                </c:pt>
                <c:pt idx="262">
                  <c:v>18.859019835600002</c:v>
                </c:pt>
                <c:pt idx="263">
                  <c:v>18.859019835600002</c:v>
                </c:pt>
                <c:pt idx="264">
                  <c:v>18.859019835600002</c:v>
                </c:pt>
                <c:pt idx="265">
                  <c:v>18.859019835600002</c:v>
                </c:pt>
                <c:pt idx="266">
                  <c:v>18.490900829800001</c:v>
                </c:pt>
                <c:pt idx="267">
                  <c:v>18.490900829800001</c:v>
                </c:pt>
                <c:pt idx="268">
                  <c:v>18.490900829800001</c:v>
                </c:pt>
                <c:pt idx="269">
                  <c:v>18.292682903599861</c:v>
                </c:pt>
                <c:pt idx="270">
                  <c:v>18.066148130800002</c:v>
                </c:pt>
                <c:pt idx="271">
                  <c:v>18.066148130800002</c:v>
                </c:pt>
                <c:pt idx="272">
                  <c:v>18.066148130800002</c:v>
                </c:pt>
                <c:pt idx="273">
                  <c:v>17.8679302046</c:v>
                </c:pt>
                <c:pt idx="274">
                  <c:v>17.8679302046</c:v>
                </c:pt>
                <c:pt idx="275">
                  <c:v>17.8679302046</c:v>
                </c:pt>
                <c:pt idx="276">
                  <c:v>17.669712278399849</c:v>
                </c:pt>
                <c:pt idx="277">
                  <c:v>17.471494352200001</c:v>
                </c:pt>
                <c:pt idx="278">
                  <c:v>17.471494352200001</c:v>
                </c:pt>
                <c:pt idx="279">
                  <c:v>17.669712278399849</c:v>
                </c:pt>
                <c:pt idx="280">
                  <c:v>17.273276425999999</c:v>
                </c:pt>
                <c:pt idx="281">
                  <c:v>17.103375346400075</c:v>
                </c:pt>
                <c:pt idx="282">
                  <c:v>17.273276425999999</c:v>
                </c:pt>
                <c:pt idx="283">
                  <c:v>17.103375346400075</c:v>
                </c:pt>
                <c:pt idx="284">
                  <c:v>17.103375346400075</c:v>
                </c:pt>
                <c:pt idx="285">
                  <c:v>16.905157420200005</c:v>
                </c:pt>
                <c:pt idx="286">
                  <c:v>16.905157420200005</c:v>
                </c:pt>
                <c:pt idx="287">
                  <c:v>16.706939494</c:v>
                </c:pt>
                <c:pt idx="288">
                  <c:v>16.905157420200005</c:v>
                </c:pt>
                <c:pt idx="289">
                  <c:v>16.508721567800002</c:v>
                </c:pt>
                <c:pt idx="290">
                  <c:v>16.706939494</c:v>
                </c:pt>
                <c:pt idx="291">
                  <c:v>16.3105036416</c:v>
                </c:pt>
                <c:pt idx="292">
                  <c:v>16.508721567800002</c:v>
                </c:pt>
                <c:pt idx="293">
                  <c:v>16.3105036416</c:v>
                </c:pt>
                <c:pt idx="294">
                  <c:v>16.3105036416</c:v>
                </c:pt>
                <c:pt idx="295">
                  <c:v>16.140602562000002</c:v>
                </c:pt>
                <c:pt idx="296">
                  <c:v>16.140602562000002</c:v>
                </c:pt>
                <c:pt idx="297">
                  <c:v>16.140602562000002</c:v>
                </c:pt>
                <c:pt idx="298">
                  <c:v>16.140602562000002</c:v>
                </c:pt>
                <c:pt idx="299">
                  <c:v>15.942384635800041</c:v>
                </c:pt>
                <c:pt idx="300">
                  <c:v>16.140602562000002</c:v>
                </c:pt>
                <c:pt idx="301">
                  <c:v>15.744166709599998</c:v>
                </c:pt>
                <c:pt idx="302">
                  <c:v>15.744166709599998</c:v>
                </c:pt>
                <c:pt idx="303">
                  <c:v>15.744166709599998</c:v>
                </c:pt>
                <c:pt idx="304">
                  <c:v>15.744166709599998</c:v>
                </c:pt>
                <c:pt idx="305">
                  <c:v>15.376047703800024</c:v>
                </c:pt>
                <c:pt idx="306">
                  <c:v>15.744166709599998</c:v>
                </c:pt>
                <c:pt idx="307">
                  <c:v>15.376047703800024</c:v>
                </c:pt>
                <c:pt idx="308">
                  <c:v>15.376047703800024</c:v>
                </c:pt>
                <c:pt idx="309">
                  <c:v>15.376047703800024</c:v>
                </c:pt>
                <c:pt idx="310">
                  <c:v>15.376047703800024</c:v>
                </c:pt>
                <c:pt idx="311">
                  <c:v>15.206146624200002</c:v>
                </c:pt>
                <c:pt idx="312">
                  <c:v>15.376047703800024</c:v>
                </c:pt>
                <c:pt idx="313">
                  <c:v>15.206146624200002</c:v>
                </c:pt>
                <c:pt idx="314">
                  <c:v>15.206146624200002</c:v>
                </c:pt>
                <c:pt idx="315">
                  <c:v>15.0362455446</c:v>
                </c:pt>
                <c:pt idx="316">
                  <c:v>15.0362455446</c:v>
                </c:pt>
                <c:pt idx="317">
                  <c:v>15.0362455446</c:v>
                </c:pt>
                <c:pt idx="318">
                  <c:v>14.8380276184</c:v>
                </c:pt>
                <c:pt idx="319">
                  <c:v>14.8380276184</c:v>
                </c:pt>
                <c:pt idx="320">
                  <c:v>14.8380276184</c:v>
                </c:pt>
                <c:pt idx="321">
                  <c:v>14.668126538800006</c:v>
                </c:pt>
                <c:pt idx="322">
                  <c:v>14.498225459199999</c:v>
                </c:pt>
                <c:pt idx="323">
                  <c:v>14.668126538800006</c:v>
                </c:pt>
                <c:pt idx="324">
                  <c:v>14.498225459199999</c:v>
                </c:pt>
                <c:pt idx="325">
                  <c:v>14.498225459199999</c:v>
                </c:pt>
                <c:pt idx="326">
                  <c:v>14.498225459199999</c:v>
                </c:pt>
                <c:pt idx="327">
                  <c:v>14.498225459199999</c:v>
                </c:pt>
                <c:pt idx="328">
                  <c:v>14.3283243796</c:v>
                </c:pt>
                <c:pt idx="329">
                  <c:v>14.498225459199999</c:v>
                </c:pt>
                <c:pt idx="330">
                  <c:v>14.3283243796</c:v>
                </c:pt>
                <c:pt idx="331">
                  <c:v>14.158423300000001</c:v>
                </c:pt>
                <c:pt idx="332">
                  <c:v>14.3283243796</c:v>
                </c:pt>
                <c:pt idx="333">
                  <c:v>14.158423300000001</c:v>
                </c:pt>
                <c:pt idx="334">
                  <c:v>14.158423300000001</c:v>
                </c:pt>
                <c:pt idx="335">
                  <c:v>14.158423300000001</c:v>
                </c:pt>
                <c:pt idx="336">
                  <c:v>13.9885222204</c:v>
                </c:pt>
                <c:pt idx="337">
                  <c:v>13.818621140799998</c:v>
                </c:pt>
                <c:pt idx="346">
                  <c:v>13.648720061199956</c:v>
                </c:pt>
                <c:pt idx="347">
                  <c:v>13.648720061199956</c:v>
                </c:pt>
                <c:pt idx="348">
                  <c:v>13.648720061199956</c:v>
                </c:pt>
                <c:pt idx="349">
                  <c:v>13.648720061199956</c:v>
                </c:pt>
                <c:pt idx="350">
                  <c:v>13.648720061199956</c:v>
                </c:pt>
                <c:pt idx="351">
                  <c:v>13.478818981599998</c:v>
                </c:pt>
                <c:pt idx="352">
                  <c:v>13.648720061199956</c:v>
                </c:pt>
                <c:pt idx="353">
                  <c:v>13.478818981599998</c:v>
                </c:pt>
                <c:pt idx="354">
                  <c:v>13.308917902000001</c:v>
                </c:pt>
                <c:pt idx="355">
                  <c:v>13.308917902000001</c:v>
                </c:pt>
                <c:pt idx="356">
                  <c:v>13.308917902000001</c:v>
                </c:pt>
                <c:pt idx="357">
                  <c:v>13.308917902000001</c:v>
                </c:pt>
                <c:pt idx="358">
                  <c:v>13.1390168224</c:v>
                </c:pt>
                <c:pt idx="359">
                  <c:v>13.1390168224</c:v>
                </c:pt>
                <c:pt idx="360">
                  <c:v>12.997432589400056</c:v>
                </c:pt>
                <c:pt idx="361">
                  <c:v>13.1390168224</c:v>
                </c:pt>
                <c:pt idx="362">
                  <c:v>13.1390168224</c:v>
                </c:pt>
                <c:pt idx="363">
                  <c:v>13.308917902000001</c:v>
                </c:pt>
                <c:pt idx="364">
                  <c:v>12.997432589400056</c:v>
                </c:pt>
                <c:pt idx="365">
                  <c:v>12.997432589400056</c:v>
                </c:pt>
                <c:pt idx="366">
                  <c:v>12.997432589400056</c:v>
                </c:pt>
                <c:pt idx="367">
                  <c:v>12.997432589400056</c:v>
                </c:pt>
                <c:pt idx="368">
                  <c:v>12.997432589400056</c:v>
                </c:pt>
                <c:pt idx="369">
                  <c:v>12.997432589400056</c:v>
                </c:pt>
                <c:pt idx="370">
                  <c:v>12.827531509800041</c:v>
                </c:pt>
                <c:pt idx="371">
                  <c:v>12.827531509800041</c:v>
                </c:pt>
                <c:pt idx="372">
                  <c:v>12.685947276800052</c:v>
                </c:pt>
                <c:pt idx="373">
                  <c:v>12.827531509800041</c:v>
                </c:pt>
                <c:pt idx="374">
                  <c:v>12.685947276800052</c:v>
                </c:pt>
                <c:pt idx="375">
                  <c:v>12.685947276800052</c:v>
                </c:pt>
                <c:pt idx="376">
                  <c:v>12.685947276800052</c:v>
                </c:pt>
                <c:pt idx="377">
                  <c:v>12.685947276800052</c:v>
                </c:pt>
                <c:pt idx="378">
                  <c:v>12.516046197200026</c:v>
                </c:pt>
                <c:pt idx="379">
                  <c:v>12.516046197200026</c:v>
                </c:pt>
                <c:pt idx="380">
                  <c:v>12.516046197200026</c:v>
                </c:pt>
                <c:pt idx="381">
                  <c:v>12.516046197200026</c:v>
                </c:pt>
                <c:pt idx="382">
                  <c:v>12.516046197200026</c:v>
                </c:pt>
                <c:pt idx="383">
                  <c:v>12.3744619642</c:v>
                </c:pt>
                <c:pt idx="384">
                  <c:v>12.3744619642</c:v>
                </c:pt>
                <c:pt idx="385">
                  <c:v>12.3744619642</c:v>
                </c:pt>
                <c:pt idx="386">
                  <c:v>12.204560884600001</c:v>
                </c:pt>
                <c:pt idx="387">
                  <c:v>12.3744619642</c:v>
                </c:pt>
                <c:pt idx="388">
                  <c:v>12.3744619642</c:v>
                </c:pt>
                <c:pt idx="389">
                  <c:v>12.3744619642</c:v>
                </c:pt>
                <c:pt idx="390">
                  <c:v>12.3744619642</c:v>
                </c:pt>
                <c:pt idx="391">
                  <c:v>12.3744619642</c:v>
                </c:pt>
                <c:pt idx="392">
                  <c:v>12.3744619642</c:v>
                </c:pt>
                <c:pt idx="393">
                  <c:v>12.516046197200026</c:v>
                </c:pt>
                <c:pt idx="394">
                  <c:v>12.516046197200026</c:v>
                </c:pt>
                <c:pt idx="395">
                  <c:v>12.516046197200026</c:v>
                </c:pt>
                <c:pt idx="396">
                  <c:v>12.3744619642</c:v>
                </c:pt>
                <c:pt idx="397">
                  <c:v>12.516046197200026</c:v>
                </c:pt>
                <c:pt idx="398">
                  <c:v>12.3744619642</c:v>
                </c:pt>
                <c:pt idx="399">
                  <c:v>12.516046197200026</c:v>
                </c:pt>
                <c:pt idx="400">
                  <c:v>12.516046197200026</c:v>
                </c:pt>
                <c:pt idx="401">
                  <c:v>12.516046197200026</c:v>
                </c:pt>
                <c:pt idx="402">
                  <c:v>12.3744619642</c:v>
                </c:pt>
                <c:pt idx="403">
                  <c:v>12.516046197200026</c:v>
                </c:pt>
                <c:pt idx="404">
                  <c:v>12.516046197200026</c:v>
                </c:pt>
                <c:pt idx="405">
                  <c:v>12.516046197200026</c:v>
                </c:pt>
                <c:pt idx="406">
                  <c:v>12.516046197200026</c:v>
                </c:pt>
                <c:pt idx="407">
                  <c:v>12.516046197200026</c:v>
                </c:pt>
                <c:pt idx="408">
                  <c:v>12.685947276800052</c:v>
                </c:pt>
                <c:pt idx="409">
                  <c:v>12.516046197200026</c:v>
                </c:pt>
                <c:pt idx="410">
                  <c:v>12.685947276800052</c:v>
                </c:pt>
                <c:pt idx="411">
                  <c:v>12.685947276800052</c:v>
                </c:pt>
                <c:pt idx="412">
                  <c:v>12.516046197200026</c:v>
                </c:pt>
                <c:pt idx="413">
                  <c:v>12.827531509800041</c:v>
                </c:pt>
                <c:pt idx="414">
                  <c:v>12.827531509800041</c:v>
                </c:pt>
                <c:pt idx="415">
                  <c:v>12.827531509800041</c:v>
                </c:pt>
                <c:pt idx="416">
                  <c:v>12.827531509800041</c:v>
                </c:pt>
                <c:pt idx="417">
                  <c:v>12.827531509800041</c:v>
                </c:pt>
                <c:pt idx="418">
                  <c:v>12.827531509800041</c:v>
                </c:pt>
                <c:pt idx="419">
                  <c:v>12.997432589400056</c:v>
                </c:pt>
                <c:pt idx="420">
                  <c:v>12.997432589400056</c:v>
                </c:pt>
                <c:pt idx="421">
                  <c:v>12.997432589400056</c:v>
                </c:pt>
                <c:pt idx="422">
                  <c:v>12.997432589400056</c:v>
                </c:pt>
                <c:pt idx="423">
                  <c:v>12.997432589400056</c:v>
                </c:pt>
                <c:pt idx="424">
                  <c:v>12.997432589400056</c:v>
                </c:pt>
                <c:pt idx="425">
                  <c:v>12.997432589400056</c:v>
                </c:pt>
                <c:pt idx="426">
                  <c:v>12.997432589400056</c:v>
                </c:pt>
                <c:pt idx="427">
                  <c:v>12.997432589400056</c:v>
                </c:pt>
                <c:pt idx="428">
                  <c:v>12.997432589400056</c:v>
                </c:pt>
                <c:pt idx="429">
                  <c:v>12.997432589400056</c:v>
                </c:pt>
                <c:pt idx="430">
                  <c:v>12.997432589400056</c:v>
                </c:pt>
                <c:pt idx="431">
                  <c:v>12.997432589400056</c:v>
                </c:pt>
                <c:pt idx="432">
                  <c:v>12.827531509800041</c:v>
                </c:pt>
                <c:pt idx="433">
                  <c:v>12.827531509800041</c:v>
                </c:pt>
                <c:pt idx="434">
                  <c:v>12.997432589400056</c:v>
                </c:pt>
                <c:pt idx="435">
                  <c:v>12.827531509800041</c:v>
                </c:pt>
                <c:pt idx="436">
                  <c:v>12.827531509800041</c:v>
                </c:pt>
                <c:pt idx="437">
                  <c:v>12.685947276800052</c:v>
                </c:pt>
                <c:pt idx="438">
                  <c:v>12.827531509800041</c:v>
                </c:pt>
                <c:pt idx="439">
                  <c:v>12.827531509800041</c:v>
                </c:pt>
                <c:pt idx="440">
                  <c:v>12.827531509800041</c:v>
                </c:pt>
                <c:pt idx="441">
                  <c:v>12.827531509800041</c:v>
                </c:pt>
                <c:pt idx="442">
                  <c:v>12.827531509800041</c:v>
                </c:pt>
                <c:pt idx="443">
                  <c:v>12.685947276800052</c:v>
                </c:pt>
                <c:pt idx="444">
                  <c:v>12.685947276800052</c:v>
                </c:pt>
                <c:pt idx="445">
                  <c:v>12.827531509800041</c:v>
                </c:pt>
                <c:pt idx="446">
                  <c:v>12.516046197200026</c:v>
                </c:pt>
                <c:pt idx="447">
                  <c:v>12.516046197200026</c:v>
                </c:pt>
                <c:pt idx="448">
                  <c:v>12.516046197200026</c:v>
                </c:pt>
                <c:pt idx="449">
                  <c:v>12.685947276800052</c:v>
                </c:pt>
                <c:pt idx="450">
                  <c:v>12.3744619642</c:v>
                </c:pt>
                <c:pt idx="451">
                  <c:v>12.516046197200026</c:v>
                </c:pt>
                <c:pt idx="452">
                  <c:v>12.516046197200026</c:v>
                </c:pt>
                <c:pt idx="453">
                  <c:v>12.516046197200026</c:v>
                </c:pt>
                <c:pt idx="454">
                  <c:v>12.516046197200026</c:v>
                </c:pt>
                <c:pt idx="455">
                  <c:v>12.516046197200026</c:v>
                </c:pt>
                <c:pt idx="456">
                  <c:v>12.3744619642</c:v>
                </c:pt>
                <c:pt idx="457">
                  <c:v>12.204560884600001</c:v>
                </c:pt>
                <c:pt idx="458">
                  <c:v>12.3744619642</c:v>
                </c:pt>
                <c:pt idx="459">
                  <c:v>12.3744619642</c:v>
                </c:pt>
                <c:pt idx="460">
                  <c:v>12.3744619642</c:v>
                </c:pt>
                <c:pt idx="461">
                  <c:v>12.204560884600001</c:v>
                </c:pt>
                <c:pt idx="462">
                  <c:v>12.3744619642</c:v>
                </c:pt>
                <c:pt idx="463">
                  <c:v>12.204560884600001</c:v>
                </c:pt>
                <c:pt idx="464">
                  <c:v>12.204560884600001</c:v>
                </c:pt>
                <c:pt idx="465">
                  <c:v>12.204560884600001</c:v>
                </c:pt>
                <c:pt idx="466">
                  <c:v>12.204560884600001</c:v>
                </c:pt>
                <c:pt idx="467">
                  <c:v>12.204560884600001</c:v>
                </c:pt>
                <c:pt idx="468">
                  <c:v>12.204560884600001</c:v>
                </c:pt>
                <c:pt idx="469">
                  <c:v>12.204560884600001</c:v>
                </c:pt>
                <c:pt idx="470">
                  <c:v>12.204560884600001</c:v>
                </c:pt>
                <c:pt idx="471">
                  <c:v>12.204560884600001</c:v>
                </c:pt>
                <c:pt idx="472">
                  <c:v>12.204560884600001</c:v>
                </c:pt>
                <c:pt idx="473">
                  <c:v>12.204560884600001</c:v>
                </c:pt>
                <c:pt idx="474">
                  <c:v>12.204560884600001</c:v>
                </c:pt>
                <c:pt idx="475">
                  <c:v>12.204560884600001</c:v>
                </c:pt>
                <c:pt idx="476">
                  <c:v>12.204560884600001</c:v>
                </c:pt>
                <c:pt idx="477">
                  <c:v>12.204560884600001</c:v>
                </c:pt>
                <c:pt idx="478">
                  <c:v>12.204560884600001</c:v>
                </c:pt>
                <c:pt idx="479">
                  <c:v>12.062976651600026</c:v>
                </c:pt>
              </c:numCache>
            </c:numRef>
          </c:xVal>
          <c:yVal>
            <c:numRef>
              <c:f>'15-min ''07'!$E$7107:$E$7586</c:f>
              <c:numCache>
                <c:formatCode>General</c:formatCode>
                <c:ptCount val="480"/>
                <c:pt idx="0">
                  <c:v>223</c:v>
                </c:pt>
                <c:pt idx="1">
                  <c:v>224</c:v>
                </c:pt>
                <c:pt idx="2">
                  <c:v>221</c:v>
                </c:pt>
                <c:pt idx="3">
                  <c:v>228</c:v>
                </c:pt>
                <c:pt idx="4">
                  <c:v>225</c:v>
                </c:pt>
                <c:pt idx="5">
                  <c:v>223</c:v>
                </c:pt>
                <c:pt idx="6">
                  <c:v>228</c:v>
                </c:pt>
                <c:pt idx="7">
                  <c:v>228</c:v>
                </c:pt>
                <c:pt idx="8">
                  <c:v>225</c:v>
                </c:pt>
                <c:pt idx="9">
                  <c:v>220</c:v>
                </c:pt>
                <c:pt idx="10">
                  <c:v>220</c:v>
                </c:pt>
                <c:pt idx="11">
                  <c:v>222</c:v>
                </c:pt>
                <c:pt idx="12">
                  <c:v>227</c:v>
                </c:pt>
                <c:pt idx="13">
                  <c:v>220</c:v>
                </c:pt>
                <c:pt idx="14">
                  <c:v>229</c:v>
                </c:pt>
                <c:pt idx="15">
                  <c:v>228</c:v>
                </c:pt>
                <c:pt idx="16">
                  <c:v>220</c:v>
                </c:pt>
                <c:pt idx="17">
                  <c:v>219</c:v>
                </c:pt>
                <c:pt idx="18">
                  <c:v>220</c:v>
                </c:pt>
                <c:pt idx="19">
                  <c:v>222</c:v>
                </c:pt>
                <c:pt idx="20">
                  <c:v>220</c:v>
                </c:pt>
                <c:pt idx="21">
                  <c:v>219</c:v>
                </c:pt>
                <c:pt idx="22">
                  <c:v>219</c:v>
                </c:pt>
                <c:pt idx="23">
                  <c:v>219</c:v>
                </c:pt>
                <c:pt idx="24">
                  <c:v>219</c:v>
                </c:pt>
                <c:pt idx="25">
                  <c:v>222</c:v>
                </c:pt>
                <c:pt idx="26">
                  <c:v>226</c:v>
                </c:pt>
                <c:pt idx="27">
                  <c:v>229</c:v>
                </c:pt>
                <c:pt idx="28">
                  <c:v>227</c:v>
                </c:pt>
                <c:pt idx="29">
                  <c:v>219</c:v>
                </c:pt>
                <c:pt idx="30">
                  <c:v>223</c:v>
                </c:pt>
                <c:pt idx="31">
                  <c:v>225</c:v>
                </c:pt>
                <c:pt idx="32">
                  <c:v>219</c:v>
                </c:pt>
                <c:pt idx="33">
                  <c:v>226</c:v>
                </c:pt>
                <c:pt idx="34">
                  <c:v>228</c:v>
                </c:pt>
                <c:pt idx="35">
                  <c:v>214</c:v>
                </c:pt>
                <c:pt idx="36">
                  <c:v>213</c:v>
                </c:pt>
                <c:pt idx="37">
                  <c:v>216</c:v>
                </c:pt>
                <c:pt idx="38">
                  <c:v>219</c:v>
                </c:pt>
                <c:pt idx="39">
                  <c:v>220</c:v>
                </c:pt>
                <c:pt idx="40">
                  <c:v>222</c:v>
                </c:pt>
                <c:pt idx="41">
                  <c:v>225</c:v>
                </c:pt>
                <c:pt idx="42">
                  <c:v>226</c:v>
                </c:pt>
                <c:pt idx="43">
                  <c:v>226</c:v>
                </c:pt>
                <c:pt idx="44">
                  <c:v>227</c:v>
                </c:pt>
                <c:pt idx="45">
                  <c:v>221</c:v>
                </c:pt>
                <c:pt idx="46">
                  <c:v>207</c:v>
                </c:pt>
                <c:pt idx="47">
                  <c:v>188</c:v>
                </c:pt>
                <c:pt idx="48">
                  <c:v>171</c:v>
                </c:pt>
                <c:pt idx="49">
                  <c:v>160</c:v>
                </c:pt>
                <c:pt idx="50">
                  <c:v>156</c:v>
                </c:pt>
                <c:pt idx="51">
                  <c:v>153</c:v>
                </c:pt>
                <c:pt idx="52">
                  <c:v>150</c:v>
                </c:pt>
                <c:pt idx="53">
                  <c:v>149</c:v>
                </c:pt>
                <c:pt idx="54">
                  <c:v>146</c:v>
                </c:pt>
                <c:pt idx="55">
                  <c:v>142</c:v>
                </c:pt>
                <c:pt idx="56">
                  <c:v>142</c:v>
                </c:pt>
                <c:pt idx="57">
                  <c:v>142</c:v>
                </c:pt>
                <c:pt idx="58">
                  <c:v>143</c:v>
                </c:pt>
                <c:pt idx="59">
                  <c:v>145</c:v>
                </c:pt>
                <c:pt idx="60">
                  <c:v>147</c:v>
                </c:pt>
                <c:pt idx="61">
                  <c:v>149</c:v>
                </c:pt>
                <c:pt idx="62">
                  <c:v>151</c:v>
                </c:pt>
                <c:pt idx="63">
                  <c:v>152</c:v>
                </c:pt>
                <c:pt idx="64">
                  <c:v>152</c:v>
                </c:pt>
                <c:pt idx="65">
                  <c:v>151</c:v>
                </c:pt>
                <c:pt idx="66">
                  <c:v>149</c:v>
                </c:pt>
                <c:pt idx="67">
                  <c:v>147</c:v>
                </c:pt>
                <c:pt idx="68">
                  <c:v>145</c:v>
                </c:pt>
                <c:pt idx="69">
                  <c:v>142</c:v>
                </c:pt>
                <c:pt idx="70">
                  <c:v>140</c:v>
                </c:pt>
                <c:pt idx="71">
                  <c:v>138</c:v>
                </c:pt>
                <c:pt idx="72">
                  <c:v>136</c:v>
                </c:pt>
                <c:pt idx="73">
                  <c:v>134</c:v>
                </c:pt>
                <c:pt idx="74">
                  <c:v>133</c:v>
                </c:pt>
                <c:pt idx="75">
                  <c:v>132</c:v>
                </c:pt>
                <c:pt idx="76">
                  <c:v>130</c:v>
                </c:pt>
                <c:pt idx="77">
                  <c:v>130</c:v>
                </c:pt>
                <c:pt idx="78">
                  <c:v>129</c:v>
                </c:pt>
                <c:pt idx="79">
                  <c:v>129</c:v>
                </c:pt>
                <c:pt idx="80">
                  <c:v>128</c:v>
                </c:pt>
                <c:pt idx="81">
                  <c:v>128</c:v>
                </c:pt>
                <c:pt idx="82">
                  <c:v>127</c:v>
                </c:pt>
                <c:pt idx="83">
                  <c:v>127</c:v>
                </c:pt>
                <c:pt idx="84">
                  <c:v>127</c:v>
                </c:pt>
                <c:pt idx="85">
                  <c:v>126</c:v>
                </c:pt>
                <c:pt idx="86">
                  <c:v>126</c:v>
                </c:pt>
                <c:pt idx="87">
                  <c:v>126</c:v>
                </c:pt>
                <c:pt idx="88">
                  <c:v>126</c:v>
                </c:pt>
                <c:pt idx="89">
                  <c:v>125</c:v>
                </c:pt>
                <c:pt idx="90">
                  <c:v>125</c:v>
                </c:pt>
                <c:pt idx="91">
                  <c:v>125</c:v>
                </c:pt>
                <c:pt idx="92">
                  <c:v>125</c:v>
                </c:pt>
                <c:pt idx="93">
                  <c:v>125</c:v>
                </c:pt>
                <c:pt idx="94">
                  <c:v>125</c:v>
                </c:pt>
                <c:pt idx="95">
                  <c:v>125</c:v>
                </c:pt>
                <c:pt idx="96">
                  <c:v>125</c:v>
                </c:pt>
                <c:pt idx="97">
                  <c:v>125</c:v>
                </c:pt>
                <c:pt idx="98">
                  <c:v>125</c:v>
                </c:pt>
                <c:pt idx="99">
                  <c:v>124</c:v>
                </c:pt>
                <c:pt idx="100">
                  <c:v>124</c:v>
                </c:pt>
                <c:pt idx="101">
                  <c:v>125</c:v>
                </c:pt>
                <c:pt idx="102">
                  <c:v>124</c:v>
                </c:pt>
                <c:pt idx="103">
                  <c:v>125</c:v>
                </c:pt>
                <c:pt idx="104">
                  <c:v>125</c:v>
                </c:pt>
                <c:pt idx="105">
                  <c:v>125</c:v>
                </c:pt>
                <c:pt idx="106">
                  <c:v>125</c:v>
                </c:pt>
                <c:pt idx="107">
                  <c:v>125</c:v>
                </c:pt>
                <c:pt idx="108">
                  <c:v>125</c:v>
                </c:pt>
                <c:pt idx="109">
                  <c:v>125</c:v>
                </c:pt>
                <c:pt idx="110">
                  <c:v>125</c:v>
                </c:pt>
                <c:pt idx="111">
                  <c:v>125</c:v>
                </c:pt>
                <c:pt idx="112">
                  <c:v>125</c:v>
                </c:pt>
                <c:pt idx="113">
                  <c:v>125</c:v>
                </c:pt>
                <c:pt idx="114">
                  <c:v>125</c:v>
                </c:pt>
                <c:pt idx="115">
                  <c:v>125</c:v>
                </c:pt>
                <c:pt idx="116">
                  <c:v>125</c:v>
                </c:pt>
                <c:pt idx="117">
                  <c:v>125</c:v>
                </c:pt>
                <c:pt idx="118">
                  <c:v>125</c:v>
                </c:pt>
                <c:pt idx="119">
                  <c:v>125</c:v>
                </c:pt>
                <c:pt idx="120">
                  <c:v>125</c:v>
                </c:pt>
                <c:pt idx="121">
                  <c:v>126</c:v>
                </c:pt>
                <c:pt idx="122">
                  <c:v>126</c:v>
                </c:pt>
                <c:pt idx="123">
                  <c:v>126</c:v>
                </c:pt>
                <c:pt idx="124">
                  <c:v>126</c:v>
                </c:pt>
                <c:pt idx="125">
                  <c:v>126</c:v>
                </c:pt>
                <c:pt idx="126">
                  <c:v>126</c:v>
                </c:pt>
                <c:pt idx="127">
                  <c:v>126</c:v>
                </c:pt>
                <c:pt idx="128">
                  <c:v>126</c:v>
                </c:pt>
                <c:pt idx="129">
                  <c:v>126</c:v>
                </c:pt>
                <c:pt idx="130">
                  <c:v>126</c:v>
                </c:pt>
                <c:pt idx="131">
                  <c:v>126</c:v>
                </c:pt>
                <c:pt idx="132">
                  <c:v>126</c:v>
                </c:pt>
                <c:pt idx="133">
                  <c:v>126</c:v>
                </c:pt>
                <c:pt idx="134">
                  <c:v>127</c:v>
                </c:pt>
                <c:pt idx="135">
                  <c:v>127</c:v>
                </c:pt>
                <c:pt idx="136">
                  <c:v>127</c:v>
                </c:pt>
                <c:pt idx="137">
                  <c:v>127</c:v>
                </c:pt>
                <c:pt idx="138">
                  <c:v>127</c:v>
                </c:pt>
                <c:pt idx="139">
                  <c:v>127</c:v>
                </c:pt>
                <c:pt idx="140">
                  <c:v>127</c:v>
                </c:pt>
                <c:pt idx="141">
                  <c:v>127</c:v>
                </c:pt>
                <c:pt idx="142">
                  <c:v>127</c:v>
                </c:pt>
                <c:pt idx="143">
                  <c:v>127</c:v>
                </c:pt>
                <c:pt idx="144">
                  <c:v>128</c:v>
                </c:pt>
                <c:pt idx="145">
                  <c:v>128</c:v>
                </c:pt>
                <c:pt idx="146">
                  <c:v>128</c:v>
                </c:pt>
                <c:pt idx="147">
                  <c:v>128</c:v>
                </c:pt>
                <c:pt idx="148">
                  <c:v>128</c:v>
                </c:pt>
                <c:pt idx="149">
                  <c:v>128</c:v>
                </c:pt>
                <c:pt idx="150">
                  <c:v>128</c:v>
                </c:pt>
                <c:pt idx="151">
                  <c:v>128</c:v>
                </c:pt>
                <c:pt idx="152">
                  <c:v>128</c:v>
                </c:pt>
                <c:pt idx="153">
                  <c:v>129</c:v>
                </c:pt>
                <c:pt idx="154">
                  <c:v>129</c:v>
                </c:pt>
                <c:pt idx="155">
                  <c:v>129</c:v>
                </c:pt>
                <c:pt idx="156">
                  <c:v>129</c:v>
                </c:pt>
                <c:pt idx="157">
                  <c:v>129</c:v>
                </c:pt>
                <c:pt idx="158">
                  <c:v>129</c:v>
                </c:pt>
                <c:pt idx="159">
                  <c:v>129</c:v>
                </c:pt>
                <c:pt idx="160">
                  <c:v>129</c:v>
                </c:pt>
                <c:pt idx="161">
                  <c:v>129</c:v>
                </c:pt>
                <c:pt idx="162">
                  <c:v>130</c:v>
                </c:pt>
                <c:pt idx="163">
                  <c:v>130</c:v>
                </c:pt>
                <c:pt idx="164">
                  <c:v>130</c:v>
                </c:pt>
                <c:pt idx="165">
                  <c:v>130</c:v>
                </c:pt>
                <c:pt idx="166">
                  <c:v>130</c:v>
                </c:pt>
                <c:pt idx="167">
                  <c:v>130</c:v>
                </c:pt>
                <c:pt idx="168">
                  <c:v>130</c:v>
                </c:pt>
                <c:pt idx="169">
                  <c:v>130</c:v>
                </c:pt>
                <c:pt idx="170">
                  <c:v>131</c:v>
                </c:pt>
                <c:pt idx="171">
                  <c:v>131</c:v>
                </c:pt>
                <c:pt idx="172">
                  <c:v>131</c:v>
                </c:pt>
                <c:pt idx="173">
                  <c:v>131</c:v>
                </c:pt>
                <c:pt idx="174">
                  <c:v>131</c:v>
                </c:pt>
                <c:pt idx="175">
                  <c:v>131</c:v>
                </c:pt>
                <c:pt idx="176">
                  <c:v>131</c:v>
                </c:pt>
                <c:pt idx="177">
                  <c:v>131</c:v>
                </c:pt>
                <c:pt idx="178">
                  <c:v>132</c:v>
                </c:pt>
                <c:pt idx="179">
                  <c:v>132</c:v>
                </c:pt>
                <c:pt idx="180">
                  <c:v>132</c:v>
                </c:pt>
                <c:pt idx="181">
                  <c:v>132</c:v>
                </c:pt>
                <c:pt idx="182">
                  <c:v>132</c:v>
                </c:pt>
                <c:pt idx="183">
                  <c:v>132</c:v>
                </c:pt>
                <c:pt idx="184">
                  <c:v>132</c:v>
                </c:pt>
                <c:pt idx="185">
                  <c:v>132</c:v>
                </c:pt>
                <c:pt idx="186">
                  <c:v>133</c:v>
                </c:pt>
                <c:pt idx="187">
                  <c:v>133</c:v>
                </c:pt>
                <c:pt idx="188">
                  <c:v>133</c:v>
                </c:pt>
                <c:pt idx="189">
                  <c:v>133</c:v>
                </c:pt>
                <c:pt idx="190">
                  <c:v>133</c:v>
                </c:pt>
                <c:pt idx="191">
                  <c:v>133</c:v>
                </c:pt>
                <c:pt idx="192">
                  <c:v>133</c:v>
                </c:pt>
                <c:pt idx="193">
                  <c:v>133</c:v>
                </c:pt>
                <c:pt idx="194">
                  <c:v>134</c:v>
                </c:pt>
                <c:pt idx="195">
                  <c:v>134</c:v>
                </c:pt>
                <c:pt idx="196">
                  <c:v>134</c:v>
                </c:pt>
                <c:pt idx="197">
                  <c:v>134</c:v>
                </c:pt>
                <c:pt idx="198">
                  <c:v>134</c:v>
                </c:pt>
                <c:pt idx="199">
                  <c:v>134</c:v>
                </c:pt>
                <c:pt idx="200">
                  <c:v>134</c:v>
                </c:pt>
                <c:pt idx="201">
                  <c:v>135</c:v>
                </c:pt>
                <c:pt idx="202">
                  <c:v>135</c:v>
                </c:pt>
                <c:pt idx="203">
                  <c:v>135</c:v>
                </c:pt>
                <c:pt idx="204">
                  <c:v>135</c:v>
                </c:pt>
                <c:pt idx="205">
                  <c:v>135</c:v>
                </c:pt>
                <c:pt idx="206">
                  <c:v>135</c:v>
                </c:pt>
                <c:pt idx="207">
                  <c:v>135</c:v>
                </c:pt>
                <c:pt idx="208">
                  <c:v>135</c:v>
                </c:pt>
                <c:pt idx="209">
                  <c:v>135</c:v>
                </c:pt>
                <c:pt idx="210">
                  <c:v>135</c:v>
                </c:pt>
                <c:pt idx="211">
                  <c:v>135</c:v>
                </c:pt>
                <c:pt idx="212">
                  <c:v>135</c:v>
                </c:pt>
                <c:pt idx="213">
                  <c:v>135</c:v>
                </c:pt>
                <c:pt idx="214">
                  <c:v>136</c:v>
                </c:pt>
                <c:pt idx="215">
                  <c:v>136</c:v>
                </c:pt>
                <c:pt idx="216">
                  <c:v>136</c:v>
                </c:pt>
                <c:pt idx="217">
                  <c:v>136</c:v>
                </c:pt>
                <c:pt idx="218">
                  <c:v>136</c:v>
                </c:pt>
                <c:pt idx="219">
                  <c:v>137</c:v>
                </c:pt>
                <c:pt idx="220">
                  <c:v>136</c:v>
                </c:pt>
                <c:pt idx="221">
                  <c:v>137</c:v>
                </c:pt>
                <c:pt idx="222">
                  <c:v>136</c:v>
                </c:pt>
                <c:pt idx="223">
                  <c:v>137</c:v>
                </c:pt>
                <c:pt idx="224">
                  <c:v>137</c:v>
                </c:pt>
                <c:pt idx="225">
                  <c:v>137</c:v>
                </c:pt>
                <c:pt idx="226">
                  <c:v>138</c:v>
                </c:pt>
                <c:pt idx="227">
                  <c:v>138</c:v>
                </c:pt>
                <c:pt idx="228">
                  <c:v>138</c:v>
                </c:pt>
                <c:pt idx="229">
                  <c:v>138</c:v>
                </c:pt>
                <c:pt idx="230">
                  <c:v>138</c:v>
                </c:pt>
                <c:pt idx="231">
                  <c:v>137</c:v>
                </c:pt>
                <c:pt idx="232">
                  <c:v>138</c:v>
                </c:pt>
                <c:pt idx="233">
                  <c:v>138</c:v>
                </c:pt>
                <c:pt idx="234">
                  <c:v>138</c:v>
                </c:pt>
                <c:pt idx="235">
                  <c:v>138</c:v>
                </c:pt>
                <c:pt idx="236">
                  <c:v>138</c:v>
                </c:pt>
                <c:pt idx="237">
                  <c:v>139</c:v>
                </c:pt>
                <c:pt idx="238">
                  <c:v>139</c:v>
                </c:pt>
                <c:pt idx="239">
                  <c:v>139</c:v>
                </c:pt>
                <c:pt idx="240">
                  <c:v>139</c:v>
                </c:pt>
                <c:pt idx="241">
                  <c:v>139</c:v>
                </c:pt>
                <c:pt idx="242">
                  <c:v>139</c:v>
                </c:pt>
                <c:pt idx="243">
                  <c:v>139</c:v>
                </c:pt>
                <c:pt idx="244">
                  <c:v>139</c:v>
                </c:pt>
                <c:pt idx="245">
                  <c:v>140</c:v>
                </c:pt>
                <c:pt idx="246">
                  <c:v>140</c:v>
                </c:pt>
                <c:pt idx="247">
                  <c:v>140</c:v>
                </c:pt>
                <c:pt idx="248">
                  <c:v>140</c:v>
                </c:pt>
                <c:pt idx="249">
                  <c:v>140</c:v>
                </c:pt>
                <c:pt idx="250">
                  <c:v>140</c:v>
                </c:pt>
                <c:pt idx="251">
                  <c:v>140</c:v>
                </c:pt>
                <c:pt idx="252">
                  <c:v>140</c:v>
                </c:pt>
                <c:pt idx="253">
                  <c:v>140</c:v>
                </c:pt>
                <c:pt idx="254">
                  <c:v>141</c:v>
                </c:pt>
                <c:pt idx="255">
                  <c:v>141</c:v>
                </c:pt>
                <c:pt idx="256">
                  <c:v>141</c:v>
                </c:pt>
                <c:pt idx="257">
                  <c:v>141</c:v>
                </c:pt>
                <c:pt idx="258">
                  <c:v>141</c:v>
                </c:pt>
                <c:pt idx="259">
                  <c:v>141</c:v>
                </c:pt>
                <c:pt idx="260">
                  <c:v>141</c:v>
                </c:pt>
                <c:pt idx="261">
                  <c:v>141</c:v>
                </c:pt>
                <c:pt idx="262">
                  <c:v>141</c:v>
                </c:pt>
                <c:pt idx="263">
                  <c:v>142</c:v>
                </c:pt>
                <c:pt idx="264">
                  <c:v>142</c:v>
                </c:pt>
                <c:pt idx="265">
                  <c:v>142</c:v>
                </c:pt>
                <c:pt idx="266">
                  <c:v>142</c:v>
                </c:pt>
                <c:pt idx="267">
                  <c:v>142</c:v>
                </c:pt>
                <c:pt idx="268">
                  <c:v>142</c:v>
                </c:pt>
                <c:pt idx="269">
                  <c:v>142</c:v>
                </c:pt>
                <c:pt idx="270">
                  <c:v>142</c:v>
                </c:pt>
                <c:pt idx="271">
                  <c:v>142</c:v>
                </c:pt>
                <c:pt idx="272">
                  <c:v>143</c:v>
                </c:pt>
                <c:pt idx="273">
                  <c:v>143</c:v>
                </c:pt>
                <c:pt idx="274">
                  <c:v>143</c:v>
                </c:pt>
                <c:pt idx="275">
                  <c:v>143</c:v>
                </c:pt>
                <c:pt idx="276">
                  <c:v>143</c:v>
                </c:pt>
                <c:pt idx="277">
                  <c:v>143</c:v>
                </c:pt>
                <c:pt idx="278">
                  <c:v>143</c:v>
                </c:pt>
                <c:pt idx="279">
                  <c:v>143</c:v>
                </c:pt>
                <c:pt idx="280">
                  <c:v>144</c:v>
                </c:pt>
                <c:pt idx="281">
                  <c:v>144</c:v>
                </c:pt>
                <c:pt idx="282">
                  <c:v>144</c:v>
                </c:pt>
                <c:pt idx="283">
                  <c:v>144</c:v>
                </c:pt>
                <c:pt idx="284">
                  <c:v>144</c:v>
                </c:pt>
                <c:pt idx="285">
                  <c:v>144</c:v>
                </c:pt>
                <c:pt idx="286">
                  <c:v>144</c:v>
                </c:pt>
                <c:pt idx="287">
                  <c:v>144</c:v>
                </c:pt>
                <c:pt idx="288">
                  <c:v>144</c:v>
                </c:pt>
                <c:pt idx="289">
                  <c:v>145</c:v>
                </c:pt>
                <c:pt idx="290">
                  <c:v>145</c:v>
                </c:pt>
                <c:pt idx="291">
                  <c:v>145</c:v>
                </c:pt>
                <c:pt idx="292">
                  <c:v>145</c:v>
                </c:pt>
                <c:pt idx="293">
                  <c:v>145</c:v>
                </c:pt>
                <c:pt idx="294">
                  <c:v>145</c:v>
                </c:pt>
                <c:pt idx="295">
                  <c:v>145</c:v>
                </c:pt>
                <c:pt idx="296">
                  <c:v>145</c:v>
                </c:pt>
                <c:pt idx="297">
                  <c:v>146</c:v>
                </c:pt>
                <c:pt idx="298">
                  <c:v>146</c:v>
                </c:pt>
                <c:pt idx="299">
                  <c:v>146</c:v>
                </c:pt>
                <c:pt idx="300">
                  <c:v>146</c:v>
                </c:pt>
                <c:pt idx="301">
                  <c:v>146</c:v>
                </c:pt>
                <c:pt idx="302">
                  <c:v>146</c:v>
                </c:pt>
                <c:pt idx="303">
                  <c:v>146</c:v>
                </c:pt>
                <c:pt idx="304">
                  <c:v>147</c:v>
                </c:pt>
                <c:pt idx="305">
                  <c:v>147</c:v>
                </c:pt>
                <c:pt idx="306">
                  <c:v>147</c:v>
                </c:pt>
                <c:pt idx="307">
                  <c:v>147</c:v>
                </c:pt>
                <c:pt idx="308">
                  <c:v>147</c:v>
                </c:pt>
                <c:pt idx="309">
                  <c:v>147</c:v>
                </c:pt>
                <c:pt idx="310">
                  <c:v>147</c:v>
                </c:pt>
                <c:pt idx="311">
                  <c:v>147</c:v>
                </c:pt>
                <c:pt idx="312">
                  <c:v>148</c:v>
                </c:pt>
                <c:pt idx="313">
                  <c:v>148</c:v>
                </c:pt>
                <c:pt idx="314">
                  <c:v>148</c:v>
                </c:pt>
                <c:pt idx="315">
                  <c:v>148</c:v>
                </c:pt>
                <c:pt idx="316">
                  <c:v>148</c:v>
                </c:pt>
                <c:pt idx="317">
                  <c:v>148</c:v>
                </c:pt>
                <c:pt idx="318">
                  <c:v>148</c:v>
                </c:pt>
                <c:pt idx="319">
                  <c:v>149</c:v>
                </c:pt>
                <c:pt idx="320">
                  <c:v>149</c:v>
                </c:pt>
                <c:pt idx="321">
                  <c:v>149</c:v>
                </c:pt>
                <c:pt idx="322">
                  <c:v>149</c:v>
                </c:pt>
                <c:pt idx="323">
                  <c:v>149</c:v>
                </c:pt>
                <c:pt idx="324">
                  <c:v>149</c:v>
                </c:pt>
                <c:pt idx="325">
                  <c:v>149</c:v>
                </c:pt>
                <c:pt idx="326">
                  <c:v>149</c:v>
                </c:pt>
                <c:pt idx="327">
                  <c:v>150</c:v>
                </c:pt>
                <c:pt idx="328">
                  <c:v>150</c:v>
                </c:pt>
                <c:pt idx="329">
                  <c:v>150</c:v>
                </c:pt>
                <c:pt idx="330">
                  <c:v>150</c:v>
                </c:pt>
                <c:pt idx="331">
                  <c:v>150</c:v>
                </c:pt>
                <c:pt idx="332">
                  <c:v>150</c:v>
                </c:pt>
                <c:pt idx="333">
                  <c:v>150</c:v>
                </c:pt>
                <c:pt idx="334">
                  <c:v>150</c:v>
                </c:pt>
                <c:pt idx="335">
                  <c:v>150</c:v>
                </c:pt>
                <c:pt idx="336">
                  <c:v>150</c:v>
                </c:pt>
                <c:pt idx="337">
                  <c:v>150</c:v>
                </c:pt>
                <c:pt idx="338">
                  <c:v>150.11109999999999</c:v>
                </c:pt>
                <c:pt idx="339">
                  <c:v>150.22220000000004</c:v>
                </c:pt>
                <c:pt idx="340">
                  <c:v>150.33330000000001</c:v>
                </c:pt>
                <c:pt idx="341">
                  <c:v>150.44449999999998</c:v>
                </c:pt>
                <c:pt idx="342">
                  <c:v>150.5556</c:v>
                </c:pt>
                <c:pt idx="343">
                  <c:v>150.66669999999999</c:v>
                </c:pt>
                <c:pt idx="344">
                  <c:v>150.77779999999998</c:v>
                </c:pt>
                <c:pt idx="345">
                  <c:v>150.8889000000008</c:v>
                </c:pt>
                <c:pt idx="346">
                  <c:v>151</c:v>
                </c:pt>
                <c:pt idx="347">
                  <c:v>152</c:v>
                </c:pt>
                <c:pt idx="348">
                  <c:v>152</c:v>
                </c:pt>
                <c:pt idx="349">
                  <c:v>152</c:v>
                </c:pt>
                <c:pt idx="350">
                  <c:v>152</c:v>
                </c:pt>
                <c:pt idx="351">
                  <c:v>152</c:v>
                </c:pt>
                <c:pt idx="352">
                  <c:v>152</c:v>
                </c:pt>
                <c:pt idx="353">
                  <c:v>152</c:v>
                </c:pt>
                <c:pt idx="354">
                  <c:v>152</c:v>
                </c:pt>
                <c:pt idx="355">
                  <c:v>152</c:v>
                </c:pt>
                <c:pt idx="356">
                  <c:v>152</c:v>
                </c:pt>
                <c:pt idx="357">
                  <c:v>152</c:v>
                </c:pt>
                <c:pt idx="358">
                  <c:v>152</c:v>
                </c:pt>
                <c:pt idx="359">
                  <c:v>153</c:v>
                </c:pt>
                <c:pt idx="360">
                  <c:v>153</c:v>
                </c:pt>
                <c:pt idx="361">
                  <c:v>153</c:v>
                </c:pt>
                <c:pt idx="362">
                  <c:v>153</c:v>
                </c:pt>
                <c:pt idx="363">
                  <c:v>153</c:v>
                </c:pt>
                <c:pt idx="364">
                  <c:v>153</c:v>
                </c:pt>
                <c:pt idx="365">
                  <c:v>153</c:v>
                </c:pt>
                <c:pt idx="366">
                  <c:v>153</c:v>
                </c:pt>
                <c:pt idx="367">
                  <c:v>153</c:v>
                </c:pt>
                <c:pt idx="368">
                  <c:v>153</c:v>
                </c:pt>
                <c:pt idx="369">
                  <c:v>153</c:v>
                </c:pt>
                <c:pt idx="370">
                  <c:v>154</c:v>
                </c:pt>
                <c:pt idx="371">
                  <c:v>154</c:v>
                </c:pt>
                <c:pt idx="372">
                  <c:v>154</c:v>
                </c:pt>
                <c:pt idx="373">
                  <c:v>154</c:v>
                </c:pt>
                <c:pt idx="374">
                  <c:v>154</c:v>
                </c:pt>
                <c:pt idx="375">
                  <c:v>154</c:v>
                </c:pt>
                <c:pt idx="376">
                  <c:v>154</c:v>
                </c:pt>
                <c:pt idx="377">
                  <c:v>154</c:v>
                </c:pt>
                <c:pt idx="378">
                  <c:v>154</c:v>
                </c:pt>
                <c:pt idx="379">
                  <c:v>155</c:v>
                </c:pt>
                <c:pt idx="380">
                  <c:v>155</c:v>
                </c:pt>
                <c:pt idx="381">
                  <c:v>155</c:v>
                </c:pt>
                <c:pt idx="382">
                  <c:v>155</c:v>
                </c:pt>
                <c:pt idx="383">
                  <c:v>155</c:v>
                </c:pt>
                <c:pt idx="384">
                  <c:v>155</c:v>
                </c:pt>
                <c:pt idx="385">
                  <c:v>155</c:v>
                </c:pt>
                <c:pt idx="386">
                  <c:v>155</c:v>
                </c:pt>
                <c:pt idx="387">
                  <c:v>155</c:v>
                </c:pt>
                <c:pt idx="388">
                  <c:v>155</c:v>
                </c:pt>
                <c:pt idx="389">
                  <c:v>156</c:v>
                </c:pt>
                <c:pt idx="390">
                  <c:v>156</c:v>
                </c:pt>
                <c:pt idx="391">
                  <c:v>156</c:v>
                </c:pt>
                <c:pt idx="392">
                  <c:v>155</c:v>
                </c:pt>
                <c:pt idx="393">
                  <c:v>155</c:v>
                </c:pt>
                <c:pt idx="394">
                  <c:v>155</c:v>
                </c:pt>
                <c:pt idx="395">
                  <c:v>155</c:v>
                </c:pt>
                <c:pt idx="396">
                  <c:v>156</c:v>
                </c:pt>
                <c:pt idx="397">
                  <c:v>156</c:v>
                </c:pt>
                <c:pt idx="398">
                  <c:v>156</c:v>
                </c:pt>
                <c:pt idx="399">
                  <c:v>156</c:v>
                </c:pt>
                <c:pt idx="400">
                  <c:v>156</c:v>
                </c:pt>
                <c:pt idx="401">
                  <c:v>156</c:v>
                </c:pt>
                <c:pt idx="402">
                  <c:v>156</c:v>
                </c:pt>
                <c:pt idx="403">
                  <c:v>156</c:v>
                </c:pt>
                <c:pt idx="404">
                  <c:v>156</c:v>
                </c:pt>
                <c:pt idx="405">
                  <c:v>156</c:v>
                </c:pt>
                <c:pt idx="406">
                  <c:v>156</c:v>
                </c:pt>
                <c:pt idx="407">
                  <c:v>156</c:v>
                </c:pt>
                <c:pt idx="408">
                  <c:v>156</c:v>
                </c:pt>
                <c:pt idx="409">
                  <c:v>156</c:v>
                </c:pt>
                <c:pt idx="410">
                  <c:v>156</c:v>
                </c:pt>
                <c:pt idx="411">
                  <c:v>157</c:v>
                </c:pt>
                <c:pt idx="412">
                  <c:v>157</c:v>
                </c:pt>
                <c:pt idx="413">
                  <c:v>157</c:v>
                </c:pt>
                <c:pt idx="414">
                  <c:v>157</c:v>
                </c:pt>
                <c:pt idx="415">
                  <c:v>157</c:v>
                </c:pt>
                <c:pt idx="416">
                  <c:v>157</c:v>
                </c:pt>
                <c:pt idx="417">
                  <c:v>157</c:v>
                </c:pt>
                <c:pt idx="418">
                  <c:v>157</c:v>
                </c:pt>
                <c:pt idx="419">
                  <c:v>157</c:v>
                </c:pt>
                <c:pt idx="420">
                  <c:v>157</c:v>
                </c:pt>
                <c:pt idx="421">
                  <c:v>157</c:v>
                </c:pt>
                <c:pt idx="422">
                  <c:v>158</c:v>
                </c:pt>
                <c:pt idx="423">
                  <c:v>158</c:v>
                </c:pt>
                <c:pt idx="424">
                  <c:v>158</c:v>
                </c:pt>
                <c:pt idx="425">
                  <c:v>158</c:v>
                </c:pt>
                <c:pt idx="426">
                  <c:v>158</c:v>
                </c:pt>
                <c:pt idx="427">
                  <c:v>158</c:v>
                </c:pt>
                <c:pt idx="428">
                  <c:v>158</c:v>
                </c:pt>
                <c:pt idx="429">
                  <c:v>158</c:v>
                </c:pt>
                <c:pt idx="430">
                  <c:v>159</c:v>
                </c:pt>
                <c:pt idx="431">
                  <c:v>159</c:v>
                </c:pt>
                <c:pt idx="432">
                  <c:v>159</c:v>
                </c:pt>
                <c:pt idx="433">
                  <c:v>159</c:v>
                </c:pt>
                <c:pt idx="434">
                  <c:v>159</c:v>
                </c:pt>
                <c:pt idx="435">
                  <c:v>159</c:v>
                </c:pt>
                <c:pt idx="436">
                  <c:v>159</c:v>
                </c:pt>
                <c:pt idx="437">
                  <c:v>159</c:v>
                </c:pt>
                <c:pt idx="438">
                  <c:v>160</c:v>
                </c:pt>
                <c:pt idx="439">
                  <c:v>160</c:v>
                </c:pt>
                <c:pt idx="440">
                  <c:v>160</c:v>
                </c:pt>
                <c:pt idx="441">
                  <c:v>160</c:v>
                </c:pt>
                <c:pt idx="442">
                  <c:v>160</c:v>
                </c:pt>
                <c:pt idx="443">
                  <c:v>160</c:v>
                </c:pt>
                <c:pt idx="444">
                  <c:v>161</c:v>
                </c:pt>
                <c:pt idx="445">
                  <c:v>161</c:v>
                </c:pt>
                <c:pt idx="446">
                  <c:v>161</c:v>
                </c:pt>
                <c:pt idx="447">
                  <c:v>161</c:v>
                </c:pt>
                <c:pt idx="448">
                  <c:v>161</c:v>
                </c:pt>
                <c:pt idx="449">
                  <c:v>162</c:v>
                </c:pt>
                <c:pt idx="450">
                  <c:v>162</c:v>
                </c:pt>
                <c:pt idx="451">
                  <c:v>162</c:v>
                </c:pt>
                <c:pt idx="452">
                  <c:v>162</c:v>
                </c:pt>
                <c:pt idx="453">
                  <c:v>162</c:v>
                </c:pt>
                <c:pt idx="454">
                  <c:v>162</c:v>
                </c:pt>
                <c:pt idx="455">
                  <c:v>162</c:v>
                </c:pt>
                <c:pt idx="456">
                  <c:v>162</c:v>
                </c:pt>
                <c:pt idx="457">
                  <c:v>162</c:v>
                </c:pt>
                <c:pt idx="458">
                  <c:v>162</c:v>
                </c:pt>
                <c:pt idx="459">
                  <c:v>162</c:v>
                </c:pt>
                <c:pt idx="460">
                  <c:v>163</c:v>
                </c:pt>
                <c:pt idx="461">
                  <c:v>163</c:v>
                </c:pt>
                <c:pt idx="462">
                  <c:v>163</c:v>
                </c:pt>
                <c:pt idx="463">
                  <c:v>163</c:v>
                </c:pt>
                <c:pt idx="464">
                  <c:v>163</c:v>
                </c:pt>
                <c:pt idx="465">
                  <c:v>163</c:v>
                </c:pt>
                <c:pt idx="466">
                  <c:v>164</c:v>
                </c:pt>
                <c:pt idx="467">
                  <c:v>164</c:v>
                </c:pt>
                <c:pt idx="468">
                  <c:v>164</c:v>
                </c:pt>
                <c:pt idx="469">
                  <c:v>164</c:v>
                </c:pt>
                <c:pt idx="470">
                  <c:v>164</c:v>
                </c:pt>
                <c:pt idx="471">
                  <c:v>165</c:v>
                </c:pt>
                <c:pt idx="472">
                  <c:v>164</c:v>
                </c:pt>
                <c:pt idx="473">
                  <c:v>165</c:v>
                </c:pt>
                <c:pt idx="474">
                  <c:v>165</c:v>
                </c:pt>
                <c:pt idx="475">
                  <c:v>165</c:v>
                </c:pt>
                <c:pt idx="476">
                  <c:v>165</c:v>
                </c:pt>
                <c:pt idx="477">
                  <c:v>166</c:v>
                </c:pt>
                <c:pt idx="478">
                  <c:v>166</c:v>
                </c:pt>
                <c:pt idx="479">
                  <c:v>166</c:v>
                </c:pt>
              </c:numCache>
            </c:numRef>
          </c:yVal>
          <c:smooth val="0"/>
        </c:ser>
        <c:ser>
          <c:idx val="2"/>
          <c:order val="2"/>
          <c:tx>
            <c:v>Apr 4-7</c:v>
          </c:tx>
          <c:marker>
            <c:symbol val="diamond"/>
            <c:size val="5"/>
          </c:marker>
          <c:xVal>
            <c:numRef>
              <c:f>'15-min ''07'!$F$8935:$F$9321</c:f>
              <c:numCache>
                <c:formatCode>0.00</c:formatCode>
                <c:ptCount val="387"/>
                <c:pt idx="0">
                  <c:v>9.6843615372000009</c:v>
                </c:pt>
                <c:pt idx="1">
                  <c:v>9.7976289235999889</c:v>
                </c:pt>
                <c:pt idx="2">
                  <c:v>9.939213156600001</c:v>
                </c:pt>
                <c:pt idx="3">
                  <c:v>10.080797389600002</c:v>
                </c:pt>
                <c:pt idx="4">
                  <c:v>10.194064776000001</c:v>
                </c:pt>
                <c:pt idx="5">
                  <c:v>10.477233242000002</c:v>
                </c:pt>
                <c:pt idx="6">
                  <c:v>10.901985941</c:v>
                </c:pt>
                <c:pt idx="7">
                  <c:v>11.468322873</c:v>
                </c:pt>
                <c:pt idx="8">
                  <c:v>11.893075572000004</c:v>
                </c:pt>
                <c:pt idx="9">
                  <c:v>12.3744619642</c:v>
                </c:pt>
                <c:pt idx="10">
                  <c:v>12.997432589400056</c:v>
                </c:pt>
                <c:pt idx="11">
                  <c:v>13.648720061199956</c:v>
                </c:pt>
                <c:pt idx="12">
                  <c:v>14.668126538800006</c:v>
                </c:pt>
                <c:pt idx="13">
                  <c:v>15.744166709599998</c:v>
                </c:pt>
                <c:pt idx="14">
                  <c:v>16.905157420200005</c:v>
                </c:pt>
                <c:pt idx="15">
                  <c:v>18.292682903599861</c:v>
                </c:pt>
                <c:pt idx="16">
                  <c:v>19.510307307400005</c:v>
                </c:pt>
                <c:pt idx="17">
                  <c:v>20.727931711200078</c:v>
                </c:pt>
                <c:pt idx="18">
                  <c:v>22.002189808199883</c:v>
                </c:pt>
                <c:pt idx="19">
                  <c:v>23.7012006042</c:v>
                </c:pt>
                <c:pt idx="20">
                  <c:v>25.286944013799989</c:v>
                </c:pt>
                <c:pt idx="21">
                  <c:v>27.155855889400105</c:v>
                </c:pt>
                <c:pt idx="22">
                  <c:v>28.88318353199988</c:v>
                </c:pt>
                <c:pt idx="23">
                  <c:v>31.431699726000005</c:v>
                </c:pt>
                <c:pt idx="24">
                  <c:v>33.697047453999851</c:v>
                </c:pt>
                <c:pt idx="25">
                  <c:v>36.81190057999985</c:v>
                </c:pt>
                <c:pt idx="26">
                  <c:v>40.209922172000013</c:v>
                </c:pt>
                <c:pt idx="27">
                  <c:v>43.607943763999998</c:v>
                </c:pt>
                <c:pt idx="28">
                  <c:v>47.005965356000011</c:v>
                </c:pt>
                <c:pt idx="29">
                  <c:v>50.687155414000003</c:v>
                </c:pt>
                <c:pt idx="30">
                  <c:v>53.518840073999996</c:v>
                </c:pt>
                <c:pt idx="31">
                  <c:v>56.916861665999754</c:v>
                </c:pt>
                <c:pt idx="32">
                  <c:v>60.031714792000002</c:v>
                </c:pt>
                <c:pt idx="33">
                  <c:v>62.580230986000011</c:v>
                </c:pt>
                <c:pt idx="34">
                  <c:v>65.411915646000509</c:v>
                </c:pt>
                <c:pt idx="35">
                  <c:v>66.544589510000023</c:v>
                </c:pt>
                <c:pt idx="36">
                  <c:v>69.093105703999981</c:v>
                </c:pt>
                <c:pt idx="37">
                  <c:v>70.225779567999496</c:v>
                </c:pt>
                <c:pt idx="38">
                  <c:v>71.358453431999948</c:v>
                </c:pt>
                <c:pt idx="39">
                  <c:v>72.207958829999981</c:v>
                </c:pt>
                <c:pt idx="40">
                  <c:v>73.057464228000299</c:v>
                </c:pt>
                <c:pt idx="41">
                  <c:v>73.057464228000299</c:v>
                </c:pt>
                <c:pt idx="42">
                  <c:v>73.340632694000007</c:v>
                </c:pt>
                <c:pt idx="43">
                  <c:v>72.774295762000023</c:v>
                </c:pt>
                <c:pt idx="44">
                  <c:v>73.057464228000299</c:v>
                </c:pt>
                <c:pt idx="45">
                  <c:v>73.340632694000007</c:v>
                </c:pt>
                <c:pt idx="46">
                  <c:v>72.207958829999981</c:v>
                </c:pt>
                <c:pt idx="47">
                  <c:v>71.641621897999983</c:v>
                </c:pt>
                <c:pt idx="48">
                  <c:v>71.641621897999983</c:v>
                </c:pt>
                <c:pt idx="49">
                  <c:v>71.358453431999948</c:v>
                </c:pt>
                <c:pt idx="52">
                  <c:v>67.677263374000006</c:v>
                </c:pt>
                <c:pt idx="53">
                  <c:v>66.827757975999958</c:v>
                </c:pt>
                <c:pt idx="54">
                  <c:v>66.827757975999958</c:v>
                </c:pt>
                <c:pt idx="55">
                  <c:v>66.544589510000023</c:v>
                </c:pt>
                <c:pt idx="56">
                  <c:v>65.128747179999252</c:v>
                </c:pt>
                <c:pt idx="57">
                  <c:v>64.845578713999416</c:v>
                </c:pt>
                <c:pt idx="58">
                  <c:v>63.429736384000172</c:v>
                </c:pt>
                <c:pt idx="59">
                  <c:v>61.447557121999999</c:v>
                </c:pt>
                <c:pt idx="60">
                  <c:v>61.447557121999999</c:v>
                </c:pt>
                <c:pt idx="61">
                  <c:v>60.598051724000165</c:v>
                </c:pt>
                <c:pt idx="62">
                  <c:v>59.748546326000209</c:v>
                </c:pt>
                <c:pt idx="63">
                  <c:v>59.748546326000209</c:v>
                </c:pt>
                <c:pt idx="64">
                  <c:v>58.615872461999999</c:v>
                </c:pt>
                <c:pt idx="65">
                  <c:v>58.332703996000063</c:v>
                </c:pt>
                <c:pt idx="66">
                  <c:v>56.350524734000004</c:v>
                </c:pt>
                <c:pt idx="67">
                  <c:v>57.200030132000173</c:v>
                </c:pt>
                <c:pt idx="68">
                  <c:v>55.784187801999998</c:v>
                </c:pt>
                <c:pt idx="69">
                  <c:v>55.501019336000013</c:v>
                </c:pt>
                <c:pt idx="70">
                  <c:v>54.085177006000002</c:v>
                </c:pt>
                <c:pt idx="71">
                  <c:v>54.085177006000002</c:v>
                </c:pt>
                <c:pt idx="72">
                  <c:v>53.518840073999996</c:v>
                </c:pt>
                <c:pt idx="73">
                  <c:v>52.386166209999999</c:v>
                </c:pt>
                <c:pt idx="74">
                  <c:v>52.386166209999999</c:v>
                </c:pt>
                <c:pt idx="75">
                  <c:v>51.819829277999894</c:v>
                </c:pt>
                <c:pt idx="76">
                  <c:v>51.536660812000001</c:v>
                </c:pt>
                <c:pt idx="77">
                  <c:v>51.536660812000001</c:v>
                </c:pt>
                <c:pt idx="78">
                  <c:v>50.970323880000002</c:v>
                </c:pt>
                <c:pt idx="79">
                  <c:v>49.837650015999998</c:v>
                </c:pt>
                <c:pt idx="80">
                  <c:v>49.837650015999998</c:v>
                </c:pt>
                <c:pt idx="81">
                  <c:v>48.704976152</c:v>
                </c:pt>
                <c:pt idx="82">
                  <c:v>49.271313084000013</c:v>
                </c:pt>
                <c:pt idx="83">
                  <c:v>48.704976152</c:v>
                </c:pt>
                <c:pt idx="84">
                  <c:v>48.421807685999994</c:v>
                </c:pt>
                <c:pt idx="85">
                  <c:v>47.855470753999995</c:v>
                </c:pt>
                <c:pt idx="86">
                  <c:v>47.289133822000217</c:v>
                </c:pt>
                <c:pt idx="87">
                  <c:v>47.005965356000011</c:v>
                </c:pt>
                <c:pt idx="88">
                  <c:v>47.005965356000011</c:v>
                </c:pt>
                <c:pt idx="89">
                  <c:v>46.722796890000254</c:v>
                </c:pt>
                <c:pt idx="90">
                  <c:v>46.156459957999999</c:v>
                </c:pt>
                <c:pt idx="91">
                  <c:v>45.306954559999994</c:v>
                </c:pt>
                <c:pt idx="92">
                  <c:v>45.59012302600015</c:v>
                </c:pt>
                <c:pt idx="93">
                  <c:v>45.023786094000002</c:v>
                </c:pt>
                <c:pt idx="94">
                  <c:v>44.740617628000003</c:v>
                </c:pt>
                <c:pt idx="95">
                  <c:v>44.457449161999783</c:v>
                </c:pt>
                <c:pt idx="96">
                  <c:v>44.457449161999783</c:v>
                </c:pt>
                <c:pt idx="97">
                  <c:v>44.457449161999783</c:v>
                </c:pt>
                <c:pt idx="98">
                  <c:v>43.041606831999999</c:v>
                </c:pt>
                <c:pt idx="99">
                  <c:v>43.041606831999999</c:v>
                </c:pt>
                <c:pt idx="100">
                  <c:v>42.758438366000149</c:v>
                </c:pt>
                <c:pt idx="101">
                  <c:v>42.475269900000001</c:v>
                </c:pt>
                <c:pt idx="102">
                  <c:v>42.192101434000165</c:v>
                </c:pt>
                <c:pt idx="103">
                  <c:v>42.192101434000165</c:v>
                </c:pt>
                <c:pt idx="104">
                  <c:v>41.625764502000003</c:v>
                </c:pt>
                <c:pt idx="105">
                  <c:v>41.625764502000003</c:v>
                </c:pt>
                <c:pt idx="106">
                  <c:v>41.342596036000003</c:v>
                </c:pt>
                <c:pt idx="107">
                  <c:v>40.776259104000012</c:v>
                </c:pt>
                <c:pt idx="108">
                  <c:v>40.209922172000013</c:v>
                </c:pt>
                <c:pt idx="109">
                  <c:v>40.209922172000013</c:v>
                </c:pt>
                <c:pt idx="110">
                  <c:v>39.926753706000063</c:v>
                </c:pt>
                <c:pt idx="111">
                  <c:v>39.643585240000149</c:v>
                </c:pt>
                <c:pt idx="112">
                  <c:v>39.360416774000001</c:v>
                </c:pt>
                <c:pt idx="113">
                  <c:v>39.077248308000001</c:v>
                </c:pt>
                <c:pt idx="114">
                  <c:v>39.077248308000001</c:v>
                </c:pt>
                <c:pt idx="115">
                  <c:v>38.22774291000021</c:v>
                </c:pt>
                <c:pt idx="116">
                  <c:v>38.22774291000021</c:v>
                </c:pt>
                <c:pt idx="117">
                  <c:v>37.378237511999998</c:v>
                </c:pt>
                <c:pt idx="118">
                  <c:v>37.378237511999998</c:v>
                </c:pt>
                <c:pt idx="119">
                  <c:v>37.095069046000013</c:v>
                </c:pt>
                <c:pt idx="120">
                  <c:v>37.378237511999998</c:v>
                </c:pt>
                <c:pt idx="121">
                  <c:v>36.81190057999985</c:v>
                </c:pt>
                <c:pt idx="122">
                  <c:v>36.81190057999985</c:v>
                </c:pt>
                <c:pt idx="123">
                  <c:v>36.245563648000157</c:v>
                </c:pt>
                <c:pt idx="124">
                  <c:v>35.679226716000002</c:v>
                </c:pt>
                <c:pt idx="125">
                  <c:v>35.679226716000002</c:v>
                </c:pt>
                <c:pt idx="126">
                  <c:v>35.679226716000002</c:v>
                </c:pt>
                <c:pt idx="127">
                  <c:v>35.679226716000002</c:v>
                </c:pt>
                <c:pt idx="128">
                  <c:v>34.829721318000011</c:v>
                </c:pt>
                <c:pt idx="129">
                  <c:v>34.829721318000011</c:v>
                </c:pt>
                <c:pt idx="130">
                  <c:v>34.546552852000012</c:v>
                </c:pt>
                <c:pt idx="131">
                  <c:v>33.980215920000013</c:v>
                </c:pt>
                <c:pt idx="132">
                  <c:v>33.980215920000013</c:v>
                </c:pt>
                <c:pt idx="133">
                  <c:v>33.980215920000013</c:v>
                </c:pt>
                <c:pt idx="134">
                  <c:v>33.980215920000013</c:v>
                </c:pt>
                <c:pt idx="135">
                  <c:v>33.697047453999851</c:v>
                </c:pt>
                <c:pt idx="136">
                  <c:v>33.697047453999851</c:v>
                </c:pt>
                <c:pt idx="137">
                  <c:v>33.413878988</c:v>
                </c:pt>
                <c:pt idx="138">
                  <c:v>33.130710522000157</c:v>
                </c:pt>
                <c:pt idx="139">
                  <c:v>33.130710522000157</c:v>
                </c:pt>
                <c:pt idx="140">
                  <c:v>33.130710522000157</c:v>
                </c:pt>
                <c:pt idx="141">
                  <c:v>33.130710522000157</c:v>
                </c:pt>
                <c:pt idx="142">
                  <c:v>33.130710522000157</c:v>
                </c:pt>
                <c:pt idx="143">
                  <c:v>31.998036657999876</c:v>
                </c:pt>
                <c:pt idx="144">
                  <c:v>32.281205124000003</c:v>
                </c:pt>
                <c:pt idx="145">
                  <c:v>32.281205124000003</c:v>
                </c:pt>
                <c:pt idx="146">
                  <c:v>31.998036657999876</c:v>
                </c:pt>
                <c:pt idx="147">
                  <c:v>31.998036657999876</c:v>
                </c:pt>
                <c:pt idx="148">
                  <c:v>31.998036657999876</c:v>
                </c:pt>
                <c:pt idx="149">
                  <c:v>31.714868192000161</c:v>
                </c:pt>
                <c:pt idx="150">
                  <c:v>31.714868192000161</c:v>
                </c:pt>
                <c:pt idx="151">
                  <c:v>31.148531260000002</c:v>
                </c:pt>
                <c:pt idx="152">
                  <c:v>31.148531260000002</c:v>
                </c:pt>
                <c:pt idx="153">
                  <c:v>30.865362793999989</c:v>
                </c:pt>
                <c:pt idx="154">
                  <c:v>30.865362793999989</c:v>
                </c:pt>
                <c:pt idx="155">
                  <c:v>30.582194328</c:v>
                </c:pt>
                <c:pt idx="156">
                  <c:v>30.582194328</c:v>
                </c:pt>
                <c:pt idx="157">
                  <c:v>30.299025862000001</c:v>
                </c:pt>
                <c:pt idx="158">
                  <c:v>29.732688930000002</c:v>
                </c:pt>
                <c:pt idx="159">
                  <c:v>30.015857396000101</c:v>
                </c:pt>
                <c:pt idx="160">
                  <c:v>29.732688930000002</c:v>
                </c:pt>
                <c:pt idx="161">
                  <c:v>29.449520464000003</c:v>
                </c:pt>
                <c:pt idx="162">
                  <c:v>29.732688930000002</c:v>
                </c:pt>
                <c:pt idx="163">
                  <c:v>29.449520464000003</c:v>
                </c:pt>
                <c:pt idx="164">
                  <c:v>29.166351998000035</c:v>
                </c:pt>
                <c:pt idx="165">
                  <c:v>28.88318353199988</c:v>
                </c:pt>
                <c:pt idx="166">
                  <c:v>28.88318353199988</c:v>
                </c:pt>
                <c:pt idx="167">
                  <c:v>28.600015066000097</c:v>
                </c:pt>
                <c:pt idx="168">
                  <c:v>28.600015066000097</c:v>
                </c:pt>
                <c:pt idx="169">
                  <c:v>28.316846600000005</c:v>
                </c:pt>
                <c:pt idx="170">
                  <c:v>28.231896060200086</c:v>
                </c:pt>
                <c:pt idx="171">
                  <c:v>28.0053612874</c:v>
                </c:pt>
                <c:pt idx="172">
                  <c:v>27.778826514600002</c:v>
                </c:pt>
                <c:pt idx="173">
                  <c:v>28.0053612874</c:v>
                </c:pt>
                <c:pt idx="174">
                  <c:v>27.778826514600002</c:v>
                </c:pt>
                <c:pt idx="175">
                  <c:v>27.580608588399887</c:v>
                </c:pt>
                <c:pt idx="176">
                  <c:v>27.354073815600035</c:v>
                </c:pt>
                <c:pt idx="177">
                  <c:v>27.155855889400105</c:v>
                </c:pt>
                <c:pt idx="178">
                  <c:v>27.155855889400105</c:v>
                </c:pt>
                <c:pt idx="179">
                  <c:v>26.929321116600001</c:v>
                </c:pt>
                <c:pt idx="180">
                  <c:v>26.929321116600001</c:v>
                </c:pt>
                <c:pt idx="181">
                  <c:v>26.929321116600001</c:v>
                </c:pt>
                <c:pt idx="182">
                  <c:v>26.731103190399999</c:v>
                </c:pt>
                <c:pt idx="183">
                  <c:v>26.504568417600105</c:v>
                </c:pt>
                <c:pt idx="184">
                  <c:v>26.504568417600105</c:v>
                </c:pt>
                <c:pt idx="185">
                  <c:v>26.108132565200002</c:v>
                </c:pt>
                <c:pt idx="186">
                  <c:v>26.306350491400035</c:v>
                </c:pt>
                <c:pt idx="187">
                  <c:v>26.108132565200002</c:v>
                </c:pt>
                <c:pt idx="188">
                  <c:v>25.881597792400001</c:v>
                </c:pt>
                <c:pt idx="189">
                  <c:v>25.881597792400001</c:v>
                </c:pt>
                <c:pt idx="190">
                  <c:v>25.881597792400001</c:v>
                </c:pt>
                <c:pt idx="191">
                  <c:v>25.881597792400001</c:v>
                </c:pt>
                <c:pt idx="192">
                  <c:v>25.683379866199989</c:v>
                </c:pt>
                <c:pt idx="193">
                  <c:v>25.485161939999898</c:v>
                </c:pt>
                <c:pt idx="194">
                  <c:v>25.286944013799989</c:v>
                </c:pt>
                <c:pt idx="195">
                  <c:v>25.060409240999846</c:v>
                </c:pt>
                <c:pt idx="196">
                  <c:v>24.8621913148</c:v>
                </c:pt>
                <c:pt idx="197">
                  <c:v>24.8621913148</c:v>
                </c:pt>
                <c:pt idx="198">
                  <c:v>24.8621913148</c:v>
                </c:pt>
                <c:pt idx="199">
                  <c:v>24.8621913148</c:v>
                </c:pt>
                <c:pt idx="200">
                  <c:v>24.663973388600031</c:v>
                </c:pt>
                <c:pt idx="201">
                  <c:v>24.465755462400001</c:v>
                </c:pt>
                <c:pt idx="202">
                  <c:v>24.465755462400001</c:v>
                </c:pt>
                <c:pt idx="203">
                  <c:v>24.26753753619985</c:v>
                </c:pt>
                <c:pt idx="204">
                  <c:v>24.26753753619985</c:v>
                </c:pt>
                <c:pt idx="205">
                  <c:v>24.069319609999887</c:v>
                </c:pt>
                <c:pt idx="206">
                  <c:v>23.871101683799999</c:v>
                </c:pt>
                <c:pt idx="207">
                  <c:v>23.871101683799999</c:v>
                </c:pt>
                <c:pt idx="208">
                  <c:v>23.871101683799999</c:v>
                </c:pt>
                <c:pt idx="209">
                  <c:v>23.7012006042</c:v>
                </c:pt>
                <c:pt idx="210">
                  <c:v>23.502982678000002</c:v>
                </c:pt>
                <c:pt idx="211">
                  <c:v>23.7012006042</c:v>
                </c:pt>
                <c:pt idx="212">
                  <c:v>23.304764751800093</c:v>
                </c:pt>
                <c:pt idx="213">
                  <c:v>23.7012006042</c:v>
                </c:pt>
                <c:pt idx="214">
                  <c:v>23.304764751800093</c:v>
                </c:pt>
                <c:pt idx="215">
                  <c:v>23.106546825599914</c:v>
                </c:pt>
                <c:pt idx="216">
                  <c:v>23.106546825599914</c:v>
                </c:pt>
                <c:pt idx="217">
                  <c:v>23.106546825599914</c:v>
                </c:pt>
                <c:pt idx="218">
                  <c:v>22.936645746</c:v>
                </c:pt>
                <c:pt idx="219">
                  <c:v>22.936645746</c:v>
                </c:pt>
                <c:pt idx="220">
                  <c:v>22.738427819800002</c:v>
                </c:pt>
                <c:pt idx="221">
                  <c:v>22.738427819800002</c:v>
                </c:pt>
                <c:pt idx="222">
                  <c:v>22.370308814000001</c:v>
                </c:pt>
                <c:pt idx="223">
                  <c:v>22.540209893599879</c:v>
                </c:pt>
                <c:pt idx="224">
                  <c:v>22.370308814000001</c:v>
                </c:pt>
                <c:pt idx="225">
                  <c:v>22.1720908878</c:v>
                </c:pt>
                <c:pt idx="226">
                  <c:v>22.1720908878</c:v>
                </c:pt>
                <c:pt idx="227">
                  <c:v>22.1720908878</c:v>
                </c:pt>
                <c:pt idx="228">
                  <c:v>22.002189808199883</c:v>
                </c:pt>
                <c:pt idx="229">
                  <c:v>22.002189808199883</c:v>
                </c:pt>
                <c:pt idx="230">
                  <c:v>21.803971881999999</c:v>
                </c:pt>
                <c:pt idx="231">
                  <c:v>22.002189808199883</c:v>
                </c:pt>
                <c:pt idx="232">
                  <c:v>21.634070802400078</c:v>
                </c:pt>
                <c:pt idx="233">
                  <c:v>21.634070802400078</c:v>
                </c:pt>
                <c:pt idx="234">
                  <c:v>21.435852876200002</c:v>
                </c:pt>
                <c:pt idx="235">
                  <c:v>21.265951796600035</c:v>
                </c:pt>
                <c:pt idx="236">
                  <c:v>21.435852876200002</c:v>
                </c:pt>
                <c:pt idx="237">
                  <c:v>21.265951796600035</c:v>
                </c:pt>
                <c:pt idx="238">
                  <c:v>21.265951796600035</c:v>
                </c:pt>
                <c:pt idx="239">
                  <c:v>21.265951796600035</c:v>
                </c:pt>
                <c:pt idx="240">
                  <c:v>21.265951796600035</c:v>
                </c:pt>
                <c:pt idx="241">
                  <c:v>21.096050717000093</c:v>
                </c:pt>
                <c:pt idx="242">
                  <c:v>20.897832790799999</c:v>
                </c:pt>
                <c:pt idx="243">
                  <c:v>21.096050717000093</c:v>
                </c:pt>
                <c:pt idx="244">
                  <c:v>20.897832790799999</c:v>
                </c:pt>
                <c:pt idx="245">
                  <c:v>20.727931711200078</c:v>
                </c:pt>
                <c:pt idx="246">
                  <c:v>20.558030631599905</c:v>
                </c:pt>
                <c:pt idx="247">
                  <c:v>20.558030631599905</c:v>
                </c:pt>
                <c:pt idx="248">
                  <c:v>20.558030631599905</c:v>
                </c:pt>
                <c:pt idx="249">
                  <c:v>20.558030631599905</c:v>
                </c:pt>
                <c:pt idx="250">
                  <c:v>20.558030631599905</c:v>
                </c:pt>
                <c:pt idx="251">
                  <c:v>20.558030631599905</c:v>
                </c:pt>
                <c:pt idx="252">
                  <c:v>20.020010546200002</c:v>
                </c:pt>
                <c:pt idx="253">
                  <c:v>20.2182284724</c:v>
                </c:pt>
                <c:pt idx="254">
                  <c:v>20.2182284724</c:v>
                </c:pt>
                <c:pt idx="255">
                  <c:v>19.850109466599999</c:v>
                </c:pt>
                <c:pt idx="256">
                  <c:v>19.850109466599999</c:v>
                </c:pt>
                <c:pt idx="257">
                  <c:v>19.850109466599999</c:v>
                </c:pt>
                <c:pt idx="258">
                  <c:v>19.850109466599999</c:v>
                </c:pt>
                <c:pt idx="259">
                  <c:v>19.680208387</c:v>
                </c:pt>
                <c:pt idx="260">
                  <c:v>19.680208387</c:v>
                </c:pt>
                <c:pt idx="261">
                  <c:v>19.510307307400005</c:v>
                </c:pt>
                <c:pt idx="262">
                  <c:v>19.680208387</c:v>
                </c:pt>
                <c:pt idx="263">
                  <c:v>19.340406227799921</c:v>
                </c:pt>
                <c:pt idx="264">
                  <c:v>19.510307307400005</c:v>
                </c:pt>
                <c:pt idx="265">
                  <c:v>19.340406227799921</c:v>
                </c:pt>
                <c:pt idx="266">
                  <c:v>19.510307307400005</c:v>
                </c:pt>
                <c:pt idx="267">
                  <c:v>19.198821994799999</c:v>
                </c:pt>
                <c:pt idx="268">
                  <c:v>19.198821994799999</c:v>
                </c:pt>
                <c:pt idx="269">
                  <c:v>19.028920915200001</c:v>
                </c:pt>
                <c:pt idx="270">
                  <c:v>19.028920915200001</c:v>
                </c:pt>
                <c:pt idx="271">
                  <c:v>19.028920915200001</c:v>
                </c:pt>
                <c:pt idx="272">
                  <c:v>18.859019835600002</c:v>
                </c:pt>
                <c:pt idx="273">
                  <c:v>18.859019835600002</c:v>
                </c:pt>
                <c:pt idx="274">
                  <c:v>18.859019835600002</c:v>
                </c:pt>
                <c:pt idx="275">
                  <c:v>18.859019835600002</c:v>
                </c:pt>
                <c:pt idx="276">
                  <c:v>18.859019835600002</c:v>
                </c:pt>
                <c:pt idx="277">
                  <c:v>18.689118755999999</c:v>
                </c:pt>
                <c:pt idx="278">
                  <c:v>18.689118755999999</c:v>
                </c:pt>
                <c:pt idx="279">
                  <c:v>18.490900829800001</c:v>
                </c:pt>
                <c:pt idx="280">
                  <c:v>18.490900829800001</c:v>
                </c:pt>
                <c:pt idx="281">
                  <c:v>18.292682903599861</c:v>
                </c:pt>
                <c:pt idx="282">
                  <c:v>18.292682903599861</c:v>
                </c:pt>
                <c:pt idx="283">
                  <c:v>18.490900829800001</c:v>
                </c:pt>
                <c:pt idx="284">
                  <c:v>18.292682903599861</c:v>
                </c:pt>
                <c:pt idx="285">
                  <c:v>18.066148130800002</c:v>
                </c:pt>
                <c:pt idx="286">
                  <c:v>18.066148130800002</c:v>
                </c:pt>
                <c:pt idx="287">
                  <c:v>18.066148130800002</c:v>
                </c:pt>
                <c:pt idx="288">
                  <c:v>18.066148130800002</c:v>
                </c:pt>
                <c:pt idx="289">
                  <c:v>17.8679302046</c:v>
                </c:pt>
                <c:pt idx="290">
                  <c:v>17.8679302046</c:v>
                </c:pt>
                <c:pt idx="291">
                  <c:v>17.669712278399849</c:v>
                </c:pt>
                <c:pt idx="292">
                  <c:v>17.669712278399849</c:v>
                </c:pt>
                <c:pt idx="293">
                  <c:v>17.471494352200001</c:v>
                </c:pt>
                <c:pt idx="294">
                  <c:v>17.471494352200001</c:v>
                </c:pt>
                <c:pt idx="295">
                  <c:v>17.273276425999999</c:v>
                </c:pt>
                <c:pt idx="296">
                  <c:v>17.273276425999999</c:v>
                </c:pt>
                <c:pt idx="297">
                  <c:v>17.103375346400075</c:v>
                </c:pt>
                <c:pt idx="298">
                  <c:v>17.103375346400075</c:v>
                </c:pt>
                <c:pt idx="299">
                  <c:v>17.103375346400075</c:v>
                </c:pt>
                <c:pt idx="300">
                  <c:v>17.103375346400075</c:v>
                </c:pt>
                <c:pt idx="301">
                  <c:v>16.905157420200005</c:v>
                </c:pt>
                <c:pt idx="302">
                  <c:v>17.103375346400075</c:v>
                </c:pt>
                <c:pt idx="303">
                  <c:v>16.905157420200005</c:v>
                </c:pt>
                <c:pt idx="304">
                  <c:v>16.706939494</c:v>
                </c:pt>
                <c:pt idx="305">
                  <c:v>16.706939494</c:v>
                </c:pt>
                <c:pt idx="306">
                  <c:v>16.706939494</c:v>
                </c:pt>
                <c:pt idx="307">
                  <c:v>16.508721567800002</c:v>
                </c:pt>
                <c:pt idx="308">
                  <c:v>16.706939494</c:v>
                </c:pt>
                <c:pt idx="309">
                  <c:v>16.3105036416</c:v>
                </c:pt>
                <c:pt idx="310">
                  <c:v>16.508721567800002</c:v>
                </c:pt>
                <c:pt idx="311">
                  <c:v>16.3105036416</c:v>
                </c:pt>
                <c:pt idx="312">
                  <c:v>16.140602562000002</c:v>
                </c:pt>
                <c:pt idx="313">
                  <c:v>16.140602562000002</c:v>
                </c:pt>
                <c:pt idx="314">
                  <c:v>16.140602562000002</c:v>
                </c:pt>
                <c:pt idx="315">
                  <c:v>16.140602562000002</c:v>
                </c:pt>
                <c:pt idx="316">
                  <c:v>15.942384635800041</c:v>
                </c:pt>
                <c:pt idx="317">
                  <c:v>15.942384635800041</c:v>
                </c:pt>
                <c:pt idx="318">
                  <c:v>15.744166709599998</c:v>
                </c:pt>
                <c:pt idx="319">
                  <c:v>15.744166709599998</c:v>
                </c:pt>
                <c:pt idx="320">
                  <c:v>15.744166709599998</c:v>
                </c:pt>
                <c:pt idx="321">
                  <c:v>15.574265630000001</c:v>
                </c:pt>
                <c:pt idx="322">
                  <c:v>15.744166709599998</c:v>
                </c:pt>
                <c:pt idx="323">
                  <c:v>15.376047703800024</c:v>
                </c:pt>
                <c:pt idx="324">
                  <c:v>15.376047703800024</c:v>
                </c:pt>
                <c:pt idx="325">
                  <c:v>15.376047703800024</c:v>
                </c:pt>
                <c:pt idx="326">
                  <c:v>15.376047703800024</c:v>
                </c:pt>
                <c:pt idx="327">
                  <c:v>15.376047703800024</c:v>
                </c:pt>
                <c:pt idx="328">
                  <c:v>15.376047703800024</c:v>
                </c:pt>
                <c:pt idx="329">
                  <c:v>15.206146624200002</c:v>
                </c:pt>
                <c:pt idx="330">
                  <c:v>15.206146624200002</c:v>
                </c:pt>
                <c:pt idx="331">
                  <c:v>15.0362455446</c:v>
                </c:pt>
                <c:pt idx="332">
                  <c:v>15.0362455446</c:v>
                </c:pt>
                <c:pt idx="333">
                  <c:v>14.8380276184</c:v>
                </c:pt>
                <c:pt idx="334">
                  <c:v>14.668126538800006</c:v>
                </c:pt>
                <c:pt idx="335">
                  <c:v>14.8380276184</c:v>
                </c:pt>
                <c:pt idx="336">
                  <c:v>14.668126538800006</c:v>
                </c:pt>
                <c:pt idx="337">
                  <c:v>14.668126538800006</c:v>
                </c:pt>
                <c:pt idx="338">
                  <c:v>14.498225459199999</c:v>
                </c:pt>
                <c:pt idx="339">
                  <c:v>14.498225459199999</c:v>
                </c:pt>
                <c:pt idx="340">
                  <c:v>14.498225459199999</c:v>
                </c:pt>
                <c:pt idx="341">
                  <c:v>14.498225459199999</c:v>
                </c:pt>
                <c:pt idx="342">
                  <c:v>14.3283243796</c:v>
                </c:pt>
                <c:pt idx="343">
                  <c:v>14.498225459199999</c:v>
                </c:pt>
                <c:pt idx="344">
                  <c:v>14.3283243796</c:v>
                </c:pt>
                <c:pt idx="345">
                  <c:v>14.158423300000001</c:v>
                </c:pt>
                <c:pt idx="346">
                  <c:v>14.158423300000001</c:v>
                </c:pt>
                <c:pt idx="347">
                  <c:v>14.158423300000001</c:v>
                </c:pt>
                <c:pt idx="348">
                  <c:v>13.9885222204</c:v>
                </c:pt>
                <c:pt idx="349">
                  <c:v>13.9885222204</c:v>
                </c:pt>
                <c:pt idx="350">
                  <c:v>13.9885222204</c:v>
                </c:pt>
                <c:pt idx="351">
                  <c:v>13.818621140799998</c:v>
                </c:pt>
                <c:pt idx="352">
                  <c:v>13.648720061199956</c:v>
                </c:pt>
                <c:pt idx="353">
                  <c:v>13.818621140799998</c:v>
                </c:pt>
                <c:pt idx="354">
                  <c:v>13.818621140799998</c:v>
                </c:pt>
                <c:pt idx="355">
                  <c:v>13.648720061199956</c:v>
                </c:pt>
                <c:pt idx="356">
                  <c:v>13.648720061199956</c:v>
                </c:pt>
                <c:pt idx="357">
                  <c:v>13.648720061199956</c:v>
                </c:pt>
                <c:pt idx="358">
                  <c:v>13.648720061199956</c:v>
                </c:pt>
                <c:pt idx="359">
                  <c:v>13.478818981599998</c:v>
                </c:pt>
                <c:pt idx="360">
                  <c:v>13.478818981599998</c:v>
                </c:pt>
                <c:pt idx="361">
                  <c:v>13.308917902000001</c:v>
                </c:pt>
                <c:pt idx="362">
                  <c:v>13.478818981599998</c:v>
                </c:pt>
                <c:pt idx="363">
                  <c:v>13.308917902000001</c:v>
                </c:pt>
                <c:pt idx="364">
                  <c:v>13.308917902000001</c:v>
                </c:pt>
                <c:pt idx="365">
                  <c:v>13.1390168224</c:v>
                </c:pt>
                <c:pt idx="366">
                  <c:v>13.1390168224</c:v>
                </c:pt>
                <c:pt idx="367">
                  <c:v>13.1390168224</c:v>
                </c:pt>
                <c:pt idx="368">
                  <c:v>13.1390168224</c:v>
                </c:pt>
                <c:pt idx="369">
                  <c:v>12.997432589400056</c:v>
                </c:pt>
                <c:pt idx="370">
                  <c:v>12.997432589400056</c:v>
                </c:pt>
                <c:pt idx="371">
                  <c:v>12.997432589400056</c:v>
                </c:pt>
                <c:pt idx="372">
                  <c:v>12.997432589400056</c:v>
                </c:pt>
                <c:pt idx="373">
                  <c:v>12.997432589400056</c:v>
                </c:pt>
                <c:pt idx="374">
                  <c:v>12.997432589400056</c:v>
                </c:pt>
                <c:pt idx="375">
                  <c:v>12.827531509800041</c:v>
                </c:pt>
                <c:pt idx="376">
                  <c:v>12.827531509800041</c:v>
                </c:pt>
                <c:pt idx="377">
                  <c:v>12.827531509800041</c:v>
                </c:pt>
                <c:pt idx="378">
                  <c:v>12.827531509800041</c:v>
                </c:pt>
                <c:pt idx="379">
                  <c:v>12.827531509800041</c:v>
                </c:pt>
                <c:pt idx="380">
                  <c:v>12.516046197200026</c:v>
                </c:pt>
                <c:pt idx="381">
                  <c:v>12.516046197200026</c:v>
                </c:pt>
                <c:pt idx="382">
                  <c:v>12.516046197200026</c:v>
                </c:pt>
                <c:pt idx="383">
                  <c:v>12.516046197200026</c:v>
                </c:pt>
                <c:pt idx="384">
                  <c:v>12.516046197200026</c:v>
                </c:pt>
                <c:pt idx="385">
                  <c:v>12.516046197200026</c:v>
                </c:pt>
                <c:pt idx="386">
                  <c:v>12.516046197200026</c:v>
                </c:pt>
              </c:numCache>
            </c:numRef>
          </c:xVal>
          <c:yVal>
            <c:numRef>
              <c:f>'15-min ''07'!$E$8935:$E$9321</c:f>
              <c:numCache>
                <c:formatCode>General</c:formatCode>
                <c:ptCount val="387"/>
                <c:pt idx="0">
                  <c:v>182</c:v>
                </c:pt>
                <c:pt idx="1">
                  <c:v>181</c:v>
                </c:pt>
                <c:pt idx="2">
                  <c:v>181</c:v>
                </c:pt>
                <c:pt idx="3">
                  <c:v>181</c:v>
                </c:pt>
                <c:pt idx="4">
                  <c:v>180</c:v>
                </c:pt>
                <c:pt idx="5">
                  <c:v>179</c:v>
                </c:pt>
                <c:pt idx="6">
                  <c:v>178</c:v>
                </c:pt>
                <c:pt idx="7">
                  <c:v>177</c:v>
                </c:pt>
                <c:pt idx="8">
                  <c:v>177</c:v>
                </c:pt>
                <c:pt idx="9">
                  <c:v>175</c:v>
                </c:pt>
                <c:pt idx="10">
                  <c:v>176</c:v>
                </c:pt>
                <c:pt idx="11">
                  <c:v>175</c:v>
                </c:pt>
                <c:pt idx="12">
                  <c:v>174</c:v>
                </c:pt>
                <c:pt idx="13">
                  <c:v>173</c:v>
                </c:pt>
                <c:pt idx="14">
                  <c:v>172</c:v>
                </c:pt>
                <c:pt idx="15">
                  <c:v>171</c:v>
                </c:pt>
                <c:pt idx="16">
                  <c:v>169</c:v>
                </c:pt>
                <c:pt idx="17">
                  <c:v>169</c:v>
                </c:pt>
                <c:pt idx="18">
                  <c:v>166</c:v>
                </c:pt>
                <c:pt idx="19">
                  <c:v>165.5</c:v>
                </c:pt>
                <c:pt idx="20">
                  <c:v>165</c:v>
                </c:pt>
                <c:pt idx="21">
                  <c:v>163</c:v>
                </c:pt>
                <c:pt idx="22">
                  <c:v>162</c:v>
                </c:pt>
                <c:pt idx="23">
                  <c:v>160</c:v>
                </c:pt>
                <c:pt idx="24">
                  <c:v>162</c:v>
                </c:pt>
                <c:pt idx="25">
                  <c:v>163</c:v>
                </c:pt>
                <c:pt idx="26">
                  <c:v>164</c:v>
                </c:pt>
                <c:pt idx="27">
                  <c:v>166</c:v>
                </c:pt>
                <c:pt idx="28">
                  <c:v>168</c:v>
                </c:pt>
                <c:pt idx="29">
                  <c:v>171</c:v>
                </c:pt>
                <c:pt idx="30">
                  <c:v>173</c:v>
                </c:pt>
                <c:pt idx="31">
                  <c:v>176</c:v>
                </c:pt>
                <c:pt idx="32">
                  <c:v>177</c:v>
                </c:pt>
                <c:pt idx="33">
                  <c:v>177</c:v>
                </c:pt>
                <c:pt idx="34">
                  <c:v>177</c:v>
                </c:pt>
                <c:pt idx="35">
                  <c:v>176</c:v>
                </c:pt>
                <c:pt idx="36">
                  <c:v>174</c:v>
                </c:pt>
                <c:pt idx="37">
                  <c:v>173</c:v>
                </c:pt>
                <c:pt idx="38">
                  <c:v>172</c:v>
                </c:pt>
                <c:pt idx="39">
                  <c:v>172</c:v>
                </c:pt>
                <c:pt idx="40">
                  <c:v>171</c:v>
                </c:pt>
                <c:pt idx="41">
                  <c:v>169</c:v>
                </c:pt>
                <c:pt idx="42">
                  <c:v>165</c:v>
                </c:pt>
                <c:pt idx="43">
                  <c:v>160</c:v>
                </c:pt>
                <c:pt idx="44">
                  <c:v>155</c:v>
                </c:pt>
                <c:pt idx="45">
                  <c:v>150</c:v>
                </c:pt>
                <c:pt idx="46">
                  <c:v>146</c:v>
                </c:pt>
                <c:pt idx="47">
                  <c:v>142</c:v>
                </c:pt>
                <c:pt idx="48">
                  <c:v>139</c:v>
                </c:pt>
                <c:pt idx="49">
                  <c:v>136</c:v>
                </c:pt>
                <c:pt idx="50">
                  <c:v>135</c:v>
                </c:pt>
                <c:pt idx="51">
                  <c:v>134</c:v>
                </c:pt>
                <c:pt idx="52">
                  <c:v>133</c:v>
                </c:pt>
                <c:pt idx="53">
                  <c:v>133</c:v>
                </c:pt>
                <c:pt idx="54">
                  <c:v>133</c:v>
                </c:pt>
                <c:pt idx="55">
                  <c:v>133</c:v>
                </c:pt>
                <c:pt idx="56">
                  <c:v>133</c:v>
                </c:pt>
                <c:pt idx="57">
                  <c:v>133</c:v>
                </c:pt>
                <c:pt idx="58">
                  <c:v>133</c:v>
                </c:pt>
                <c:pt idx="59">
                  <c:v>133</c:v>
                </c:pt>
                <c:pt idx="60">
                  <c:v>133</c:v>
                </c:pt>
                <c:pt idx="61">
                  <c:v>133</c:v>
                </c:pt>
                <c:pt idx="62">
                  <c:v>133</c:v>
                </c:pt>
                <c:pt idx="63">
                  <c:v>134</c:v>
                </c:pt>
                <c:pt idx="64">
                  <c:v>134</c:v>
                </c:pt>
                <c:pt idx="65">
                  <c:v>134</c:v>
                </c:pt>
                <c:pt idx="66">
                  <c:v>135</c:v>
                </c:pt>
                <c:pt idx="67">
                  <c:v>135</c:v>
                </c:pt>
                <c:pt idx="68">
                  <c:v>135</c:v>
                </c:pt>
                <c:pt idx="69">
                  <c:v>136</c:v>
                </c:pt>
                <c:pt idx="70">
                  <c:v>136</c:v>
                </c:pt>
                <c:pt idx="71">
                  <c:v>136</c:v>
                </c:pt>
                <c:pt idx="72">
                  <c:v>136</c:v>
                </c:pt>
                <c:pt idx="73">
                  <c:v>136</c:v>
                </c:pt>
                <c:pt idx="74">
                  <c:v>137</c:v>
                </c:pt>
                <c:pt idx="75">
                  <c:v>137</c:v>
                </c:pt>
                <c:pt idx="76">
                  <c:v>137</c:v>
                </c:pt>
                <c:pt idx="77">
                  <c:v>137</c:v>
                </c:pt>
                <c:pt idx="78">
                  <c:v>137</c:v>
                </c:pt>
                <c:pt idx="79">
                  <c:v>137</c:v>
                </c:pt>
                <c:pt idx="80">
                  <c:v>136</c:v>
                </c:pt>
                <c:pt idx="81">
                  <c:v>136</c:v>
                </c:pt>
                <c:pt idx="82">
                  <c:v>137</c:v>
                </c:pt>
                <c:pt idx="83">
                  <c:v>137</c:v>
                </c:pt>
                <c:pt idx="84">
                  <c:v>136</c:v>
                </c:pt>
                <c:pt idx="85">
                  <c:v>136</c:v>
                </c:pt>
                <c:pt idx="86">
                  <c:v>136</c:v>
                </c:pt>
                <c:pt idx="87">
                  <c:v>137</c:v>
                </c:pt>
                <c:pt idx="88">
                  <c:v>136</c:v>
                </c:pt>
                <c:pt idx="89">
                  <c:v>136</c:v>
                </c:pt>
                <c:pt idx="90">
                  <c:v>136</c:v>
                </c:pt>
                <c:pt idx="91">
                  <c:v>136</c:v>
                </c:pt>
                <c:pt idx="92">
                  <c:v>136</c:v>
                </c:pt>
                <c:pt idx="93">
                  <c:v>136</c:v>
                </c:pt>
                <c:pt idx="94">
                  <c:v>136</c:v>
                </c:pt>
                <c:pt idx="95">
                  <c:v>136</c:v>
                </c:pt>
                <c:pt idx="96">
                  <c:v>136</c:v>
                </c:pt>
                <c:pt idx="97">
                  <c:v>136</c:v>
                </c:pt>
                <c:pt idx="98">
                  <c:v>136</c:v>
                </c:pt>
                <c:pt idx="99">
                  <c:v>136</c:v>
                </c:pt>
                <c:pt idx="100">
                  <c:v>135</c:v>
                </c:pt>
                <c:pt idx="101">
                  <c:v>135</c:v>
                </c:pt>
                <c:pt idx="102">
                  <c:v>135</c:v>
                </c:pt>
                <c:pt idx="103">
                  <c:v>135</c:v>
                </c:pt>
                <c:pt idx="104">
                  <c:v>135</c:v>
                </c:pt>
                <c:pt idx="105">
                  <c:v>134</c:v>
                </c:pt>
                <c:pt idx="106">
                  <c:v>134</c:v>
                </c:pt>
                <c:pt idx="107">
                  <c:v>134</c:v>
                </c:pt>
                <c:pt idx="108">
                  <c:v>134</c:v>
                </c:pt>
                <c:pt idx="109">
                  <c:v>134</c:v>
                </c:pt>
                <c:pt idx="110">
                  <c:v>134</c:v>
                </c:pt>
                <c:pt idx="111">
                  <c:v>134</c:v>
                </c:pt>
                <c:pt idx="112">
                  <c:v>134</c:v>
                </c:pt>
                <c:pt idx="113">
                  <c:v>134</c:v>
                </c:pt>
                <c:pt idx="114">
                  <c:v>134</c:v>
                </c:pt>
                <c:pt idx="115">
                  <c:v>134</c:v>
                </c:pt>
                <c:pt idx="116">
                  <c:v>134</c:v>
                </c:pt>
                <c:pt idx="117">
                  <c:v>134</c:v>
                </c:pt>
                <c:pt idx="118">
                  <c:v>134</c:v>
                </c:pt>
                <c:pt idx="119">
                  <c:v>134</c:v>
                </c:pt>
                <c:pt idx="120">
                  <c:v>134</c:v>
                </c:pt>
                <c:pt idx="121">
                  <c:v>134</c:v>
                </c:pt>
                <c:pt idx="122">
                  <c:v>134</c:v>
                </c:pt>
                <c:pt idx="123">
                  <c:v>134</c:v>
                </c:pt>
                <c:pt idx="124">
                  <c:v>134</c:v>
                </c:pt>
                <c:pt idx="125">
                  <c:v>134</c:v>
                </c:pt>
                <c:pt idx="126">
                  <c:v>134</c:v>
                </c:pt>
                <c:pt idx="127">
                  <c:v>134</c:v>
                </c:pt>
                <c:pt idx="128">
                  <c:v>134</c:v>
                </c:pt>
                <c:pt idx="129">
                  <c:v>134</c:v>
                </c:pt>
                <c:pt idx="130">
                  <c:v>134</c:v>
                </c:pt>
                <c:pt idx="131">
                  <c:v>135</c:v>
                </c:pt>
                <c:pt idx="132">
                  <c:v>135</c:v>
                </c:pt>
                <c:pt idx="133">
                  <c:v>135</c:v>
                </c:pt>
                <c:pt idx="134">
                  <c:v>134</c:v>
                </c:pt>
                <c:pt idx="135">
                  <c:v>135</c:v>
                </c:pt>
                <c:pt idx="136">
                  <c:v>135</c:v>
                </c:pt>
                <c:pt idx="137">
                  <c:v>135</c:v>
                </c:pt>
                <c:pt idx="138">
                  <c:v>135</c:v>
                </c:pt>
                <c:pt idx="139">
                  <c:v>135</c:v>
                </c:pt>
                <c:pt idx="140">
                  <c:v>135</c:v>
                </c:pt>
                <c:pt idx="141">
                  <c:v>135</c:v>
                </c:pt>
                <c:pt idx="142">
                  <c:v>135</c:v>
                </c:pt>
                <c:pt idx="143">
                  <c:v>135</c:v>
                </c:pt>
                <c:pt idx="144">
                  <c:v>135</c:v>
                </c:pt>
                <c:pt idx="145">
                  <c:v>135</c:v>
                </c:pt>
                <c:pt idx="146">
                  <c:v>135</c:v>
                </c:pt>
                <c:pt idx="147">
                  <c:v>135</c:v>
                </c:pt>
                <c:pt idx="148">
                  <c:v>135</c:v>
                </c:pt>
                <c:pt idx="149">
                  <c:v>135</c:v>
                </c:pt>
                <c:pt idx="150">
                  <c:v>136</c:v>
                </c:pt>
                <c:pt idx="151">
                  <c:v>136</c:v>
                </c:pt>
                <c:pt idx="152">
                  <c:v>136</c:v>
                </c:pt>
                <c:pt idx="153">
                  <c:v>136</c:v>
                </c:pt>
                <c:pt idx="154">
                  <c:v>136</c:v>
                </c:pt>
                <c:pt idx="155">
                  <c:v>136</c:v>
                </c:pt>
                <c:pt idx="156">
                  <c:v>136</c:v>
                </c:pt>
                <c:pt idx="157">
                  <c:v>136</c:v>
                </c:pt>
                <c:pt idx="158">
                  <c:v>136</c:v>
                </c:pt>
                <c:pt idx="159">
                  <c:v>136</c:v>
                </c:pt>
                <c:pt idx="160">
                  <c:v>136</c:v>
                </c:pt>
                <c:pt idx="161">
                  <c:v>136</c:v>
                </c:pt>
                <c:pt idx="162">
                  <c:v>136</c:v>
                </c:pt>
                <c:pt idx="163">
                  <c:v>136</c:v>
                </c:pt>
                <c:pt idx="164">
                  <c:v>136</c:v>
                </c:pt>
                <c:pt idx="165">
                  <c:v>136</c:v>
                </c:pt>
                <c:pt idx="166">
                  <c:v>136</c:v>
                </c:pt>
                <c:pt idx="167">
                  <c:v>137</c:v>
                </c:pt>
                <c:pt idx="168">
                  <c:v>137</c:v>
                </c:pt>
                <c:pt idx="169">
                  <c:v>137</c:v>
                </c:pt>
                <c:pt idx="170">
                  <c:v>137</c:v>
                </c:pt>
                <c:pt idx="171">
                  <c:v>137</c:v>
                </c:pt>
                <c:pt idx="172">
                  <c:v>137</c:v>
                </c:pt>
                <c:pt idx="173">
                  <c:v>137</c:v>
                </c:pt>
                <c:pt idx="174">
                  <c:v>137</c:v>
                </c:pt>
                <c:pt idx="175">
                  <c:v>137</c:v>
                </c:pt>
                <c:pt idx="176">
                  <c:v>137</c:v>
                </c:pt>
                <c:pt idx="177">
                  <c:v>137</c:v>
                </c:pt>
                <c:pt idx="178">
                  <c:v>137</c:v>
                </c:pt>
                <c:pt idx="179">
                  <c:v>137</c:v>
                </c:pt>
                <c:pt idx="180">
                  <c:v>138</c:v>
                </c:pt>
                <c:pt idx="181">
                  <c:v>138</c:v>
                </c:pt>
                <c:pt idx="182">
                  <c:v>138</c:v>
                </c:pt>
                <c:pt idx="183">
                  <c:v>138</c:v>
                </c:pt>
                <c:pt idx="184">
                  <c:v>138</c:v>
                </c:pt>
                <c:pt idx="185">
                  <c:v>138</c:v>
                </c:pt>
                <c:pt idx="186">
                  <c:v>138</c:v>
                </c:pt>
                <c:pt idx="187">
                  <c:v>138</c:v>
                </c:pt>
                <c:pt idx="188">
                  <c:v>138</c:v>
                </c:pt>
                <c:pt idx="189">
                  <c:v>138</c:v>
                </c:pt>
                <c:pt idx="190">
                  <c:v>138</c:v>
                </c:pt>
                <c:pt idx="191">
                  <c:v>138</c:v>
                </c:pt>
                <c:pt idx="192">
                  <c:v>139</c:v>
                </c:pt>
                <c:pt idx="193">
                  <c:v>139</c:v>
                </c:pt>
                <c:pt idx="194">
                  <c:v>139</c:v>
                </c:pt>
                <c:pt idx="195">
                  <c:v>139</c:v>
                </c:pt>
                <c:pt idx="196">
                  <c:v>139</c:v>
                </c:pt>
                <c:pt idx="197">
                  <c:v>139</c:v>
                </c:pt>
                <c:pt idx="198">
                  <c:v>139</c:v>
                </c:pt>
                <c:pt idx="199">
                  <c:v>139</c:v>
                </c:pt>
                <c:pt idx="200">
                  <c:v>139</c:v>
                </c:pt>
                <c:pt idx="201">
                  <c:v>139</c:v>
                </c:pt>
                <c:pt idx="202">
                  <c:v>139</c:v>
                </c:pt>
                <c:pt idx="203">
                  <c:v>139</c:v>
                </c:pt>
                <c:pt idx="204">
                  <c:v>139</c:v>
                </c:pt>
                <c:pt idx="205">
                  <c:v>140</c:v>
                </c:pt>
                <c:pt idx="206">
                  <c:v>140</c:v>
                </c:pt>
                <c:pt idx="207">
                  <c:v>140</c:v>
                </c:pt>
                <c:pt idx="208">
                  <c:v>140</c:v>
                </c:pt>
                <c:pt idx="209">
                  <c:v>140</c:v>
                </c:pt>
                <c:pt idx="210">
                  <c:v>140</c:v>
                </c:pt>
                <c:pt idx="211">
                  <c:v>140</c:v>
                </c:pt>
                <c:pt idx="212">
                  <c:v>140</c:v>
                </c:pt>
                <c:pt idx="213">
                  <c:v>140</c:v>
                </c:pt>
                <c:pt idx="214">
                  <c:v>140</c:v>
                </c:pt>
                <c:pt idx="215">
                  <c:v>140</c:v>
                </c:pt>
                <c:pt idx="216">
                  <c:v>140</c:v>
                </c:pt>
                <c:pt idx="217">
                  <c:v>141</c:v>
                </c:pt>
                <c:pt idx="218">
                  <c:v>141</c:v>
                </c:pt>
                <c:pt idx="219">
                  <c:v>141</c:v>
                </c:pt>
                <c:pt idx="220">
                  <c:v>141</c:v>
                </c:pt>
                <c:pt idx="221">
                  <c:v>141</c:v>
                </c:pt>
                <c:pt idx="222">
                  <c:v>141</c:v>
                </c:pt>
                <c:pt idx="223">
                  <c:v>141</c:v>
                </c:pt>
                <c:pt idx="224">
                  <c:v>141</c:v>
                </c:pt>
                <c:pt idx="225">
                  <c:v>141</c:v>
                </c:pt>
                <c:pt idx="226">
                  <c:v>141</c:v>
                </c:pt>
                <c:pt idx="227">
                  <c:v>141</c:v>
                </c:pt>
                <c:pt idx="228">
                  <c:v>142</c:v>
                </c:pt>
                <c:pt idx="229">
                  <c:v>142</c:v>
                </c:pt>
                <c:pt idx="230">
                  <c:v>142</c:v>
                </c:pt>
                <c:pt idx="231">
                  <c:v>142</c:v>
                </c:pt>
                <c:pt idx="232">
                  <c:v>142</c:v>
                </c:pt>
                <c:pt idx="233">
                  <c:v>142</c:v>
                </c:pt>
                <c:pt idx="234">
                  <c:v>142</c:v>
                </c:pt>
                <c:pt idx="235">
                  <c:v>142</c:v>
                </c:pt>
                <c:pt idx="236">
                  <c:v>142</c:v>
                </c:pt>
                <c:pt idx="237">
                  <c:v>142</c:v>
                </c:pt>
                <c:pt idx="238">
                  <c:v>142</c:v>
                </c:pt>
                <c:pt idx="239">
                  <c:v>142</c:v>
                </c:pt>
                <c:pt idx="240">
                  <c:v>143</c:v>
                </c:pt>
                <c:pt idx="241">
                  <c:v>143</c:v>
                </c:pt>
                <c:pt idx="242">
                  <c:v>143</c:v>
                </c:pt>
                <c:pt idx="243">
                  <c:v>143</c:v>
                </c:pt>
                <c:pt idx="244">
                  <c:v>143</c:v>
                </c:pt>
                <c:pt idx="245">
                  <c:v>143</c:v>
                </c:pt>
                <c:pt idx="246">
                  <c:v>143</c:v>
                </c:pt>
                <c:pt idx="247">
                  <c:v>143</c:v>
                </c:pt>
                <c:pt idx="248">
                  <c:v>143</c:v>
                </c:pt>
                <c:pt idx="249">
                  <c:v>143</c:v>
                </c:pt>
                <c:pt idx="250">
                  <c:v>143</c:v>
                </c:pt>
                <c:pt idx="251">
                  <c:v>143</c:v>
                </c:pt>
                <c:pt idx="252">
                  <c:v>144</c:v>
                </c:pt>
                <c:pt idx="253">
                  <c:v>144</c:v>
                </c:pt>
                <c:pt idx="254">
                  <c:v>144</c:v>
                </c:pt>
                <c:pt idx="255">
                  <c:v>144</c:v>
                </c:pt>
                <c:pt idx="256">
                  <c:v>144</c:v>
                </c:pt>
                <c:pt idx="257">
                  <c:v>144</c:v>
                </c:pt>
                <c:pt idx="258">
                  <c:v>144</c:v>
                </c:pt>
                <c:pt idx="259">
                  <c:v>144</c:v>
                </c:pt>
                <c:pt idx="260">
                  <c:v>144</c:v>
                </c:pt>
                <c:pt idx="261">
                  <c:v>145</c:v>
                </c:pt>
                <c:pt idx="262">
                  <c:v>145</c:v>
                </c:pt>
                <c:pt idx="263">
                  <c:v>145</c:v>
                </c:pt>
                <c:pt idx="264">
                  <c:v>145</c:v>
                </c:pt>
                <c:pt idx="265">
                  <c:v>145</c:v>
                </c:pt>
                <c:pt idx="266">
                  <c:v>145</c:v>
                </c:pt>
                <c:pt idx="267">
                  <c:v>145</c:v>
                </c:pt>
                <c:pt idx="268">
                  <c:v>146</c:v>
                </c:pt>
                <c:pt idx="269">
                  <c:v>146</c:v>
                </c:pt>
                <c:pt idx="270">
                  <c:v>146</c:v>
                </c:pt>
                <c:pt idx="271">
                  <c:v>146</c:v>
                </c:pt>
                <c:pt idx="272">
                  <c:v>146</c:v>
                </c:pt>
                <c:pt idx="273">
                  <c:v>146</c:v>
                </c:pt>
                <c:pt idx="274">
                  <c:v>146</c:v>
                </c:pt>
                <c:pt idx="275">
                  <c:v>146</c:v>
                </c:pt>
                <c:pt idx="276">
                  <c:v>147</c:v>
                </c:pt>
                <c:pt idx="277">
                  <c:v>147</c:v>
                </c:pt>
                <c:pt idx="278">
                  <c:v>147</c:v>
                </c:pt>
                <c:pt idx="279">
                  <c:v>147</c:v>
                </c:pt>
                <c:pt idx="280">
                  <c:v>147</c:v>
                </c:pt>
                <c:pt idx="281">
                  <c:v>147</c:v>
                </c:pt>
                <c:pt idx="282">
                  <c:v>147</c:v>
                </c:pt>
                <c:pt idx="283">
                  <c:v>147</c:v>
                </c:pt>
                <c:pt idx="284">
                  <c:v>147</c:v>
                </c:pt>
                <c:pt idx="285">
                  <c:v>148</c:v>
                </c:pt>
                <c:pt idx="286">
                  <c:v>148</c:v>
                </c:pt>
                <c:pt idx="287">
                  <c:v>148</c:v>
                </c:pt>
                <c:pt idx="288">
                  <c:v>148</c:v>
                </c:pt>
                <c:pt idx="289">
                  <c:v>148</c:v>
                </c:pt>
                <c:pt idx="290">
                  <c:v>148</c:v>
                </c:pt>
                <c:pt idx="291">
                  <c:v>148</c:v>
                </c:pt>
                <c:pt idx="292">
                  <c:v>148</c:v>
                </c:pt>
                <c:pt idx="293">
                  <c:v>148</c:v>
                </c:pt>
                <c:pt idx="294">
                  <c:v>148</c:v>
                </c:pt>
                <c:pt idx="295">
                  <c:v>148</c:v>
                </c:pt>
                <c:pt idx="296">
                  <c:v>149</c:v>
                </c:pt>
                <c:pt idx="297">
                  <c:v>149</c:v>
                </c:pt>
                <c:pt idx="298">
                  <c:v>149</c:v>
                </c:pt>
                <c:pt idx="299">
                  <c:v>149</c:v>
                </c:pt>
                <c:pt idx="300">
                  <c:v>149</c:v>
                </c:pt>
                <c:pt idx="301">
                  <c:v>149</c:v>
                </c:pt>
                <c:pt idx="302">
                  <c:v>149</c:v>
                </c:pt>
                <c:pt idx="303">
                  <c:v>149</c:v>
                </c:pt>
                <c:pt idx="304">
                  <c:v>150</c:v>
                </c:pt>
                <c:pt idx="305">
                  <c:v>150</c:v>
                </c:pt>
                <c:pt idx="306">
                  <c:v>150</c:v>
                </c:pt>
                <c:pt idx="307">
                  <c:v>150</c:v>
                </c:pt>
                <c:pt idx="308">
                  <c:v>150</c:v>
                </c:pt>
                <c:pt idx="309">
                  <c:v>150</c:v>
                </c:pt>
                <c:pt idx="310">
                  <c:v>150</c:v>
                </c:pt>
                <c:pt idx="311">
                  <c:v>150</c:v>
                </c:pt>
                <c:pt idx="312">
                  <c:v>150</c:v>
                </c:pt>
                <c:pt idx="313">
                  <c:v>150</c:v>
                </c:pt>
                <c:pt idx="314">
                  <c:v>151</c:v>
                </c:pt>
                <c:pt idx="315">
                  <c:v>151</c:v>
                </c:pt>
                <c:pt idx="316">
                  <c:v>151</c:v>
                </c:pt>
                <c:pt idx="317">
                  <c:v>151</c:v>
                </c:pt>
                <c:pt idx="318">
                  <c:v>151</c:v>
                </c:pt>
                <c:pt idx="319">
                  <c:v>151</c:v>
                </c:pt>
                <c:pt idx="320">
                  <c:v>151</c:v>
                </c:pt>
                <c:pt idx="321">
                  <c:v>151</c:v>
                </c:pt>
                <c:pt idx="322">
                  <c:v>151</c:v>
                </c:pt>
                <c:pt idx="323">
                  <c:v>151</c:v>
                </c:pt>
                <c:pt idx="324">
                  <c:v>151</c:v>
                </c:pt>
                <c:pt idx="325">
                  <c:v>151</c:v>
                </c:pt>
                <c:pt idx="326">
                  <c:v>152</c:v>
                </c:pt>
                <c:pt idx="327">
                  <c:v>151</c:v>
                </c:pt>
                <c:pt idx="328">
                  <c:v>152</c:v>
                </c:pt>
                <c:pt idx="329">
                  <c:v>152</c:v>
                </c:pt>
                <c:pt idx="330">
                  <c:v>152</c:v>
                </c:pt>
                <c:pt idx="331">
                  <c:v>152</c:v>
                </c:pt>
                <c:pt idx="332">
                  <c:v>152</c:v>
                </c:pt>
                <c:pt idx="333">
                  <c:v>152</c:v>
                </c:pt>
                <c:pt idx="334">
                  <c:v>152</c:v>
                </c:pt>
                <c:pt idx="335">
                  <c:v>152</c:v>
                </c:pt>
                <c:pt idx="336">
                  <c:v>152</c:v>
                </c:pt>
                <c:pt idx="337">
                  <c:v>152</c:v>
                </c:pt>
                <c:pt idx="338">
                  <c:v>152</c:v>
                </c:pt>
                <c:pt idx="339">
                  <c:v>152</c:v>
                </c:pt>
                <c:pt idx="340">
                  <c:v>153</c:v>
                </c:pt>
                <c:pt idx="341">
                  <c:v>153</c:v>
                </c:pt>
                <c:pt idx="342">
                  <c:v>153</c:v>
                </c:pt>
                <c:pt idx="343">
                  <c:v>153</c:v>
                </c:pt>
                <c:pt idx="344">
                  <c:v>153</c:v>
                </c:pt>
                <c:pt idx="345">
                  <c:v>153</c:v>
                </c:pt>
                <c:pt idx="346">
                  <c:v>153</c:v>
                </c:pt>
                <c:pt idx="347">
                  <c:v>153</c:v>
                </c:pt>
                <c:pt idx="348">
                  <c:v>153</c:v>
                </c:pt>
                <c:pt idx="349">
                  <c:v>153</c:v>
                </c:pt>
                <c:pt idx="350">
                  <c:v>154</c:v>
                </c:pt>
                <c:pt idx="351">
                  <c:v>154</c:v>
                </c:pt>
                <c:pt idx="352">
                  <c:v>154</c:v>
                </c:pt>
                <c:pt idx="353">
                  <c:v>154</c:v>
                </c:pt>
                <c:pt idx="354">
                  <c:v>154</c:v>
                </c:pt>
                <c:pt idx="355">
                  <c:v>154</c:v>
                </c:pt>
                <c:pt idx="356">
                  <c:v>154</c:v>
                </c:pt>
                <c:pt idx="357">
                  <c:v>155</c:v>
                </c:pt>
                <c:pt idx="358">
                  <c:v>155</c:v>
                </c:pt>
                <c:pt idx="359">
                  <c:v>155</c:v>
                </c:pt>
                <c:pt idx="360">
                  <c:v>155</c:v>
                </c:pt>
                <c:pt idx="361">
                  <c:v>155</c:v>
                </c:pt>
                <c:pt idx="362">
                  <c:v>155</c:v>
                </c:pt>
                <c:pt idx="363">
                  <c:v>155</c:v>
                </c:pt>
                <c:pt idx="364">
                  <c:v>155</c:v>
                </c:pt>
                <c:pt idx="365">
                  <c:v>155</c:v>
                </c:pt>
                <c:pt idx="366">
                  <c:v>156</c:v>
                </c:pt>
                <c:pt idx="367">
                  <c:v>156</c:v>
                </c:pt>
                <c:pt idx="368">
                  <c:v>156</c:v>
                </c:pt>
                <c:pt idx="369">
                  <c:v>156</c:v>
                </c:pt>
                <c:pt idx="370">
                  <c:v>156</c:v>
                </c:pt>
                <c:pt idx="371">
                  <c:v>156</c:v>
                </c:pt>
                <c:pt idx="372">
                  <c:v>156</c:v>
                </c:pt>
                <c:pt idx="373">
                  <c:v>156</c:v>
                </c:pt>
                <c:pt idx="374">
                  <c:v>156</c:v>
                </c:pt>
                <c:pt idx="375">
                  <c:v>156</c:v>
                </c:pt>
                <c:pt idx="376">
                  <c:v>157</c:v>
                </c:pt>
                <c:pt idx="377">
                  <c:v>157</c:v>
                </c:pt>
                <c:pt idx="378">
                  <c:v>157</c:v>
                </c:pt>
                <c:pt idx="379">
                  <c:v>157</c:v>
                </c:pt>
                <c:pt idx="380">
                  <c:v>157</c:v>
                </c:pt>
                <c:pt idx="381">
                  <c:v>157</c:v>
                </c:pt>
                <c:pt idx="382">
                  <c:v>157</c:v>
                </c:pt>
                <c:pt idx="383">
                  <c:v>157</c:v>
                </c:pt>
                <c:pt idx="384">
                  <c:v>157</c:v>
                </c:pt>
                <c:pt idx="385">
                  <c:v>157</c:v>
                </c:pt>
                <c:pt idx="386">
                  <c:v>158</c:v>
                </c:pt>
              </c:numCache>
            </c:numRef>
          </c:yVal>
          <c:smooth val="0"/>
        </c:ser>
        <c:ser>
          <c:idx val="3"/>
          <c:order val="3"/>
          <c:tx>
            <c:v>Aug 4-5</c:v>
          </c:tx>
          <c:marker>
            <c:symbol val="circle"/>
            <c:size val="5"/>
          </c:marker>
          <c:xVal>
            <c:numRef>
              <c:f>'15-min ''07'!$F$20660:$F$20763</c:f>
              <c:numCache>
                <c:formatCode>0.00</c:formatCode>
                <c:ptCount val="104"/>
                <c:pt idx="0">
                  <c:v>2.9166351997999853</c:v>
                </c:pt>
                <c:pt idx="1">
                  <c:v>2.9732688929999993</c:v>
                </c:pt>
                <c:pt idx="2">
                  <c:v>3.3413878988000012</c:v>
                </c:pt>
                <c:pt idx="3">
                  <c:v>5.4651513938000003</c:v>
                </c:pt>
                <c:pt idx="4">
                  <c:v>11.185154407000002</c:v>
                </c:pt>
                <c:pt idx="5">
                  <c:v>17.103375346400075</c:v>
                </c:pt>
                <c:pt idx="6">
                  <c:v>21.096050717000093</c:v>
                </c:pt>
                <c:pt idx="7">
                  <c:v>23.502982678000002</c:v>
                </c:pt>
                <c:pt idx="8">
                  <c:v>24.26753753619985</c:v>
                </c:pt>
                <c:pt idx="9">
                  <c:v>24.663973388600031</c:v>
                </c:pt>
                <c:pt idx="10">
                  <c:v>24.663973388600031</c:v>
                </c:pt>
                <c:pt idx="11">
                  <c:v>24.26753753619985</c:v>
                </c:pt>
                <c:pt idx="12">
                  <c:v>23.871101683799999</c:v>
                </c:pt>
                <c:pt idx="13">
                  <c:v>23.304764751800093</c:v>
                </c:pt>
                <c:pt idx="14">
                  <c:v>23.106546825599914</c:v>
                </c:pt>
                <c:pt idx="15">
                  <c:v>22.1720908878</c:v>
                </c:pt>
                <c:pt idx="16">
                  <c:v>21.634070802400078</c:v>
                </c:pt>
                <c:pt idx="17">
                  <c:v>21.096050717000093</c:v>
                </c:pt>
                <c:pt idx="18">
                  <c:v>20.558030631599905</c:v>
                </c:pt>
                <c:pt idx="19">
                  <c:v>19.850109466599999</c:v>
                </c:pt>
                <c:pt idx="20">
                  <c:v>19.510307307400005</c:v>
                </c:pt>
                <c:pt idx="21">
                  <c:v>18.859019835600002</c:v>
                </c:pt>
                <c:pt idx="22">
                  <c:v>18.490900829800001</c:v>
                </c:pt>
                <c:pt idx="23">
                  <c:v>17.8679302046</c:v>
                </c:pt>
                <c:pt idx="24">
                  <c:v>17.273276425999999</c:v>
                </c:pt>
                <c:pt idx="25">
                  <c:v>16.905157420200005</c:v>
                </c:pt>
                <c:pt idx="26">
                  <c:v>16.3105036416</c:v>
                </c:pt>
                <c:pt idx="27">
                  <c:v>15.744166709599998</c:v>
                </c:pt>
                <c:pt idx="28">
                  <c:v>15.376047703800024</c:v>
                </c:pt>
                <c:pt idx="29">
                  <c:v>15.0362455446</c:v>
                </c:pt>
                <c:pt idx="30">
                  <c:v>14.498225459199999</c:v>
                </c:pt>
                <c:pt idx="31">
                  <c:v>14.3283243796</c:v>
                </c:pt>
                <c:pt idx="32">
                  <c:v>13.818621140799998</c:v>
                </c:pt>
                <c:pt idx="33">
                  <c:v>13.648720061199956</c:v>
                </c:pt>
                <c:pt idx="34">
                  <c:v>13.308917902000001</c:v>
                </c:pt>
                <c:pt idx="35">
                  <c:v>12.997432589400056</c:v>
                </c:pt>
                <c:pt idx="36">
                  <c:v>12.827531509800041</c:v>
                </c:pt>
                <c:pt idx="37">
                  <c:v>12.3744619642</c:v>
                </c:pt>
                <c:pt idx="38">
                  <c:v>12.204560884600001</c:v>
                </c:pt>
                <c:pt idx="39">
                  <c:v>12.062976651600026</c:v>
                </c:pt>
                <c:pt idx="40">
                  <c:v>11.751491339000006</c:v>
                </c:pt>
                <c:pt idx="41">
                  <c:v>11.609907106</c:v>
                </c:pt>
                <c:pt idx="42">
                  <c:v>11.32673864</c:v>
                </c:pt>
                <c:pt idx="43">
                  <c:v>11.185154407000002</c:v>
                </c:pt>
                <c:pt idx="44">
                  <c:v>11.043570174000001</c:v>
                </c:pt>
                <c:pt idx="45">
                  <c:v>10.901985941</c:v>
                </c:pt>
                <c:pt idx="46">
                  <c:v>10.760401708</c:v>
                </c:pt>
                <c:pt idx="47">
                  <c:v>10.618817474999998</c:v>
                </c:pt>
                <c:pt idx="48">
                  <c:v>10.335649009000058</c:v>
                </c:pt>
                <c:pt idx="49">
                  <c:v>10.194064776000001</c:v>
                </c:pt>
                <c:pt idx="50">
                  <c:v>10.080797389600002</c:v>
                </c:pt>
                <c:pt idx="51">
                  <c:v>9.7976289235999889</c:v>
                </c:pt>
                <c:pt idx="52">
                  <c:v>9.7976289235999889</c:v>
                </c:pt>
                <c:pt idx="53">
                  <c:v>9.6843615372000009</c:v>
                </c:pt>
                <c:pt idx="54">
                  <c:v>9.5427773041999995</c:v>
                </c:pt>
                <c:pt idx="55">
                  <c:v>9.4295099178000559</c:v>
                </c:pt>
                <c:pt idx="56">
                  <c:v>9.1746582984000007</c:v>
                </c:pt>
                <c:pt idx="57">
                  <c:v>9.0613909120000002</c:v>
                </c:pt>
                <c:pt idx="58">
                  <c:v>9.0613909120000002</c:v>
                </c:pt>
                <c:pt idx="59">
                  <c:v>9.0613909120000002</c:v>
                </c:pt>
                <c:pt idx="60">
                  <c:v>8.8065392926000765</c:v>
                </c:pt>
                <c:pt idx="61">
                  <c:v>8.6932719061999979</c:v>
                </c:pt>
                <c:pt idx="62">
                  <c:v>8.5800045198000578</c:v>
                </c:pt>
                <c:pt idx="63">
                  <c:v>8.4667371334000521</c:v>
                </c:pt>
                <c:pt idx="64">
                  <c:v>8.4667371334000521</c:v>
                </c:pt>
                <c:pt idx="65">
                  <c:v>8.3534697470000268</c:v>
                </c:pt>
                <c:pt idx="66">
                  <c:v>8.2402023605999979</c:v>
                </c:pt>
                <c:pt idx="67">
                  <c:v>8.1269349742000028</c:v>
                </c:pt>
                <c:pt idx="68">
                  <c:v>8.0136675878000005</c:v>
                </c:pt>
                <c:pt idx="69">
                  <c:v>8.0136675878000005</c:v>
                </c:pt>
                <c:pt idx="70">
                  <c:v>7.9004002014000001</c:v>
                </c:pt>
                <c:pt idx="71">
                  <c:v>7.9004002014000001</c:v>
                </c:pt>
                <c:pt idx="72">
                  <c:v>7.7871328150000005</c:v>
                </c:pt>
                <c:pt idx="73">
                  <c:v>7.6738654286000001</c:v>
                </c:pt>
                <c:pt idx="74">
                  <c:v>7.5605980422000005</c:v>
                </c:pt>
                <c:pt idx="75">
                  <c:v>7.4190138092</c:v>
                </c:pt>
                <c:pt idx="76">
                  <c:v>7.4190138092</c:v>
                </c:pt>
                <c:pt idx="77">
                  <c:v>7.4190138092</c:v>
                </c:pt>
                <c:pt idx="78">
                  <c:v>7.3057464228000004</c:v>
                </c:pt>
                <c:pt idx="79">
                  <c:v>7.1924790363999742</c:v>
                </c:pt>
                <c:pt idx="80">
                  <c:v>7.0792116500000004</c:v>
                </c:pt>
                <c:pt idx="81">
                  <c:v>6.9659442635999742</c:v>
                </c:pt>
                <c:pt idx="82">
                  <c:v>6.9659442635999742</c:v>
                </c:pt>
                <c:pt idx="83">
                  <c:v>6.8809937238000014</c:v>
                </c:pt>
                <c:pt idx="84">
                  <c:v>6.8809937238000014</c:v>
                </c:pt>
                <c:pt idx="85">
                  <c:v>6.7677263373999752</c:v>
                </c:pt>
                <c:pt idx="86">
                  <c:v>6.7677263373999752</c:v>
                </c:pt>
                <c:pt idx="87">
                  <c:v>6.5411915646000001</c:v>
                </c:pt>
                <c:pt idx="88">
                  <c:v>6.5411915646000001</c:v>
                </c:pt>
                <c:pt idx="89">
                  <c:v>6.4562410248000317</c:v>
                </c:pt>
                <c:pt idx="90">
                  <c:v>6.4562410248000317</c:v>
                </c:pt>
                <c:pt idx="91">
                  <c:v>6.4562410248000317</c:v>
                </c:pt>
                <c:pt idx="92">
                  <c:v>6.342973638399978</c:v>
                </c:pt>
                <c:pt idx="93">
                  <c:v>6.2297062519999855</c:v>
                </c:pt>
                <c:pt idx="94">
                  <c:v>6.2297062519999855</c:v>
                </c:pt>
                <c:pt idx="95">
                  <c:v>6.0314883257999998</c:v>
                </c:pt>
                <c:pt idx="96">
                  <c:v>6.0314883257999998</c:v>
                </c:pt>
                <c:pt idx="97">
                  <c:v>5.9465377860000004</c:v>
                </c:pt>
                <c:pt idx="98">
                  <c:v>5.9465377860000004</c:v>
                </c:pt>
                <c:pt idx="99">
                  <c:v>5.9465377860000004</c:v>
                </c:pt>
                <c:pt idx="100">
                  <c:v>5.8615872461999583</c:v>
                </c:pt>
                <c:pt idx="101">
                  <c:v>5.7483198598000005</c:v>
                </c:pt>
                <c:pt idx="102">
                  <c:v>5.7483198598000005</c:v>
                </c:pt>
                <c:pt idx="103">
                  <c:v>5.6633693200000002</c:v>
                </c:pt>
              </c:numCache>
            </c:numRef>
          </c:xVal>
          <c:yVal>
            <c:numRef>
              <c:f>'15-min ''07'!$E$20660:$E$20763</c:f>
              <c:numCache>
                <c:formatCode>General</c:formatCode>
                <c:ptCount val="104"/>
                <c:pt idx="0">
                  <c:v>252</c:v>
                </c:pt>
                <c:pt idx="1">
                  <c:v>252</c:v>
                </c:pt>
                <c:pt idx="2">
                  <c:v>250</c:v>
                </c:pt>
                <c:pt idx="3">
                  <c:v>253</c:v>
                </c:pt>
                <c:pt idx="4">
                  <c:v>253</c:v>
                </c:pt>
                <c:pt idx="5">
                  <c:v>256</c:v>
                </c:pt>
                <c:pt idx="6">
                  <c:v>258</c:v>
                </c:pt>
                <c:pt idx="7">
                  <c:v>262</c:v>
                </c:pt>
                <c:pt idx="8">
                  <c:v>266</c:v>
                </c:pt>
                <c:pt idx="9">
                  <c:v>270</c:v>
                </c:pt>
                <c:pt idx="10">
                  <c:v>273</c:v>
                </c:pt>
                <c:pt idx="11">
                  <c:v>276</c:v>
                </c:pt>
                <c:pt idx="12">
                  <c:v>277</c:v>
                </c:pt>
                <c:pt idx="13">
                  <c:v>280</c:v>
                </c:pt>
                <c:pt idx="14">
                  <c:v>281</c:v>
                </c:pt>
                <c:pt idx="15">
                  <c:v>283</c:v>
                </c:pt>
                <c:pt idx="16">
                  <c:v>285</c:v>
                </c:pt>
                <c:pt idx="17">
                  <c:v>287</c:v>
                </c:pt>
                <c:pt idx="18">
                  <c:v>291</c:v>
                </c:pt>
                <c:pt idx="19">
                  <c:v>293</c:v>
                </c:pt>
                <c:pt idx="20">
                  <c:v>295</c:v>
                </c:pt>
                <c:pt idx="21">
                  <c:v>301</c:v>
                </c:pt>
                <c:pt idx="22">
                  <c:v>304</c:v>
                </c:pt>
                <c:pt idx="23">
                  <c:v>309</c:v>
                </c:pt>
                <c:pt idx="24">
                  <c:v>313</c:v>
                </c:pt>
                <c:pt idx="25">
                  <c:v>315</c:v>
                </c:pt>
                <c:pt idx="26">
                  <c:v>319</c:v>
                </c:pt>
                <c:pt idx="27">
                  <c:v>322</c:v>
                </c:pt>
                <c:pt idx="28">
                  <c:v>326</c:v>
                </c:pt>
                <c:pt idx="29">
                  <c:v>330</c:v>
                </c:pt>
                <c:pt idx="30">
                  <c:v>332</c:v>
                </c:pt>
                <c:pt idx="31">
                  <c:v>335</c:v>
                </c:pt>
                <c:pt idx="32">
                  <c:v>334</c:v>
                </c:pt>
                <c:pt idx="33">
                  <c:v>336</c:v>
                </c:pt>
                <c:pt idx="34">
                  <c:v>337</c:v>
                </c:pt>
                <c:pt idx="35">
                  <c:v>336</c:v>
                </c:pt>
                <c:pt idx="36">
                  <c:v>336</c:v>
                </c:pt>
                <c:pt idx="37">
                  <c:v>334</c:v>
                </c:pt>
                <c:pt idx="38">
                  <c:v>332</c:v>
                </c:pt>
                <c:pt idx="39">
                  <c:v>328</c:v>
                </c:pt>
                <c:pt idx="40">
                  <c:v>326</c:v>
                </c:pt>
                <c:pt idx="41">
                  <c:v>323</c:v>
                </c:pt>
                <c:pt idx="42">
                  <c:v>320</c:v>
                </c:pt>
                <c:pt idx="43">
                  <c:v>315</c:v>
                </c:pt>
                <c:pt idx="44">
                  <c:v>312</c:v>
                </c:pt>
                <c:pt idx="45">
                  <c:v>308</c:v>
                </c:pt>
                <c:pt idx="46">
                  <c:v>305</c:v>
                </c:pt>
                <c:pt idx="47">
                  <c:v>302</c:v>
                </c:pt>
                <c:pt idx="48">
                  <c:v>297</c:v>
                </c:pt>
                <c:pt idx="49">
                  <c:v>295</c:v>
                </c:pt>
                <c:pt idx="50">
                  <c:v>291</c:v>
                </c:pt>
                <c:pt idx="51">
                  <c:v>283</c:v>
                </c:pt>
                <c:pt idx="52">
                  <c:v>286</c:v>
                </c:pt>
                <c:pt idx="53">
                  <c:v>282</c:v>
                </c:pt>
                <c:pt idx="54">
                  <c:v>280</c:v>
                </c:pt>
                <c:pt idx="55">
                  <c:v>271</c:v>
                </c:pt>
                <c:pt idx="56">
                  <c:v>276</c:v>
                </c:pt>
                <c:pt idx="57">
                  <c:v>272</c:v>
                </c:pt>
                <c:pt idx="58">
                  <c:v>266</c:v>
                </c:pt>
                <c:pt idx="59">
                  <c:v>269</c:v>
                </c:pt>
                <c:pt idx="60">
                  <c:v>266</c:v>
                </c:pt>
                <c:pt idx="61">
                  <c:v>264</c:v>
                </c:pt>
                <c:pt idx="62">
                  <c:v>263</c:v>
                </c:pt>
                <c:pt idx="63">
                  <c:v>257</c:v>
                </c:pt>
                <c:pt idx="64">
                  <c:v>259</c:v>
                </c:pt>
                <c:pt idx="65">
                  <c:v>258</c:v>
                </c:pt>
                <c:pt idx="66">
                  <c:v>257</c:v>
                </c:pt>
                <c:pt idx="67">
                  <c:v>254</c:v>
                </c:pt>
                <c:pt idx="68">
                  <c:v>248</c:v>
                </c:pt>
                <c:pt idx="69">
                  <c:v>251</c:v>
                </c:pt>
                <c:pt idx="70">
                  <c:v>244</c:v>
                </c:pt>
                <c:pt idx="71">
                  <c:v>247</c:v>
                </c:pt>
                <c:pt idx="72">
                  <c:v>241</c:v>
                </c:pt>
                <c:pt idx="73">
                  <c:v>242</c:v>
                </c:pt>
                <c:pt idx="74">
                  <c:v>242</c:v>
                </c:pt>
                <c:pt idx="75">
                  <c:v>240</c:v>
                </c:pt>
                <c:pt idx="76">
                  <c:v>235</c:v>
                </c:pt>
                <c:pt idx="77">
                  <c:v>234</c:v>
                </c:pt>
                <c:pt idx="78">
                  <c:v>233</c:v>
                </c:pt>
                <c:pt idx="79">
                  <c:v>231</c:v>
                </c:pt>
                <c:pt idx="80">
                  <c:v>233</c:v>
                </c:pt>
                <c:pt idx="81">
                  <c:v>232</c:v>
                </c:pt>
                <c:pt idx="82">
                  <c:v>225</c:v>
                </c:pt>
                <c:pt idx="83">
                  <c:v>225</c:v>
                </c:pt>
                <c:pt idx="84">
                  <c:v>224</c:v>
                </c:pt>
                <c:pt idx="85">
                  <c:v>223</c:v>
                </c:pt>
                <c:pt idx="86">
                  <c:v>227</c:v>
                </c:pt>
                <c:pt idx="87">
                  <c:v>225</c:v>
                </c:pt>
                <c:pt idx="88">
                  <c:v>219</c:v>
                </c:pt>
                <c:pt idx="89">
                  <c:v>218</c:v>
                </c:pt>
                <c:pt idx="90">
                  <c:v>218</c:v>
                </c:pt>
                <c:pt idx="91">
                  <c:v>218</c:v>
                </c:pt>
                <c:pt idx="92">
                  <c:v>217</c:v>
                </c:pt>
                <c:pt idx="93">
                  <c:v>215</c:v>
                </c:pt>
                <c:pt idx="94">
                  <c:v>217</c:v>
                </c:pt>
                <c:pt idx="95">
                  <c:v>216</c:v>
                </c:pt>
                <c:pt idx="96">
                  <c:v>215</c:v>
                </c:pt>
                <c:pt idx="97">
                  <c:v>214</c:v>
                </c:pt>
                <c:pt idx="98">
                  <c:v>213</c:v>
                </c:pt>
                <c:pt idx="99">
                  <c:v>212</c:v>
                </c:pt>
                <c:pt idx="100">
                  <c:v>211</c:v>
                </c:pt>
                <c:pt idx="101">
                  <c:v>207</c:v>
                </c:pt>
                <c:pt idx="102">
                  <c:v>211</c:v>
                </c:pt>
                <c:pt idx="103">
                  <c:v>209</c:v>
                </c:pt>
              </c:numCache>
            </c:numRef>
          </c:yVal>
          <c:smooth val="0"/>
        </c:ser>
        <c:ser>
          <c:idx val="4"/>
          <c:order val="4"/>
          <c:tx>
            <c:v>Oct 24-28</c:v>
          </c:tx>
          <c:marker>
            <c:symbol val="circle"/>
            <c:size val="4"/>
          </c:marker>
          <c:xVal>
            <c:numRef>
              <c:f>'15-min ''07'!$F$28426:$F$28860</c:f>
              <c:numCache>
                <c:formatCode>0.00</c:formatCode>
                <c:ptCount val="435"/>
                <c:pt idx="0">
                  <c:v>0.56633693200000002</c:v>
                </c:pt>
                <c:pt idx="1">
                  <c:v>0.56633693200000002</c:v>
                </c:pt>
                <c:pt idx="2">
                  <c:v>0.59465377860000002</c:v>
                </c:pt>
                <c:pt idx="3">
                  <c:v>0.59465377860000002</c:v>
                </c:pt>
                <c:pt idx="4">
                  <c:v>0.59465377860000002</c:v>
                </c:pt>
                <c:pt idx="5">
                  <c:v>0.59465377860000002</c:v>
                </c:pt>
                <c:pt idx="6">
                  <c:v>0.65128747180000002</c:v>
                </c:pt>
                <c:pt idx="7">
                  <c:v>0.65128747180000002</c:v>
                </c:pt>
                <c:pt idx="8">
                  <c:v>0.65128747180000002</c:v>
                </c:pt>
                <c:pt idx="9">
                  <c:v>0.67960431840000524</c:v>
                </c:pt>
                <c:pt idx="10">
                  <c:v>0.70792116500000002</c:v>
                </c:pt>
                <c:pt idx="11">
                  <c:v>0.73623801160000268</c:v>
                </c:pt>
                <c:pt idx="12">
                  <c:v>0.76455485820000268</c:v>
                </c:pt>
                <c:pt idx="13">
                  <c:v>0.79287170480000002</c:v>
                </c:pt>
                <c:pt idx="14">
                  <c:v>0.82118855140000002</c:v>
                </c:pt>
                <c:pt idx="15">
                  <c:v>0.93445593780000002</c:v>
                </c:pt>
                <c:pt idx="16">
                  <c:v>1.925545568800006</c:v>
                </c:pt>
                <c:pt idx="17">
                  <c:v>5.7483198598000005</c:v>
                </c:pt>
                <c:pt idx="18">
                  <c:v>9.4861436110000028</c:v>
                </c:pt>
                <c:pt idx="19">
                  <c:v>12.006342958400024</c:v>
                </c:pt>
                <c:pt idx="20">
                  <c:v>13.450502135000056</c:v>
                </c:pt>
                <c:pt idx="21">
                  <c:v>14.866344465000006</c:v>
                </c:pt>
                <c:pt idx="22">
                  <c:v>15.715849863000004</c:v>
                </c:pt>
                <c:pt idx="23">
                  <c:v>16.452087874599876</c:v>
                </c:pt>
                <c:pt idx="24">
                  <c:v>16.763573187200002</c:v>
                </c:pt>
                <c:pt idx="25">
                  <c:v>16.905157420200005</c:v>
                </c:pt>
                <c:pt idx="26">
                  <c:v>16.905157420200005</c:v>
                </c:pt>
                <c:pt idx="27">
                  <c:v>16.763573187200002</c:v>
                </c:pt>
                <c:pt idx="28">
                  <c:v>16.452087874599876</c:v>
                </c:pt>
                <c:pt idx="29">
                  <c:v>16.168919408600001</c:v>
                </c:pt>
                <c:pt idx="30">
                  <c:v>15.857434096000087</c:v>
                </c:pt>
                <c:pt idx="31">
                  <c:v>15.432681397000026</c:v>
                </c:pt>
                <c:pt idx="32">
                  <c:v>15.007928698000001</c:v>
                </c:pt>
                <c:pt idx="33">
                  <c:v>14.583175999</c:v>
                </c:pt>
                <c:pt idx="34">
                  <c:v>14.158423300000001</c:v>
                </c:pt>
                <c:pt idx="35">
                  <c:v>13.592086368000052</c:v>
                </c:pt>
                <c:pt idx="36">
                  <c:v>13.308917902000001</c:v>
                </c:pt>
                <c:pt idx="37">
                  <c:v>13.054066282600004</c:v>
                </c:pt>
                <c:pt idx="38">
                  <c:v>12.657630430200006</c:v>
                </c:pt>
                <c:pt idx="39">
                  <c:v>12.261194577800024</c:v>
                </c:pt>
                <c:pt idx="40">
                  <c:v>11.893075572000004</c:v>
                </c:pt>
                <c:pt idx="41">
                  <c:v>11.5249565662</c:v>
                </c:pt>
                <c:pt idx="42">
                  <c:v>11.411689179800026</c:v>
                </c:pt>
                <c:pt idx="43">
                  <c:v>11.043570174000001</c:v>
                </c:pt>
                <c:pt idx="44">
                  <c:v>10.7037680148</c:v>
                </c:pt>
                <c:pt idx="45">
                  <c:v>10.590500628400006</c:v>
                </c:pt>
                <c:pt idx="46">
                  <c:v>10.2506984692</c:v>
                </c:pt>
                <c:pt idx="47">
                  <c:v>10.024163696399999</c:v>
                </c:pt>
                <c:pt idx="48">
                  <c:v>9.7976289235999889</c:v>
                </c:pt>
                <c:pt idx="49">
                  <c:v>9.5994109974000068</c:v>
                </c:pt>
                <c:pt idx="50">
                  <c:v>9.4011930711999998</c:v>
                </c:pt>
                <c:pt idx="51">
                  <c:v>9.1746582984000007</c:v>
                </c:pt>
                <c:pt idx="52">
                  <c:v>8.9764403722000559</c:v>
                </c:pt>
                <c:pt idx="53">
                  <c:v>8.7782224459999689</c:v>
                </c:pt>
                <c:pt idx="54">
                  <c:v>8.5800045198000578</c:v>
                </c:pt>
                <c:pt idx="55">
                  <c:v>8.4950539800000016</c:v>
                </c:pt>
                <c:pt idx="56">
                  <c:v>8.2968360538000248</c:v>
                </c:pt>
                <c:pt idx="57">
                  <c:v>8.0986181275999982</c:v>
                </c:pt>
                <c:pt idx="58">
                  <c:v>8.0136675878000005</c:v>
                </c:pt>
                <c:pt idx="59">
                  <c:v>7.928717047999978</c:v>
                </c:pt>
                <c:pt idx="60">
                  <c:v>7.7304991218000225</c:v>
                </c:pt>
                <c:pt idx="61">
                  <c:v>7.645548582</c:v>
                </c:pt>
                <c:pt idx="62">
                  <c:v>7.4756475024000197</c:v>
                </c:pt>
                <c:pt idx="63">
                  <c:v>7.3057464228000004</c:v>
                </c:pt>
                <c:pt idx="64">
                  <c:v>7.3057464228000004</c:v>
                </c:pt>
                <c:pt idx="65">
                  <c:v>7.1358453431999855</c:v>
                </c:pt>
                <c:pt idx="66">
                  <c:v>7.0508948033999781</c:v>
                </c:pt>
                <c:pt idx="67">
                  <c:v>6.9659442635999742</c:v>
                </c:pt>
                <c:pt idx="68">
                  <c:v>6.7960431840000419</c:v>
                </c:pt>
                <c:pt idx="69">
                  <c:v>6.7110926441999998</c:v>
                </c:pt>
                <c:pt idx="70">
                  <c:v>6.6261421044000004</c:v>
                </c:pt>
                <c:pt idx="71">
                  <c:v>6.5411915646000001</c:v>
                </c:pt>
                <c:pt idx="72">
                  <c:v>6.4845578713999714</c:v>
                </c:pt>
                <c:pt idx="73">
                  <c:v>6.3996073316000004</c:v>
                </c:pt>
                <c:pt idx="74">
                  <c:v>6.3146567918000001</c:v>
                </c:pt>
                <c:pt idx="75">
                  <c:v>6.1730725587999808</c:v>
                </c:pt>
                <c:pt idx="76">
                  <c:v>6.0881220190000001</c:v>
                </c:pt>
                <c:pt idx="77">
                  <c:v>6.0031714792000006</c:v>
                </c:pt>
                <c:pt idx="78">
                  <c:v>5.9182209394000003</c:v>
                </c:pt>
                <c:pt idx="79">
                  <c:v>5.8332703995999999</c:v>
                </c:pt>
                <c:pt idx="80">
                  <c:v>5.7483198598000005</c:v>
                </c:pt>
                <c:pt idx="81">
                  <c:v>5.6633693200000002</c:v>
                </c:pt>
                <c:pt idx="82">
                  <c:v>5.5784187801999998</c:v>
                </c:pt>
                <c:pt idx="83">
                  <c:v>5.4934682404000004</c:v>
                </c:pt>
                <c:pt idx="84">
                  <c:v>5.4085177006</c:v>
                </c:pt>
                <c:pt idx="85">
                  <c:v>5.3518840073999714</c:v>
                </c:pt>
                <c:pt idx="86">
                  <c:v>5.3518840073999714</c:v>
                </c:pt>
                <c:pt idx="87">
                  <c:v>5.2669334675999808</c:v>
                </c:pt>
                <c:pt idx="88">
                  <c:v>5.2669334675999808</c:v>
                </c:pt>
                <c:pt idx="89">
                  <c:v>5.1819829277999752</c:v>
                </c:pt>
                <c:pt idx="90">
                  <c:v>5.0970323880000006</c:v>
                </c:pt>
                <c:pt idx="91">
                  <c:v>5.0403986948000226</c:v>
                </c:pt>
                <c:pt idx="92">
                  <c:v>5.0403986948000226</c:v>
                </c:pt>
                <c:pt idx="93">
                  <c:v>4.9554481550000133</c:v>
                </c:pt>
                <c:pt idx="94">
                  <c:v>4.8988144617999714</c:v>
                </c:pt>
                <c:pt idx="95">
                  <c:v>4.8138639220000004</c:v>
                </c:pt>
                <c:pt idx="96">
                  <c:v>4.7289133822</c:v>
                </c:pt>
                <c:pt idx="97">
                  <c:v>4.7289133822</c:v>
                </c:pt>
                <c:pt idx="98">
                  <c:v>4.6722796889999998</c:v>
                </c:pt>
                <c:pt idx="99">
                  <c:v>4.5873291492000003</c:v>
                </c:pt>
                <c:pt idx="100">
                  <c:v>4.5873291492000003</c:v>
                </c:pt>
                <c:pt idx="101">
                  <c:v>4.5306954560000001</c:v>
                </c:pt>
                <c:pt idx="102">
                  <c:v>4.4457449161999945</c:v>
                </c:pt>
                <c:pt idx="103">
                  <c:v>4.4457449161999945</c:v>
                </c:pt>
                <c:pt idx="104">
                  <c:v>4.3607943763999648</c:v>
                </c:pt>
                <c:pt idx="105">
                  <c:v>4.3607943763999648</c:v>
                </c:pt>
                <c:pt idx="106">
                  <c:v>4.3041606832000001</c:v>
                </c:pt>
                <c:pt idx="107">
                  <c:v>4.2192101433999998</c:v>
                </c:pt>
                <c:pt idx="108">
                  <c:v>4.2192101433999998</c:v>
                </c:pt>
                <c:pt idx="109">
                  <c:v>4.2192101433999998</c:v>
                </c:pt>
                <c:pt idx="110">
                  <c:v>4.1342596036000003</c:v>
                </c:pt>
                <c:pt idx="111">
                  <c:v>4.1342596036000003</c:v>
                </c:pt>
                <c:pt idx="112">
                  <c:v>4.0776259104000001</c:v>
                </c:pt>
                <c:pt idx="113">
                  <c:v>4.0776259104000001</c:v>
                </c:pt>
                <c:pt idx="114">
                  <c:v>3.9926753705999967</c:v>
                </c:pt>
                <c:pt idx="115">
                  <c:v>3.9077248308000012</c:v>
                </c:pt>
                <c:pt idx="116">
                  <c:v>3.9077248308000012</c:v>
                </c:pt>
                <c:pt idx="117">
                  <c:v>3.8510911375999997</c:v>
                </c:pt>
                <c:pt idx="118">
                  <c:v>3.8510911375999997</c:v>
                </c:pt>
                <c:pt idx="119">
                  <c:v>3.7661405978000002</c:v>
                </c:pt>
                <c:pt idx="120">
                  <c:v>3.7661405978000002</c:v>
                </c:pt>
                <c:pt idx="121">
                  <c:v>3.7095069046</c:v>
                </c:pt>
                <c:pt idx="122">
                  <c:v>3.7095069046</c:v>
                </c:pt>
                <c:pt idx="123">
                  <c:v>3.6245563648000001</c:v>
                </c:pt>
                <c:pt idx="124">
                  <c:v>3.6245563648000001</c:v>
                </c:pt>
                <c:pt idx="125">
                  <c:v>3.5679226716000012</c:v>
                </c:pt>
                <c:pt idx="126">
                  <c:v>3.5679226716000012</c:v>
                </c:pt>
                <c:pt idx="127">
                  <c:v>3.5112889783999988</c:v>
                </c:pt>
                <c:pt idx="128">
                  <c:v>3.5112889783999988</c:v>
                </c:pt>
                <c:pt idx="129">
                  <c:v>3.5112889783999988</c:v>
                </c:pt>
                <c:pt idx="130">
                  <c:v>3.4263384385999998</c:v>
                </c:pt>
                <c:pt idx="131">
                  <c:v>3.4263384385999998</c:v>
                </c:pt>
                <c:pt idx="132">
                  <c:v>3.3697047454000093</c:v>
                </c:pt>
                <c:pt idx="133">
                  <c:v>3.3697047454000093</c:v>
                </c:pt>
                <c:pt idx="134">
                  <c:v>3.3130710522000002</c:v>
                </c:pt>
                <c:pt idx="135">
                  <c:v>3.256437359</c:v>
                </c:pt>
                <c:pt idx="136">
                  <c:v>3.256437359</c:v>
                </c:pt>
                <c:pt idx="137">
                  <c:v>3.256437359</c:v>
                </c:pt>
                <c:pt idx="138">
                  <c:v>3.1998036657999998</c:v>
                </c:pt>
                <c:pt idx="139">
                  <c:v>3.1998036657999998</c:v>
                </c:pt>
                <c:pt idx="140">
                  <c:v>3.1998036657999998</c:v>
                </c:pt>
                <c:pt idx="141">
                  <c:v>3.1148531259999968</c:v>
                </c:pt>
                <c:pt idx="142">
                  <c:v>3.1148531259999968</c:v>
                </c:pt>
                <c:pt idx="143">
                  <c:v>3.1148531259999968</c:v>
                </c:pt>
                <c:pt idx="144">
                  <c:v>3.0582194327999987</c:v>
                </c:pt>
                <c:pt idx="145">
                  <c:v>3.0582194327999987</c:v>
                </c:pt>
                <c:pt idx="146">
                  <c:v>3.0015857396000003</c:v>
                </c:pt>
                <c:pt idx="147">
                  <c:v>3.0015857396000003</c:v>
                </c:pt>
                <c:pt idx="148">
                  <c:v>3.0015857396000003</c:v>
                </c:pt>
                <c:pt idx="149">
                  <c:v>2.9449520464000001</c:v>
                </c:pt>
                <c:pt idx="150">
                  <c:v>2.9449520464000001</c:v>
                </c:pt>
                <c:pt idx="151">
                  <c:v>2.9449520464000001</c:v>
                </c:pt>
                <c:pt idx="152">
                  <c:v>2.8883183531999999</c:v>
                </c:pt>
                <c:pt idx="153">
                  <c:v>2.8883183531999999</c:v>
                </c:pt>
                <c:pt idx="154">
                  <c:v>2.8883183531999999</c:v>
                </c:pt>
                <c:pt idx="155">
                  <c:v>2.8316846599999987</c:v>
                </c:pt>
                <c:pt idx="156">
                  <c:v>2.8316846599999987</c:v>
                </c:pt>
                <c:pt idx="157">
                  <c:v>2.7750509668000003</c:v>
                </c:pt>
                <c:pt idx="158">
                  <c:v>2.7750509668000003</c:v>
                </c:pt>
                <c:pt idx="159">
                  <c:v>2.7750509668000003</c:v>
                </c:pt>
                <c:pt idx="160">
                  <c:v>2.7750509668000003</c:v>
                </c:pt>
                <c:pt idx="161">
                  <c:v>2.7750509668000003</c:v>
                </c:pt>
                <c:pt idx="162">
                  <c:v>2.7184172736000001</c:v>
                </c:pt>
                <c:pt idx="163">
                  <c:v>2.7184172736000001</c:v>
                </c:pt>
                <c:pt idx="164">
                  <c:v>2.7184172736000001</c:v>
                </c:pt>
                <c:pt idx="165">
                  <c:v>2.6617835804000012</c:v>
                </c:pt>
                <c:pt idx="166">
                  <c:v>2.6617835804000012</c:v>
                </c:pt>
                <c:pt idx="167">
                  <c:v>2.6617835804000012</c:v>
                </c:pt>
                <c:pt idx="168">
                  <c:v>2.6334667337999997</c:v>
                </c:pt>
                <c:pt idx="169">
                  <c:v>2.6334667337999997</c:v>
                </c:pt>
                <c:pt idx="170">
                  <c:v>2.6334667337999997</c:v>
                </c:pt>
                <c:pt idx="171">
                  <c:v>2.5768330406</c:v>
                </c:pt>
                <c:pt idx="172">
                  <c:v>2.5768330406</c:v>
                </c:pt>
                <c:pt idx="173">
                  <c:v>2.5768330406</c:v>
                </c:pt>
                <c:pt idx="174">
                  <c:v>2.5768330406</c:v>
                </c:pt>
                <c:pt idx="175">
                  <c:v>2.5201993474000139</c:v>
                </c:pt>
                <c:pt idx="176">
                  <c:v>2.5201993474000139</c:v>
                </c:pt>
                <c:pt idx="177">
                  <c:v>2.4635656542</c:v>
                </c:pt>
                <c:pt idx="178">
                  <c:v>2.4635656542</c:v>
                </c:pt>
                <c:pt idx="179">
                  <c:v>2.4635656542</c:v>
                </c:pt>
                <c:pt idx="180">
                  <c:v>2.4635656542</c:v>
                </c:pt>
                <c:pt idx="181">
                  <c:v>2.4069319610000002</c:v>
                </c:pt>
                <c:pt idx="182">
                  <c:v>2.4069319610000002</c:v>
                </c:pt>
                <c:pt idx="183">
                  <c:v>2.4069319610000002</c:v>
                </c:pt>
                <c:pt idx="184">
                  <c:v>2.4069319610000002</c:v>
                </c:pt>
                <c:pt idx="185">
                  <c:v>2.4069319610000002</c:v>
                </c:pt>
                <c:pt idx="186">
                  <c:v>2.3786151143999881</c:v>
                </c:pt>
                <c:pt idx="187">
                  <c:v>2.3786151143999881</c:v>
                </c:pt>
                <c:pt idx="188">
                  <c:v>2.3786151143999881</c:v>
                </c:pt>
                <c:pt idx="189">
                  <c:v>2.3786151143999881</c:v>
                </c:pt>
                <c:pt idx="190">
                  <c:v>2.3219814212000003</c:v>
                </c:pt>
                <c:pt idx="191">
                  <c:v>2.3219814212000003</c:v>
                </c:pt>
                <c:pt idx="192">
                  <c:v>2.3219814212000003</c:v>
                </c:pt>
                <c:pt idx="193">
                  <c:v>2.3219814212000003</c:v>
                </c:pt>
                <c:pt idx="194">
                  <c:v>2.2653477280000103</c:v>
                </c:pt>
                <c:pt idx="195">
                  <c:v>2.2653477280000103</c:v>
                </c:pt>
                <c:pt idx="196">
                  <c:v>2.2653477280000103</c:v>
                </c:pt>
                <c:pt idx="197">
                  <c:v>2.2653477280000103</c:v>
                </c:pt>
                <c:pt idx="198">
                  <c:v>2.2370308814000093</c:v>
                </c:pt>
                <c:pt idx="199">
                  <c:v>2.2370308814000093</c:v>
                </c:pt>
                <c:pt idx="200">
                  <c:v>2.2370308814000093</c:v>
                </c:pt>
                <c:pt idx="201">
                  <c:v>2.2370308814000093</c:v>
                </c:pt>
                <c:pt idx="202">
                  <c:v>2.2370308814000093</c:v>
                </c:pt>
                <c:pt idx="203">
                  <c:v>2.2370308814000093</c:v>
                </c:pt>
                <c:pt idx="204">
                  <c:v>2.1803971882000122</c:v>
                </c:pt>
                <c:pt idx="205">
                  <c:v>2.1803971882000122</c:v>
                </c:pt>
                <c:pt idx="206">
                  <c:v>2.1520803416000001</c:v>
                </c:pt>
                <c:pt idx="207">
                  <c:v>2.1803971882000122</c:v>
                </c:pt>
                <c:pt idx="208">
                  <c:v>2.1520803416000001</c:v>
                </c:pt>
                <c:pt idx="209">
                  <c:v>2.1520803416000001</c:v>
                </c:pt>
                <c:pt idx="210">
                  <c:v>2.1520803416000001</c:v>
                </c:pt>
                <c:pt idx="211">
                  <c:v>2.1520803416000001</c:v>
                </c:pt>
                <c:pt idx="212">
                  <c:v>2.0954466484000003</c:v>
                </c:pt>
                <c:pt idx="213">
                  <c:v>2.1520803416000001</c:v>
                </c:pt>
                <c:pt idx="214">
                  <c:v>2.0954466484000003</c:v>
                </c:pt>
                <c:pt idx="215">
                  <c:v>2.0954466484000003</c:v>
                </c:pt>
                <c:pt idx="216">
                  <c:v>2.0954466484000003</c:v>
                </c:pt>
                <c:pt idx="217">
                  <c:v>2.0954466484000003</c:v>
                </c:pt>
                <c:pt idx="218">
                  <c:v>2.0671298018000122</c:v>
                </c:pt>
                <c:pt idx="219">
                  <c:v>2.0954466484000003</c:v>
                </c:pt>
                <c:pt idx="220">
                  <c:v>2.0671298018000122</c:v>
                </c:pt>
                <c:pt idx="221">
                  <c:v>2.0954466484000003</c:v>
                </c:pt>
                <c:pt idx="222">
                  <c:v>2.0671298018000122</c:v>
                </c:pt>
                <c:pt idx="223">
                  <c:v>2.0671298018000122</c:v>
                </c:pt>
                <c:pt idx="224">
                  <c:v>2.0671298018000122</c:v>
                </c:pt>
                <c:pt idx="225">
                  <c:v>2.0671298018000122</c:v>
                </c:pt>
                <c:pt idx="226">
                  <c:v>2.0671298018000122</c:v>
                </c:pt>
                <c:pt idx="227">
                  <c:v>2.0671298018000122</c:v>
                </c:pt>
                <c:pt idx="228">
                  <c:v>2.0104961085999999</c:v>
                </c:pt>
                <c:pt idx="229">
                  <c:v>2.0104961085999999</c:v>
                </c:pt>
                <c:pt idx="230">
                  <c:v>2.0104961085999999</c:v>
                </c:pt>
                <c:pt idx="231">
                  <c:v>2.0104961085999999</c:v>
                </c:pt>
                <c:pt idx="232">
                  <c:v>2.0104961085999999</c:v>
                </c:pt>
                <c:pt idx="233">
                  <c:v>2.0104961085999999</c:v>
                </c:pt>
                <c:pt idx="234">
                  <c:v>2.0104961085999999</c:v>
                </c:pt>
                <c:pt idx="235">
                  <c:v>2.0104961085999999</c:v>
                </c:pt>
                <c:pt idx="236">
                  <c:v>2.0104961085999999</c:v>
                </c:pt>
                <c:pt idx="237">
                  <c:v>2.0671298018000122</c:v>
                </c:pt>
                <c:pt idx="238">
                  <c:v>2.0671298018000122</c:v>
                </c:pt>
                <c:pt idx="239">
                  <c:v>2.0671298018000122</c:v>
                </c:pt>
                <c:pt idx="240">
                  <c:v>2.0104961085999999</c:v>
                </c:pt>
                <c:pt idx="241">
                  <c:v>2.0104961085999999</c:v>
                </c:pt>
                <c:pt idx="242">
                  <c:v>2.0104961085999999</c:v>
                </c:pt>
                <c:pt idx="243">
                  <c:v>2.0104961085999999</c:v>
                </c:pt>
                <c:pt idx="244">
                  <c:v>2.0104961085999999</c:v>
                </c:pt>
                <c:pt idx="245">
                  <c:v>1.9821792620000001</c:v>
                </c:pt>
                <c:pt idx="246">
                  <c:v>2.0104961085999999</c:v>
                </c:pt>
                <c:pt idx="247">
                  <c:v>2.0104961085999999</c:v>
                </c:pt>
                <c:pt idx="248">
                  <c:v>2.0104961085999999</c:v>
                </c:pt>
                <c:pt idx="249">
                  <c:v>1.9821792620000001</c:v>
                </c:pt>
                <c:pt idx="250">
                  <c:v>2.0104961085999999</c:v>
                </c:pt>
                <c:pt idx="251">
                  <c:v>1.9821792620000001</c:v>
                </c:pt>
                <c:pt idx="252">
                  <c:v>1.9821792620000001</c:v>
                </c:pt>
                <c:pt idx="253">
                  <c:v>1.9821792620000001</c:v>
                </c:pt>
                <c:pt idx="254">
                  <c:v>1.9821792620000001</c:v>
                </c:pt>
                <c:pt idx="255">
                  <c:v>1.9821792620000001</c:v>
                </c:pt>
                <c:pt idx="256">
                  <c:v>1.9821792620000001</c:v>
                </c:pt>
                <c:pt idx="257">
                  <c:v>1.9821792620000001</c:v>
                </c:pt>
                <c:pt idx="258">
                  <c:v>1.925545568800006</c:v>
                </c:pt>
                <c:pt idx="259">
                  <c:v>1.925545568800006</c:v>
                </c:pt>
                <c:pt idx="260">
                  <c:v>1.925545568800006</c:v>
                </c:pt>
                <c:pt idx="261">
                  <c:v>1.925545568800006</c:v>
                </c:pt>
                <c:pt idx="262">
                  <c:v>1.925545568800006</c:v>
                </c:pt>
                <c:pt idx="263">
                  <c:v>1.8972287221999953</c:v>
                </c:pt>
                <c:pt idx="264">
                  <c:v>1.925545568800006</c:v>
                </c:pt>
                <c:pt idx="265">
                  <c:v>1.8972287221999953</c:v>
                </c:pt>
                <c:pt idx="266">
                  <c:v>1.8972287221999953</c:v>
                </c:pt>
                <c:pt idx="267">
                  <c:v>1.8972287221999953</c:v>
                </c:pt>
                <c:pt idx="268">
                  <c:v>1.8972287221999953</c:v>
                </c:pt>
                <c:pt idx="269">
                  <c:v>1.8972287221999953</c:v>
                </c:pt>
                <c:pt idx="270">
                  <c:v>1.8972287221999953</c:v>
                </c:pt>
                <c:pt idx="271">
                  <c:v>1.8405950290000048</c:v>
                </c:pt>
                <c:pt idx="272">
                  <c:v>1.8405950290000048</c:v>
                </c:pt>
                <c:pt idx="273">
                  <c:v>1.8405950290000048</c:v>
                </c:pt>
                <c:pt idx="274">
                  <c:v>1.8405950290000048</c:v>
                </c:pt>
                <c:pt idx="275">
                  <c:v>1.8405950290000048</c:v>
                </c:pt>
                <c:pt idx="276">
                  <c:v>1.8405950290000048</c:v>
                </c:pt>
                <c:pt idx="277">
                  <c:v>1.8405950290000048</c:v>
                </c:pt>
                <c:pt idx="278">
                  <c:v>1.8122781824</c:v>
                </c:pt>
                <c:pt idx="279">
                  <c:v>1.8122781824</c:v>
                </c:pt>
                <c:pt idx="280">
                  <c:v>1.8122781824</c:v>
                </c:pt>
                <c:pt idx="281">
                  <c:v>1.8122781824</c:v>
                </c:pt>
                <c:pt idx="282">
                  <c:v>1.7839613357999906</c:v>
                </c:pt>
                <c:pt idx="283">
                  <c:v>1.7839613357999906</c:v>
                </c:pt>
                <c:pt idx="284">
                  <c:v>1.7839613357999906</c:v>
                </c:pt>
                <c:pt idx="285">
                  <c:v>1.7273276425999911</c:v>
                </c:pt>
                <c:pt idx="286">
                  <c:v>1.7839613357999906</c:v>
                </c:pt>
                <c:pt idx="287">
                  <c:v>1.7273276425999911</c:v>
                </c:pt>
                <c:pt idx="288">
                  <c:v>1.7273276425999911</c:v>
                </c:pt>
                <c:pt idx="289">
                  <c:v>1.7273276425999911</c:v>
                </c:pt>
                <c:pt idx="290">
                  <c:v>1.7273276425999911</c:v>
                </c:pt>
                <c:pt idx="291">
                  <c:v>1.7273276425999911</c:v>
                </c:pt>
                <c:pt idx="292">
                  <c:v>1.7273276425999911</c:v>
                </c:pt>
                <c:pt idx="293">
                  <c:v>1.699010796</c:v>
                </c:pt>
                <c:pt idx="294">
                  <c:v>1.699010796</c:v>
                </c:pt>
                <c:pt idx="295">
                  <c:v>1.699010796</c:v>
                </c:pt>
                <c:pt idx="296">
                  <c:v>1.699010796</c:v>
                </c:pt>
                <c:pt idx="297">
                  <c:v>1.699010796</c:v>
                </c:pt>
                <c:pt idx="298">
                  <c:v>1.6706939493999999</c:v>
                </c:pt>
                <c:pt idx="299">
                  <c:v>1.699010796</c:v>
                </c:pt>
                <c:pt idx="300">
                  <c:v>1.6706939493999999</c:v>
                </c:pt>
                <c:pt idx="301">
                  <c:v>1.6706939493999999</c:v>
                </c:pt>
                <c:pt idx="302">
                  <c:v>1.6706939493999999</c:v>
                </c:pt>
                <c:pt idx="303">
                  <c:v>1.6706939493999999</c:v>
                </c:pt>
                <c:pt idx="304">
                  <c:v>1.6140602562000002</c:v>
                </c:pt>
                <c:pt idx="305">
                  <c:v>1.6706939493999999</c:v>
                </c:pt>
                <c:pt idx="306">
                  <c:v>1.6140602562000002</c:v>
                </c:pt>
                <c:pt idx="307">
                  <c:v>1.6140602562000002</c:v>
                </c:pt>
                <c:pt idx="308">
                  <c:v>1.6140602562000002</c:v>
                </c:pt>
                <c:pt idx="309">
                  <c:v>1.6140602562000002</c:v>
                </c:pt>
                <c:pt idx="310">
                  <c:v>1.5857434096</c:v>
                </c:pt>
                <c:pt idx="311">
                  <c:v>1.5857434096</c:v>
                </c:pt>
                <c:pt idx="312">
                  <c:v>1.5857434096</c:v>
                </c:pt>
                <c:pt idx="313">
                  <c:v>1.5857434096</c:v>
                </c:pt>
                <c:pt idx="314">
                  <c:v>1.5291097163999934</c:v>
                </c:pt>
                <c:pt idx="315">
                  <c:v>1.5857434096</c:v>
                </c:pt>
                <c:pt idx="316">
                  <c:v>1.5291097163999934</c:v>
                </c:pt>
                <c:pt idx="317">
                  <c:v>1.5291097163999934</c:v>
                </c:pt>
                <c:pt idx="318">
                  <c:v>1.5291097163999934</c:v>
                </c:pt>
                <c:pt idx="319">
                  <c:v>1.5291097163999934</c:v>
                </c:pt>
                <c:pt idx="320">
                  <c:v>1.5007928698000021</c:v>
                </c:pt>
                <c:pt idx="321">
                  <c:v>1.5291097163999934</c:v>
                </c:pt>
                <c:pt idx="322">
                  <c:v>1.5007928698000021</c:v>
                </c:pt>
                <c:pt idx="323">
                  <c:v>1.5007928698000021</c:v>
                </c:pt>
                <c:pt idx="324">
                  <c:v>1.5007928698000021</c:v>
                </c:pt>
                <c:pt idx="325">
                  <c:v>1.5007928698000021</c:v>
                </c:pt>
                <c:pt idx="326">
                  <c:v>1.4441591765999999</c:v>
                </c:pt>
                <c:pt idx="327">
                  <c:v>1.4441591765999999</c:v>
                </c:pt>
                <c:pt idx="328">
                  <c:v>1.4441591765999999</c:v>
                </c:pt>
                <c:pt idx="329">
                  <c:v>1.4441591765999999</c:v>
                </c:pt>
                <c:pt idx="330">
                  <c:v>1.4441591765999999</c:v>
                </c:pt>
                <c:pt idx="331">
                  <c:v>1.4441591765999999</c:v>
                </c:pt>
                <c:pt idx="332">
                  <c:v>1.4441591765999999</c:v>
                </c:pt>
                <c:pt idx="333">
                  <c:v>1.4441591765999999</c:v>
                </c:pt>
                <c:pt idx="334">
                  <c:v>1.4158423299999998</c:v>
                </c:pt>
                <c:pt idx="335">
                  <c:v>1.4158423299999998</c:v>
                </c:pt>
                <c:pt idx="336">
                  <c:v>1.4158423299999998</c:v>
                </c:pt>
                <c:pt idx="337">
                  <c:v>1.4158423299999998</c:v>
                </c:pt>
                <c:pt idx="338">
                  <c:v>1.4158423299999998</c:v>
                </c:pt>
                <c:pt idx="339">
                  <c:v>1.4158423299999998</c:v>
                </c:pt>
                <c:pt idx="340">
                  <c:v>1.3875254833999953</c:v>
                </c:pt>
                <c:pt idx="341">
                  <c:v>1.4158423299999998</c:v>
                </c:pt>
                <c:pt idx="342">
                  <c:v>1.3875254833999953</c:v>
                </c:pt>
                <c:pt idx="343">
                  <c:v>1.3875254833999953</c:v>
                </c:pt>
                <c:pt idx="344">
                  <c:v>1.3875254833999953</c:v>
                </c:pt>
                <c:pt idx="345">
                  <c:v>1.3592086368</c:v>
                </c:pt>
                <c:pt idx="346">
                  <c:v>1.3875254833999953</c:v>
                </c:pt>
                <c:pt idx="347">
                  <c:v>1.3875254833999953</c:v>
                </c:pt>
                <c:pt idx="348">
                  <c:v>1.3592086368</c:v>
                </c:pt>
                <c:pt idx="349">
                  <c:v>1.3592086368</c:v>
                </c:pt>
                <c:pt idx="350">
                  <c:v>1.3592086368</c:v>
                </c:pt>
                <c:pt idx="351">
                  <c:v>1.3875254833999953</c:v>
                </c:pt>
                <c:pt idx="352">
                  <c:v>1.3592086368</c:v>
                </c:pt>
                <c:pt idx="353">
                  <c:v>1.3592086368</c:v>
                </c:pt>
                <c:pt idx="354">
                  <c:v>1.3592086368</c:v>
                </c:pt>
                <c:pt idx="355">
                  <c:v>1.3592086368</c:v>
                </c:pt>
                <c:pt idx="356">
                  <c:v>1.3592086368</c:v>
                </c:pt>
                <c:pt idx="357">
                  <c:v>1.3592086368</c:v>
                </c:pt>
                <c:pt idx="358">
                  <c:v>1.3025749436</c:v>
                </c:pt>
                <c:pt idx="359">
                  <c:v>1.3592086368</c:v>
                </c:pt>
                <c:pt idx="360">
                  <c:v>1.3025749436</c:v>
                </c:pt>
                <c:pt idx="361">
                  <c:v>1.3025749436</c:v>
                </c:pt>
                <c:pt idx="362">
                  <c:v>1.3025749436</c:v>
                </c:pt>
                <c:pt idx="363">
                  <c:v>1.3025749436</c:v>
                </c:pt>
                <c:pt idx="364">
                  <c:v>1.2742580969999999</c:v>
                </c:pt>
                <c:pt idx="365">
                  <c:v>1.3025749436</c:v>
                </c:pt>
                <c:pt idx="366">
                  <c:v>1.2742580969999999</c:v>
                </c:pt>
                <c:pt idx="367">
                  <c:v>1.3025749436</c:v>
                </c:pt>
                <c:pt idx="368">
                  <c:v>1.2742580969999999</c:v>
                </c:pt>
                <c:pt idx="369">
                  <c:v>1.2742580969999999</c:v>
                </c:pt>
                <c:pt idx="370">
                  <c:v>1.2742580969999999</c:v>
                </c:pt>
                <c:pt idx="371">
                  <c:v>1.2742580969999999</c:v>
                </c:pt>
                <c:pt idx="372">
                  <c:v>1.2742580969999999</c:v>
                </c:pt>
                <c:pt idx="373">
                  <c:v>1.2459412503999883</c:v>
                </c:pt>
                <c:pt idx="374">
                  <c:v>1.2459412503999883</c:v>
                </c:pt>
                <c:pt idx="375">
                  <c:v>1.2459412503999883</c:v>
                </c:pt>
                <c:pt idx="376">
                  <c:v>1.2459412503999883</c:v>
                </c:pt>
                <c:pt idx="377">
                  <c:v>1.2459412503999883</c:v>
                </c:pt>
                <c:pt idx="378">
                  <c:v>1.2459412503999883</c:v>
                </c:pt>
                <c:pt idx="379">
                  <c:v>1.2459412503999883</c:v>
                </c:pt>
                <c:pt idx="380">
                  <c:v>1.2176244037999897</c:v>
                </c:pt>
                <c:pt idx="381">
                  <c:v>1.2176244037999897</c:v>
                </c:pt>
                <c:pt idx="382">
                  <c:v>1.2176244037999897</c:v>
                </c:pt>
                <c:pt idx="383">
                  <c:v>1.2176244037999897</c:v>
                </c:pt>
                <c:pt idx="384">
                  <c:v>1.2176244037999897</c:v>
                </c:pt>
                <c:pt idx="385">
                  <c:v>1.2176244037999897</c:v>
                </c:pt>
                <c:pt idx="386">
                  <c:v>1.1893075572</c:v>
                </c:pt>
                <c:pt idx="387">
                  <c:v>1.2176244037999897</c:v>
                </c:pt>
                <c:pt idx="388">
                  <c:v>1.1893075572</c:v>
                </c:pt>
                <c:pt idx="389">
                  <c:v>1.1893075572</c:v>
                </c:pt>
                <c:pt idx="390">
                  <c:v>1.1893075572</c:v>
                </c:pt>
                <c:pt idx="391">
                  <c:v>1.1893075572</c:v>
                </c:pt>
                <c:pt idx="392">
                  <c:v>1.160990710599995</c:v>
                </c:pt>
                <c:pt idx="393">
                  <c:v>1.160990710599995</c:v>
                </c:pt>
                <c:pt idx="394">
                  <c:v>1.160990710599995</c:v>
                </c:pt>
                <c:pt idx="395">
                  <c:v>1.160990710599995</c:v>
                </c:pt>
                <c:pt idx="396">
                  <c:v>1.160990710599995</c:v>
                </c:pt>
                <c:pt idx="397">
                  <c:v>1.160990710599995</c:v>
                </c:pt>
                <c:pt idx="398">
                  <c:v>1.160990710599995</c:v>
                </c:pt>
                <c:pt idx="399">
                  <c:v>1.160990710599995</c:v>
                </c:pt>
                <c:pt idx="400">
                  <c:v>1.1326738640000058</c:v>
                </c:pt>
                <c:pt idx="401">
                  <c:v>1.1326738640000058</c:v>
                </c:pt>
                <c:pt idx="402">
                  <c:v>1.1326738640000058</c:v>
                </c:pt>
                <c:pt idx="403">
                  <c:v>1.1326738640000058</c:v>
                </c:pt>
                <c:pt idx="404">
                  <c:v>1.1326738640000058</c:v>
                </c:pt>
                <c:pt idx="405">
                  <c:v>1.1326738640000058</c:v>
                </c:pt>
                <c:pt idx="406">
                  <c:v>1.0760401708000058</c:v>
                </c:pt>
                <c:pt idx="407">
                  <c:v>1.0760401708000058</c:v>
                </c:pt>
                <c:pt idx="408">
                  <c:v>1.0760401708000058</c:v>
                </c:pt>
                <c:pt idx="409">
                  <c:v>1.0760401708000058</c:v>
                </c:pt>
                <c:pt idx="410">
                  <c:v>1.0760401708000058</c:v>
                </c:pt>
                <c:pt idx="411">
                  <c:v>1.0760401708000058</c:v>
                </c:pt>
                <c:pt idx="412">
                  <c:v>1.047723324199995</c:v>
                </c:pt>
                <c:pt idx="413">
                  <c:v>1.047723324199995</c:v>
                </c:pt>
                <c:pt idx="414">
                  <c:v>1.047723324199995</c:v>
                </c:pt>
                <c:pt idx="415">
                  <c:v>1.047723324199995</c:v>
                </c:pt>
                <c:pt idx="416">
                  <c:v>1.047723324199995</c:v>
                </c:pt>
                <c:pt idx="417">
                  <c:v>1.047723324199995</c:v>
                </c:pt>
                <c:pt idx="418">
                  <c:v>1.0194064775999934</c:v>
                </c:pt>
                <c:pt idx="419">
                  <c:v>1.047723324199995</c:v>
                </c:pt>
                <c:pt idx="420">
                  <c:v>1.0194064775999934</c:v>
                </c:pt>
                <c:pt idx="421">
                  <c:v>1.0194064775999934</c:v>
                </c:pt>
                <c:pt idx="422">
                  <c:v>1.0194064775999934</c:v>
                </c:pt>
                <c:pt idx="423">
                  <c:v>1.0194064775999934</c:v>
                </c:pt>
                <c:pt idx="424">
                  <c:v>1.0194064775999934</c:v>
                </c:pt>
                <c:pt idx="425">
                  <c:v>1.0194064775999934</c:v>
                </c:pt>
                <c:pt idx="426">
                  <c:v>1.0194064775999934</c:v>
                </c:pt>
                <c:pt idx="427">
                  <c:v>1.0194064775999934</c:v>
                </c:pt>
                <c:pt idx="428">
                  <c:v>0.99108963100000003</c:v>
                </c:pt>
                <c:pt idx="429">
                  <c:v>0.99108963100000003</c:v>
                </c:pt>
                <c:pt idx="430">
                  <c:v>0.99108963100000003</c:v>
                </c:pt>
                <c:pt idx="431">
                  <c:v>0.99108963100000003</c:v>
                </c:pt>
                <c:pt idx="432">
                  <c:v>0.99108963100000003</c:v>
                </c:pt>
                <c:pt idx="433">
                  <c:v>0.99108963100000003</c:v>
                </c:pt>
                <c:pt idx="434">
                  <c:v>0.99108963100000003</c:v>
                </c:pt>
              </c:numCache>
            </c:numRef>
          </c:xVal>
          <c:yVal>
            <c:numRef>
              <c:f>'15-min ''07'!$E$28426:$E$28860</c:f>
              <c:numCache>
                <c:formatCode>General</c:formatCode>
                <c:ptCount val="435"/>
                <c:pt idx="0">
                  <c:v>353</c:v>
                </c:pt>
                <c:pt idx="1">
                  <c:v>354</c:v>
                </c:pt>
                <c:pt idx="2">
                  <c:v>354</c:v>
                </c:pt>
                <c:pt idx="3">
                  <c:v>355</c:v>
                </c:pt>
                <c:pt idx="4">
                  <c:v>355</c:v>
                </c:pt>
                <c:pt idx="5">
                  <c:v>355</c:v>
                </c:pt>
                <c:pt idx="6">
                  <c:v>355</c:v>
                </c:pt>
                <c:pt idx="7">
                  <c:v>355</c:v>
                </c:pt>
                <c:pt idx="8">
                  <c:v>356</c:v>
                </c:pt>
                <c:pt idx="9">
                  <c:v>356</c:v>
                </c:pt>
                <c:pt idx="10">
                  <c:v>356</c:v>
                </c:pt>
                <c:pt idx="11">
                  <c:v>355</c:v>
                </c:pt>
                <c:pt idx="12">
                  <c:v>355</c:v>
                </c:pt>
                <c:pt idx="13">
                  <c:v>355</c:v>
                </c:pt>
                <c:pt idx="14">
                  <c:v>356</c:v>
                </c:pt>
                <c:pt idx="15">
                  <c:v>356</c:v>
                </c:pt>
                <c:pt idx="16">
                  <c:v>357</c:v>
                </c:pt>
                <c:pt idx="17">
                  <c:v>358</c:v>
                </c:pt>
                <c:pt idx="18">
                  <c:v>361</c:v>
                </c:pt>
                <c:pt idx="19">
                  <c:v>362</c:v>
                </c:pt>
                <c:pt idx="20">
                  <c:v>363</c:v>
                </c:pt>
                <c:pt idx="21">
                  <c:v>359</c:v>
                </c:pt>
                <c:pt idx="22">
                  <c:v>360</c:v>
                </c:pt>
                <c:pt idx="23">
                  <c:v>366</c:v>
                </c:pt>
                <c:pt idx="24">
                  <c:v>372</c:v>
                </c:pt>
                <c:pt idx="25">
                  <c:v>379</c:v>
                </c:pt>
                <c:pt idx="26">
                  <c:v>385</c:v>
                </c:pt>
                <c:pt idx="27">
                  <c:v>390</c:v>
                </c:pt>
                <c:pt idx="28">
                  <c:v>395</c:v>
                </c:pt>
                <c:pt idx="29">
                  <c:v>400</c:v>
                </c:pt>
                <c:pt idx="30">
                  <c:v>405</c:v>
                </c:pt>
                <c:pt idx="31">
                  <c:v>409</c:v>
                </c:pt>
                <c:pt idx="32">
                  <c:v>412</c:v>
                </c:pt>
                <c:pt idx="33">
                  <c:v>414</c:v>
                </c:pt>
                <c:pt idx="34">
                  <c:v>415</c:v>
                </c:pt>
                <c:pt idx="35">
                  <c:v>415</c:v>
                </c:pt>
                <c:pt idx="36">
                  <c:v>415</c:v>
                </c:pt>
                <c:pt idx="37">
                  <c:v>414</c:v>
                </c:pt>
                <c:pt idx="38">
                  <c:v>414</c:v>
                </c:pt>
                <c:pt idx="39">
                  <c:v>415</c:v>
                </c:pt>
                <c:pt idx="40">
                  <c:v>417</c:v>
                </c:pt>
                <c:pt idx="41">
                  <c:v>418</c:v>
                </c:pt>
                <c:pt idx="42">
                  <c:v>421</c:v>
                </c:pt>
                <c:pt idx="43">
                  <c:v>422</c:v>
                </c:pt>
                <c:pt idx="44">
                  <c:v>425</c:v>
                </c:pt>
                <c:pt idx="45">
                  <c:v>427</c:v>
                </c:pt>
                <c:pt idx="46">
                  <c:v>429</c:v>
                </c:pt>
                <c:pt idx="47">
                  <c:v>430</c:v>
                </c:pt>
                <c:pt idx="48">
                  <c:v>432</c:v>
                </c:pt>
                <c:pt idx="49">
                  <c:v>434</c:v>
                </c:pt>
                <c:pt idx="50">
                  <c:v>436</c:v>
                </c:pt>
                <c:pt idx="51">
                  <c:v>437</c:v>
                </c:pt>
                <c:pt idx="52">
                  <c:v>438</c:v>
                </c:pt>
                <c:pt idx="53">
                  <c:v>439</c:v>
                </c:pt>
                <c:pt idx="54">
                  <c:v>440</c:v>
                </c:pt>
                <c:pt idx="55">
                  <c:v>441</c:v>
                </c:pt>
                <c:pt idx="56">
                  <c:v>441</c:v>
                </c:pt>
                <c:pt idx="57">
                  <c:v>442</c:v>
                </c:pt>
                <c:pt idx="58">
                  <c:v>443</c:v>
                </c:pt>
                <c:pt idx="59">
                  <c:v>442</c:v>
                </c:pt>
                <c:pt idx="60">
                  <c:v>443</c:v>
                </c:pt>
                <c:pt idx="61">
                  <c:v>443</c:v>
                </c:pt>
                <c:pt idx="62">
                  <c:v>443</c:v>
                </c:pt>
                <c:pt idx="63">
                  <c:v>443</c:v>
                </c:pt>
                <c:pt idx="64">
                  <c:v>443</c:v>
                </c:pt>
                <c:pt idx="65">
                  <c:v>443</c:v>
                </c:pt>
                <c:pt idx="66">
                  <c:v>443</c:v>
                </c:pt>
                <c:pt idx="67">
                  <c:v>442</c:v>
                </c:pt>
                <c:pt idx="68">
                  <c:v>442</c:v>
                </c:pt>
                <c:pt idx="69">
                  <c:v>442</c:v>
                </c:pt>
                <c:pt idx="70">
                  <c:v>441</c:v>
                </c:pt>
                <c:pt idx="71">
                  <c:v>441</c:v>
                </c:pt>
                <c:pt idx="72">
                  <c:v>441</c:v>
                </c:pt>
                <c:pt idx="73">
                  <c:v>440</c:v>
                </c:pt>
                <c:pt idx="74">
                  <c:v>440</c:v>
                </c:pt>
                <c:pt idx="75">
                  <c:v>439</c:v>
                </c:pt>
                <c:pt idx="76">
                  <c:v>439</c:v>
                </c:pt>
                <c:pt idx="77">
                  <c:v>438</c:v>
                </c:pt>
                <c:pt idx="78">
                  <c:v>438</c:v>
                </c:pt>
                <c:pt idx="79">
                  <c:v>437</c:v>
                </c:pt>
                <c:pt idx="80">
                  <c:v>437</c:v>
                </c:pt>
                <c:pt idx="81">
                  <c:v>436</c:v>
                </c:pt>
                <c:pt idx="82">
                  <c:v>436</c:v>
                </c:pt>
                <c:pt idx="83">
                  <c:v>435</c:v>
                </c:pt>
                <c:pt idx="84">
                  <c:v>434</c:v>
                </c:pt>
                <c:pt idx="85">
                  <c:v>433</c:v>
                </c:pt>
                <c:pt idx="86">
                  <c:v>432</c:v>
                </c:pt>
                <c:pt idx="87">
                  <c:v>432</c:v>
                </c:pt>
                <c:pt idx="88">
                  <c:v>431</c:v>
                </c:pt>
                <c:pt idx="89">
                  <c:v>430</c:v>
                </c:pt>
                <c:pt idx="90">
                  <c:v>430</c:v>
                </c:pt>
                <c:pt idx="91">
                  <c:v>429</c:v>
                </c:pt>
                <c:pt idx="92">
                  <c:v>429</c:v>
                </c:pt>
                <c:pt idx="93">
                  <c:v>428</c:v>
                </c:pt>
                <c:pt idx="94">
                  <c:v>428</c:v>
                </c:pt>
                <c:pt idx="95">
                  <c:v>427</c:v>
                </c:pt>
                <c:pt idx="96">
                  <c:v>426</c:v>
                </c:pt>
                <c:pt idx="97">
                  <c:v>426</c:v>
                </c:pt>
                <c:pt idx="98">
                  <c:v>425</c:v>
                </c:pt>
                <c:pt idx="99">
                  <c:v>425</c:v>
                </c:pt>
                <c:pt idx="100">
                  <c:v>425</c:v>
                </c:pt>
                <c:pt idx="101">
                  <c:v>424</c:v>
                </c:pt>
                <c:pt idx="102">
                  <c:v>423</c:v>
                </c:pt>
                <c:pt idx="103">
                  <c:v>423</c:v>
                </c:pt>
                <c:pt idx="104">
                  <c:v>423</c:v>
                </c:pt>
                <c:pt idx="105">
                  <c:v>422</c:v>
                </c:pt>
                <c:pt idx="106">
                  <c:v>422</c:v>
                </c:pt>
                <c:pt idx="107">
                  <c:v>421</c:v>
                </c:pt>
                <c:pt idx="108">
                  <c:v>421</c:v>
                </c:pt>
                <c:pt idx="109">
                  <c:v>419</c:v>
                </c:pt>
                <c:pt idx="110">
                  <c:v>419</c:v>
                </c:pt>
                <c:pt idx="111">
                  <c:v>419</c:v>
                </c:pt>
                <c:pt idx="112">
                  <c:v>419</c:v>
                </c:pt>
                <c:pt idx="113">
                  <c:v>418</c:v>
                </c:pt>
                <c:pt idx="114">
                  <c:v>418</c:v>
                </c:pt>
                <c:pt idx="115">
                  <c:v>417</c:v>
                </c:pt>
                <c:pt idx="116">
                  <c:v>417</c:v>
                </c:pt>
                <c:pt idx="117">
                  <c:v>417</c:v>
                </c:pt>
                <c:pt idx="118">
                  <c:v>416</c:v>
                </c:pt>
                <c:pt idx="119">
                  <c:v>416</c:v>
                </c:pt>
                <c:pt idx="120">
                  <c:v>415</c:v>
                </c:pt>
                <c:pt idx="121">
                  <c:v>415</c:v>
                </c:pt>
                <c:pt idx="122">
                  <c:v>414</c:v>
                </c:pt>
                <c:pt idx="123">
                  <c:v>414</c:v>
                </c:pt>
                <c:pt idx="124">
                  <c:v>414</c:v>
                </c:pt>
                <c:pt idx="125">
                  <c:v>414</c:v>
                </c:pt>
                <c:pt idx="126">
                  <c:v>413</c:v>
                </c:pt>
                <c:pt idx="127">
                  <c:v>413</c:v>
                </c:pt>
                <c:pt idx="128">
                  <c:v>413</c:v>
                </c:pt>
                <c:pt idx="129">
                  <c:v>412</c:v>
                </c:pt>
                <c:pt idx="130">
                  <c:v>412</c:v>
                </c:pt>
                <c:pt idx="131">
                  <c:v>411</c:v>
                </c:pt>
                <c:pt idx="132">
                  <c:v>411</c:v>
                </c:pt>
                <c:pt idx="133">
                  <c:v>411</c:v>
                </c:pt>
                <c:pt idx="134">
                  <c:v>410</c:v>
                </c:pt>
                <c:pt idx="135">
                  <c:v>410</c:v>
                </c:pt>
                <c:pt idx="136">
                  <c:v>409</c:v>
                </c:pt>
                <c:pt idx="137">
                  <c:v>410</c:v>
                </c:pt>
                <c:pt idx="138">
                  <c:v>410</c:v>
                </c:pt>
                <c:pt idx="139">
                  <c:v>408</c:v>
                </c:pt>
                <c:pt idx="140">
                  <c:v>408</c:v>
                </c:pt>
                <c:pt idx="141">
                  <c:v>407</c:v>
                </c:pt>
                <c:pt idx="142">
                  <c:v>407</c:v>
                </c:pt>
                <c:pt idx="143">
                  <c:v>407</c:v>
                </c:pt>
                <c:pt idx="144">
                  <c:v>406</c:v>
                </c:pt>
                <c:pt idx="145">
                  <c:v>406</c:v>
                </c:pt>
                <c:pt idx="146">
                  <c:v>405</c:v>
                </c:pt>
                <c:pt idx="147">
                  <c:v>405</c:v>
                </c:pt>
                <c:pt idx="148">
                  <c:v>404</c:v>
                </c:pt>
                <c:pt idx="149">
                  <c:v>404</c:v>
                </c:pt>
                <c:pt idx="150">
                  <c:v>404</c:v>
                </c:pt>
                <c:pt idx="151">
                  <c:v>403</c:v>
                </c:pt>
                <c:pt idx="152">
                  <c:v>403</c:v>
                </c:pt>
                <c:pt idx="153">
                  <c:v>403</c:v>
                </c:pt>
                <c:pt idx="154">
                  <c:v>402</c:v>
                </c:pt>
                <c:pt idx="155">
                  <c:v>402</c:v>
                </c:pt>
                <c:pt idx="156">
                  <c:v>401</c:v>
                </c:pt>
                <c:pt idx="157">
                  <c:v>401</c:v>
                </c:pt>
                <c:pt idx="158">
                  <c:v>400</c:v>
                </c:pt>
                <c:pt idx="159">
                  <c:v>400</c:v>
                </c:pt>
                <c:pt idx="160">
                  <c:v>399</c:v>
                </c:pt>
                <c:pt idx="161">
                  <c:v>399</c:v>
                </c:pt>
                <c:pt idx="162">
                  <c:v>398</c:v>
                </c:pt>
                <c:pt idx="163">
                  <c:v>398</c:v>
                </c:pt>
                <c:pt idx="164">
                  <c:v>397</c:v>
                </c:pt>
                <c:pt idx="165">
                  <c:v>396</c:v>
                </c:pt>
                <c:pt idx="166">
                  <c:v>396</c:v>
                </c:pt>
                <c:pt idx="167">
                  <c:v>396</c:v>
                </c:pt>
                <c:pt idx="168">
                  <c:v>394</c:v>
                </c:pt>
                <c:pt idx="169">
                  <c:v>394</c:v>
                </c:pt>
                <c:pt idx="170">
                  <c:v>393</c:v>
                </c:pt>
                <c:pt idx="171">
                  <c:v>393</c:v>
                </c:pt>
                <c:pt idx="172">
                  <c:v>392</c:v>
                </c:pt>
                <c:pt idx="173">
                  <c:v>392</c:v>
                </c:pt>
                <c:pt idx="174">
                  <c:v>391</c:v>
                </c:pt>
                <c:pt idx="175">
                  <c:v>390</c:v>
                </c:pt>
                <c:pt idx="176">
                  <c:v>389</c:v>
                </c:pt>
                <c:pt idx="177">
                  <c:v>389</c:v>
                </c:pt>
                <c:pt idx="178">
                  <c:v>389</c:v>
                </c:pt>
                <c:pt idx="179">
                  <c:v>387</c:v>
                </c:pt>
                <c:pt idx="180">
                  <c:v>387</c:v>
                </c:pt>
                <c:pt idx="181">
                  <c:v>386</c:v>
                </c:pt>
                <c:pt idx="182">
                  <c:v>385</c:v>
                </c:pt>
                <c:pt idx="183">
                  <c:v>385</c:v>
                </c:pt>
                <c:pt idx="184">
                  <c:v>384</c:v>
                </c:pt>
                <c:pt idx="185">
                  <c:v>383</c:v>
                </c:pt>
                <c:pt idx="186">
                  <c:v>383</c:v>
                </c:pt>
                <c:pt idx="187">
                  <c:v>382</c:v>
                </c:pt>
                <c:pt idx="188">
                  <c:v>381</c:v>
                </c:pt>
                <c:pt idx="189">
                  <c:v>381</c:v>
                </c:pt>
                <c:pt idx="190">
                  <c:v>380</c:v>
                </c:pt>
                <c:pt idx="191">
                  <c:v>379</c:v>
                </c:pt>
                <c:pt idx="192">
                  <c:v>379</c:v>
                </c:pt>
                <c:pt idx="193">
                  <c:v>378</c:v>
                </c:pt>
                <c:pt idx="194">
                  <c:v>378</c:v>
                </c:pt>
                <c:pt idx="195">
                  <c:v>377</c:v>
                </c:pt>
                <c:pt idx="196">
                  <c:v>376</c:v>
                </c:pt>
                <c:pt idx="197">
                  <c:v>376</c:v>
                </c:pt>
                <c:pt idx="198">
                  <c:v>374</c:v>
                </c:pt>
                <c:pt idx="199">
                  <c:v>374</c:v>
                </c:pt>
                <c:pt idx="200">
                  <c:v>373</c:v>
                </c:pt>
                <c:pt idx="201">
                  <c:v>373</c:v>
                </c:pt>
                <c:pt idx="202">
                  <c:v>372</c:v>
                </c:pt>
                <c:pt idx="203">
                  <c:v>371</c:v>
                </c:pt>
                <c:pt idx="204">
                  <c:v>372</c:v>
                </c:pt>
                <c:pt idx="205">
                  <c:v>370</c:v>
                </c:pt>
                <c:pt idx="206">
                  <c:v>370</c:v>
                </c:pt>
                <c:pt idx="207">
                  <c:v>369</c:v>
                </c:pt>
                <c:pt idx="208">
                  <c:v>368</c:v>
                </c:pt>
                <c:pt idx="209">
                  <c:v>367</c:v>
                </c:pt>
                <c:pt idx="210">
                  <c:v>367</c:v>
                </c:pt>
                <c:pt idx="211">
                  <c:v>366</c:v>
                </c:pt>
                <c:pt idx="212">
                  <c:v>365</c:v>
                </c:pt>
                <c:pt idx="213">
                  <c:v>365</c:v>
                </c:pt>
                <c:pt idx="214">
                  <c:v>364</c:v>
                </c:pt>
                <c:pt idx="215">
                  <c:v>363</c:v>
                </c:pt>
                <c:pt idx="216">
                  <c:v>363</c:v>
                </c:pt>
                <c:pt idx="217">
                  <c:v>362</c:v>
                </c:pt>
                <c:pt idx="218">
                  <c:v>362</c:v>
                </c:pt>
                <c:pt idx="219">
                  <c:v>361</c:v>
                </c:pt>
                <c:pt idx="220">
                  <c:v>361</c:v>
                </c:pt>
                <c:pt idx="221">
                  <c:v>362</c:v>
                </c:pt>
                <c:pt idx="222">
                  <c:v>361</c:v>
                </c:pt>
                <c:pt idx="223">
                  <c:v>359</c:v>
                </c:pt>
                <c:pt idx="224">
                  <c:v>359</c:v>
                </c:pt>
                <c:pt idx="225">
                  <c:v>358</c:v>
                </c:pt>
                <c:pt idx="226">
                  <c:v>357</c:v>
                </c:pt>
                <c:pt idx="227">
                  <c:v>357</c:v>
                </c:pt>
                <c:pt idx="228">
                  <c:v>356</c:v>
                </c:pt>
                <c:pt idx="229">
                  <c:v>356</c:v>
                </c:pt>
                <c:pt idx="230">
                  <c:v>355</c:v>
                </c:pt>
                <c:pt idx="231">
                  <c:v>355</c:v>
                </c:pt>
                <c:pt idx="232">
                  <c:v>354</c:v>
                </c:pt>
                <c:pt idx="233">
                  <c:v>354</c:v>
                </c:pt>
                <c:pt idx="234">
                  <c:v>353</c:v>
                </c:pt>
                <c:pt idx="235">
                  <c:v>353</c:v>
                </c:pt>
                <c:pt idx="236">
                  <c:v>352</c:v>
                </c:pt>
                <c:pt idx="237">
                  <c:v>352</c:v>
                </c:pt>
                <c:pt idx="238">
                  <c:v>351</c:v>
                </c:pt>
                <c:pt idx="239">
                  <c:v>351</c:v>
                </c:pt>
                <c:pt idx="240">
                  <c:v>351</c:v>
                </c:pt>
                <c:pt idx="241">
                  <c:v>350</c:v>
                </c:pt>
                <c:pt idx="242">
                  <c:v>350</c:v>
                </c:pt>
                <c:pt idx="243">
                  <c:v>350</c:v>
                </c:pt>
                <c:pt idx="244">
                  <c:v>350</c:v>
                </c:pt>
                <c:pt idx="245">
                  <c:v>349</c:v>
                </c:pt>
                <c:pt idx="246">
                  <c:v>349</c:v>
                </c:pt>
                <c:pt idx="247">
                  <c:v>348</c:v>
                </c:pt>
                <c:pt idx="248">
                  <c:v>348</c:v>
                </c:pt>
                <c:pt idx="249">
                  <c:v>348</c:v>
                </c:pt>
                <c:pt idx="250">
                  <c:v>348</c:v>
                </c:pt>
                <c:pt idx="251">
                  <c:v>347</c:v>
                </c:pt>
                <c:pt idx="252">
                  <c:v>347</c:v>
                </c:pt>
                <c:pt idx="253">
                  <c:v>347</c:v>
                </c:pt>
                <c:pt idx="254">
                  <c:v>346</c:v>
                </c:pt>
                <c:pt idx="255">
                  <c:v>346</c:v>
                </c:pt>
                <c:pt idx="256">
                  <c:v>346</c:v>
                </c:pt>
                <c:pt idx="257">
                  <c:v>345</c:v>
                </c:pt>
                <c:pt idx="258">
                  <c:v>345</c:v>
                </c:pt>
                <c:pt idx="259">
                  <c:v>345</c:v>
                </c:pt>
                <c:pt idx="260">
                  <c:v>345</c:v>
                </c:pt>
                <c:pt idx="261">
                  <c:v>345</c:v>
                </c:pt>
                <c:pt idx="262">
                  <c:v>344</c:v>
                </c:pt>
                <c:pt idx="263">
                  <c:v>344</c:v>
                </c:pt>
                <c:pt idx="264">
                  <c:v>344</c:v>
                </c:pt>
                <c:pt idx="265">
                  <c:v>344</c:v>
                </c:pt>
                <c:pt idx="266">
                  <c:v>344</c:v>
                </c:pt>
                <c:pt idx="267">
                  <c:v>344</c:v>
                </c:pt>
                <c:pt idx="268">
                  <c:v>343</c:v>
                </c:pt>
                <c:pt idx="269">
                  <c:v>343</c:v>
                </c:pt>
                <c:pt idx="270">
                  <c:v>343</c:v>
                </c:pt>
                <c:pt idx="271">
                  <c:v>343</c:v>
                </c:pt>
                <c:pt idx="272">
                  <c:v>342</c:v>
                </c:pt>
                <c:pt idx="273">
                  <c:v>342</c:v>
                </c:pt>
                <c:pt idx="274">
                  <c:v>342</c:v>
                </c:pt>
                <c:pt idx="275">
                  <c:v>342</c:v>
                </c:pt>
                <c:pt idx="276">
                  <c:v>342</c:v>
                </c:pt>
                <c:pt idx="277">
                  <c:v>342</c:v>
                </c:pt>
                <c:pt idx="278">
                  <c:v>342</c:v>
                </c:pt>
                <c:pt idx="279">
                  <c:v>342</c:v>
                </c:pt>
                <c:pt idx="280">
                  <c:v>342</c:v>
                </c:pt>
                <c:pt idx="281">
                  <c:v>342</c:v>
                </c:pt>
                <c:pt idx="282">
                  <c:v>342</c:v>
                </c:pt>
                <c:pt idx="283">
                  <c:v>341</c:v>
                </c:pt>
                <c:pt idx="284">
                  <c:v>341</c:v>
                </c:pt>
                <c:pt idx="285">
                  <c:v>341</c:v>
                </c:pt>
                <c:pt idx="286">
                  <c:v>341</c:v>
                </c:pt>
                <c:pt idx="287">
                  <c:v>341</c:v>
                </c:pt>
                <c:pt idx="288">
                  <c:v>341</c:v>
                </c:pt>
                <c:pt idx="289">
                  <c:v>341</c:v>
                </c:pt>
                <c:pt idx="290">
                  <c:v>341</c:v>
                </c:pt>
                <c:pt idx="291">
                  <c:v>341</c:v>
                </c:pt>
                <c:pt idx="292">
                  <c:v>341</c:v>
                </c:pt>
                <c:pt idx="293">
                  <c:v>341</c:v>
                </c:pt>
                <c:pt idx="294">
                  <c:v>341</c:v>
                </c:pt>
                <c:pt idx="295">
                  <c:v>341</c:v>
                </c:pt>
                <c:pt idx="296">
                  <c:v>341</c:v>
                </c:pt>
                <c:pt idx="297">
                  <c:v>341</c:v>
                </c:pt>
                <c:pt idx="298">
                  <c:v>341</c:v>
                </c:pt>
                <c:pt idx="299">
                  <c:v>341</c:v>
                </c:pt>
                <c:pt idx="300">
                  <c:v>341</c:v>
                </c:pt>
                <c:pt idx="301">
                  <c:v>341</c:v>
                </c:pt>
                <c:pt idx="302">
                  <c:v>341</c:v>
                </c:pt>
                <c:pt idx="303">
                  <c:v>340</c:v>
                </c:pt>
                <c:pt idx="304">
                  <c:v>340</c:v>
                </c:pt>
                <c:pt idx="305">
                  <c:v>340</c:v>
                </c:pt>
                <c:pt idx="306">
                  <c:v>340</c:v>
                </c:pt>
                <c:pt idx="307">
                  <c:v>340</c:v>
                </c:pt>
                <c:pt idx="308">
                  <c:v>340</c:v>
                </c:pt>
                <c:pt idx="309">
                  <c:v>340</c:v>
                </c:pt>
                <c:pt idx="310">
                  <c:v>340</c:v>
                </c:pt>
                <c:pt idx="311">
                  <c:v>340</c:v>
                </c:pt>
                <c:pt idx="312">
                  <c:v>340</c:v>
                </c:pt>
                <c:pt idx="313">
                  <c:v>340</c:v>
                </c:pt>
                <c:pt idx="314">
                  <c:v>340</c:v>
                </c:pt>
                <c:pt idx="315">
                  <c:v>340</c:v>
                </c:pt>
                <c:pt idx="316">
                  <c:v>340</c:v>
                </c:pt>
                <c:pt idx="317">
                  <c:v>340</c:v>
                </c:pt>
                <c:pt idx="318">
                  <c:v>340</c:v>
                </c:pt>
                <c:pt idx="319">
                  <c:v>340</c:v>
                </c:pt>
                <c:pt idx="320">
                  <c:v>340</c:v>
                </c:pt>
                <c:pt idx="321">
                  <c:v>340</c:v>
                </c:pt>
                <c:pt idx="322">
                  <c:v>340</c:v>
                </c:pt>
                <c:pt idx="323">
                  <c:v>340</c:v>
                </c:pt>
                <c:pt idx="324">
                  <c:v>339</c:v>
                </c:pt>
                <c:pt idx="325">
                  <c:v>339</c:v>
                </c:pt>
                <c:pt idx="326">
                  <c:v>339</c:v>
                </c:pt>
                <c:pt idx="327">
                  <c:v>339</c:v>
                </c:pt>
                <c:pt idx="328">
                  <c:v>339</c:v>
                </c:pt>
                <c:pt idx="329">
                  <c:v>339</c:v>
                </c:pt>
                <c:pt idx="330">
                  <c:v>339</c:v>
                </c:pt>
                <c:pt idx="331">
                  <c:v>339</c:v>
                </c:pt>
                <c:pt idx="332">
                  <c:v>339</c:v>
                </c:pt>
                <c:pt idx="333">
                  <c:v>338</c:v>
                </c:pt>
                <c:pt idx="334">
                  <c:v>338</c:v>
                </c:pt>
                <c:pt idx="335">
                  <c:v>338</c:v>
                </c:pt>
                <c:pt idx="336">
                  <c:v>338</c:v>
                </c:pt>
                <c:pt idx="337">
                  <c:v>338</c:v>
                </c:pt>
                <c:pt idx="338">
                  <c:v>338</c:v>
                </c:pt>
                <c:pt idx="339">
                  <c:v>338</c:v>
                </c:pt>
                <c:pt idx="340">
                  <c:v>338</c:v>
                </c:pt>
                <c:pt idx="341">
                  <c:v>338</c:v>
                </c:pt>
                <c:pt idx="342">
                  <c:v>337</c:v>
                </c:pt>
                <c:pt idx="343">
                  <c:v>337</c:v>
                </c:pt>
                <c:pt idx="344">
                  <c:v>337</c:v>
                </c:pt>
                <c:pt idx="345">
                  <c:v>337</c:v>
                </c:pt>
                <c:pt idx="346">
                  <c:v>337</c:v>
                </c:pt>
                <c:pt idx="347">
                  <c:v>337</c:v>
                </c:pt>
                <c:pt idx="348">
                  <c:v>337</c:v>
                </c:pt>
                <c:pt idx="349">
                  <c:v>336</c:v>
                </c:pt>
                <c:pt idx="350">
                  <c:v>336</c:v>
                </c:pt>
                <c:pt idx="351">
                  <c:v>336</c:v>
                </c:pt>
                <c:pt idx="352">
                  <c:v>336</c:v>
                </c:pt>
                <c:pt idx="353">
                  <c:v>336</c:v>
                </c:pt>
                <c:pt idx="354">
                  <c:v>336</c:v>
                </c:pt>
                <c:pt idx="355">
                  <c:v>336</c:v>
                </c:pt>
                <c:pt idx="356">
                  <c:v>335</c:v>
                </c:pt>
                <c:pt idx="357">
                  <c:v>335</c:v>
                </c:pt>
                <c:pt idx="358">
                  <c:v>335</c:v>
                </c:pt>
                <c:pt idx="359">
                  <c:v>335</c:v>
                </c:pt>
                <c:pt idx="360">
                  <c:v>335</c:v>
                </c:pt>
                <c:pt idx="361">
                  <c:v>335</c:v>
                </c:pt>
                <c:pt idx="362">
                  <c:v>335</c:v>
                </c:pt>
                <c:pt idx="363">
                  <c:v>334</c:v>
                </c:pt>
                <c:pt idx="364">
                  <c:v>334</c:v>
                </c:pt>
                <c:pt idx="365">
                  <c:v>334</c:v>
                </c:pt>
                <c:pt idx="366">
                  <c:v>334</c:v>
                </c:pt>
                <c:pt idx="367">
                  <c:v>334</c:v>
                </c:pt>
                <c:pt idx="368">
                  <c:v>333</c:v>
                </c:pt>
                <c:pt idx="369">
                  <c:v>333</c:v>
                </c:pt>
                <c:pt idx="370">
                  <c:v>333</c:v>
                </c:pt>
                <c:pt idx="371">
                  <c:v>333</c:v>
                </c:pt>
                <c:pt idx="372">
                  <c:v>333</c:v>
                </c:pt>
                <c:pt idx="373">
                  <c:v>333</c:v>
                </c:pt>
                <c:pt idx="374">
                  <c:v>333</c:v>
                </c:pt>
                <c:pt idx="375">
                  <c:v>332</c:v>
                </c:pt>
                <c:pt idx="376">
                  <c:v>332</c:v>
                </c:pt>
                <c:pt idx="377">
                  <c:v>332</c:v>
                </c:pt>
                <c:pt idx="378">
                  <c:v>332</c:v>
                </c:pt>
                <c:pt idx="379">
                  <c:v>331</c:v>
                </c:pt>
                <c:pt idx="380">
                  <c:v>331</c:v>
                </c:pt>
                <c:pt idx="381">
                  <c:v>331</c:v>
                </c:pt>
                <c:pt idx="382">
                  <c:v>331</c:v>
                </c:pt>
                <c:pt idx="383">
                  <c:v>330</c:v>
                </c:pt>
                <c:pt idx="384">
                  <c:v>330</c:v>
                </c:pt>
                <c:pt idx="385">
                  <c:v>330</c:v>
                </c:pt>
                <c:pt idx="386">
                  <c:v>330</c:v>
                </c:pt>
                <c:pt idx="387">
                  <c:v>330</c:v>
                </c:pt>
                <c:pt idx="388">
                  <c:v>330</c:v>
                </c:pt>
                <c:pt idx="389">
                  <c:v>330</c:v>
                </c:pt>
                <c:pt idx="390">
                  <c:v>329</c:v>
                </c:pt>
                <c:pt idx="391">
                  <c:v>329</c:v>
                </c:pt>
                <c:pt idx="392">
                  <c:v>329</c:v>
                </c:pt>
                <c:pt idx="393">
                  <c:v>329</c:v>
                </c:pt>
                <c:pt idx="394">
                  <c:v>329</c:v>
                </c:pt>
                <c:pt idx="395">
                  <c:v>329</c:v>
                </c:pt>
                <c:pt idx="396">
                  <c:v>328</c:v>
                </c:pt>
                <c:pt idx="397">
                  <c:v>328</c:v>
                </c:pt>
                <c:pt idx="398">
                  <c:v>328</c:v>
                </c:pt>
                <c:pt idx="399">
                  <c:v>328</c:v>
                </c:pt>
                <c:pt idx="400">
                  <c:v>328</c:v>
                </c:pt>
                <c:pt idx="401">
                  <c:v>328</c:v>
                </c:pt>
                <c:pt idx="402">
                  <c:v>327</c:v>
                </c:pt>
                <c:pt idx="403">
                  <c:v>327</c:v>
                </c:pt>
                <c:pt idx="404">
                  <c:v>327</c:v>
                </c:pt>
                <c:pt idx="405">
                  <c:v>327</c:v>
                </c:pt>
                <c:pt idx="406">
                  <c:v>327</c:v>
                </c:pt>
                <c:pt idx="407">
                  <c:v>326</c:v>
                </c:pt>
                <c:pt idx="408">
                  <c:v>326</c:v>
                </c:pt>
                <c:pt idx="409">
                  <c:v>326</c:v>
                </c:pt>
                <c:pt idx="410">
                  <c:v>326</c:v>
                </c:pt>
                <c:pt idx="411">
                  <c:v>326</c:v>
                </c:pt>
                <c:pt idx="412">
                  <c:v>326</c:v>
                </c:pt>
                <c:pt idx="413">
                  <c:v>325</c:v>
                </c:pt>
                <c:pt idx="414">
                  <c:v>325</c:v>
                </c:pt>
                <c:pt idx="415">
                  <c:v>325</c:v>
                </c:pt>
                <c:pt idx="416">
                  <c:v>325</c:v>
                </c:pt>
                <c:pt idx="417">
                  <c:v>325</c:v>
                </c:pt>
                <c:pt idx="418">
                  <c:v>325</c:v>
                </c:pt>
                <c:pt idx="419">
                  <c:v>324</c:v>
                </c:pt>
                <c:pt idx="420">
                  <c:v>324</c:v>
                </c:pt>
                <c:pt idx="421">
                  <c:v>324</c:v>
                </c:pt>
                <c:pt idx="422">
                  <c:v>324</c:v>
                </c:pt>
                <c:pt idx="423">
                  <c:v>324</c:v>
                </c:pt>
                <c:pt idx="424">
                  <c:v>323</c:v>
                </c:pt>
                <c:pt idx="425">
                  <c:v>323</c:v>
                </c:pt>
                <c:pt idx="426">
                  <c:v>323</c:v>
                </c:pt>
                <c:pt idx="427">
                  <c:v>323</c:v>
                </c:pt>
                <c:pt idx="428">
                  <c:v>323</c:v>
                </c:pt>
                <c:pt idx="429">
                  <c:v>323</c:v>
                </c:pt>
                <c:pt idx="430">
                  <c:v>323</c:v>
                </c:pt>
                <c:pt idx="431">
                  <c:v>322</c:v>
                </c:pt>
                <c:pt idx="432">
                  <c:v>322</c:v>
                </c:pt>
                <c:pt idx="433">
                  <c:v>322</c:v>
                </c:pt>
                <c:pt idx="434">
                  <c:v>322</c:v>
                </c:pt>
              </c:numCache>
            </c:numRef>
          </c:yVal>
          <c:smooth val="0"/>
        </c:ser>
        <c:ser>
          <c:idx val="5"/>
          <c:order val="5"/>
          <c:tx>
            <c:v>Nov 15-16</c:v>
          </c:tx>
          <c:marker>
            <c:symbol val="circle"/>
            <c:size val="3"/>
          </c:marker>
          <c:xVal>
            <c:numRef>
              <c:f>'15-min ''07'!$F$30547:$F$30701</c:f>
              <c:numCache>
                <c:formatCode>0.00</c:formatCode>
                <c:ptCount val="155"/>
                <c:pt idx="0">
                  <c:v>4.3041606832000001</c:v>
                </c:pt>
                <c:pt idx="1">
                  <c:v>4.3607943763999648</c:v>
                </c:pt>
                <c:pt idx="2">
                  <c:v>4.4457449161999945</c:v>
                </c:pt>
                <c:pt idx="3">
                  <c:v>4.5306954560000001</c:v>
                </c:pt>
                <c:pt idx="4">
                  <c:v>4.6722796889999998</c:v>
                </c:pt>
                <c:pt idx="5">
                  <c:v>4.6722796889999998</c:v>
                </c:pt>
                <c:pt idx="6">
                  <c:v>4.6722796889999998</c:v>
                </c:pt>
                <c:pt idx="7">
                  <c:v>4.7289133822</c:v>
                </c:pt>
                <c:pt idx="8">
                  <c:v>4.7289133822</c:v>
                </c:pt>
                <c:pt idx="9">
                  <c:v>4.8138639220000004</c:v>
                </c:pt>
                <c:pt idx="10">
                  <c:v>4.8988144617999714</c:v>
                </c:pt>
                <c:pt idx="11">
                  <c:v>4.8988144617999714</c:v>
                </c:pt>
                <c:pt idx="12">
                  <c:v>4.8988144617999714</c:v>
                </c:pt>
                <c:pt idx="13">
                  <c:v>4.8988144617999714</c:v>
                </c:pt>
                <c:pt idx="14">
                  <c:v>4.8988144617999714</c:v>
                </c:pt>
                <c:pt idx="15">
                  <c:v>4.8988144617999714</c:v>
                </c:pt>
                <c:pt idx="16">
                  <c:v>4.8988144617999714</c:v>
                </c:pt>
                <c:pt idx="17">
                  <c:v>4.8988144617999714</c:v>
                </c:pt>
                <c:pt idx="18">
                  <c:v>4.9554481550000133</c:v>
                </c:pt>
                <c:pt idx="19">
                  <c:v>4.9554481550000133</c:v>
                </c:pt>
                <c:pt idx="20">
                  <c:v>4.9554481550000133</c:v>
                </c:pt>
                <c:pt idx="21">
                  <c:v>4.9554481550000133</c:v>
                </c:pt>
                <c:pt idx="22">
                  <c:v>4.9554481550000133</c:v>
                </c:pt>
                <c:pt idx="23">
                  <c:v>4.9554481550000133</c:v>
                </c:pt>
                <c:pt idx="24">
                  <c:v>5.0403986948000226</c:v>
                </c:pt>
                <c:pt idx="25">
                  <c:v>5.0403986948000226</c:v>
                </c:pt>
                <c:pt idx="26">
                  <c:v>5.0970323880000006</c:v>
                </c:pt>
                <c:pt idx="27">
                  <c:v>5.0970323880000006</c:v>
                </c:pt>
                <c:pt idx="28">
                  <c:v>5.1819829277999752</c:v>
                </c:pt>
                <c:pt idx="29">
                  <c:v>5.2669334675999808</c:v>
                </c:pt>
                <c:pt idx="30">
                  <c:v>5.4085177006</c:v>
                </c:pt>
                <c:pt idx="31">
                  <c:v>5.7483198598000005</c:v>
                </c:pt>
                <c:pt idx="32">
                  <c:v>6.0881220190000001</c:v>
                </c:pt>
                <c:pt idx="33">
                  <c:v>6.4845578713999714</c:v>
                </c:pt>
                <c:pt idx="34">
                  <c:v>6.8809937238000014</c:v>
                </c:pt>
                <c:pt idx="35">
                  <c:v>7.4756475024000197</c:v>
                </c:pt>
                <c:pt idx="36">
                  <c:v>7.928717047999978</c:v>
                </c:pt>
                <c:pt idx="37">
                  <c:v>8.2968360538000248</c:v>
                </c:pt>
                <c:pt idx="38">
                  <c:v>8.7782224459999689</c:v>
                </c:pt>
                <c:pt idx="39">
                  <c:v>9.2879256847999585</c:v>
                </c:pt>
                <c:pt idx="40">
                  <c:v>9.7126783837999984</c:v>
                </c:pt>
                <c:pt idx="41">
                  <c:v>9.9108963100000267</c:v>
                </c:pt>
                <c:pt idx="42">
                  <c:v>10.2506984692</c:v>
                </c:pt>
                <c:pt idx="43">
                  <c:v>10.363965855600041</c:v>
                </c:pt>
                <c:pt idx="44">
                  <c:v>10.477233242000002</c:v>
                </c:pt>
                <c:pt idx="45">
                  <c:v>10.7037680148</c:v>
                </c:pt>
                <c:pt idx="46">
                  <c:v>10.7037680148</c:v>
                </c:pt>
                <c:pt idx="47">
                  <c:v>10.8170354012</c:v>
                </c:pt>
                <c:pt idx="48">
                  <c:v>10.8170354012</c:v>
                </c:pt>
                <c:pt idx="49">
                  <c:v>10.7037680148</c:v>
                </c:pt>
                <c:pt idx="50">
                  <c:v>10.7037680148</c:v>
                </c:pt>
                <c:pt idx="51">
                  <c:v>10.7037680148</c:v>
                </c:pt>
                <c:pt idx="52">
                  <c:v>10.590500628400006</c:v>
                </c:pt>
                <c:pt idx="53">
                  <c:v>10.477233242000002</c:v>
                </c:pt>
                <c:pt idx="54">
                  <c:v>10.363965855600041</c:v>
                </c:pt>
                <c:pt idx="55">
                  <c:v>10.2506984692</c:v>
                </c:pt>
                <c:pt idx="56">
                  <c:v>10.2506984692</c:v>
                </c:pt>
                <c:pt idx="57">
                  <c:v>10.024163696399999</c:v>
                </c:pt>
                <c:pt idx="58">
                  <c:v>9.9108963100000267</c:v>
                </c:pt>
                <c:pt idx="59">
                  <c:v>9.7976289235999889</c:v>
                </c:pt>
                <c:pt idx="60">
                  <c:v>9.7126783837999984</c:v>
                </c:pt>
                <c:pt idx="61">
                  <c:v>9.5994109974000068</c:v>
                </c:pt>
                <c:pt idx="62">
                  <c:v>9.4861436110000028</c:v>
                </c:pt>
                <c:pt idx="63">
                  <c:v>9.4011930711999998</c:v>
                </c:pt>
                <c:pt idx="64">
                  <c:v>9.2879256847999585</c:v>
                </c:pt>
                <c:pt idx="65">
                  <c:v>9.1746582984000007</c:v>
                </c:pt>
                <c:pt idx="66">
                  <c:v>9.0897077586000048</c:v>
                </c:pt>
                <c:pt idx="67">
                  <c:v>8.9764403722000559</c:v>
                </c:pt>
                <c:pt idx="68">
                  <c:v>8.8914898324000653</c:v>
                </c:pt>
                <c:pt idx="69">
                  <c:v>8.7782224459999689</c:v>
                </c:pt>
                <c:pt idx="70">
                  <c:v>8.6932719061999979</c:v>
                </c:pt>
                <c:pt idx="71">
                  <c:v>8.5800045198000578</c:v>
                </c:pt>
                <c:pt idx="72">
                  <c:v>8.4950539800000016</c:v>
                </c:pt>
                <c:pt idx="73">
                  <c:v>8.2968360538000248</c:v>
                </c:pt>
                <c:pt idx="74">
                  <c:v>8.2968360538000248</c:v>
                </c:pt>
                <c:pt idx="75">
                  <c:v>8.0986181275999982</c:v>
                </c:pt>
                <c:pt idx="76">
                  <c:v>8.0986181275999982</c:v>
                </c:pt>
                <c:pt idx="77">
                  <c:v>8.0136675878000005</c:v>
                </c:pt>
                <c:pt idx="78">
                  <c:v>7.928717047999978</c:v>
                </c:pt>
                <c:pt idx="79">
                  <c:v>7.8437665081999945</c:v>
                </c:pt>
                <c:pt idx="80">
                  <c:v>7.7304991218000225</c:v>
                </c:pt>
                <c:pt idx="81">
                  <c:v>7.645548582</c:v>
                </c:pt>
                <c:pt idx="82">
                  <c:v>7.5605980422000005</c:v>
                </c:pt>
                <c:pt idx="83">
                  <c:v>7.5605980422000005</c:v>
                </c:pt>
                <c:pt idx="84">
                  <c:v>7.4756475024000197</c:v>
                </c:pt>
                <c:pt idx="85">
                  <c:v>7.3906969625999945</c:v>
                </c:pt>
                <c:pt idx="86">
                  <c:v>7.3057464228000004</c:v>
                </c:pt>
                <c:pt idx="87">
                  <c:v>7.2207958830000001</c:v>
                </c:pt>
                <c:pt idx="88">
                  <c:v>7.2207958830000001</c:v>
                </c:pt>
                <c:pt idx="89">
                  <c:v>7.1358453431999855</c:v>
                </c:pt>
                <c:pt idx="90">
                  <c:v>7.0508948033999781</c:v>
                </c:pt>
                <c:pt idx="91">
                  <c:v>6.9659442635999742</c:v>
                </c:pt>
                <c:pt idx="92">
                  <c:v>6.9659442635999742</c:v>
                </c:pt>
                <c:pt idx="93">
                  <c:v>6.8809937238000014</c:v>
                </c:pt>
                <c:pt idx="94">
                  <c:v>6.7960431840000419</c:v>
                </c:pt>
                <c:pt idx="95">
                  <c:v>6.7960431840000419</c:v>
                </c:pt>
                <c:pt idx="96">
                  <c:v>6.7110926441999998</c:v>
                </c:pt>
                <c:pt idx="97">
                  <c:v>6.7110926441999998</c:v>
                </c:pt>
                <c:pt idx="98">
                  <c:v>6.6261421044000004</c:v>
                </c:pt>
                <c:pt idx="99">
                  <c:v>6.5411915646000001</c:v>
                </c:pt>
                <c:pt idx="100">
                  <c:v>6.4845578713999714</c:v>
                </c:pt>
                <c:pt idx="101">
                  <c:v>6.3996073316000004</c:v>
                </c:pt>
                <c:pt idx="102">
                  <c:v>6.3996073316000004</c:v>
                </c:pt>
                <c:pt idx="103">
                  <c:v>6.3146567918000001</c:v>
                </c:pt>
                <c:pt idx="104">
                  <c:v>6.2297062519999855</c:v>
                </c:pt>
                <c:pt idx="105">
                  <c:v>6.2297062519999855</c:v>
                </c:pt>
                <c:pt idx="106">
                  <c:v>6.2297062519999855</c:v>
                </c:pt>
                <c:pt idx="107">
                  <c:v>6.1730725587999808</c:v>
                </c:pt>
                <c:pt idx="108">
                  <c:v>6.0881220190000001</c:v>
                </c:pt>
                <c:pt idx="109">
                  <c:v>6.0881220190000001</c:v>
                </c:pt>
                <c:pt idx="110">
                  <c:v>6.0031714792000006</c:v>
                </c:pt>
                <c:pt idx="111">
                  <c:v>5.9182209394000003</c:v>
                </c:pt>
                <c:pt idx="112">
                  <c:v>5.9182209394000003</c:v>
                </c:pt>
                <c:pt idx="113">
                  <c:v>5.8332703995999999</c:v>
                </c:pt>
                <c:pt idx="114">
                  <c:v>5.7483198598000005</c:v>
                </c:pt>
                <c:pt idx="115">
                  <c:v>5.7483198598000005</c:v>
                </c:pt>
                <c:pt idx="116">
                  <c:v>5.6633693200000002</c:v>
                </c:pt>
                <c:pt idx="117">
                  <c:v>5.6633693200000002</c:v>
                </c:pt>
                <c:pt idx="118">
                  <c:v>5.5784187801999998</c:v>
                </c:pt>
                <c:pt idx="119">
                  <c:v>5.5784187801999998</c:v>
                </c:pt>
                <c:pt idx="120">
                  <c:v>5.4934682404000004</c:v>
                </c:pt>
                <c:pt idx="121">
                  <c:v>5.4934682404000004</c:v>
                </c:pt>
                <c:pt idx="122">
                  <c:v>5.4085177006</c:v>
                </c:pt>
                <c:pt idx="123">
                  <c:v>5.4085177006</c:v>
                </c:pt>
                <c:pt idx="124">
                  <c:v>5.3518840073999714</c:v>
                </c:pt>
                <c:pt idx="125">
                  <c:v>5.3518840073999714</c:v>
                </c:pt>
                <c:pt idx="126">
                  <c:v>5.2669334675999808</c:v>
                </c:pt>
                <c:pt idx="127">
                  <c:v>5.1819829277999752</c:v>
                </c:pt>
                <c:pt idx="128">
                  <c:v>5.1819829277999752</c:v>
                </c:pt>
                <c:pt idx="129">
                  <c:v>5.0970323880000006</c:v>
                </c:pt>
                <c:pt idx="130">
                  <c:v>5.0970323880000006</c:v>
                </c:pt>
                <c:pt idx="131">
                  <c:v>5.0403986948000226</c:v>
                </c:pt>
                <c:pt idx="132">
                  <c:v>5.0403986948000226</c:v>
                </c:pt>
                <c:pt idx="133">
                  <c:v>4.9554481550000133</c:v>
                </c:pt>
                <c:pt idx="134">
                  <c:v>4.8988144617999714</c:v>
                </c:pt>
                <c:pt idx="135">
                  <c:v>4.8988144617999714</c:v>
                </c:pt>
                <c:pt idx="136">
                  <c:v>4.8988144617999714</c:v>
                </c:pt>
                <c:pt idx="137">
                  <c:v>4.8988144617999714</c:v>
                </c:pt>
                <c:pt idx="138">
                  <c:v>4.8138639220000004</c:v>
                </c:pt>
                <c:pt idx="139">
                  <c:v>4.7289133822</c:v>
                </c:pt>
                <c:pt idx="140">
                  <c:v>4.7289133822</c:v>
                </c:pt>
                <c:pt idx="141">
                  <c:v>4.6722796889999998</c:v>
                </c:pt>
                <c:pt idx="142">
                  <c:v>4.5873291492000003</c:v>
                </c:pt>
                <c:pt idx="143">
                  <c:v>4.5873291492000003</c:v>
                </c:pt>
                <c:pt idx="144">
                  <c:v>4.5306954560000001</c:v>
                </c:pt>
                <c:pt idx="145">
                  <c:v>4.5306954560000001</c:v>
                </c:pt>
                <c:pt idx="146">
                  <c:v>4.5306954560000001</c:v>
                </c:pt>
                <c:pt idx="147">
                  <c:v>4.5306954560000001</c:v>
                </c:pt>
                <c:pt idx="148">
                  <c:v>4.4457449161999945</c:v>
                </c:pt>
                <c:pt idx="149">
                  <c:v>4.4457449161999945</c:v>
                </c:pt>
                <c:pt idx="150">
                  <c:v>4.3607943763999648</c:v>
                </c:pt>
                <c:pt idx="151">
                  <c:v>4.3607943763999648</c:v>
                </c:pt>
                <c:pt idx="152">
                  <c:v>4.3607943763999648</c:v>
                </c:pt>
                <c:pt idx="153">
                  <c:v>4.3041606832000001</c:v>
                </c:pt>
                <c:pt idx="154">
                  <c:v>4.3041606832000001</c:v>
                </c:pt>
              </c:numCache>
            </c:numRef>
          </c:xVal>
          <c:yVal>
            <c:numRef>
              <c:f>'15-min ''07'!$E$30547:$E$30701</c:f>
              <c:numCache>
                <c:formatCode>General</c:formatCode>
                <c:ptCount val="155"/>
                <c:pt idx="0">
                  <c:v>311</c:v>
                </c:pt>
                <c:pt idx="1">
                  <c:v>311</c:v>
                </c:pt>
                <c:pt idx="2">
                  <c:v>311</c:v>
                </c:pt>
                <c:pt idx="3">
                  <c:v>310</c:v>
                </c:pt>
                <c:pt idx="4">
                  <c:v>309</c:v>
                </c:pt>
                <c:pt idx="5">
                  <c:v>308</c:v>
                </c:pt>
                <c:pt idx="6">
                  <c:v>307</c:v>
                </c:pt>
                <c:pt idx="7">
                  <c:v>306</c:v>
                </c:pt>
                <c:pt idx="8">
                  <c:v>304</c:v>
                </c:pt>
                <c:pt idx="9">
                  <c:v>303</c:v>
                </c:pt>
                <c:pt idx="10">
                  <c:v>302</c:v>
                </c:pt>
                <c:pt idx="11">
                  <c:v>301</c:v>
                </c:pt>
                <c:pt idx="12">
                  <c:v>300</c:v>
                </c:pt>
                <c:pt idx="13">
                  <c:v>299</c:v>
                </c:pt>
                <c:pt idx="14">
                  <c:v>299</c:v>
                </c:pt>
                <c:pt idx="15">
                  <c:v>299</c:v>
                </c:pt>
                <c:pt idx="16">
                  <c:v>298</c:v>
                </c:pt>
                <c:pt idx="17">
                  <c:v>298</c:v>
                </c:pt>
                <c:pt idx="18">
                  <c:v>298</c:v>
                </c:pt>
                <c:pt idx="19">
                  <c:v>298</c:v>
                </c:pt>
                <c:pt idx="20">
                  <c:v>298</c:v>
                </c:pt>
                <c:pt idx="21">
                  <c:v>298</c:v>
                </c:pt>
                <c:pt idx="22">
                  <c:v>298</c:v>
                </c:pt>
                <c:pt idx="23">
                  <c:v>298</c:v>
                </c:pt>
                <c:pt idx="24">
                  <c:v>299</c:v>
                </c:pt>
                <c:pt idx="25">
                  <c:v>299</c:v>
                </c:pt>
                <c:pt idx="26">
                  <c:v>299</c:v>
                </c:pt>
                <c:pt idx="27">
                  <c:v>300</c:v>
                </c:pt>
                <c:pt idx="28">
                  <c:v>301</c:v>
                </c:pt>
                <c:pt idx="29">
                  <c:v>301</c:v>
                </c:pt>
                <c:pt idx="30">
                  <c:v>302</c:v>
                </c:pt>
                <c:pt idx="31">
                  <c:v>302</c:v>
                </c:pt>
                <c:pt idx="32">
                  <c:v>303</c:v>
                </c:pt>
                <c:pt idx="33">
                  <c:v>303</c:v>
                </c:pt>
                <c:pt idx="34">
                  <c:v>304.5</c:v>
                </c:pt>
                <c:pt idx="35">
                  <c:v>306</c:v>
                </c:pt>
                <c:pt idx="36">
                  <c:v>310</c:v>
                </c:pt>
                <c:pt idx="37">
                  <c:v>312</c:v>
                </c:pt>
                <c:pt idx="38">
                  <c:v>312</c:v>
                </c:pt>
                <c:pt idx="39">
                  <c:v>314</c:v>
                </c:pt>
                <c:pt idx="40">
                  <c:v>315</c:v>
                </c:pt>
                <c:pt idx="41">
                  <c:v>317</c:v>
                </c:pt>
                <c:pt idx="42">
                  <c:v>318</c:v>
                </c:pt>
                <c:pt idx="43">
                  <c:v>321</c:v>
                </c:pt>
                <c:pt idx="44">
                  <c:v>322</c:v>
                </c:pt>
                <c:pt idx="45">
                  <c:v>324</c:v>
                </c:pt>
                <c:pt idx="46">
                  <c:v>325</c:v>
                </c:pt>
                <c:pt idx="47">
                  <c:v>325</c:v>
                </c:pt>
                <c:pt idx="48">
                  <c:v>327</c:v>
                </c:pt>
                <c:pt idx="49">
                  <c:v>328</c:v>
                </c:pt>
                <c:pt idx="50">
                  <c:v>328</c:v>
                </c:pt>
                <c:pt idx="51">
                  <c:v>328</c:v>
                </c:pt>
                <c:pt idx="52">
                  <c:v>329</c:v>
                </c:pt>
                <c:pt idx="53">
                  <c:v>329</c:v>
                </c:pt>
                <c:pt idx="54">
                  <c:v>329</c:v>
                </c:pt>
                <c:pt idx="55">
                  <c:v>329</c:v>
                </c:pt>
                <c:pt idx="56">
                  <c:v>328</c:v>
                </c:pt>
                <c:pt idx="57">
                  <c:v>328</c:v>
                </c:pt>
                <c:pt idx="58">
                  <c:v>328</c:v>
                </c:pt>
                <c:pt idx="59">
                  <c:v>328</c:v>
                </c:pt>
                <c:pt idx="60">
                  <c:v>328</c:v>
                </c:pt>
                <c:pt idx="61">
                  <c:v>328</c:v>
                </c:pt>
                <c:pt idx="62">
                  <c:v>328</c:v>
                </c:pt>
                <c:pt idx="63">
                  <c:v>329</c:v>
                </c:pt>
                <c:pt idx="64">
                  <c:v>329</c:v>
                </c:pt>
                <c:pt idx="65">
                  <c:v>330</c:v>
                </c:pt>
                <c:pt idx="66">
                  <c:v>330</c:v>
                </c:pt>
                <c:pt idx="67">
                  <c:v>331</c:v>
                </c:pt>
                <c:pt idx="68">
                  <c:v>331</c:v>
                </c:pt>
                <c:pt idx="69">
                  <c:v>332</c:v>
                </c:pt>
                <c:pt idx="70">
                  <c:v>332</c:v>
                </c:pt>
                <c:pt idx="71">
                  <c:v>334</c:v>
                </c:pt>
                <c:pt idx="72">
                  <c:v>335</c:v>
                </c:pt>
                <c:pt idx="73">
                  <c:v>336</c:v>
                </c:pt>
                <c:pt idx="74">
                  <c:v>337</c:v>
                </c:pt>
                <c:pt idx="75">
                  <c:v>337</c:v>
                </c:pt>
                <c:pt idx="76">
                  <c:v>339</c:v>
                </c:pt>
                <c:pt idx="77">
                  <c:v>339</c:v>
                </c:pt>
                <c:pt idx="78">
                  <c:v>340</c:v>
                </c:pt>
                <c:pt idx="79">
                  <c:v>341</c:v>
                </c:pt>
                <c:pt idx="80">
                  <c:v>343</c:v>
                </c:pt>
                <c:pt idx="81">
                  <c:v>344</c:v>
                </c:pt>
                <c:pt idx="82">
                  <c:v>345</c:v>
                </c:pt>
                <c:pt idx="83">
                  <c:v>347</c:v>
                </c:pt>
                <c:pt idx="84">
                  <c:v>347</c:v>
                </c:pt>
                <c:pt idx="85">
                  <c:v>348</c:v>
                </c:pt>
                <c:pt idx="86">
                  <c:v>349</c:v>
                </c:pt>
                <c:pt idx="87">
                  <c:v>351</c:v>
                </c:pt>
                <c:pt idx="88">
                  <c:v>352</c:v>
                </c:pt>
                <c:pt idx="89">
                  <c:v>352</c:v>
                </c:pt>
                <c:pt idx="90">
                  <c:v>352</c:v>
                </c:pt>
                <c:pt idx="91">
                  <c:v>353</c:v>
                </c:pt>
                <c:pt idx="92">
                  <c:v>353</c:v>
                </c:pt>
                <c:pt idx="93">
                  <c:v>354</c:v>
                </c:pt>
                <c:pt idx="94">
                  <c:v>353</c:v>
                </c:pt>
                <c:pt idx="95">
                  <c:v>353</c:v>
                </c:pt>
                <c:pt idx="96">
                  <c:v>353</c:v>
                </c:pt>
                <c:pt idx="97">
                  <c:v>353</c:v>
                </c:pt>
                <c:pt idx="98">
                  <c:v>352</c:v>
                </c:pt>
                <c:pt idx="99">
                  <c:v>352</c:v>
                </c:pt>
                <c:pt idx="100">
                  <c:v>352</c:v>
                </c:pt>
                <c:pt idx="101">
                  <c:v>351</c:v>
                </c:pt>
                <c:pt idx="102">
                  <c:v>351</c:v>
                </c:pt>
                <c:pt idx="103">
                  <c:v>351</c:v>
                </c:pt>
                <c:pt idx="104">
                  <c:v>351</c:v>
                </c:pt>
                <c:pt idx="105">
                  <c:v>350</c:v>
                </c:pt>
                <c:pt idx="106">
                  <c:v>349</c:v>
                </c:pt>
                <c:pt idx="107">
                  <c:v>349</c:v>
                </c:pt>
                <c:pt idx="108">
                  <c:v>349</c:v>
                </c:pt>
                <c:pt idx="109">
                  <c:v>349</c:v>
                </c:pt>
                <c:pt idx="110">
                  <c:v>348</c:v>
                </c:pt>
                <c:pt idx="111">
                  <c:v>347</c:v>
                </c:pt>
                <c:pt idx="112">
                  <c:v>348</c:v>
                </c:pt>
                <c:pt idx="113">
                  <c:v>347</c:v>
                </c:pt>
                <c:pt idx="114">
                  <c:v>347</c:v>
                </c:pt>
                <c:pt idx="115">
                  <c:v>347</c:v>
                </c:pt>
                <c:pt idx="116">
                  <c:v>347</c:v>
                </c:pt>
                <c:pt idx="117">
                  <c:v>346</c:v>
                </c:pt>
                <c:pt idx="118">
                  <c:v>346</c:v>
                </c:pt>
                <c:pt idx="119">
                  <c:v>346</c:v>
                </c:pt>
                <c:pt idx="120">
                  <c:v>346</c:v>
                </c:pt>
                <c:pt idx="121">
                  <c:v>346</c:v>
                </c:pt>
                <c:pt idx="122">
                  <c:v>346</c:v>
                </c:pt>
                <c:pt idx="123">
                  <c:v>346</c:v>
                </c:pt>
                <c:pt idx="124">
                  <c:v>347</c:v>
                </c:pt>
                <c:pt idx="125">
                  <c:v>347</c:v>
                </c:pt>
                <c:pt idx="126">
                  <c:v>346</c:v>
                </c:pt>
                <c:pt idx="127">
                  <c:v>347</c:v>
                </c:pt>
                <c:pt idx="128">
                  <c:v>347</c:v>
                </c:pt>
                <c:pt idx="129">
                  <c:v>347</c:v>
                </c:pt>
                <c:pt idx="130">
                  <c:v>348</c:v>
                </c:pt>
                <c:pt idx="131">
                  <c:v>348</c:v>
                </c:pt>
                <c:pt idx="132">
                  <c:v>349</c:v>
                </c:pt>
                <c:pt idx="133">
                  <c:v>348</c:v>
                </c:pt>
                <c:pt idx="134">
                  <c:v>349</c:v>
                </c:pt>
                <c:pt idx="135">
                  <c:v>349</c:v>
                </c:pt>
                <c:pt idx="136">
                  <c:v>350</c:v>
                </c:pt>
                <c:pt idx="137">
                  <c:v>350</c:v>
                </c:pt>
                <c:pt idx="138">
                  <c:v>350</c:v>
                </c:pt>
                <c:pt idx="139">
                  <c:v>350</c:v>
                </c:pt>
                <c:pt idx="140">
                  <c:v>351</c:v>
                </c:pt>
                <c:pt idx="141">
                  <c:v>351</c:v>
                </c:pt>
                <c:pt idx="142">
                  <c:v>351</c:v>
                </c:pt>
                <c:pt idx="143">
                  <c:v>351</c:v>
                </c:pt>
                <c:pt idx="144">
                  <c:v>351</c:v>
                </c:pt>
                <c:pt idx="145">
                  <c:v>352</c:v>
                </c:pt>
                <c:pt idx="146">
                  <c:v>352</c:v>
                </c:pt>
                <c:pt idx="147">
                  <c:v>352</c:v>
                </c:pt>
                <c:pt idx="148">
                  <c:v>353</c:v>
                </c:pt>
                <c:pt idx="149">
                  <c:v>353</c:v>
                </c:pt>
                <c:pt idx="150">
                  <c:v>353</c:v>
                </c:pt>
                <c:pt idx="151">
                  <c:v>353</c:v>
                </c:pt>
                <c:pt idx="152">
                  <c:v>353</c:v>
                </c:pt>
                <c:pt idx="153">
                  <c:v>353</c:v>
                </c:pt>
                <c:pt idx="154">
                  <c:v>354</c:v>
                </c:pt>
              </c:numCache>
            </c:numRef>
          </c:yVal>
          <c:smooth val="0"/>
        </c:ser>
        <c:ser>
          <c:idx val="6"/>
          <c:order val="6"/>
          <c:tx>
            <c:v>Nov 26-Dec 2</c:v>
          </c:tx>
          <c:marker>
            <c:symbol val="diamond"/>
            <c:size val="5"/>
          </c:marker>
          <c:xVal>
            <c:numRef>
              <c:f>'15-min ''07'!$F$31595:$F$32231</c:f>
              <c:numCache>
                <c:formatCode>0.00</c:formatCode>
                <c:ptCount val="637"/>
                <c:pt idx="0">
                  <c:v>1.1326738640000058</c:v>
                </c:pt>
                <c:pt idx="1">
                  <c:v>1.160990710599995</c:v>
                </c:pt>
                <c:pt idx="2">
                  <c:v>1.160990710599995</c:v>
                </c:pt>
                <c:pt idx="3">
                  <c:v>1.160990710599995</c:v>
                </c:pt>
                <c:pt idx="4">
                  <c:v>1.160990710599995</c:v>
                </c:pt>
                <c:pt idx="5">
                  <c:v>1.1893075572</c:v>
                </c:pt>
                <c:pt idx="6">
                  <c:v>1.1893075572</c:v>
                </c:pt>
                <c:pt idx="7">
                  <c:v>1.2176244037999897</c:v>
                </c:pt>
                <c:pt idx="8">
                  <c:v>1.2176244037999897</c:v>
                </c:pt>
                <c:pt idx="9">
                  <c:v>1.2176244037999897</c:v>
                </c:pt>
                <c:pt idx="10">
                  <c:v>1.2459412503999883</c:v>
                </c:pt>
                <c:pt idx="11">
                  <c:v>1.2742580969999999</c:v>
                </c:pt>
                <c:pt idx="12">
                  <c:v>1.3025749436</c:v>
                </c:pt>
                <c:pt idx="13">
                  <c:v>1.3025749436</c:v>
                </c:pt>
                <c:pt idx="14">
                  <c:v>1.3025749436</c:v>
                </c:pt>
                <c:pt idx="15">
                  <c:v>1.3592086368</c:v>
                </c:pt>
                <c:pt idx="16">
                  <c:v>1.3592086368</c:v>
                </c:pt>
                <c:pt idx="17">
                  <c:v>1.3875254833999953</c:v>
                </c:pt>
                <c:pt idx="18">
                  <c:v>1.3875254833999953</c:v>
                </c:pt>
                <c:pt idx="19">
                  <c:v>1.4158423299999998</c:v>
                </c:pt>
                <c:pt idx="20">
                  <c:v>1.4441591765999999</c:v>
                </c:pt>
                <c:pt idx="21">
                  <c:v>1.5007928698000021</c:v>
                </c:pt>
                <c:pt idx="22">
                  <c:v>1.5291097163999934</c:v>
                </c:pt>
                <c:pt idx="23">
                  <c:v>1.5857434096</c:v>
                </c:pt>
                <c:pt idx="24">
                  <c:v>1.6140602562000002</c:v>
                </c:pt>
                <c:pt idx="25">
                  <c:v>1.699010796</c:v>
                </c:pt>
                <c:pt idx="26">
                  <c:v>1.7273276425999911</c:v>
                </c:pt>
                <c:pt idx="27">
                  <c:v>1.8122781824</c:v>
                </c:pt>
                <c:pt idx="28">
                  <c:v>1.9821792620000001</c:v>
                </c:pt>
                <c:pt idx="29">
                  <c:v>2.1803971882000122</c:v>
                </c:pt>
                <c:pt idx="30">
                  <c:v>2.5768330406</c:v>
                </c:pt>
                <c:pt idx="31">
                  <c:v>3.1148531259999968</c:v>
                </c:pt>
                <c:pt idx="32">
                  <c:v>3.8510911375999997</c:v>
                </c:pt>
                <c:pt idx="33">
                  <c:v>4.6722796889999998</c:v>
                </c:pt>
                <c:pt idx="34">
                  <c:v>5.3518840073999714</c:v>
                </c:pt>
                <c:pt idx="35">
                  <c:v>6.1730725587999808</c:v>
                </c:pt>
                <c:pt idx="36">
                  <c:v>6.7960431840000419</c:v>
                </c:pt>
                <c:pt idx="37">
                  <c:v>7.7304991218000225</c:v>
                </c:pt>
                <c:pt idx="38">
                  <c:v>8.9764403722000559</c:v>
                </c:pt>
                <c:pt idx="39">
                  <c:v>10.477233242000002</c:v>
                </c:pt>
                <c:pt idx="40">
                  <c:v>12.657630430200006</c:v>
                </c:pt>
                <c:pt idx="41">
                  <c:v>15.999018329</c:v>
                </c:pt>
                <c:pt idx="42">
                  <c:v>21.803971881999999</c:v>
                </c:pt>
                <c:pt idx="43">
                  <c:v>34.546552852000012</c:v>
                </c:pt>
                <c:pt idx="44">
                  <c:v>54.368345472000001</c:v>
                </c:pt>
                <c:pt idx="45">
                  <c:v>76.455485819999495</c:v>
                </c:pt>
                <c:pt idx="46">
                  <c:v>94.578267644000007</c:v>
                </c:pt>
                <c:pt idx="47">
                  <c:v>111.0020386719997</c:v>
                </c:pt>
                <c:pt idx="48">
                  <c:v>124.310956574</c:v>
                </c:pt>
                <c:pt idx="49">
                  <c:v>133.08917902000002</c:v>
                </c:pt>
                <c:pt idx="50">
                  <c:v>137.05353754400002</c:v>
                </c:pt>
                <c:pt idx="51">
                  <c:v>142.71690686399998</c:v>
                </c:pt>
                <c:pt idx="52">
                  <c:v>144.982254592</c:v>
                </c:pt>
                <c:pt idx="53">
                  <c:v>141.58423300000001</c:v>
                </c:pt>
                <c:pt idx="54">
                  <c:v>144.41591766000002</c:v>
                </c:pt>
                <c:pt idx="55">
                  <c:v>137.61987447599995</c:v>
                </c:pt>
                <c:pt idx="56">
                  <c:v>136.48720061200083</c:v>
                </c:pt>
                <c:pt idx="57">
                  <c:v>135.92086368</c:v>
                </c:pt>
                <c:pt idx="58">
                  <c:v>128.27531509799999</c:v>
                </c:pt>
                <c:pt idx="59">
                  <c:v>126.5763043019997</c:v>
                </c:pt>
                <c:pt idx="60">
                  <c:v>122.61194577800002</c:v>
                </c:pt>
                <c:pt idx="61">
                  <c:v>115.81590259400001</c:v>
                </c:pt>
                <c:pt idx="62">
                  <c:v>111.568375604</c:v>
                </c:pt>
                <c:pt idx="63">
                  <c:v>109.01985941000002</c:v>
                </c:pt>
                <c:pt idx="64">
                  <c:v>105.338669352</c:v>
                </c:pt>
                <c:pt idx="65">
                  <c:v>103.6396585559997</c:v>
                </c:pt>
                <c:pt idx="66">
                  <c:v>92.596088381999948</c:v>
                </c:pt>
                <c:pt idx="67">
                  <c:v>91.463414518000022</c:v>
                </c:pt>
                <c:pt idx="68">
                  <c:v>89.198066789999999</c:v>
                </c:pt>
                <c:pt idx="69">
                  <c:v>87.215887527999598</c:v>
                </c:pt>
                <c:pt idx="70">
                  <c:v>82.402023606000299</c:v>
                </c:pt>
                <c:pt idx="71">
                  <c:v>82.402023606000299</c:v>
                </c:pt>
                <c:pt idx="72">
                  <c:v>77.021822751999949</c:v>
                </c:pt>
                <c:pt idx="73">
                  <c:v>77.871328149999627</c:v>
                </c:pt>
                <c:pt idx="74">
                  <c:v>75.039643490000358</c:v>
                </c:pt>
                <c:pt idx="75">
                  <c:v>73.057464228000299</c:v>
                </c:pt>
                <c:pt idx="76">
                  <c:v>71.358453431999948</c:v>
                </c:pt>
                <c:pt idx="77">
                  <c:v>71.924790364000003</c:v>
                </c:pt>
                <c:pt idx="78">
                  <c:v>69.376274169999988</c:v>
                </c:pt>
                <c:pt idx="79">
                  <c:v>66.827757975999958</c:v>
                </c:pt>
                <c:pt idx="80">
                  <c:v>66.261421044000343</c:v>
                </c:pt>
                <c:pt idx="81">
                  <c:v>65.978252577999569</c:v>
                </c:pt>
                <c:pt idx="82">
                  <c:v>63.99607331600015</c:v>
                </c:pt>
                <c:pt idx="83">
                  <c:v>63.146567918000002</c:v>
                </c:pt>
                <c:pt idx="84">
                  <c:v>62.580230986000011</c:v>
                </c:pt>
                <c:pt idx="85">
                  <c:v>61.730725588000013</c:v>
                </c:pt>
                <c:pt idx="86">
                  <c:v>59.748546326000209</c:v>
                </c:pt>
                <c:pt idx="87">
                  <c:v>59.182209394000012</c:v>
                </c:pt>
                <c:pt idx="88">
                  <c:v>58.899040928000012</c:v>
                </c:pt>
                <c:pt idx="89">
                  <c:v>58.615872461999999</c:v>
                </c:pt>
                <c:pt idx="90">
                  <c:v>57.483198598000001</c:v>
                </c:pt>
                <c:pt idx="91">
                  <c:v>58.615872461999999</c:v>
                </c:pt>
                <c:pt idx="92">
                  <c:v>58.615872461999999</c:v>
                </c:pt>
                <c:pt idx="93">
                  <c:v>58.615872461999999</c:v>
                </c:pt>
                <c:pt idx="94">
                  <c:v>58.049535530000149</c:v>
                </c:pt>
                <c:pt idx="95">
                  <c:v>57.766367064000001</c:v>
                </c:pt>
                <c:pt idx="96">
                  <c:v>58.899040928000012</c:v>
                </c:pt>
                <c:pt idx="97">
                  <c:v>58.049535530000149</c:v>
                </c:pt>
                <c:pt idx="98">
                  <c:v>58.332703996000063</c:v>
                </c:pt>
                <c:pt idx="99">
                  <c:v>58.049535530000149</c:v>
                </c:pt>
                <c:pt idx="100">
                  <c:v>56.916861665999754</c:v>
                </c:pt>
                <c:pt idx="101">
                  <c:v>57.483198598000001</c:v>
                </c:pt>
                <c:pt idx="102">
                  <c:v>57.200030132000173</c:v>
                </c:pt>
                <c:pt idx="103">
                  <c:v>56.633693200000003</c:v>
                </c:pt>
                <c:pt idx="104">
                  <c:v>56.633693200000003</c:v>
                </c:pt>
                <c:pt idx="105">
                  <c:v>55.501019336000013</c:v>
                </c:pt>
                <c:pt idx="106">
                  <c:v>54.934682403999894</c:v>
                </c:pt>
                <c:pt idx="107">
                  <c:v>54.085177006000002</c:v>
                </c:pt>
                <c:pt idx="108">
                  <c:v>53.235671608000011</c:v>
                </c:pt>
                <c:pt idx="109">
                  <c:v>52.102997744000113</c:v>
                </c:pt>
                <c:pt idx="110">
                  <c:v>51.819829277999894</c:v>
                </c:pt>
                <c:pt idx="111">
                  <c:v>50.687155414000003</c:v>
                </c:pt>
                <c:pt idx="112">
                  <c:v>49.837650015999998</c:v>
                </c:pt>
                <c:pt idx="113">
                  <c:v>48.988144618</c:v>
                </c:pt>
                <c:pt idx="114">
                  <c:v>48.138639220000172</c:v>
                </c:pt>
                <c:pt idx="115">
                  <c:v>47.572302288000209</c:v>
                </c:pt>
                <c:pt idx="116">
                  <c:v>47.289133822000217</c:v>
                </c:pt>
                <c:pt idx="117">
                  <c:v>46.156459957999999</c:v>
                </c:pt>
                <c:pt idx="118">
                  <c:v>45.306954559999994</c:v>
                </c:pt>
                <c:pt idx="119">
                  <c:v>44.740617628000003</c:v>
                </c:pt>
                <c:pt idx="120">
                  <c:v>43.607943763999998</c:v>
                </c:pt>
                <c:pt idx="121">
                  <c:v>43.607943763999998</c:v>
                </c:pt>
                <c:pt idx="122">
                  <c:v>43.041606831999999</c:v>
                </c:pt>
                <c:pt idx="123">
                  <c:v>41.908932968000173</c:v>
                </c:pt>
                <c:pt idx="124">
                  <c:v>41.908932968000173</c:v>
                </c:pt>
                <c:pt idx="125">
                  <c:v>41.059427569999798</c:v>
                </c:pt>
                <c:pt idx="126">
                  <c:v>40.493090638000012</c:v>
                </c:pt>
                <c:pt idx="127">
                  <c:v>40.493090638000012</c:v>
                </c:pt>
                <c:pt idx="128">
                  <c:v>39.360416774000001</c:v>
                </c:pt>
                <c:pt idx="129">
                  <c:v>38.510911376000003</c:v>
                </c:pt>
                <c:pt idx="130">
                  <c:v>38.22774291000021</c:v>
                </c:pt>
                <c:pt idx="131">
                  <c:v>37.378237511999998</c:v>
                </c:pt>
                <c:pt idx="132">
                  <c:v>37.378237511999998</c:v>
                </c:pt>
                <c:pt idx="133">
                  <c:v>36.81190057999985</c:v>
                </c:pt>
                <c:pt idx="134">
                  <c:v>36.528732114000285</c:v>
                </c:pt>
                <c:pt idx="135">
                  <c:v>35.679226716000002</c:v>
                </c:pt>
                <c:pt idx="136">
                  <c:v>35.112889784000004</c:v>
                </c:pt>
                <c:pt idx="137">
                  <c:v>35.112889784000004</c:v>
                </c:pt>
                <c:pt idx="138">
                  <c:v>34.829721318000011</c:v>
                </c:pt>
                <c:pt idx="139">
                  <c:v>34.263384386000013</c:v>
                </c:pt>
                <c:pt idx="140">
                  <c:v>33.980215920000013</c:v>
                </c:pt>
                <c:pt idx="141">
                  <c:v>33.130710522000157</c:v>
                </c:pt>
                <c:pt idx="142">
                  <c:v>32.847542055999995</c:v>
                </c:pt>
                <c:pt idx="143">
                  <c:v>32.281205124000003</c:v>
                </c:pt>
                <c:pt idx="144">
                  <c:v>32.281205124000003</c:v>
                </c:pt>
                <c:pt idx="145">
                  <c:v>31.431699726000005</c:v>
                </c:pt>
                <c:pt idx="146">
                  <c:v>30.865362793999989</c:v>
                </c:pt>
                <c:pt idx="147">
                  <c:v>30.582194328</c:v>
                </c:pt>
                <c:pt idx="148">
                  <c:v>30.299025862000001</c:v>
                </c:pt>
                <c:pt idx="149">
                  <c:v>29.732688930000002</c:v>
                </c:pt>
                <c:pt idx="150">
                  <c:v>29.449520464000003</c:v>
                </c:pt>
                <c:pt idx="151">
                  <c:v>29.166351998000035</c:v>
                </c:pt>
                <c:pt idx="152">
                  <c:v>28.88318353199988</c:v>
                </c:pt>
                <c:pt idx="153">
                  <c:v>28.17526236700003</c:v>
                </c:pt>
                <c:pt idx="154">
                  <c:v>28.0053612874</c:v>
                </c:pt>
                <c:pt idx="155">
                  <c:v>27.807143361200001</c:v>
                </c:pt>
                <c:pt idx="156">
                  <c:v>27.439024355400001</c:v>
                </c:pt>
                <c:pt idx="157">
                  <c:v>27.240806429199999</c:v>
                </c:pt>
                <c:pt idx="158">
                  <c:v>26.504568417600105</c:v>
                </c:pt>
                <c:pt idx="159">
                  <c:v>26.504568417600105</c:v>
                </c:pt>
                <c:pt idx="160">
                  <c:v>25.966548332199846</c:v>
                </c:pt>
                <c:pt idx="161">
                  <c:v>25.796647252599868</c:v>
                </c:pt>
                <c:pt idx="162">
                  <c:v>25.626746172999887</c:v>
                </c:pt>
                <c:pt idx="163">
                  <c:v>25.456845093400005</c:v>
                </c:pt>
                <c:pt idx="164">
                  <c:v>24.720607081799887</c:v>
                </c:pt>
                <c:pt idx="165">
                  <c:v>24.720607081799887</c:v>
                </c:pt>
                <c:pt idx="166">
                  <c:v>24.324171229400097</c:v>
                </c:pt>
                <c:pt idx="167">
                  <c:v>23.927735376999905</c:v>
                </c:pt>
                <c:pt idx="168">
                  <c:v>23.7295174508</c:v>
                </c:pt>
                <c:pt idx="169">
                  <c:v>23.333081598400035</c:v>
                </c:pt>
                <c:pt idx="170">
                  <c:v>23.134863672200105</c:v>
                </c:pt>
                <c:pt idx="171">
                  <c:v>22.936645746</c:v>
                </c:pt>
                <c:pt idx="172">
                  <c:v>22.370308814000001</c:v>
                </c:pt>
                <c:pt idx="173">
                  <c:v>22.370308814000001</c:v>
                </c:pt>
                <c:pt idx="174">
                  <c:v>21.803971881999999</c:v>
                </c:pt>
                <c:pt idx="175">
                  <c:v>22.002189808199883</c:v>
                </c:pt>
                <c:pt idx="176">
                  <c:v>21.435852876200002</c:v>
                </c:pt>
                <c:pt idx="177">
                  <c:v>21.265951796600035</c:v>
                </c:pt>
                <c:pt idx="178">
                  <c:v>21.067733870399834</c:v>
                </c:pt>
                <c:pt idx="179">
                  <c:v>20.727931711200078</c:v>
                </c:pt>
                <c:pt idx="180">
                  <c:v>20.529713785000002</c:v>
                </c:pt>
                <c:pt idx="181">
                  <c:v>20.189911625800093</c:v>
                </c:pt>
                <c:pt idx="182">
                  <c:v>20.020010546200002</c:v>
                </c:pt>
                <c:pt idx="183">
                  <c:v>19.850109466599999</c:v>
                </c:pt>
                <c:pt idx="184">
                  <c:v>19.510307307400005</c:v>
                </c:pt>
                <c:pt idx="185">
                  <c:v>19.510307307400005</c:v>
                </c:pt>
                <c:pt idx="186">
                  <c:v>19.170505148200078</c:v>
                </c:pt>
                <c:pt idx="187">
                  <c:v>19.000604068600001</c:v>
                </c:pt>
                <c:pt idx="188">
                  <c:v>18.660801909400035</c:v>
                </c:pt>
                <c:pt idx="189">
                  <c:v>18.349316596799905</c:v>
                </c:pt>
                <c:pt idx="190">
                  <c:v>18.349316596799905</c:v>
                </c:pt>
                <c:pt idx="191">
                  <c:v>18.0095144376</c:v>
                </c:pt>
                <c:pt idx="192">
                  <c:v>18.0095144376</c:v>
                </c:pt>
                <c:pt idx="193">
                  <c:v>17.698029125000001</c:v>
                </c:pt>
                <c:pt idx="194">
                  <c:v>17.528128045399917</c:v>
                </c:pt>
                <c:pt idx="195">
                  <c:v>17.386543812399861</c:v>
                </c:pt>
                <c:pt idx="196">
                  <c:v>17.216642732799883</c:v>
                </c:pt>
                <c:pt idx="197">
                  <c:v>17.075058499800093</c:v>
                </c:pt>
                <c:pt idx="198">
                  <c:v>16.763573187200002</c:v>
                </c:pt>
                <c:pt idx="199">
                  <c:v>16.621988954200123</c:v>
                </c:pt>
                <c:pt idx="200">
                  <c:v>16.452087874599876</c:v>
                </c:pt>
                <c:pt idx="201">
                  <c:v>16.3105036416</c:v>
                </c:pt>
                <c:pt idx="202">
                  <c:v>16.3105036416</c:v>
                </c:pt>
                <c:pt idx="203">
                  <c:v>15.999018329</c:v>
                </c:pt>
                <c:pt idx="204">
                  <c:v>15.857434096000087</c:v>
                </c:pt>
                <c:pt idx="205">
                  <c:v>15.574265630000001</c:v>
                </c:pt>
                <c:pt idx="206">
                  <c:v>15.432681397000026</c:v>
                </c:pt>
                <c:pt idx="207">
                  <c:v>15.432681397000026</c:v>
                </c:pt>
                <c:pt idx="208">
                  <c:v>15.149512931</c:v>
                </c:pt>
                <c:pt idx="209">
                  <c:v>15.149512931</c:v>
                </c:pt>
                <c:pt idx="210">
                  <c:v>14.866344465000006</c:v>
                </c:pt>
                <c:pt idx="211">
                  <c:v>14.724760232000001</c:v>
                </c:pt>
                <c:pt idx="212">
                  <c:v>14.583175999</c:v>
                </c:pt>
                <c:pt idx="213">
                  <c:v>14.441591765999998</c:v>
                </c:pt>
                <c:pt idx="214">
                  <c:v>14.441591765999998</c:v>
                </c:pt>
                <c:pt idx="215">
                  <c:v>14.158423300000001</c:v>
                </c:pt>
                <c:pt idx="216">
                  <c:v>14.158423300000001</c:v>
                </c:pt>
                <c:pt idx="217">
                  <c:v>13.875254834000074</c:v>
                </c:pt>
                <c:pt idx="218">
                  <c:v>13.733670600999998</c:v>
                </c:pt>
                <c:pt idx="219">
                  <c:v>13.733670600999998</c:v>
                </c:pt>
                <c:pt idx="220">
                  <c:v>13.450502135000056</c:v>
                </c:pt>
                <c:pt idx="221">
                  <c:v>13.450502135000056</c:v>
                </c:pt>
                <c:pt idx="222">
                  <c:v>13.308917902000001</c:v>
                </c:pt>
                <c:pt idx="223">
                  <c:v>13.195650515600056</c:v>
                </c:pt>
                <c:pt idx="224">
                  <c:v>13.054066282600004</c:v>
                </c:pt>
                <c:pt idx="225">
                  <c:v>13.054066282600004</c:v>
                </c:pt>
                <c:pt idx="226">
                  <c:v>12.912482049600072</c:v>
                </c:pt>
                <c:pt idx="227">
                  <c:v>12.799214663200001</c:v>
                </c:pt>
                <c:pt idx="228">
                  <c:v>12.799214663200001</c:v>
                </c:pt>
                <c:pt idx="229">
                  <c:v>12.657630430200006</c:v>
                </c:pt>
                <c:pt idx="230">
                  <c:v>12.516046197200026</c:v>
                </c:pt>
                <c:pt idx="231">
                  <c:v>12.402778810800006</c:v>
                </c:pt>
                <c:pt idx="232">
                  <c:v>12.402778810800006</c:v>
                </c:pt>
                <c:pt idx="233">
                  <c:v>12.14792719139996</c:v>
                </c:pt>
                <c:pt idx="234">
                  <c:v>12.261194577800024</c:v>
                </c:pt>
                <c:pt idx="235">
                  <c:v>12.006342958400024</c:v>
                </c:pt>
                <c:pt idx="236">
                  <c:v>12.006342958400024</c:v>
                </c:pt>
                <c:pt idx="237">
                  <c:v>12.006342958400024</c:v>
                </c:pt>
                <c:pt idx="238">
                  <c:v>11.893075572000004</c:v>
                </c:pt>
                <c:pt idx="239">
                  <c:v>11.779808185599999</c:v>
                </c:pt>
                <c:pt idx="240">
                  <c:v>11.638223952599956</c:v>
                </c:pt>
                <c:pt idx="241">
                  <c:v>11.5249565662</c:v>
                </c:pt>
                <c:pt idx="242">
                  <c:v>11.5249565662</c:v>
                </c:pt>
                <c:pt idx="243">
                  <c:v>11.411689179800026</c:v>
                </c:pt>
                <c:pt idx="244">
                  <c:v>11.298421793399998</c:v>
                </c:pt>
                <c:pt idx="245">
                  <c:v>11.298421793399998</c:v>
                </c:pt>
                <c:pt idx="246">
                  <c:v>11.156837560400026</c:v>
                </c:pt>
                <c:pt idx="247">
                  <c:v>11.156837560400026</c:v>
                </c:pt>
                <c:pt idx="248">
                  <c:v>11.043570174000001</c:v>
                </c:pt>
                <c:pt idx="249">
                  <c:v>10.930302787600001</c:v>
                </c:pt>
                <c:pt idx="250">
                  <c:v>10.930302787600001</c:v>
                </c:pt>
                <c:pt idx="251">
                  <c:v>10.8170354012</c:v>
                </c:pt>
                <c:pt idx="252">
                  <c:v>10.7037680148</c:v>
                </c:pt>
                <c:pt idx="253">
                  <c:v>10.7037680148</c:v>
                </c:pt>
                <c:pt idx="254">
                  <c:v>10.590500628400006</c:v>
                </c:pt>
                <c:pt idx="255">
                  <c:v>10.477233242000002</c:v>
                </c:pt>
                <c:pt idx="256">
                  <c:v>10.590500628400006</c:v>
                </c:pt>
                <c:pt idx="257">
                  <c:v>10.477233242000002</c:v>
                </c:pt>
                <c:pt idx="258">
                  <c:v>10.363965855600041</c:v>
                </c:pt>
                <c:pt idx="259">
                  <c:v>10.363965855600041</c:v>
                </c:pt>
                <c:pt idx="260">
                  <c:v>10.2506984692</c:v>
                </c:pt>
                <c:pt idx="261">
                  <c:v>10.137431082800001</c:v>
                </c:pt>
                <c:pt idx="262">
                  <c:v>10.2506984692</c:v>
                </c:pt>
                <c:pt idx="263">
                  <c:v>10.024163696399999</c:v>
                </c:pt>
                <c:pt idx="264">
                  <c:v>10.024163696399999</c:v>
                </c:pt>
                <c:pt idx="265">
                  <c:v>9.9108963100000267</c:v>
                </c:pt>
                <c:pt idx="266">
                  <c:v>9.9108963100000267</c:v>
                </c:pt>
                <c:pt idx="267">
                  <c:v>9.7976289235999889</c:v>
                </c:pt>
                <c:pt idx="268">
                  <c:v>9.7976289235999889</c:v>
                </c:pt>
                <c:pt idx="269">
                  <c:v>9.7126783837999984</c:v>
                </c:pt>
                <c:pt idx="270">
                  <c:v>9.7976289235999889</c:v>
                </c:pt>
                <c:pt idx="271">
                  <c:v>9.5994109974000068</c:v>
                </c:pt>
                <c:pt idx="272">
                  <c:v>9.5994109974000068</c:v>
                </c:pt>
                <c:pt idx="273">
                  <c:v>9.4861436110000028</c:v>
                </c:pt>
                <c:pt idx="274">
                  <c:v>9.4861436110000028</c:v>
                </c:pt>
                <c:pt idx="275">
                  <c:v>9.2879256847999585</c:v>
                </c:pt>
                <c:pt idx="276">
                  <c:v>9.4011930711999998</c:v>
                </c:pt>
                <c:pt idx="277">
                  <c:v>9.4011930711999998</c:v>
                </c:pt>
                <c:pt idx="278">
                  <c:v>9.2879256847999585</c:v>
                </c:pt>
                <c:pt idx="279">
                  <c:v>9.1746582984000007</c:v>
                </c:pt>
                <c:pt idx="280">
                  <c:v>9.1746582984000007</c:v>
                </c:pt>
                <c:pt idx="281">
                  <c:v>9.0897077586000048</c:v>
                </c:pt>
                <c:pt idx="282">
                  <c:v>9.1746582984000007</c:v>
                </c:pt>
                <c:pt idx="283">
                  <c:v>9.0897077586000048</c:v>
                </c:pt>
                <c:pt idx="284">
                  <c:v>9.0897077586000048</c:v>
                </c:pt>
                <c:pt idx="285">
                  <c:v>8.9764403722000559</c:v>
                </c:pt>
                <c:pt idx="286">
                  <c:v>8.9764403722000559</c:v>
                </c:pt>
                <c:pt idx="287">
                  <c:v>8.8914898324000653</c:v>
                </c:pt>
                <c:pt idx="288">
                  <c:v>8.7782224459999689</c:v>
                </c:pt>
                <c:pt idx="289">
                  <c:v>8.7782224459999689</c:v>
                </c:pt>
                <c:pt idx="290">
                  <c:v>8.6932719061999979</c:v>
                </c:pt>
                <c:pt idx="291">
                  <c:v>8.6932719061999979</c:v>
                </c:pt>
                <c:pt idx="292">
                  <c:v>8.6932719061999979</c:v>
                </c:pt>
                <c:pt idx="293">
                  <c:v>8.5800045198000578</c:v>
                </c:pt>
                <c:pt idx="294">
                  <c:v>8.5800045198000578</c:v>
                </c:pt>
                <c:pt idx="295">
                  <c:v>8.4950539800000016</c:v>
                </c:pt>
                <c:pt idx="296">
                  <c:v>8.4950539800000016</c:v>
                </c:pt>
                <c:pt idx="297">
                  <c:v>8.4950539800000016</c:v>
                </c:pt>
                <c:pt idx="298">
                  <c:v>8.4950539800000016</c:v>
                </c:pt>
                <c:pt idx="299">
                  <c:v>8.3817865936000615</c:v>
                </c:pt>
                <c:pt idx="300">
                  <c:v>8.2118855140000004</c:v>
                </c:pt>
                <c:pt idx="301">
                  <c:v>8.2118855140000004</c:v>
                </c:pt>
                <c:pt idx="302">
                  <c:v>8.3817865936000615</c:v>
                </c:pt>
                <c:pt idx="303">
                  <c:v>8.0986181275999982</c:v>
                </c:pt>
                <c:pt idx="304">
                  <c:v>8.0986181275999982</c:v>
                </c:pt>
                <c:pt idx="305">
                  <c:v>8.0986181275999982</c:v>
                </c:pt>
                <c:pt idx="306">
                  <c:v>8.0136675878000005</c:v>
                </c:pt>
                <c:pt idx="307">
                  <c:v>8.0136675878000005</c:v>
                </c:pt>
                <c:pt idx="308">
                  <c:v>8.0136675878000005</c:v>
                </c:pt>
                <c:pt idx="309">
                  <c:v>7.928717047999978</c:v>
                </c:pt>
                <c:pt idx="310">
                  <c:v>7.928717047999978</c:v>
                </c:pt>
                <c:pt idx="311">
                  <c:v>7.8437665081999945</c:v>
                </c:pt>
                <c:pt idx="312">
                  <c:v>7.8437665081999945</c:v>
                </c:pt>
                <c:pt idx="313">
                  <c:v>7.8437665081999945</c:v>
                </c:pt>
                <c:pt idx="314">
                  <c:v>7.7304991218000225</c:v>
                </c:pt>
                <c:pt idx="315">
                  <c:v>7.7304991218000225</c:v>
                </c:pt>
                <c:pt idx="316">
                  <c:v>7.5605980422000005</c:v>
                </c:pt>
                <c:pt idx="317">
                  <c:v>7.5605980422000005</c:v>
                </c:pt>
                <c:pt idx="318">
                  <c:v>7.4756475024000197</c:v>
                </c:pt>
                <c:pt idx="319">
                  <c:v>7.5605980422000005</c:v>
                </c:pt>
                <c:pt idx="320">
                  <c:v>7.4756475024000197</c:v>
                </c:pt>
                <c:pt idx="321">
                  <c:v>7.4756475024000197</c:v>
                </c:pt>
                <c:pt idx="322">
                  <c:v>7.3906969625999945</c:v>
                </c:pt>
                <c:pt idx="323">
                  <c:v>7.3906969625999945</c:v>
                </c:pt>
                <c:pt idx="324">
                  <c:v>7.3057464228000004</c:v>
                </c:pt>
                <c:pt idx="325">
                  <c:v>7.3057464228000004</c:v>
                </c:pt>
                <c:pt idx="326">
                  <c:v>7.3057464228000004</c:v>
                </c:pt>
                <c:pt idx="327">
                  <c:v>7.3057464228000004</c:v>
                </c:pt>
                <c:pt idx="328">
                  <c:v>7.2207958830000001</c:v>
                </c:pt>
                <c:pt idx="329">
                  <c:v>7.2207958830000001</c:v>
                </c:pt>
                <c:pt idx="330">
                  <c:v>7.1358453431999855</c:v>
                </c:pt>
                <c:pt idx="331">
                  <c:v>7.1358453431999855</c:v>
                </c:pt>
                <c:pt idx="332">
                  <c:v>7.1358453431999855</c:v>
                </c:pt>
                <c:pt idx="333">
                  <c:v>7.1358453431999855</c:v>
                </c:pt>
                <c:pt idx="334">
                  <c:v>7.1358453431999855</c:v>
                </c:pt>
                <c:pt idx="335">
                  <c:v>6.9659442635999742</c:v>
                </c:pt>
                <c:pt idx="336">
                  <c:v>6.9659442635999742</c:v>
                </c:pt>
                <c:pt idx="337">
                  <c:v>6.8809937238000014</c:v>
                </c:pt>
                <c:pt idx="338">
                  <c:v>6.8809937238000014</c:v>
                </c:pt>
                <c:pt idx="339">
                  <c:v>6.7960431840000419</c:v>
                </c:pt>
                <c:pt idx="340">
                  <c:v>6.7960431840000419</c:v>
                </c:pt>
                <c:pt idx="341">
                  <c:v>6.7960431840000419</c:v>
                </c:pt>
                <c:pt idx="342">
                  <c:v>6.7960431840000419</c:v>
                </c:pt>
                <c:pt idx="343">
                  <c:v>6.7110926441999998</c:v>
                </c:pt>
                <c:pt idx="344">
                  <c:v>6.6261421044000004</c:v>
                </c:pt>
                <c:pt idx="345">
                  <c:v>6.6261421044000004</c:v>
                </c:pt>
                <c:pt idx="346">
                  <c:v>6.6261421044000004</c:v>
                </c:pt>
                <c:pt idx="347">
                  <c:v>6.6261421044000004</c:v>
                </c:pt>
                <c:pt idx="348">
                  <c:v>6.6261421044000004</c:v>
                </c:pt>
                <c:pt idx="349">
                  <c:v>6.5411915646000001</c:v>
                </c:pt>
                <c:pt idx="350">
                  <c:v>6.5411915646000001</c:v>
                </c:pt>
                <c:pt idx="351">
                  <c:v>6.3996073316000004</c:v>
                </c:pt>
                <c:pt idx="352">
                  <c:v>6.3996073316000004</c:v>
                </c:pt>
                <c:pt idx="353">
                  <c:v>6.3996073316000004</c:v>
                </c:pt>
                <c:pt idx="354">
                  <c:v>6.3996073316000004</c:v>
                </c:pt>
                <c:pt idx="355">
                  <c:v>6.3146567918000001</c:v>
                </c:pt>
                <c:pt idx="356">
                  <c:v>6.3146567918000001</c:v>
                </c:pt>
                <c:pt idx="357">
                  <c:v>6.3146567918000001</c:v>
                </c:pt>
                <c:pt idx="358">
                  <c:v>6.2297062519999855</c:v>
                </c:pt>
                <c:pt idx="359">
                  <c:v>6.2297062519999855</c:v>
                </c:pt>
                <c:pt idx="360">
                  <c:v>6.2297062519999855</c:v>
                </c:pt>
                <c:pt idx="361">
                  <c:v>6.1730725587999808</c:v>
                </c:pt>
                <c:pt idx="362">
                  <c:v>6.1730725587999808</c:v>
                </c:pt>
                <c:pt idx="363">
                  <c:v>6.1730725587999808</c:v>
                </c:pt>
                <c:pt idx="364">
                  <c:v>6.1730725587999808</c:v>
                </c:pt>
                <c:pt idx="365">
                  <c:v>6.0881220190000001</c:v>
                </c:pt>
                <c:pt idx="366">
                  <c:v>6.0881220190000001</c:v>
                </c:pt>
                <c:pt idx="367">
                  <c:v>6.0881220190000001</c:v>
                </c:pt>
                <c:pt idx="368">
                  <c:v>6.0031714792000006</c:v>
                </c:pt>
                <c:pt idx="369">
                  <c:v>6.0031714792000006</c:v>
                </c:pt>
                <c:pt idx="370">
                  <c:v>5.9182209394000003</c:v>
                </c:pt>
                <c:pt idx="371">
                  <c:v>6.0031714792000006</c:v>
                </c:pt>
                <c:pt idx="372">
                  <c:v>5.9182209394000003</c:v>
                </c:pt>
                <c:pt idx="373">
                  <c:v>5.7483198598000005</c:v>
                </c:pt>
                <c:pt idx="374">
                  <c:v>5.7483198598000005</c:v>
                </c:pt>
                <c:pt idx="375">
                  <c:v>5.7483198598000005</c:v>
                </c:pt>
                <c:pt idx="376">
                  <c:v>5.7483198598000005</c:v>
                </c:pt>
                <c:pt idx="377">
                  <c:v>5.6633693200000002</c:v>
                </c:pt>
                <c:pt idx="378">
                  <c:v>5.6633693200000002</c:v>
                </c:pt>
                <c:pt idx="379">
                  <c:v>5.6633693200000002</c:v>
                </c:pt>
                <c:pt idx="380">
                  <c:v>5.6633693200000002</c:v>
                </c:pt>
                <c:pt idx="381">
                  <c:v>5.5784187801999998</c:v>
                </c:pt>
                <c:pt idx="382">
                  <c:v>5.5784187801999998</c:v>
                </c:pt>
                <c:pt idx="383">
                  <c:v>5.4934682404000004</c:v>
                </c:pt>
                <c:pt idx="384">
                  <c:v>5.5784187801999998</c:v>
                </c:pt>
                <c:pt idx="385">
                  <c:v>5.4085177006</c:v>
                </c:pt>
                <c:pt idx="386">
                  <c:v>5.4934682404000004</c:v>
                </c:pt>
                <c:pt idx="387">
                  <c:v>5.4085177006</c:v>
                </c:pt>
                <c:pt idx="388">
                  <c:v>5.4085177006</c:v>
                </c:pt>
                <c:pt idx="389">
                  <c:v>5.4085177006</c:v>
                </c:pt>
                <c:pt idx="390">
                  <c:v>5.4085177006</c:v>
                </c:pt>
                <c:pt idx="391">
                  <c:v>5.3518840073999714</c:v>
                </c:pt>
                <c:pt idx="392">
                  <c:v>5.3518840073999714</c:v>
                </c:pt>
                <c:pt idx="393">
                  <c:v>5.3518840073999714</c:v>
                </c:pt>
                <c:pt idx="394">
                  <c:v>5.1819829277999752</c:v>
                </c:pt>
                <c:pt idx="395">
                  <c:v>5.1819829277999752</c:v>
                </c:pt>
                <c:pt idx="396">
                  <c:v>5.1819829277999752</c:v>
                </c:pt>
                <c:pt idx="397">
                  <c:v>5.1819829277999752</c:v>
                </c:pt>
                <c:pt idx="398">
                  <c:v>5.0970323880000006</c:v>
                </c:pt>
                <c:pt idx="399">
                  <c:v>5.0970323880000006</c:v>
                </c:pt>
                <c:pt idx="400">
                  <c:v>5.0970323880000006</c:v>
                </c:pt>
                <c:pt idx="401">
                  <c:v>5.0970323880000006</c:v>
                </c:pt>
                <c:pt idx="402">
                  <c:v>5.0403986948000226</c:v>
                </c:pt>
                <c:pt idx="403">
                  <c:v>5.0403986948000226</c:v>
                </c:pt>
                <c:pt idx="404">
                  <c:v>5.0403986948000226</c:v>
                </c:pt>
                <c:pt idx="405">
                  <c:v>4.9554481550000133</c:v>
                </c:pt>
                <c:pt idx="406">
                  <c:v>4.9554481550000133</c:v>
                </c:pt>
                <c:pt idx="407">
                  <c:v>4.9554481550000133</c:v>
                </c:pt>
                <c:pt idx="408">
                  <c:v>4.9554481550000133</c:v>
                </c:pt>
                <c:pt idx="409">
                  <c:v>4.8988144617999714</c:v>
                </c:pt>
                <c:pt idx="410">
                  <c:v>4.8988144617999714</c:v>
                </c:pt>
                <c:pt idx="411">
                  <c:v>4.8988144617999714</c:v>
                </c:pt>
                <c:pt idx="412">
                  <c:v>4.8988144617999714</c:v>
                </c:pt>
                <c:pt idx="413">
                  <c:v>4.8138639220000004</c:v>
                </c:pt>
                <c:pt idx="414">
                  <c:v>4.8138639220000004</c:v>
                </c:pt>
                <c:pt idx="415">
                  <c:v>4.8138639220000004</c:v>
                </c:pt>
                <c:pt idx="416">
                  <c:v>4.8138639220000004</c:v>
                </c:pt>
                <c:pt idx="417">
                  <c:v>4.8138639220000004</c:v>
                </c:pt>
                <c:pt idx="418">
                  <c:v>4.6722796889999998</c:v>
                </c:pt>
                <c:pt idx="419">
                  <c:v>4.6722796889999998</c:v>
                </c:pt>
                <c:pt idx="420">
                  <c:v>4.6722796889999998</c:v>
                </c:pt>
                <c:pt idx="421">
                  <c:v>4.5873291492000003</c:v>
                </c:pt>
                <c:pt idx="422">
                  <c:v>4.5873291492000003</c:v>
                </c:pt>
                <c:pt idx="423">
                  <c:v>4.5873291492000003</c:v>
                </c:pt>
                <c:pt idx="424">
                  <c:v>4.5873291492000003</c:v>
                </c:pt>
                <c:pt idx="425">
                  <c:v>4.5306954560000001</c:v>
                </c:pt>
                <c:pt idx="426">
                  <c:v>4.5873291492000003</c:v>
                </c:pt>
                <c:pt idx="427">
                  <c:v>4.5306954560000001</c:v>
                </c:pt>
                <c:pt idx="428">
                  <c:v>4.5306954560000001</c:v>
                </c:pt>
                <c:pt idx="429">
                  <c:v>4.5306954560000001</c:v>
                </c:pt>
                <c:pt idx="430">
                  <c:v>4.4457449161999945</c:v>
                </c:pt>
                <c:pt idx="431">
                  <c:v>4.4457449161999945</c:v>
                </c:pt>
                <c:pt idx="432">
                  <c:v>4.4457449161999945</c:v>
                </c:pt>
                <c:pt idx="433">
                  <c:v>4.4457449161999945</c:v>
                </c:pt>
                <c:pt idx="434">
                  <c:v>4.4457449161999945</c:v>
                </c:pt>
                <c:pt idx="435">
                  <c:v>4.3607943763999648</c:v>
                </c:pt>
                <c:pt idx="436">
                  <c:v>4.3607943763999648</c:v>
                </c:pt>
                <c:pt idx="437">
                  <c:v>4.3607943763999648</c:v>
                </c:pt>
                <c:pt idx="438">
                  <c:v>4.3041606832000001</c:v>
                </c:pt>
                <c:pt idx="439">
                  <c:v>4.3041606832000001</c:v>
                </c:pt>
                <c:pt idx="440">
                  <c:v>4.3041606832000001</c:v>
                </c:pt>
                <c:pt idx="441">
                  <c:v>4.3041606832000001</c:v>
                </c:pt>
                <c:pt idx="442">
                  <c:v>4.1342596036000003</c:v>
                </c:pt>
                <c:pt idx="443">
                  <c:v>4.1342596036000003</c:v>
                </c:pt>
                <c:pt idx="444">
                  <c:v>4.1342596036000003</c:v>
                </c:pt>
                <c:pt idx="445">
                  <c:v>4.0776259104000001</c:v>
                </c:pt>
                <c:pt idx="446">
                  <c:v>4.1342596036000003</c:v>
                </c:pt>
                <c:pt idx="447">
                  <c:v>4.0776259104000001</c:v>
                </c:pt>
                <c:pt idx="448">
                  <c:v>4.0776259104000001</c:v>
                </c:pt>
                <c:pt idx="449">
                  <c:v>3.9926753705999967</c:v>
                </c:pt>
                <c:pt idx="450">
                  <c:v>4.0776259104000001</c:v>
                </c:pt>
                <c:pt idx="451">
                  <c:v>3.9926753705999967</c:v>
                </c:pt>
                <c:pt idx="452">
                  <c:v>3.9926753705999967</c:v>
                </c:pt>
                <c:pt idx="453">
                  <c:v>3.9926753705999967</c:v>
                </c:pt>
                <c:pt idx="454">
                  <c:v>3.9077248308000012</c:v>
                </c:pt>
                <c:pt idx="455">
                  <c:v>3.9077248308000012</c:v>
                </c:pt>
                <c:pt idx="456">
                  <c:v>3.9077248308000012</c:v>
                </c:pt>
                <c:pt idx="457">
                  <c:v>3.9077248308000012</c:v>
                </c:pt>
                <c:pt idx="458">
                  <c:v>3.9077248308000012</c:v>
                </c:pt>
                <c:pt idx="459">
                  <c:v>3.9077248308000012</c:v>
                </c:pt>
                <c:pt idx="460">
                  <c:v>3.9077248308000012</c:v>
                </c:pt>
                <c:pt idx="461">
                  <c:v>3.8510911375999997</c:v>
                </c:pt>
                <c:pt idx="462">
                  <c:v>3.8510911375999997</c:v>
                </c:pt>
                <c:pt idx="463">
                  <c:v>3.8510911375999997</c:v>
                </c:pt>
                <c:pt idx="464">
                  <c:v>3.8510911375999997</c:v>
                </c:pt>
                <c:pt idx="465">
                  <c:v>3.7661405978000002</c:v>
                </c:pt>
                <c:pt idx="466">
                  <c:v>3.8510911375999997</c:v>
                </c:pt>
                <c:pt idx="467">
                  <c:v>3.7661405978000002</c:v>
                </c:pt>
                <c:pt idx="468">
                  <c:v>3.7661405978000002</c:v>
                </c:pt>
                <c:pt idx="469">
                  <c:v>3.7095069046</c:v>
                </c:pt>
                <c:pt idx="470">
                  <c:v>3.7661405978000002</c:v>
                </c:pt>
                <c:pt idx="471">
                  <c:v>3.7095069046</c:v>
                </c:pt>
                <c:pt idx="472">
                  <c:v>3.7661405978000002</c:v>
                </c:pt>
                <c:pt idx="473">
                  <c:v>3.7095069046</c:v>
                </c:pt>
                <c:pt idx="474">
                  <c:v>3.7095069046</c:v>
                </c:pt>
                <c:pt idx="475">
                  <c:v>3.7095069046</c:v>
                </c:pt>
                <c:pt idx="476">
                  <c:v>3.7095069046</c:v>
                </c:pt>
                <c:pt idx="477">
                  <c:v>3.6245563648000001</c:v>
                </c:pt>
                <c:pt idx="478">
                  <c:v>3.6245563648000001</c:v>
                </c:pt>
                <c:pt idx="479">
                  <c:v>3.6245563648000001</c:v>
                </c:pt>
                <c:pt idx="480">
                  <c:v>3.6245563648000001</c:v>
                </c:pt>
                <c:pt idx="481">
                  <c:v>3.5679226716000012</c:v>
                </c:pt>
                <c:pt idx="482">
                  <c:v>3.5679226716000012</c:v>
                </c:pt>
                <c:pt idx="483">
                  <c:v>3.5679226716000012</c:v>
                </c:pt>
                <c:pt idx="484">
                  <c:v>3.5679226716000012</c:v>
                </c:pt>
                <c:pt idx="485">
                  <c:v>3.5112889783999988</c:v>
                </c:pt>
                <c:pt idx="486">
                  <c:v>3.5679226716000012</c:v>
                </c:pt>
                <c:pt idx="487">
                  <c:v>3.5112889783999988</c:v>
                </c:pt>
                <c:pt idx="488">
                  <c:v>3.5112889783999988</c:v>
                </c:pt>
                <c:pt idx="489">
                  <c:v>3.5112889783999988</c:v>
                </c:pt>
                <c:pt idx="490">
                  <c:v>3.5112889783999988</c:v>
                </c:pt>
                <c:pt idx="491">
                  <c:v>3.5112889783999988</c:v>
                </c:pt>
                <c:pt idx="492">
                  <c:v>3.5112889783999988</c:v>
                </c:pt>
                <c:pt idx="493">
                  <c:v>3.4263384385999998</c:v>
                </c:pt>
                <c:pt idx="494">
                  <c:v>3.4263384385999998</c:v>
                </c:pt>
                <c:pt idx="495">
                  <c:v>3.4263384385999998</c:v>
                </c:pt>
                <c:pt idx="496">
                  <c:v>3.4263384385999998</c:v>
                </c:pt>
                <c:pt idx="497">
                  <c:v>3.3697047454000093</c:v>
                </c:pt>
                <c:pt idx="498">
                  <c:v>3.4263384385999998</c:v>
                </c:pt>
                <c:pt idx="499">
                  <c:v>3.3697047454000093</c:v>
                </c:pt>
                <c:pt idx="500">
                  <c:v>3.3697047454000093</c:v>
                </c:pt>
                <c:pt idx="501">
                  <c:v>3.3697047454000093</c:v>
                </c:pt>
                <c:pt idx="502">
                  <c:v>3.3697047454000093</c:v>
                </c:pt>
                <c:pt idx="503">
                  <c:v>3.3130710522000002</c:v>
                </c:pt>
                <c:pt idx="504">
                  <c:v>3.3697047454000093</c:v>
                </c:pt>
                <c:pt idx="505">
                  <c:v>3.3130710522000002</c:v>
                </c:pt>
                <c:pt idx="506">
                  <c:v>3.3130710522000002</c:v>
                </c:pt>
                <c:pt idx="507">
                  <c:v>3.3130710522000002</c:v>
                </c:pt>
                <c:pt idx="508">
                  <c:v>3.3130710522000002</c:v>
                </c:pt>
                <c:pt idx="509">
                  <c:v>3.256437359</c:v>
                </c:pt>
                <c:pt idx="510">
                  <c:v>3.256437359</c:v>
                </c:pt>
                <c:pt idx="511">
                  <c:v>3.256437359</c:v>
                </c:pt>
                <c:pt idx="512">
                  <c:v>3.256437359</c:v>
                </c:pt>
                <c:pt idx="513">
                  <c:v>3.256437359</c:v>
                </c:pt>
                <c:pt idx="514">
                  <c:v>3.256437359</c:v>
                </c:pt>
                <c:pt idx="515">
                  <c:v>3.256437359</c:v>
                </c:pt>
                <c:pt idx="516">
                  <c:v>3.1998036657999998</c:v>
                </c:pt>
                <c:pt idx="517">
                  <c:v>3.1998036657999998</c:v>
                </c:pt>
                <c:pt idx="518">
                  <c:v>3.1998036657999998</c:v>
                </c:pt>
                <c:pt idx="519">
                  <c:v>3.1998036657999998</c:v>
                </c:pt>
                <c:pt idx="520">
                  <c:v>3.1998036657999998</c:v>
                </c:pt>
                <c:pt idx="521">
                  <c:v>3.1998036657999998</c:v>
                </c:pt>
                <c:pt idx="522">
                  <c:v>3.1148531259999968</c:v>
                </c:pt>
                <c:pt idx="523">
                  <c:v>3.1998036657999998</c:v>
                </c:pt>
                <c:pt idx="524">
                  <c:v>3.1148531259999968</c:v>
                </c:pt>
                <c:pt idx="525">
                  <c:v>3.1148531259999968</c:v>
                </c:pt>
                <c:pt idx="526">
                  <c:v>3.1148531259999968</c:v>
                </c:pt>
                <c:pt idx="527">
                  <c:v>3.1148531259999968</c:v>
                </c:pt>
                <c:pt idx="528">
                  <c:v>3.1148531259999968</c:v>
                </c:pt>
                <c:pt idx="529">
                  <c:v>3.1148531259999968</c:v>
                </c:pt>
                <c:pt idx="530">
                  <c:v>3.1148531259999968</c:v>
                </c:pt>
                <c:pt idx="531">
                  <c:v>3.0582194327999987</c:v>
                </c:pt>
                <c:pt idx="532">
                  <c:v>3.0582194327999987</c:v>
                </c:pt>
                <c:pt idx="533">
                  <c:v>3.0582194327999987</c:v>
                </c:pt>
                <c:pt idx="534">
                  <c:v>3.0582194327999987</c:v>
                </c:pt>
                <c:pt idx="535">
                  <c:v>3.0015857396000003</c:v>
                </c:pt>
                <c:pt idx="536">
                  <c:v>3.0582194327999987</c:v>
                </c:pt>
                <c:pt idx="537">
                  <c:v>3.0015857396000003</c:v>
                </c:pt>
                <c:pt idx="538">
                  <c:v>3.0015857396000003</c:v>
                </c:pt>
                <c:pt idx="539">
                  <c:v>3.0015857396000003</c:v>
                </c:pt>
                <c:pt idx="540">
                  <c:v>3.0015857396000003</c:v>
                </c:pt>
                <c:pt idx="541">
                  <c:v>3.0015857396000003</c:v>
                </c:pt>
                <c:pt idx="542">
                  <c:v>3.0015857396000003</c:v>
                </c:pt>
                <c:pt idx="543">
                  <c:v>2.9449520464000001</c:v>
                </c:pt>
                <c:pt idx="544">
                  <c:v>3.0015857396000003</c:v>
                </c:pt>
                <c:pt idx="545">
                  <c:v>2.9449520464000001</c:v>
                </c:pt>
                <c:pt idx="546">
                  <c:v>2.9449520464000001</c:v>
                </c:pt>
                <c:pt idx="547">
                  <c:v>2.9449520464000001</c:v>
                </c:pt>
                <c:pt idx="548">
                  <c:v>2.9449520464000001</c:v>
                </c:pt>
                <c:pt idx="549">
                  <c:v>2.8883183531999999</c:v>
                </c:pt>
                <c:pt idx="550">
                  <c:v>2.9449520464000001</c:v>
                </c:pt>
                <c:pt idx="551">
                  <c:v>2.8883183531999999</c:v>
                </c:pt>
                <c:pt idx="552">
                  <c:v>2.9449520464000001</c:v>
                </c:pt>
                <c:pt idx="553">
                  <c:v>2.8883183531999999</c:v>
                </c:pt>
                <c:pt idx="554">
                  <c:v>2.8883183531999999</c:v>
                </c:pt>
                <c:pt idx="555">
                  <c:v>2.8883183531999999</c:v>
                </c:pt>
                <c:pt idx="556">
                  <c:v>2.8883183531999999</c:v>
                </c:pt>
                <c:pt idx="557">
                  <c:v>2.8316846599999987</c:v>
                </c:pt>
                <c:pt idx="558">
                  <c:v>2.8883183531999999</c:v>
                </c:pt>
                <c:pt idx="559">
                  <c:v>2.8316846599999987</c:v>
                </c:pt>
                <c:pt idx="560">
                  <c:v>2.8316846599999987</c:v>
                </c:pt>
                <c:pt idx="561">
                  <c:v>2.8316846599999987</c:v>
                </c:pt>
                <c:pt idx="562">
                  <c:v>2.8316846599999987</c:v>
                </c:pt>
                <c:pt idx="563">
                  <c:v>2.8316846599999987</c:v>
                </c:pt>
                <c:pt idx="564">
                  <c:v>2.8316846599999987</c:v>
                </c:pt>
                <c:pt idx="565">
                  <c:v>2.7750509668000003</c:v>
                </c:pt>
                <c:pt idx="566">
                  <c:v>2.8316846599999987</c:v>
                </c:pt>
                <c:pt idx="567">
                  <c:v>2.7750509668000003</c:v>
                </c:pt>
                <c:pt idx="568">
                  <c:v>2.7750509668000003</c:v>
                </c:pt>
                <c:pt idx="569">
                  <c:v>2.7750509668000003</c:v>
                </c:pt>
                <c:pt idx="570">
                  <c:v>2.7750509668000003</c:v>
                </c:pt>
                <c:pt idx="571">
                  <c:v>2.7750509668000003</c:v>
                </c:pt>
                <c:pt idx="572">
                  <c:v>2.7750509668000003</c:v>
                </c:pt>
                <c:pt idx="573">
                  <c:v>2.7184172736000001</c:v>
                </c:pt>
                <c:pt idx="574">
                  <c:v>2.7750509668000003</c:v>
                </c:pt>
                <c:pt idx="575">
                  <c:v>2.7184172736000001</c:v>
                </c:pt>
                <c:pt idx="576">
                  <c:v>2.7184172736000001</c:v>
                </c:pt>
                <c:pt idx="577">
                  <c:v>2.7184172736000001</c:v>
                </c:pt>
                <c:pt idx="578">
                  <c:v>2.7184172736000001</c:v>
                </c:pt>
                <c:pt idx="579">
                  <c:v>2.7184172736000001</c:v>
                </c:pt>
                <c:pt idx="580">
                  <c:v>2.7184172736000001</c:v>
                </c:pt>
                <c:pt idx="581">
                  <c:v>2.7184172736000001</c:v>
                </c:pt>
                <c:pt idx="582">
                  <c:v>2.7184172736000001</c:v>
                </c:pt>
                <c:pt idx="583">
                  <c:v>2.6617835804000012</c:v>
                </c:pt>
                <c:pt idx="584">
                  <c:v>2.6617835804000012</c:v>
                </c:pt>
                <c:pt idx="585">
                  <c:v>2.6617835804000012</c:v>
                </c:pt>
                <c:pt idx="586">
                  <c:v>2.6617835804000012</c:v>
                </c:pt>
                <c:pt idx="587">
                  <c:v>2.6334667337999997</c:v>
                </c:pt>
                <c:pt idx="588">
                  <c:v>2.6617835804000012</c:v>
                </c:pt>
                <c:pt idx="589">
                  <c:v>2.6617835804000012</c:v>
                </c:pt>
                <c:pt idx="590">
                  <c:v>2.6617835804000012</c:v>
                </c:pt>
                <c:pt idx="591">
                  <c:v>2.6617835804000012</c:v>
                </c:pt>
                <c:pt idx="592">
                  <c:v>2.6334667337999997</c:v>
                </c:pt>
                <c:pt idx="593">
                  <c:v>2.6334667337999997</c:v>
                </c:pt>
                <c:pt idx="594">
                  <c:v>2.6334667337999997</c:v>
                </c:pt>
                <c:pt idx="595">
                  <c:v>2.6334667337999997</c:v>
                </c:pt>
                <c:pt idx="596">
                  <c:v>2.6334667337999997</c:v>
                </c:pt>
                <c:pt idx="597">
                  <c:v>2.6334667337999997</c:v>
                </c:pt>
                <c:pt idx="598">
                  <c:v>2.6334667337999997</c:v>
                </c:pt>
                <c:pt idx="599">
                  <c:v>2.5768330406</c:v>
                </c:pt>
                <c:pt idx="600">
                  <c:v>2.6334667337999997</c:v>
                </c:pt>
                <c:pt idx="601">
                  <c:v>2.6334667337999997</c:v>
                </c:pt>
                <c:pt idx="602">
                  <c:v>2.5768330406</c:v>
                </c:pt>
                <c:pt idx="603">
                  <c:v>2.5768330406</c:v>
                </c:pt>
                <c:pt idx="604">
                  <c:v>2.5768330406</c:v>
                </c:pt>
                <c:pt idx="605">
                  <c:v>2.5768330406</c:v>
                </c:pt>
                <c:pt idx="606">
                  <c:v>2.5768330406</c:v>
                </c:pt>
                <c:pt idx="607">
                  <c:v>2.5768330406</c:v>
                </c:pt>
                <c:pt idx="608">
                  <c:v>2.5201993474000139</c:v>
                </c:pt>
                <c:pt idx="609">
                  <c:v>2.5768330406</c:v>
                </c:pt>
                <c:pt idx="610">
                  <c:v>2.5768330406</c:v>
                </c:pt>
                <c:pt idx="611">
                  <c:v>2.5201993474000139</c:v>
                </c:pt>
                <c:pt idx="612">
                  <c:v>2.5201993474000139</c:v>
                </c:pt>
                <c:pt idx="613">
                  <c:v>2.5201993474000139</c:v>
                </c:pt>
                <c:pt idx="614">
                  <c:v>2.5201993474000139</c:v>
                </c:pt>
                <c:pt idx="615">
                  <c:v>2.5201993474000139</c:v>
                </c:pt>
                <c:pt idx="616">
                  <c:v>2.5201993474000139</c:v>
                </c:pt>
                <c:pt idx="617">
                  <c:v>2.5201993474000139</c:v>
                </c:pt>
                <c:pt idx="618">
                  <c:v>2.5201993474000139</c:v>
                </c:pt>
                <c:pt idx="619">
                  <c:v>2.5201993474000139</c:v>
                </c:pt>
                <c:pt idx="620">
                  <c:v>2.4635656542</c:v>
                </c:pt>
                <c:pt idx="621">
                  <c:v>2.4635656542</c:v>
                </c:pt>
                <c:pt idx="622">
                  <c:v>2.4635656542</c:v>
                </c:pt>
                <c:pt idx="623">
                  <c:v>2.4635656542</c:v>
                </c:pt>
                <c:pt idx="624">
                  <c:v>2.4635656542</c:v>
                </c:pt>
                <c:pt idx="625">
                  <c:v>2.4069319610000002</c:v>
                </c:pt>
                <c:pt idx="626">
                  <c:v>2.4069319610000002</c:v>
                </c:pt>
                <c:pt idx="627">
                  <c:v>2.4635656542</c:v>
                </c:pt>
                <c:pt idx="628">
                  <c:v>2.4069319610000002</c:v>
                </c:pt>
                <c:pt idx="629">
                  <c:v>2.4069319610000002</c:v>
                </c:pt>
                <c:pt idx="630">
                  <c:v>2.4069319610000002</c:v>
                </c:pt>
                <c:pt idx="631">
                  <c:v>2.4069319610000002</c:v>
                </c:pt>
                <c:pt idx="632">
                  <c:v>2.4069319610000002</c:v>
                </c:pt>
                <c:pt idx="633">
                  <c:v>2.4069319610000002</c:v>
                </c:pt>
                <c:pt idx="634">
                  <c:v>2.4069319610000002</c:v>
                </c:pt>
                <c:pt idx="635">
                  <c:v>2.4069319610000002</c:v>
                </c:pt>
                <c:pt idx="636">
                  <c:v>2.3786151143999881</c:v>
                </c:pt>
              </c:numCache>
            </c:numRef>
          </c:xVal>
          <c:yVal>
            <c:numRef>
              <c:f>'15-min ''07'!$E$31595:$E$32231</c:f>
              <c:numCache>
                <c:formatCode>General</c:formatCode>
                <c:ptCount val="637"/>
                <c:pt idx="0">
                  <c:v>295</c:v>
                </c:pt>
                <c:pt idx="1">
                  <c:v>295</c:v>
                </c:pt>
                <c:pt idx="2">
                  <c:v>295</c:v>
                </c:pt>
                <c:pt idx="3">
                  <c:v>295</c:v>
                </c:pt>
                <c:pt idx="4">
                  <c:v>294</c:v>
                </c:pt>
                <c:pt idx="5">
                  <c:v>293</c:v>
                </c:pt>
                <c:pt idx="6">
                  <c:v>293</c:v>
                </c:pt>
                <c:pt idx="7">
                  <c:v>292</c:v>
                </c:pt>
                <c:pt idx="8">
                  <c:v>291</c:v>
                </c:pt>
                <c:pt idx="9">
                  <c:v>290</c:v>
                </c:pt>
                <c:pt idx="10">
                  <c:v>287</c:v>
                </c:pt>
                <c:pt idx="11">
                  <c:v>287</c:v>
                </c:pt>
                <c:pt idx="12">
                  <c:v>287</c:v>
                </c:pt>
                <c:pt idx="13">
                  <c:v>287</c:v>
                </c:pt>
                <c:pt idx="14">
                  <c:v>288</c:v>
                </c:pt>
                <c:pt idx="15">
                  <c:v>288</c:v>
                </c:pt>
                <c:pt idx="16">
                  <c:v>287</c:v>
                </c:pt>
                <c:pt idx="17">
                  <c:v>288</c:v>
                </c:pt>
                <c:pt idx="18">
                  <c:v>288</c:v>
                </c:pt>
                <c:pt idx="19">
                  <c:v>287</c:v>
                </c:pt>
                <c:pt idx="20">
                  <c:v>285</c:v>
                </c:pt>
                <c:pt idx="21">
                  <c:v>285</c:v>
                </c:pt>
                <c:pt idx="22">
                  <c:v>284</c:v>
                </c:pt>
                <c:pt idx="23">
                  <c:v>282</c:v>
                </c:pt>
                <c:pt idx="24">
                  <c:v>281</c:v>
                </c:pt>
                <c:pt idx="25">
                  <c:v>280</c:v>
                </c:pt>
                <c:pt idx="26">
                  <c:v>280</c:v>
                </c:pt>
                <c:pt idx="27">
                  <c:v>279</c:v>
                </c:pt>
                <c:pt idx="28">
                  <c:v>279</c:v>
                </c:pt>
                <c:pt idx="29">
                  <c:v>279</c:v>
                </c:pt>
                <c:pt idx="30">
                  <c:v>277</c:v>
                </c:pt>
                <c:pt idx="31">
                  <c:v>276</c:v>
                </c:pt>
                <c:pt idx="32">
                  <c:v>276</c:v>
                </c:pt>
                <c:pt idx="33">
                  <c:v>278</c:v>
                </c:pt>
                <c:pt idx="34">
                  <c:v>280</c:v>
                </c:pt>
                <c:pt idx="35">
                  <c:v>281</c:v>
                </c:pt>
                <c:pt idx="36">
                  <c:v>282</c:v>
                </c:pt>
                <c:pt idx="37">
                  <c:v>283</c:v>
                </c:pt>
                <c:pt idx="38">
                  <c:v>282</c:v>
                </c:pt>
                <c:pt idx="39">
                  <c:v>274</c:v>
                </c:pt>
                <c:pt idx="40">
                  <c:v>252</c:v>
                </c:pt>
                <c:pt idx="41">
                  <c:v>223</c:v>
                </c:pt>
                <c:pt idx="42">
                  <c:v>201</c:v>
                </c:pt>
                <c:pt idx="43">
                  <c:v>208</c:v>
                </c:pt>
                <c:pt idx="44">
                  <c:v>241</c:v>
                </c:pt>
                <c:pt idx="45">
                  <c:v>274</c:v>
                </c:pt>
                <c:pt idx="46">
                  <c:v>287</c:v>
                </c:pt>
                <c:pt idx="47">
                  <c:v>279</c:v>
                </c:pt>
                <c:pt idx="48">
                  <c:v>269</c:v>
                </c:pt>
                <c:pt idx="49">
                  <c:v>260</c:v>
                </c:pt>
                <c:pt idx="50">
                  <c:v>272</c:v>
                </c:pt>
                <c:pt idx="51">
                  <c:v>261</c:v>
                </c:pt>
                <c:pt idx="52">
                  <c:v>247</c:v>
                </c:pt>
                <c:pt idx="53">
                  <c:v>244</c:v>
                </c:pt>
                <c:pt idx="54">
                  <c:v>242</c:v>
                </c:pt>
                <c:pt idx="55">
                  <c:v>243</c:v>
                </c:pt>
                <c:pt idx="56">
                  <c:v>241</c:v>
                </c:pt>
                <c:pt idx="57">
                  <c:v>237</c:v>
                </c:pt>
                <c:pt idx="58">
                  <c:v>230</c:v>
                </c:pt>
                <c:pt idx="59">
                  <c:v>224.5</c:v>
                </c:pt>
                <c:pt idx="60">
                  <c:v>219</c:v>
                </c:pt>
                <c:pt idx="61">
                  <c:v>214</c:v>
                </c:pt>
                <c:pt idx="62">
                  <c:v>209</c:v>
                </c:pt>
                <c:pt idx="63">
                  <c:v>201</c:v>
                </c:pt>
                <c:pt idx="64">
                  <c:v>198</c:v>
                </c:pt>
                <c:pt idx="65">
                  <c:v>194</c:v>
                </c:pt>
                <c:pt idx="66">
                  <c:v>188</c:v>
                </c:pt>
                <c:pt idx="67">
                  <c:v>184</c:v>
                </c:pt>
                <c:pt idx="68">
                  <c:v>180</c:v>
                </c:pt>
                <c:pt idx="69">
                  <c:v>176</c:v>
                </c:pt>
                <c:pt idx="70">
                  <c:v>172</c:v>
                </c:pt>
                <c:pt idx="71">
                  <c:v>170</c:v>
                </c:pt>
                <c:pt idx="72">
                  <c:v>166</c:v>
                </c:pt>
                <c:pt idx="73">
                  <c:v>163</c:v>
                </c:pt>
                <c:pt idx="74">
                  <c:v>160</c:v>
                </c:pt>
                <c:pt idx="75">
                  <c:v>161</c:v>
                </c:pt>
                <c:pt idx="76">
                  <c:v>159</c:v>
                </c:pt>
                <c:pt idx="77">
                  <c:v>158</c:v>
                </c:pt>
                <c:pt idx="78">
                  <c:v>155</c:v>
                </c:pt>
                <c:pt idx="79">
                  <c:v>154</c:v>
                </c:pt>
                <c:pt idx="80">
                  <c:v>154</c:v>
                </c:pt>
                <c:pt idx="81">
                  <c:v>154</c:v>
                </c:pt>
                <c:pt idx="82">
                  <c:v>154</c:v>
                </c:pt>
                <c:pt idx="83">
                  <c:v>152</c:v>
                </c:pt>
                <c:pt idx="84">
                  <c:v>153</c:v>
                </c:pt>
                <c:pt idx="85">
                  <c:v>150</c:v>
                </c:pt>
                <c:pt idx="86">
                  <c:v>152</c:v>
                </c:pt>
                <c:pt idx="87">
                  <c:v>152</c:v>
                </c:pt>
                <c:pt idx="88">
                  <c:v>152</c:v>
                </c:pt>
                <c:pt idx="89">
                  <c:v>152</c:v>
                </c:pt>
                <c:pt idx="90">
                  <c:v>152</c:v>
                </c:pt>
                <c:pt idx="91">
                  <c:v>150</c:v>
                </c:pt>
                <c:pt idx="92">
                  <c:v>152</c:v>
                </c:pt>
                <c:pt idx="93">
                  <c:v>152</c:v>
                </c:pt>
                <c:pt idx="94">
                  <c:v>152</c:v>
                </c:pt>
                <c:pt idx="95">
                  <c:v>152</c:v>
                </c:pt>
                <c:pt idx="96">
                  <c:v>152</c:v>
                </c:pt>
                <c:pt idx="97">
                  <c:v>152</c:v>
                </c:pt>
                <c:pt idx="98">
                  <c:v>153</c:v>
                </c:pt>
                <c:pt idx="99">
                  <c:v>153</c:v>
                </c:pt>
                <c:pt idx="100">
                  <c:v>153</c:v>
                </c:pt>
                <c:pt idx="101">
                  <c:v>153</c:v>
                </c:pt>
                <c:pt idx="102">
                  <c:v>153</c:v>
                </c:pt>
                <c:pt idx="103">
                  <c:v>153</c:v>
                </c:pt>
                <c:pt idx="104">
                  <c:v>153</c:v>
                </c:pt>
                <c:pt idx="105">
                  <c:v>153</c:v>
                </c:pt>
                <c:pt idx="106">
                  <c:v>153</c:v>
                </c:pt>
                <c:pt idx="107">
                  <c:v>153</c:v>
                </c:pt>
                <c:pt idx="108">
                  <c:v>153</c:v>
                </c:pt>
                <c:pt idx="109">
                  <c:v>154</c:v>
                </c:pt>
                <c:pt idx="110">
                  <c:v>154</c:v>
                </c:pt>
                <c:pt idx="111">
                  <c:v>154</c:v>
                </c:pt>
                <c:pt idx="112">
                  <c:v>155</c:v>
                </c:pt>
                <c:pt idx="113">
                  <c:v>155</c:v>
                </c:pt>
                <c:pt idx="114">
                  <c:v>155</c:v>
                </c:pt>
                <c:pt idx="115">
                  <c:v>156</c:v>
                </c:pt>
                <c:pt idx="116">
                  <c:v>156</c:v>
                </c:pt>
                <c:pt idx="117">
                  <c:v>157</c:v>
                </c:pt>
                <c:pt idx="118">
                  <c:v>157</c:v>
                </c:pt>
                <c:pt idx="119">
                  <c:v>158</c:v>
                </c:pt>
                <c:pt idx="120">
                  <c:v>158</c:v>
                </c:pt>
                <c:pt idx="121">
                  <c:v>159</c:v>
                </c:pt>
                <c:pt idx="122">
                  <c:v>159</c:v>
                </c:pt>
                <c:pt idx="123">
                  <c:v>159</c:v>
                </c:pt>
                <c:pt idx="124">
                  <c:v>160</c:v>
                </c:pt>
                <c:pt idx="125">
                  <c:v>160</c:v>
                </c:pt>
                <c:pt idx="126">
                  <c:v>159</c:v>
                </c:pt>
                <c:pt idx="127">
                  <c:v>161</c:v>
                </c:pt>
                <c:pt idx="128">
                  <c:v>161</c:v>
                </c:pt>
                <c:pt idx="129">
                  <c:v>161</c:v>
                </c:pt>
                <c:pt idx="130">
                  <c:v>162</c:v>
                </c:pt>
                <c:pt idx="131">
                  <c:v>162</c:v>
                </c:pt>
                <c:pt idx="132">
                  <c:v>163</c:v>
                </c:pt>
                <c:pt idx="133">
                  <c:v>163</c:v>
                </c:pt>
                <c:pt idx="134">
                  <c:v>163</c:v>
                </c:pt>
                <c:pt idx="135">
                  <c:v>163</c:v>
                </c:pt>
                <c:pt idx="136">
                  <c:v>163</c:v>
                </c:pt>
                <c:pt idx="137">
                  <c:v>164</c:v>
                </c:pt>
                <c:pt idx="138">
                  <c:v>164</c:v>
                </c:pt>
                <c:pt idx="139">
                  <c:v>164</c:v>
                </c:pt>
                <c:pt idx="140">
                  <c:v>165</c:v>
                </c:pt>
                <c:pt idx="141">
                  <c:v>165</c:v>
                </c:pt>
                <c:pt idx="142">
                  <c:v>165</c:v>
                </c:pt>
                <c:pt idx="143">
                  <c:v>166</c:v>
                </c:pt>
                <c:pt idx="144">
                  <c:v>166</c:v>
                </c:pt>
                <c:pt idx="145">
                  <c:v>166</c:v>
                </c:pt>
                <c:pt idx="146">
                  <c:v>167</c:v>
                </c:pt>
                <c:pt idx="147">
                  <c:v>167</c:v>
                </c:pt>
                <c:pt idx="148">
                  <c:v>167</c:v>
                </c:pt>
                <c:pt idx="149">
                  <c:v>168</c:v>
                </c:pt>
                <c:pt idx="150">
                  <c:v>168</c:v>
                </c:pt>
                <c:pt idx="151">
                  <c:v>168</c:v>
                </c:pt>
                <c:pt idx="152">
                  <c:v>168</c:v>
                </c:pt>
                <c:pt idx="153">
                  <c:v>168</c:v>
                </c:pt>
                <c:pt idx="154">
                  <c:v>168</c:v>
                </c:pt>
                <c:pt idx="155">
                  <c:v>168</c:v>
                </c:pt>
                <c:pt idx="156">
                  <c:v>169</c:v>
                </c:pt>
                <c:pt idx="157">
                  <c:v>169</c:v>
                </c:pt>
                <c:pt idx="158">
                  <c:v>169</c:v>
                </c:pt>
                <c:pt idx="159">
                  <c:v>169</c:v>
                </c:pt>
                <c:pt idx="160">
                  <c:v>169</c:v>
                </c:pt>
                <c:pt idx="161">
                  <c:v>169</c:v>
                </c:pt>
                <c:pt idx="162">
                  <c:v>169</c:v>
                </c:pt>
                <c:pt idx="163">
                  <c:v>169</c:v>
                </c:pt>
                <c:pt idx="164">
                  <c:v>169</c:v>
                </c:pt>
                <c:pt idx="165">
                  <c:v>169</c:v>
                </c:pt>
                <c:pt idx="166">
                  <c:v>169</c:v>
                </c:pt>
                <c:pt idx="167">
                  <c:v>169</c:v>
                </c:pt>
                <c:pt idx="168">
                  <c:v>169</c:v>
                </c:pt>
                <c:pt idx="169">
                  <c:v>169</c:v>
                </c:pt>
                <c:pt idx="170">
                  <c:v>170</c:v>
                </c:pt>
                <c:pt idx="171">
                  <c:v>170</c:v>
                </c:pt>
                <c:pt idx="172">
                  <c:v>170</c:v>
                </c:pt>
                <c:pt idx="173">
                  <c:v>170</c:v>
                </c:pt>
                <c:pt idx="174">
                  <c:v>170</c:v>
                </c:pt>
                <c:pt idx="175">
                  <c:v>170</c:v>
                </c:pt>
                <c:pt idx="176">
                  <c:v>171</c:v>
                </c:pt>
                <c:pt idx="177">
                  <c:v>171</c:v>
                </c:pt>
                <c:pt idx="178">
                  <c:v>171</c:v>
                </c:pt>
                <c:pt idx="179">
                  <c:v>171</c:v>
                </c:pt>
                <c:pt idx="180">
                  <c:v>171</c:v>
                </c:pt>
                <c:pt idx="181">
                  <c:v>171</c:v>
                </c:pt>
                <c:pt idx="182">
                  <c:v>172</c:v>
                </c:pt>
                <c:pt idx="183">
                  <c:v>172</c:v>
                </c:pt>
                <c:pt idx="184">
                  <c:v>172</c:v>
                </c:pt>
                <c:pt idx="185">
                  <c:v>173</c:v>
                </c:pt>
                <c:pt idx="186">
                  <c:v>173</c:v>
                </c:pt>
                <c:pt idx="187">
                  <c:v>173</c:v>
                </c:pt>
                <c:pt idx="188">
                  <c:v>172</c:v>
                </c:pt>
                <c:pt idx="189">
                  <c:v>172</c:v>
                </c:pt>
                <c:pt idx="190">
                  <c:v>172</c:v>
                </c:pt>
                <c:pt idx="191">
                  <c:v>172</c:v>
                </c:pt>
                <c:pt idx="192">
                  <c:v>173</c:v>
                </c:pt>
                <c:pt idx="193">
                  <c:v>173</c:v>
                </c:pt>
                <c:pt idx="194">
                  <c:v>173</c:v>
                </c:pt>
                <c:pt idx="195">
                  <c:v>173</c:v>
                </c:pt>
                <c:pt idx="196">
                  <c:v>173</c:v>
                </c:pt>
                <c:pt idx="197">
                  <c:v>173</c:v>
                </c:pt>
                <c:pt idx="198">
                  <c:v>174</c:v>
                </c:pt>
                <c:pt idx="199">
                  <c:v>174</c:v>
                </c:pt>
                <c:pt idx="200">
                  <c:v>174</c:v>
                </c:pt>
                <c:pt idx="201">
                  <c:v>174</c:v>
                </c:pt>
                <c:pt idx="202">
                  <c:v>174</c:v>
                </c:pt>
                <c:pt idx="203">
                  <c:v>174</c:v>
                </c:pt>
                <c:pt idx="204">
                  <c:v>174</c:v>
                </c:pt>
                <c:pt idx="205">
                  <c:v>175</c:v>
                </c:pt>
                <c:pt idx="206">
                  <c:v>175</c:v>
                </c:pt>
                <c:pt idx="207">
                  <c:v>175</c:v>
                </c:pt>
                <c:pt idx="208">
                  <c:v>175</c:v>
                </c:pt>
                <c:pt idx="209">
                  <c:v>175</c:v>
                </c:pt>
                <c:pt idx="210">
                  <c:v>175</c:v>
                </c:pt>
                <c:pt idx="211">
                  <c:v>176</c:v>
                </c:pt>
                <c:pt idx="212">
                  <c:v>176</c:v>
                </c:pt>
                <c:pt idx="213">
                  <c:v>176</c:v>
                </c:pt>
                <c:pt idx="214">
                  <c:v>176</c:v>
                </c:pt>
                <c:pt idx="215">
                  <c:v>176</c:v>
                </c:pt>
                <c:pt idx="216">
                  <c:v>176</c:v>
                </c:pt>
                <c:pt idx="217">
                  <c:v>176</c:v>
                </c:pt>
                <c:pt idx="218">
                  <c:v>176</c:v>
                </c:pt>
                <c:pt idx="219">
                  <c:v>176</c:v>
                </c:pt>
                <c:pt idx="220">
                  <c:v>177</c:v>
                </c:pt>
                <c:pt idx="221">
                  <c:v>177</c:v>
                </c:pt>
                <c:pt idx="222">
                  <c:v>177</c:v>
                </c:pt>
                <c:pt idx="223">
                  <c:v>177</c:v>
                </c:pt>
                <c:pt idx="224">
                  <c:v>178</c:v>
                </c:pt>
                <c:pt idx="225">
                  <c:v>178</c:v>
                </c:pt>
                <c:pt idx="226">
                  <c:v>178</c:v>
                </c:pt>
                <c:pt idx="227">
                  <c:v>178</c:v>
                </c:pt>
                <c:pt idx="228">
                  <c:v>177</c:v>
                </c:pt>
                <c:pt idx="229">
                  <c:v>178</c:v>
                </c:pt>
                <c:pt idx="230">
                  <c:v>178</c:v>
                </c:pt>
                <c:pt idx="231">
                  <c:v>178</c:v>
                </c:pt>
                <c:pt idx="232">
                  <c:v>178</c:v>
                </c:pt>
                <c:pt idx="233">
                  <c:v>178</c:v>
                </c:pt>
                <c:pt idx="234">
                  <c:v>179</c:v>
                </c:pt>
                <c:pt idx="235">
                  <c:v>179</c:v>
                </c:pt>
                <c:pt idx="236">
                  <c:v>179</c:v>
                </c:pt>
                <c:pt idx="237">
                  <c:v>179</c:v>
                </c:pt>
                <c:pt idx="238">
                  <c:v>179</c:v>
                </c:pt>
                <c:pt idx="239">
                  <c:v>179</c:v>
                </c:pt>
                <c:pt idx="240">
                  <c:v>180</c:v>
                </c:pt>
                <c:pt idx="241">
                  <c:v>180</c:v>
                </c:pt>
                <c:pt idx="242">
                  <c:v>180</c:v>
                </c:pt>
                <c:pt idx="243">
                  <c:v>180</c:v>
                </c:pt>
                <c:pt idx="244">
                  <c:v>180</c:v>
                </c:pt>
                <c:pt idx="245">
                  <c:v>180</c:v>
                </c:pt>
                <c:pt idx="246">
                  <c:v>180</c:v>
                </c:pt>
                <c:pt idx="247">
                  <c:v>181</c:v>
                </c:pt>
                <c:pt idx="248">
                  <c:v>181</c:v>
                </c:pt>
                <c:pt idx="249">
                  <c:v>181</c:v>
                </c:pt>
                <c:pt idx="250">
                  <c:v>182</c:v>
                </c:pt>
                <c:pt idx="251">
                  <c:v>182</c:v>
                </c:pt>
                <c:pt idx="252">
                  <c:v>182</c:v>
                </c:pt>
                <c:pt idx="253">
                  <c:v>182</c:v>
                </c:pt>
                <c:pt idx="254">
                  <c:v>182</c:v>
                </c:pt>
                <c:pt idx="255">
                  <c:v>182</c:v>
                </c:pt>
                <c:pt idx="256">
                  <c:v>182</c:v>
                </c:pt>
                <c:pt idx="257">
                  <c:v>182</c:v>
                </c:pt>
                <c:pt idx="258">
                  <c:v>182</c:v>
                </c:pt>
                <c:pt idx="259">
                  <c:v>182</c:v>
                </c:pt>
                <c:pt idx="260">
                  <c:v>183</c:v>
                </c:pt>
                <c:pt idx="261">
                  <c:v>183</c:v>
                </c:pt>
                <c:pt idx="262">
                  <c:v>183</c:v>
                </c:pt>
                <c:pt idx="263">
                  <c:v>183</c:v>
                </c:pt>
                <c:pt idx="264">
                  <c:v>183</c:v>
                </c:pt>
                <c:pt idx="265">
                  <c:v>183</c:v>
                </c:pt>
                <c:pt idx="266">
                  <c:v>183</c:v>
                </c:pt>
                <c:pt idx="267">
                  <c:v>183</c:v>
                </c:pt>
                <c:pt idx="268">
                  <c:v>184</c:v>
                </c:pt>
                <c:pt idx="269">
                  <c:v>184</c:v>
                </c:pt>
                <c:pt idx="270">
                  <c:v>184</c:v>
                </c:pt>
                <c:pt idx="271">
                  <c:v>184</c:v>
                </c:pt>
                <c:pt idx="272">
                  <c:v>185</c:v>
                </c:pt>
                <c:pt idx="273">
                  <c:v>185</c:v>
                </c:pt>
                <c:pt idx="274">
                  <c:v>185</c:v>
                </c:pt>
                <c:pt idx="275">
                  <c:v>185</c:v>
                </c:pt>
                <c:pt idx="276">
                  <c:v>185</c:v>
                </c:pt>
                <c:pt idx="277">
                  <c:v>185</c:v>
                </c:pt>
                <c:pt idx="278">
                  <c:v>185</c:v>
                </c:pt>
                <c:pt idx="279">
                  <c:v>185</c:v>
                </c:pt>
                <c:pt idx="280">
                  <c:v>186</c:v>
                </c:pt>
                <c:pt idx="281">
                  <c:v>186</c:v>
                </c:pt>
                <c:pt idx="282">
                  <c:v>186</c:v>
                </c:pt>
                <c:pt idx="283">
                  <c:v>186</c:v>
                </c:pt>
                <c:pt idx="284">
                  <c:v>186</c:v>
                </c:pt>
                <c:pt idx="285">
                  <c:v>186</c:v>
                </c:pt>
                <c:pt idx="286">
                  <c:v>187</c:v>
                </c:pt>
                <c:pt idx="287">
                  <c:v>186</c:v>
                </c:pt>
                <c:pt idx="288">
                  <c:v>187</c:v>
                </c:pt>
                <c:pt idx="289">
                  <c:v>187</c:v>
                </c:pt>
                <c:pt idx="290">
                  <c:v>187</c:v>
                </c:pt>
                <c:pt idx="291">
                  <c:v>187</c:v>
                </c:pt>
                <c:pt idx="292">
                  <c:v>188</c:v>
                </c:pt>
                <c:pt idx="293">
                  <c:v>188</c:v>
                </c:pt>
                <c:pt idx="294">
                  <c:v>188</c:v>
                </c:pt>
                <c:pt idx="295">
                  <c:v>188</c:v>
                </c:pt>
                <c:pt idx="296">
                  <c:v>187</c:v>
                </c:pt>
                <c:pt idx="297">
                  <c:v>188</c:v>
                </c:pt>
                <c:pt idx="298">
                  <c:v>188</c:v>
                </c:pt>
                <c:pt idx="299">
                  <c:v>189</c:v>
                </c:pt>
                <c:pt idx="300">
                  <c:v>189</c:v>
                </c:pt>
                <c:pt idx="301">
                  <c:v>189</c:v>
                </c:pt>
                <c:pt idx="302">
                  <c:v>189</c:v>
                </c:pt>
                <c:pt idx="303">
                  <c:v>189</c:v>
                </c:pt>
                <c:pt idx="304">
                  <c:v>189</c:v>
                </c:pt>
                <c:pt idx="305">
                  <c:v>189</c:v>
                </c:pt>
                <c:pt idx="306">
                  <c:v>190</c:v>
                </c:pt>
                <c:pt idx="307">
                  <c:v>190</c:v>
                </c:pt>
                <c:pt idx="308">
                  <c:v>190</c:v>
                </c:pt>
                <c:pt idx="309">
                  <c:v>190</c:v>
                </c:pt>
                <c:pt idx="310">
                  <c:v>190</c:v>
                </c:pt>
                <c:pt idx="311">
                  <c:v>190</c:v>
                </c:pt>
                <c:pt idx="312">
                  <c:v>191</c:v>
                </c:pt>
                <c:pt idx="313">
                  <c:v>191</c:v>
                </c:pt>
                <c:pt idx="314">
                  <c:v>191</c:v>
                </c:pt>
                <c:pt idx="315">
                  <c:v>191</c:v>
                </c:pt>
                <c:pt idx="316">
                  <c:v>191</c:v>
                </c:pt>
                <c:pt idx="317">
                  <c:v>191</c:v>
                </c:pt>
                <c:pt idx="318">
                  <c:v>191</c:v>
                </c:pt>
                <c:pt idx="319">
                  <c:v>192</c:v>
                </c:pt>
                <c:pt idx="320">
                  <c:v>192</c:v>
                </c:pt>
                <c:pt idx="321">
                  <c:v>192</c:v>
                </c:pt>
                <c:pt idx="322">
                  <c:v>192</c:v>
                </c:pt>
                <c:pt idx="323">
                  <c:v>192</c:v>
                </c:pt>
                <c:pt idx="324">
                  <c:v>192</c:v>
                </c:pt>
                <c:pt idx="325">
                  <c:v>192</c:v>
                </c:pt>
                <c:pt idx="326">
                  <c:v>192</c:v>
                </c:pt>
                <c:pt idx="327">
                  <c:v>193</c:v>
                </c:pt>
                <c:pt idx="328">
                  <c:v>193</c:v>
                </c:pt>
                <c:pt idx="329">
                  <c:v>193</c:v>
                </c:pt>
                <c:pt idx="330">
                  <c:v>193</c:v>
                </c:pt>
                <c:pt idx="331">
                  <c:v>193</c:v>
                </c:pt>
                <c:pt idx="332">
                  <c:v>193</c:v>
                </c:pt>
                <c:pt idx="333">
                  <c:v>193</c:v>
                </c:pt>
                <c:pt idx="334">
                  <c:v>193</c:v>
                </c:pt>
                <c:pt idx="335">
                  <c:v>194</c:v>
                </c:pt>
                <c:pt idx="336">
                  <c:v>194</c:v>
                </c:pt>
                <c:pt idx="337">
                  <c:v>194</c:v>
                </c:pt>
                <c:pt idx="338">
                  <c:v>194</c:v>
                </c:pt>
                <c:pt idx="339">
                  <c:v>194</c:v>
                </c:pt>
                <c:pt idx="340">
                  <c:v>194</c:v>
                </c:pt>
                <c:pt idx="341">
                  <c:v>195</c:v>
                </c:pt>
                <c:pt idx="342">
                  <c:v>195</c:v>
                </c:pt>
                <c:pt idx="343">
                  <c:v>195</c:v>
                </c:pt>
                <c:pt idx="344">
                  <c:v>195</c:v>
                </c:pt>
                <c:pt idx="345">
                  <c:v>195</c:v>
                </c:pt>
                <c:pt idx="346">
                  <c:v>195</c:v>
                </c:pt>
                <c:pt idx="347">
                  <c:v>196</c:v>
                </c:pt>
                <c:pt idx="348">
                  <c:v>196</c:v>
                </c:pt>
                <c:pt idx="349">
                  <c:v>196</c:v>
                </c:pt>
                <c:pt idx="350">
                  <c:v>196</c:v>
                </c:pt>
                <c:pt idx="351">
                  <c:v>196</c:v>
                </c:pt>
                <c:pt idx="352">
                  <c:v>196</c:v>
                </c:pt>
                <c:pt idx="353">
                  <c:v>197</c:v>
                </c:pt>
                <c:pt idx="354">
                  <c:v>197</c:v>
                </c:pt>
                <c:pt idx="355">
                  <c:v>197</c:v>
                </c:pt>
                <c:pt idx="356">
                  <c:v>197</c:v>
                </c:pt>
                <c:pt idx="357">
                  <c:v>197</c:v>
                </c:pt>
                <c:pt idx="358">
                  <c:v>197</c:v>
                </c:pt>
                <c:pt idx="359">
                  <c:v>198</c:v>
                </c:pt>
                <c:pt idx="360">
                  <c:v>198</c:v>
                </c:pt>
                <c:pt idx="361">
                  <c:v>198</c:v>
                </c:pt>
                <c:pt idx="362">
                  <c:v>198</c:v>
                </c:pt>
                <c:pt idx="363">
                  <c:v>198</c:v>
                </c:pt>
                <c:pt idx="364">
                  <c:v>198</c:v>
                </c:pt>
                <c:pt idx="365">
                  <c:v>198</c:v>
                </c:pt>
                <c:pt idx="366">
                  <c:v>198</c:v>
                </c:pt>
                <c:pt idx="367">
                  <c:v>198</c:v>
                </c:pt>
                <c:pt idx="368">
                  <c:v>198</c:v>
                </c:pt>
                <c:pt idx="369">
                  <c:v>198</c:v>
                </c:pt>
                <c:pt idx="370">
                  <c:v>199</c:v>
                </c:pt>
                <c:pt idx="371">
                  <c:v>199</c:v>
                </c:pt>
                <c:pt idx="372">
                  <c:v>199</c:v>
                </c:pt>
                <c:pt idx="373">
                  <c:v>199</c:v>
                </c:pt>
                <c:pt idx="374">
                  <c:v>199</c:v>
                </c:pt>
                <c:pt idx="375">
                  <c:v>199</c:v>
                </c:pt>
                <c:pt idx="376">
                  <c:v>199</c:v>
                </c:pt>
                <c:pt idx="377">
                  <c:v>200</c:v>
                </c:pt>
                <c:pt idx="378">
                  <c:v>200</c:v>
                </c:pt>
                <c:pt idx="379">
                  <c:v>200</c:v>
                </c:pt>
                <c:pt idx="380">
                  <c:v>200</c:v>
                </c:pt>
                <c:pt idx="381">
                  <c:v>200</c:v>
                </c:pt>
                <c:pt idx="382">
                  <c:v>200</c:v>
                </c:pt>
                <c:pt idx="383">
                  <c:v>200</c:v>
                </c:pt>
                <c:pt idx="384">
                  <c:v>200</c:v>
                </c:pt>
                <c:pt idx="385">
                  <c:v>201</c:v>
                </c:pt>
                <c:pt idx="386">
                  <c:v>201</c:v>
                </c:pt>
                <c:pt idx="387">
                  <c:v>201</c:v>
                </c:pt>
                <c:pt idx="388">
                  <c:v>201</c:v>
                </c:pt>
                <c:pt idx="389">
                  <c:v>202</c:v>
                </c:pt>
                <c:pt idx="390">
                  <c:v>201</c:v>
                </c:pt>
                <c:pt idx="391">
                  <c:v>202</c:v>
                </c:pt>
                <c:pt idx="392">
                  <c:v>202</c:v>
                </c:pt>
                <c:pt idx="393">
                  <c:v>202</c:v>
                </c:pt>
                <c:pt idx="394">
                  <c:v>202</c:v>
                </c:pt>
                <c:pt idx="395">
                  <c:v>202</c:v>
                </c:pt>
                <c:pt idx="396">
                  <c:v>202</c:v>
                </c:pt>
                <c:pt idx="397">
                  <c:v>202</c:v>
                </c:pt>
                <c:pt idx="398">
                  <c:v>202</c:v>
                </c:pt>
                <c:pt idx="399">
                  <c:v>202</c:v>
                </c:pt>
                <c:pt idx="400">
                  <c:v>203</c:v>
                </c:pt>
                <c:pt idx="401">
                  <c:v>203</c:v>
                </c:pt>
                <c:pt idx="402">
                  <c:v>203</c:v>
                </c:pt>
                <c:pt idx="403">
                  <c:v>203</c:v>
                </c:pt>
                <c:pt idx="404">
                  <c:v>203</c:v>
                </c:pt>
                <c:pt idx="405">
                  <c:v>203</c:v>
                </c:pt>
                <c:pt idx="406">
                  <c:v>203</c:v>
                </c:pt>
                <c:pt idx="407">
                  <c:v>203</c:v>
                </c:pt>
                <c:pt idx="408">
                  <c:v>204</c:v>
                </c:pt>
                <c:pt idx="409">
                  <c:v>204</c:v>
                </c:pt>
                <c:pt idx="410">
                  <c:v>204</c:v>
                </c:pt>
                <c:pt idx="411">
                  <c:v>204</c:v>
                </c:pt>
                <c:pt idx="412">
                  <c:v>204</c:v>
                </c:pt>
                <c:pt idx="413">
                  <c:v>204</c:v>
                </c:pt>
                <c:pt idx="414">
                  <c:v>205</c:v>
                </c:pt>
                <c:pt idx="415">
                  <c:v>205</c:v>
                </c:pt>
                <c:pt idx="416">
                  <c:v>205</c:v>
                </c:pt>
                <c:pt idx="417">
                  <c:v>205</c:v>
                </c:pt>
                <c:pt idx="418">
                  <c:v>205</c:v>
                </c:pt>
                <c:pt idx="419">
                  <c:v>205</c:v>
                </c:pt>
                <c:pt idx="420">
                  <c:v>205</c:v>
                </c:pt>
                <c:pt idx="421">
                  <c:v>205</c:v>
                </c:pt>
                <c:pt idx="422">
                  <c:v>205</c:v>
                </c:pt>
                <c:pt idx="423">
                  <c:v>205</c:v>
                </c:pt>
                <c:pt idx="424">
                  <c:v>206</c:v>
                </c:pt>
                <c:pt idx="425">
                  <c:v>206</c:v>
                </c:pt>
                <c:pt idx="426">
                  <c:v>206</c:v>
                </c:pt>
                <c:pt idx="427">
                  <c:v>206</c:v>
                </c:pt>
                <c:pt idx="428">
                  <c:v>206</c:v>
                </c:pt>
                <c:pt idx="429">
                  <c:v>206</c:v>
                </c:pt>
                <c:pt idx="430">
                  <c:v>206</c:v>
                </c:pt>
                <c:pt idx="431">
                  <c:v>207</c:v>
                </c:pt>
                <c:pt idx="432">
                  <c:v>207</c:v>
                </c:pt>
                <c:pt idx="433">
                  <c:v>207</c:v>
                </c:pt>
                <c:pt idx="434">
                  <c:v>207</c:v>
                </c:pt>
                <c:pt idx="435">
                  <c:v>207</c:v>
                </c:pt>
                <c:pt idx="436">
                  <c:v>207</c:v>
                </c:pt>
                <c:pt idx="437">
                  <c:v>207</c:v>
                </c:pt>
                <c:pt idx="438">
                  <c:v>207</c:v>
                </c:pt>
                <c:pt idx="439">
                  <c:v>207</c:v>
                </c:pt>
                <c:pt idx="440">
                  <c:v>207</c:v>
                </c:pt>
                <c:pt idx="441">
                  <c:v>207</c:v>
                </c:pt>
                <c:pt idx="442">
                  <c:v>208</c:v>
                </c:pt>
                <c:pt idx="443">
                  <c:v>208</c:v>
                </c:pt>
                <c:pt idx="444">
                  <c:v>208</c:v>
                </c:pt>
                <c:pt idx="445">
                  <c:v>208</c:v>
                </c:pt>
                <c:pt idx="446">
                  <c:v>208</c:v>
                </c:pt>
                <c:pt idx="447">
                  <c:v>208</c:v>
                </c:pt>
                <c:pt idx="448">
                  <c:v>208</c:v>
                </c:pt>
                <c:pt idx="449">
                  <c:v>209</c:v>
                </c:pt>
                <c:pt idx="450">
                  <c:v>208</c:v>
                </c:pt>
                <c:pt idx="451">
                  <c:v>208</c:v>
                </c:pt>
                <c:pt idx="452">
                  <c:v>209</c:v>
                </c:pt>
                <c:pt idx="453">
                  <c:v>209</c:v>
                </c:pt>
                <c:pt idx="454">
                  <c:v>209</c:v>
                </c:pt>
                <c:pt idx="455">
                  <c:v>209</c:v>
                </c:pt>
                <c:pt idx="456">
                  <c:v>209</c:v>
                </c:pt>
                <c:pt idx="457">
                  <c:v>209</c:v>
                </c:pt>
                <c:pt idx="458">
                  <c:v>210</c:v>
                </c:pt>
                <c:pt idx="459">
                  <c:v>210</c:v>
                </c:pt>
                <c:pt idx="460">
                  <c:v>210</c:v>
                </c:pt>
                <c:pt idx="461">
                  <c:v>210</c:v>
                </c:pt>
                <c:pt idx="462">
                  <c:v>210</c:v>
                </c:pt>
                <c:pt idx="463">
                  <c:v>210</c:v>
                </c:pt>
                <c:pt idx="464">
                  <c:v>210</c:v>
                </c:pt>
                <c:pt idx="465">
                  <c:v>210</c:v>
                </c:pt>
                <c:pt idx="466">
                  <c:v>211</c:v>
                </c:pt>
                <c:pt idx="467">
                  <c:v>211</c:v>
                </c:pt>
                <c:pt idx="468">
                  <c:v>211</c:v>
                </c:pt>
                <c:pt idx="469">
                  <c:v>210</c:v>
                </c:pt>
                <c:pt idx="470">
                  <c:v>211</c:v>
                </c:pt>
                <c:pt idx="471">
                  <c:v>211</c:v>
                </c:pt>
                <c:pt idx="472">
                  <c:v>211</c:v>
                </c:pt>
                <c:pt idx="473">
                  <c:v>211</c:v>
                </c:pt>
                <c:pt idx="474">
                  <c:v>211</c:v>
                </c:pt>
                <c:pt idx="475">
                  <c:v>211</c:v>
                </c:pt>
                <c:pt idx="476">
                  <c:v>211</c:v>
                </c:pt>
                <c:pt idx="477">
                  <c:v>211</c:v>
                </c:pt>
                <c:pt idx="478">
                  <c:v>211</c:v>
                </c:pt>
                <c:pt idx="479">
                  <c:v>211</c:v>
                </c:pt>
                <c:pt idx="480">
                  <c:v>211</c:v>
                </c:pt>
                <c:pt idx="481">
                  <c:v>211</c:v>
                </c:pt>
                <c:pt idx="482">
                  <c:v>211</c:v>
                </c:pt>
                <c:pt idx="483">
                  <c:v>211</c:v>
                </c:pt>
                <c:pt idx="484">
                  <c:v>212</c:v>
                </c:pt>
                <c:pt idx="485">
                  <c:v>212</c:v>
                </c:pt>
                <c:pt idx="486">
                  <c:v>212</c:v>
                </c:pt>
                <c:pt idx="487">
                  <c:v>212</c:v>
                </c:pt>
                <c:pt idx="488">
                  <c:v>212</c:v>
                </c:pt>
                <c:pt idx="489">
                  <c:v>212</c:v>
                </c:pt>
                <c:pt idx="490">
                  <c:v>212</c:v>
                </c:pt>
                <c:pt idx="491">
                  <c:v>213</c:v>
                </c:pt>
                <c:pt idx="492">
                  <c:v>213</c:v>
                </c:pt>
                <c:pt idx="493">
                  <c:v>213</c:v>
                </c:pt>
                <c:pt idx="494">
                  <c:v>213</c:v>
                </c:pt>
                <c:pt idx="495">
                  <c:v>213</c:v>
                </c:pt>
                <c:pt idx="496">
                  <c:v>213</c:v>
                </c:pt>
                <c:pt idx="497">
                  <c:v>213</c:v>
                </c:pt>
                <c:pt idx="498">
                  <c:v>214</c:v>
                </c:pt>
                <c:pt idx="499">
                  <c:v>214</c:v>
                </c:pt>
                <c:pt idx="500">
                  <c:v>214</c:v>
                </c:pt>
                <c:pt idx="501">
                  <c:v>214</c:v>
                </c:pt>
                <c:pt idx="502">
                  <c:v>214</c:v>
                </c:pt>
                <c:pt idx="503">
                  <c:v>214</c:v>
                </c:pt>
                <c:pt idx="504">
                  <c:v>214</c:v>
                </c:pt>
                <c:pt idx="505">
                  <c:v>214</c:v>
                </c:pt>
                <c:pt idx="506">
                  <c:v>215</c:v>
                </c:pt>
                <c:pt idx="507">
                  <c:v>214</c:v>
                </c:pt>
                <c:pt idx="508">
                  <c:v>215</c:v>
                </c:pt>
                <c:pt idx="509">
                  <c:v>215</c:v>
                </c:pt>
                <c:pt idx="510">
                  <c:v>214</c:v>
                </c:pt>
                <c:pt idx="511">
                  <c:v>215</c:v>
                </c:pt>
                <c:pt idx="512">
                  <c:v>215</c:v>
                </c:pt>
                <c:pt idx="513">
                  <c:v>215</c:v>
                </c:pt>
                <c:pt idx="514">
                  <c:v>215</c:v>
                </c:pt>
                <c:pt idx="515">
                  <c:v>215</c:v>
                </c:pt>
                <c:pt idx="516">
                  <c:v>215</c:v>
                </c:pt>
                <c:pt idx="517">
                  <c:v>215</c:v>
                </c:pt>
                <c:pt idx="518">
                  <c:v>215</c:v>
                </c:pt>
                <c:pt idx="519">
                  <c:v>216</c:v>
                </c:pt>
                <c:pt idx="520">
                  <c:v>216</c:v>
                </c:pt>
                <c:pt idx="521">
                  <c:v>215</c:v>
                </c:pt>
                <c:pt idx="522">
                  <c:v>215</c:v>
                </c:pt>
                <c:pt idx="523">
                  <c:v>215</c:v>
                </c:pt>
                <c:pt idx="524">
                  <c:v>216</c:v>
                </c:pt>
                <c:pt idx="525">
                  <c:v>215</c:v>
                </c:pt>
                <c:pt idx="526">
                  <c:v>216</c:v>
                </c:pt>
                <c:pt idx="527">
                  <c:v>216</c:v>
                </c:pt>
                <c:pt idx="528">
                  <c:v>216</c:v>
                </c:pt>
                <c:pt idx="529">
                  <c:v>216</c:v>
                </c:pt>
                <c:pt idx="530">
                  <c:v>216</c:v>
                </c:pt>
                <c:pt idx="531">
                  <c:v>217</c:v>
                </c:pt>
                <c:pt idx="532">
                  <c:v>216</c:v>
                </c:pt>
                <c:pt idx="533">
                  <c:v>217</c:v>
                </c:pt>
                <c:pt idx="534">
                  <c:v>217</c:v>
                </c:pt>
                <c:pt idx="535">
                  <c:v>217</c:v>
                </c:pt>
                <c:pt idx="536">
                  <c:v>217</c:v>
                </c:pt>
                <c:pt idx="537">
                  <c:v>217</c:v>
                </c:pt>
                <c:pt idx="538">
                  <c:v>217</c:v>
                </c:pt>
                <c:pt idx="539">
                  <c:v>217</c:v>
                </c:pt>
                <c:pt idx="540">
                  <c:v>217</c:v>
                </c:pt>
                <c:pt idx="541">
                  <c:v>217</c:v>
                </c:pt>
                <c:pt idx="542">
                  <c:v>217</c:v>
                </c:pt>
                <c:pt idx="543">
                  <c:v>218</c:v>
                </c:pt>
                <c:pt idx="544">
                  <c:v>218</c:v>
                </c:pt>
                <c:pt idx="545">
                  <c:v>218</c:v>
                </c:pt>
                <c:pt idx="546">
                  <c:v>218</c:v>
                </c:pt>
                <c:pt idx="547">
                  <c:v>218</c:v>
                </c:pt>
                <c:pt idx="548">
                  <c:v>218</c:v>
                </c:pt>
                <c:pt idx="549">
                  <c:v>218</c:v>
                </c:pt>
                <c:pt idx="550">
                  <c:v>218</c:v>
                </c:pt>
                <c:pt idx="551">
                  <c:v>218</c:v>
                </c:pt>
                <c:pt idx="552">
                  <c:v>218</c:v>
                </c:pt>
                <c:pt idx="553">
                  <c:v>219</c:v>
                </c:pt>
                <c:pt idx="554">
                  <c:v>219</c:v>
                </c:pt>
                <c:pt idx="555">
                  <c:v>219</c:v>
                </c:pt>
                <c:pt idx="556">
                  <c:v>219</c:v>
                </c:pt>
                <c:pt idx="557">
                  <c:v>219</c:v>
                </c:pt>
                <c:pt idx="558">
                  <c:v>219</c:v>
                </c:pt>
                <c:pt idx="559">
                  <c:v>219</c:v>
                </c:pt>
                <c:pt idx="560">
                  <c:v>219</c:v>
                </c:pt>
                <c:pt idx="561">
                  <c:v>219</c:v>
                </c:pt>
                <c:pt idx="562">
                  <c:v>219</c:v>
                </c:pt>
                <c:pt idx="563">
                  <c:v>220</c:v>
                </c:pt>
                <c:pt idx="564">
                  <c:v>219</c:v>
                </c:pt>
                <c:pt idx="565">
                  <c:v>219</c:v>
                </c:pt>
                <c:pt idx="566">
                  <c:v>219</c:v>
                </c:pt>
                <c:pt idx="567">
                  <c:v>220</c:v>
                </c:pt>
                <c:pt idx="568">
                  <c:v>220</c:v>
                </c:pt>
                <c:pt idx="569">
                  <c:v>220</c:v>
                </c:pt>
                <c:pt idx="570">
                  <c:v>220</c:v>
                </c:pt>
                <c:pt idx="571">
                  <c:v>220</c:v>
                </c:pt>
                <c:pt idx="572">
                  <c:v>220</c:v>
                </c:pt>
                <c:pt idx="573">
                  <c:v>220</c:v>
                </c:pt>
                <c:pt idx="574">
                  <c:v>220</c:v>
                </c:pt>
                <c:pt idx="575">
                  <c:v>220</c:v>
                </c:pt>
                <c:pt idx="576">
                  <c:v>221</c:v>
                </c:pt>
                <c:pt idx="577">
                  <c:v>220</c:v>
                </c:pt>
                <c:pt idx="578">
                  <c:v>221</c:v>
                </c:pt>
                <c:pt idx="579">
                  <c:v>221</c:v>
                </c:pt>
                <c:pt idx="580">
                  <c:v>221</c:v>
                </c:pt>
                <c:pt idx="581">
                  <c:v>221</c:v>
                </c:pt>
                <c:pt idx="582">
                  <c:v>221</c:v>
                </c:pt>
                <c:pt idx="583">
                  <c:v>221</c:v>
                </c:pt>
                <c:pt idx="584">
                  <c:v>221</c:v>
                </c:pt>
                <c:pt idx="585">
                  <c:v>221</c:v>
                </c:pt>
                <c:pt idx="586">
                  <c:v>221</c:v>
                </c:pt>
                <c:pt idx="587">
                  <c:v>221</c:v>
                </c:pt>
                <c:pt idx="588">
                  <c:v>221</c:v>
                </c:pt>
                <c:pt idx="589">
                  <c:v>221</c:v>
                </c:pt>
                <c:pt idx="590">
                  <c:v>222</c:v>
                </c:pt>
                <c:pt idx="591">
                  <c:v>222</c:v>
                </c:pt>
                <c:pt idx="592">
                  <c:v>222</c:v>
                </c:pt>
                <c:pt idx="593">
                  <c:v>222</c:v>
                </c:pt>
                <c:pt idx="594">
                  <c:v>222</c:v>
                </c:pt>
                <c:pt idx="595">
                  <c:v>222</c:v>
                </c:pt>
                <c:pt idx="596">
                  <c:v>222</c:v>
                </c:pt>
                <c:pt idx="597">
                  <c:v>222</c:v>
                </c:pt>
                <c:pt idx="598">
                  <c:v>223</c:v>
                </c:pt>
                <c:pt idx="599">
                  <c:v>223</c:v>
                </c:pt>
                <c:pt idx="600">
                  <c:v>223</c:v>
                </c:pt>
                <c:pt idx="601">
                  <c:v>223</c:v>
                </c:pt>
                <c:pt idx="602">
                  <c:v>223</c:v>
                </c:pt>
                <c:pt idx="603">
                  <c:v>223</c:v>
                </c:pt>
                <c:pt idx="604">
                  <c:v>223</c:v>
                </c:pt>
                <c:pt idx="605">
                  <c:v>223</c:v>
                </c:pt>
                <c:pt idx="606">
                  <c:v>223</c:v>
                </c:pt>
                <c:pt idx="607">
                  <c:v>224</c:v>
                </c:pt>
                <c:pt idx="608">
                  <c:v>224</c:v>
                </c:pt>
                <c:pt idx="609">
                  <c:v>223</c:v>
                </c:pt>
                <c:pt idx="610">
                  <c:v>224</c:v>
                </c:pt>
                <c:pt idx="611">
                  <c:v>224</c:v>
                </c:pt>
                <c:pt idx="612">
                  <c:v>224</c:v>
                </c:pt>
                <c:pt idx="613">
                  <c:v>224</c:v>
                </c:pt>
                <c:pt idx="614">
                  <c:v>224</c:v>
                </c:pt>
                <c:pt idx="615">
                  <c:v>224</c:v>
                </c:pt>
                <c:pt idx="616">
                  <c:v>224</c:v>
                </c:pt>
                <c:pt idx="617">
                  <c:v>224</c:v>
                </c:pt>
                <c:pt idx="618">
                  <c:v>225</c:v>
                </c:pt>
                <c:pt idx="619">
                  <c:v>225</c:v>
                </c:pt>
                <c:pt idx="620">
                  <c:v>225</c:v>
                </c:pt>
                <c:pt idx="621">
                  <c:v>225</c:v>
                </c:pt>
                <c:pt idx="622">
                  <c:v>224</c:v>
                </c:pt>
                <c:pt idx="623">
                  <c:v>225</c:v>
                </c:pt>
                <c:pt idx="624">
                  <c:v>225</c:v>
                </c:pt>
                <c:pt idx="625">
                  <c:v>225</c:v>
                </c:pt>
                <c:pt idx="626">
                  <c:v>225</c:v>
                </c:pt>
                <c:pt idx="627">
                  <c:v>225</c:v>
                </c:pt>
                <c:pt idx="628">
                  <c:v>226</c:v>
                </c:pt>
                <c:pt idx="629">
                  <c:v>226</c:v>
                </c:pt>
                <c:pt idx="630">
                  <c:v>225</c:v>
                </c:pt>
                <c:pt idx="631">
                  <c:v>226</c:v>
                </c:pt>
                <c:pt idx="632">
                  <c:v>226</c:v>
                </c:pt>
                <c:pt idx="633">
                  <c:v>226</c:v>
                </c:pt>
                <c:pt idx="634">
                  <c:v>226</c:v>
                </c:pt>
                <c:pt idx="635">
                  <c:v>226</c:v>
                </c:pt>
                <c:pt idx="636">
                  <c:v>226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683008"/>
        <c:axId val="102684928"/>
      </c:scatterChart>
      <c:valAx>
        <c:axId val="102683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Flow (Q)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2684928"/>
        <c:crosses val="autoZero"/>
        <c:crossBetween val="midCat"/>
      </c:valAx>
      <c:valAx>
        <c:axId val="102684928"/>
        <c:scaling>
          <c:orientation val="minMax"/>
          <c:min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SpC (uS/cm)</a:t>
                </a:r>
              </a:p>
            </c:rich>
          </c:tx>
          <c:layout>
            <c:manualLayout>
              <c:xMode val="edge"/>
              <c:yMode val="edge"/>
              <c:x val="7.1413483834066316E-3"/>
              <c:y val="0.323273481001790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268300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0366730443741252"/>
          <c:y val="0.22518237790369655"/>
          <c:w val="0.17764107400014925"/>
          <c:h val="0.49979076213604151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7939612477484"/>
          <c:y val="3.9965413201854441E-2"/>
          <c:w val="0.66418487992739261"/>
          <c:h val="0.80487183260971595"/>
        </c:manualLayout>
      </c:layout>
      <c:scatterChart>
        <c:scatterStyle val="lineMarker"/>
        <c:varyColors val="0"/>
        <c:ser>
          <c:idx val="0"/>
          <c:order val="0"/>
          <c:tx>
            <c:v>Jan 5-7</c:v>
          </c:tx>
          <c:marker>
            <c:symbol val="diamond"/>
            <c:size val="4"/>
          </c:marker>
          <c:xVal>
            <c:numRef>
              <c:f>'15-min ''07'!$F$414:$F$629</c:f>
              <c:numCache>
                <c:formatCode>0.00</c:formatCode>
                <c:ptCount val="216"/>
                <c:pt idx="0">
                  <c:v>19.028920915200001</c:v>
                </c:pt>
                <c:pt idx="1">
                  <c:v>19.680208387</c:v>
                </c:pt>
                <c:pt idx="2">
                  <c:v>20.2182284724</c:v>
                </c:pt>
                <c:pt idx="3">
                  <c:v>20.727931711200089</c:v>
                </c:pt>
                <c:pt idx="4">
                  <c:v>21.435852876200002</c:v>
                </c:pt>
                <c:pt idx="5">
                  <c:v>22.002189808199876</c:v>
                </c:pt>
                <c:pt idx="6">
                  <c:v>22.936645746</c:v>
                </c:pt>
                <c:pt idx="7">
                  <c:v>23.106546825599906</c:v>
                </c:pt>
                <c:pt idx="8">
                  <c:v>23.871101683799999</c:v>
                </c:pt>
                <c:pt idx="9">
                  <c:v>24.663973388600031</c:v>
                </c:pt>
                <c:pt idx="10">
                  <c:v>25.060409240999832</c:v>
                </c:pt>
                <c:pt idx="11">
                  <c:v>25.881597792400001</c:v>
                </c:pt>
                <c:pt idx="12">
                  <c:v>26.929321116600001</c:v>
                </c:pt>
                <c:pt idx="13">
                  <c:v>27.778826514600002</c:v>
                </c:pt>
                <c:pt idx="14">
                  <c:v>28.316846600000005</c:v>
                </c:pt>
                <c:pt idx="15">
                  <c:v>29.449520464000003</c:v>
                </c:pt>
                <c:pt idx="16">
                  <c:v>30.015857396000108</c:v>
                </c:pt>
                <c:pt idx="17">
                  <c:v>30.865362793999989</c:v>
                </c:pt>
                <c:pt idx="18">
                  <c:v>31.714868192000175</c:v>
                </c:pt>
                <c:pt idx="19">
                  <c:v>31.998036657999869</c:v>
                </c:pt>
                <c:pt idx="20">
                  <c:v>32.564373590000002</c:v>
                </c:pt>
                <c:pt idx="21">
                  <c:v>33.130710522000172</c:v>
                </c:pt>
                <c:pt idx="22">
                  <c:v>33.130710522000172</c:v>
                </c:pt>
                <c:pt idx="23">
                  <c:v>33.980215920000013</c:v>
                </c:pt>
                <c:pt idx="24">
                  <c:v>33.980215920000013</c:v>
                </c:pt>
                <c:pt idx="25">
                  <c:v>34.263384386000013</c:v>
                </c:pt>
                <c:pt idx="26">
                  <c:v>34.546552852000012</c:v>
                </c:pt>
                <c:pt idx="27">
                  <c:v>34.829721318000011</c:v>
                </c:pt>
                <c:pt idx="28">
                  <c:v>35.396058250000003</c:v>
                </c:pt>
                <c:pt idx="29">
                  <c:v>35.396058250000003</c:v>
                </c:pt>
                <c:pt idx="30">
                  <c:v>35.396058250000003</c:v>
                </c:pt>
                <c:pt idx="31">
                  <c:v>35.679226716000002</c:v>
                </c:pt>
                <c:pt idx="32">
                  <c:v>35.396058250000003</c:v>
                </c:pt>
                <c:pt idx="33">
                  <c:v>35.679226716000002</c:v>
                </c:pt>
                <c:pt idx="34">
                  <c:v>34.829721318000011</c:v>
                </c:pt>
                <c:pt idx="35">
                  <c:v>35.679226716000002</c:v>
                </c:pt>
                <c:pt idx="36">
                  <c:v>35.396058250000003</c:v>
                </c:pt>
                <c:pt idx="37">
                  <c:v>34.829721318000011</c:v>
                </c:pt>
                <c:pt idx="38">
                  <c:v>34.829721318000011</c:v>
                </c:pt>
                <c:pt idx="39">
                  <c:v>34.546552852000012</c:v>
                </c:pt>
                <c:pt idx="40">
                  <c:v>34.263384386000013</c:v>
                </c:pt>
                <c:pt idx="41">
                  <c:v>33.980215920000013</c:v>
                </c:pt>
                <c:pt idx="42">
                  <c:v>33.980215920000013</c:v>
                </c:pt>
                <c:pt idx="43">
                  <c:v>33.980215920000013</c:v>
                </c:pt>
                <c:pt idx="44">
                  <c:v>33.980215920000013</c:v>
                </c:pt>
                <c:pt idx="45">
                  <c:v>33.980215920000013</c:v>
                </c:pt>
                <c:pt idx="46">
                  <c:v>33.980215920000013</c:v>
                </c:pt>
                <c:pt idx="47">
                  <c:v>33.697047453999836</c:v>
                </c:pt>
                <c:pt idx="48">
                  <c:v>33.413878988</c:v>
                </c:pt>
                <c:pt idx="49">
                  <c:v>33.413878988</c:v>
                </c:pt>
                <c:pt idx="50">
                  <c:v>33.130710522000172</c:v>
                </c:pt>
                <c:pt idx="51">
                  <c:v>33.130710522000172</c:v>
                </c:pt>
                <c:pt idx="52">
                  <c:v>33.130710522000172</c:v>
                </c:pt>
                <c:pt idx="53">
                  <c:v>33.130710522000172</c:v>
                </c:pt>
                <c:pt idx="54">
                  <c:v>32.847542055999995</c:v>
                </c:pt>
                <c:pt idx="55">
                  <c:v>32.847542055999995</c:v>
                </c:pt>
                <c:pt idx="56">
                  <c:v>32.847542055999995</c:v>
                </c:pt>
                <c:pt idx="57">
                  <c:v>32.281205124000003</c:v>
                </c:pt>
                <c:pt idx="58">
                  <c:v>31.998036657999869</c:v>
                </c:pt>
                <c:pt idx="59">
                  <c:v>31.998036657999869</c:v>
                </c:pt>
                <c:pt idx="60">
                  <c:v>31.998036657999869</c:v>
                </c:pt>
                <c:pt idx="61">
                  <c:v>31.998036657999869</c:v>
                </c:pt>
                <c:pt idx="62">
                  <c:v>31.998036657999869</c:v>
                </c:pt>
                <c:pt idx="63">
                  <c:v>31.998036657999869</c:v>
                </c:pt>
                <c:pt idx="64">
                  <c:v>31.998036657999869</c:v>
                </c:pt>
                <c:pt idx="65">
                  <c:v>31.714868192000175</c:v>
                </c:pt>
                <c:pt idx="66">
                  <c:v>31.714868192000175</c:v>
                </c:pt>
                <c:pt idx="67">
                  <c:v>31.148531260000002</c:v>
                </c:pt>
                <c:pt idx="68">
                  <c:v>31.998036657999869</c:v>
                </c:pt>
                <c:pt idx="69">
                  <c:v>30.865362793999989</c:v>
                </c:pt>
                <c:pt idx="70">
                  <c:v>30.865362793999989</c:v>
                </c:pt>
                <c:pt idx="71">
                  <c:v>30.865362793999989</c:v>
                </c:pt>
                <c:pt idx="72">
                  <c:v>30.865362793999989</c:v>
                </c:pt>
                <c:pt idx="73">
                  <c:v>30.865362793999989</c:v>
                </c:pt>
                <c:pt idx="74">
                  <c:v>30.582194328</c:v>
                </c:pt>
                <c:pt idx="75">
                  <c:v>30.582194328</c:v>
                </c:pt>
                <c:pt idx="76">
                  <c:v>30.582194328</c:v>
                </c:pt>
                <c:pt idx="77">
                  <c:v>30.582194328</c:v>
                </c:pt>
                <c:pt idx="78">
                  <c:v>30.299025862000001</c:v>
                </c:pt>
                <c:pt idx="79">
                  <c:v>30.015857396000108</c:v>
                </c:pt>
                <c:pt idx="80">
                  <c:v>29.732688930000002</c:v>
                </c:pt>
                <c:pt idx="81">
                  <c:v>29.732688930000002</c:v>
                </c:pt>
                <c:pt idx="82">
                  <c:v>29.449520464000003</c:v>
                </c:pt>
                <c:pt idx="83">
                  <c:v>29.449520464000003</c:v>
                </c:pt>
                <c:pt idx="84">
                  <c:v>29.166351998000035</c:v>
                </c:pt>
                <c:pt idx="85">
                  <c:v>29.449520464000003</c:v>
                </c:pt>
                <c:pt idx="86">
                  <c:v>29.166351998000035</c:v>
                </c:pt>
                <c:pt idx="87">
                  <c:v>28.600015066000104</c:v>
                </c:pt>
                <c:pt idx="88">
                  <c:v>28.600015066000104</c:v>
                </c:pt>
                <c:pt idx="89">
                  <c:v>28.600015066000104</c:v>
                </c:pt>
                <c:pt idx="90">
                  <c:v>28.600015066000104</c:v>
                </c:pt>
                <c:pt idx="91">
                  <c:v>28.231896060200096</c:v>
                </c:pt>
                <c:pt idx="92">
                  <c:v>28.231896060200096</c:v>
                </c:pt>
                <c:pt idx="93">
                  <c:v>28.316846600000005</c:v>
                </c:pt>
                <c:pt idx="94">
                  <c:v>28.0053612874</c:v>
                </c:pt>
                <c:pt idx="95">
                  <c:v>27.778826514600002</c:v>
                </c:pt>
                <c:pt idx="96">
                  <c:v>27.778826514600002</c:v>
                </c:pt>
                <c:pt idx="97">
                  <c:v>27.778826514600002</c:v>
                </c:pt>
                <c:pt idx="98">
                  <c:v>27.778826514600002</c:v>
                </c:pt>
                <c:pt idx="99">
                  <c:v>27.354073815600035</c:v>
                </c:pt>
                <c:pt idx="100">
                  <c:v>27.354073815600035</c:v>
                </c:pt>
                <c:pt idx="101">
                  <c:v>27.354073815600035</c:v>
                </c:pt>
                <c:pt idx="102">
                  <c:v>27.155855889400112</c:v>
                </c:pt>
                <c:pt idx="103">
                  <c:v>27.155855889400112</c:v>
                </c:pt>
                <c:pt idx="104">
                  <c:v>26.929321116600001</c:v>
                </c:pt>
                <c:pt idx="105">
                  <c:v>26.731103190399999</c:v>
                </c:pt>
                <c:pt idx="106">
                  <c:v>26.731103190399999</c:v>
                </c:pt>
                <c:pt idx="107">
                  <c:v>26.731103190399999</c:v>
                </c:pt>
                <c:pt idx="108">
                  <c:v>26.731103190399999</c:v>
                </c:pt>
                <c:pt idx="109">
                  <c:v>26.504568417600112</c:v>
                </c:pt>
                <c:pt idx="110">
                  <c:v>26.306350491400035</c:v>
                </c:pt>
                <c:pt idx="111">
                  <c:v>26.108132565200002</c:v>
                </c:pt>
                <c:pt idx="112">
                  <c:v>26.108132565200002</c:v>
                </c:pt>
                <c:pt idx="113">
                  <c:v>26.108132565200002</c:v>
                </c:pt>
                <c:pt idx="114">
                  <c:v>26.108132565200002</c:v>
                </c:pt>
                <c:pt idx="115">
                  <c:v>25.683379866199989</c:v>
                </c:pt>
                <c:pt idx="116">
                  <c:v>25.881597792400001</c:v>
                </c:pt>
                <c:pt idx="117">
                  <c:v>25.881597792400001</c:v>
                </c:pt>
                <c:pt idx="118">
                  <c:v>25.881597792400001</c:v>
                </c:pt>
                <c:pt idx="119">
                  <c:v>25.485161939999884</c:v>
                </c:pt>
                <c:pt idx="120">
                  <c:v>25.286944013799989</c:v>
                </c:pt>
                <c:pt idx="121">
                  <c:v>25.286944013799989</c:v>
                </c:pt>
                <c:pt idx="122">
                  <c:v>25.286944013799989</c:v>
                </c:pt>
                <c:pt idx="123">
                  <c:v>25.060409240999832</c:v>
                </c:pt>
                <c:pt idx="124">
                  <c:v>24.8621913148</c:v>
                </c:pt>
                <c:pt idx="125">
                  <c:v>24.8621913148</c:v>
                </c:pt>
                <c:pt idx="126">
                  <c:v>24.8621913148</c:v>
                </c:pt>
                <c:pt idx="127">
                  <c:v>24.663973388600031</c:v>
                </c:pt>
                <c:pt idx="128">
                  <c:v>24.8621913148</c:v>
                </c:pt>
                <c:pt idx="129">
                  <c:v>24.8621913148</c:v>
                </c:pt>
                <c:pt idx="130">
                  <c:v>24.8621913148</c:v>
                </c:pt>
                <c:pt idx="131">
                  <c:v>24.465755462400001</c:v>
                </c:pt>
                <c:pt idx="132">
                  <c:v>24.465755462400001</c:v>
                </c:pt>
                <c:pt idx="133">
                  <c:v>24.267537536199836</c:v>
                </c:pt>
                <c:pt idx="134">
                  <c:v>24.06931960999988</c:v>
                </c:pt>
                <c:pt idx="135">
                  <c:v>24.06931960999988</c:v>
                </c:pt>
                <c:pt idx="136">
                  <c:v>23.871101683799999</c:v>
                </c:pt>
                <c:pt idx="137">
                  <c:v>23.871101683799999</c:v>
                </c:pt>
                <c:pt idx="138">
                  <c:v>23.871101683799999</c:v>
                </c:pt>
                <c:pt idx="139">
                  <c:v>24.06931960999988</c:v>
                </c:pt>
                <c:pt idx="140">
                  <c:v>24.06931960999988</c:v>
                </c:pt>
                <c:pt idx="141">
                  <c:v>23.502982678000002</c:v>
                </c:pt>
                <c:pt idx="142">
                  <c:v>23.7012006042</c:v>
                </c:pt>
                <c:pt idx="143">
                  <c:v>23.502982678000002</c:v>
                </c:pt>
                <c:pt idx="144">
                  <c:v>23.3047647518001</c:v>
                </c:pt>
                <c:pt idx="145">
                  <c:v>23.106546825599906</c:v>
                </c:pt>
                <c:pt idx="146">
                  <c:v>23.106546825599906</c:v>
                </c:pt>
                <c:pt idx="147">
                  <c:v>23.106546825599906</c:v>
                </c:pt>
                <c:pt idx="148">
                  <c:v>23.106546825599906</c:v>
                </c:pt>
                <c:pt idx="149">
                  <c:v>23.106546825599906</c:v>
                </c:pt>
                <c:pt idx="150">
                  <c:v>23.106546825599906</c:v>
                </c:pt>
                <c:pt idx="151">
                  <c:v>22.936645746</c:v>
                </c:pt>
                <c:pt idx="152">
                  <c:v>22.936645746</c:v>
                </c:pt>
                <c:pt idx="153">
                  <c:v>22.738427819800002</c:v>
                </c:pt>
                <c:pt idx="154">
                  <c:v>22.540209893599872</c:v>
                </c:pt>
                <c:pt idx="155">
                  <c:v>22.738427819800002</c:v>
                </c:pt>
                <c:pt idx="156">
                  <c:v>22.540209893599872</c:v>
                </c:pt>
                <c:pt idx="157">
                  <c:v>22.540209893599872</c:v>
                </c:pt>
                <c:pt idx="158">
                  <c:v>22.370308814000001</c:v>
                </c:pt>
                <c:pt idx="159">
                  <c:v>22.540209893599872</c:v>
                </c:pt>
                <c:pt idx="160">
                  <c:v>22.1720908878</c:v>
                </c:pt>
                <c:pt idx="161">
                  <c:v>22.1720908878</c:v>
                </c:pt>
                <c:pt idx="162">
                  <c:v>22.1720908878</c:v>
                </c:pt>
                <c:pt idx="163">
                  <c:v>22.1720908878</c:v>
                </c:pt>
                <c:pt idx="164">
                  <c:v>22.1720908878</c:v>
                </c:pt>
                <c:pt idx="165">
                  <c:v>22.002189808199876</c:v>
                </c:pt>
                <c:pt idx="166">
                  <c:v>22.002189808199876</c:v>
                </c:pt>
                <c:pt idx="167">
                  <c:v>22.002189808199876</c:v>
                </c:pt>
                <c:pt idx="168">
                  <c:v>21.634070802400089</c:v>
                </c:pt>
                <c:pt idx="169">
                  <c:v>21.435852876200002</c:v>
                </c:pt>
                <c:pt idx="170">
                  <c:v>21.435852876200002</c:v>
                </c:pt>
                <c:pt idx="171">
                  <c:v>21.435852876200002</c:v>
                </c:pt>
                <c:pt idx="172">
                  <c:v>21.435852876200002</c:v>
                </c:pt>
                <c:pt idx="173">
                  <c:v>21.435852876200002</c:v>
                </c:pt>
                <c:pt idx="174">
                  <c:v>21.265951796600035</c:v>
                </c:pt>
                <c:pt idx="175">
                  <c:v>21.265951796600035</c:v>
                </c:pt>
                <c:pt idx="176">
                  <c:v>21.265951796600035</c:v>
                </c:pt>
                <c:pt idx="177">
                  <c:v>21.265951796600035</c:v>
                </c:pt>
                <c:pt idx="178">
                  <c:v>21.265951796600035</c:v>
                </c:pt>
                <c:pt idx="179">
                  <c:v>21.0960507170001</c:v>
                </c:pt>
                <c:pt idx="180">
                  <c:v>21.265951796600035</c:v>
                </c:pt>
                <c:pt idx="181">
                  <c:v>20.897832790799999</c:v>
                </c:pt>
                <c:pt idx="182">
                  <c:v>20.727931711200089</c:v>
                </c:pt>
                <c:pt idx="183">
                  <c:v>20.558030631599891</c:v>
                </c:pt>
                <c:pt idx="184">
                  <c:v>20.727931711200089</c:v>
                </c:pt>
                <c:pt idx="185">
                  <c:v>20.727931711200089</c:v>
                </c:pt>
                <c:pt idx="186">
                  <c:v>20.558030631599891</c:v>
                </c:pt>
                <c:pt idx="187">
                  <c:v>20.558030631599891</c:v>
                </c:pt>
                <c:pt idx="188">
                  <c:v>20.558030631599891</c:v>
                </c:pt>
                <c:pt idx="189">
                  <c:v>20.388129551999842</c:v>
                </c:pt>
                <c:pt idx="190">
                  <c:v>20.2182284724</c:v>
                </c:pt>
                <c:pt idx="191">
                  <c:v>20.2182284724</c:v>
                </c:pt>
                <c:pt idx="192">
                  <c:v>20.2182284724</c:v>
                </c:pt>
                <c:pt idx="193">
                  <c:v>20.2182284724</c:v>
                </c:pt>
                <c:pt idx="194">
                  <c:v>20.020010546200002</c:v>
                </c:pt>
                <c:pt idx="195">
                  <c:v>20.020010546200002</c:v>
                </c:pt>
                <c:pt idx="196">
                  <c:v>19.850109466599999</c:v>
                </c:pt>
                <c:pt idx="197">
                  <c:v>19.850109466599999</c:v>
                </c:pt>
                <c:pt idx="198">
                  <c:v>19.850109466599999</c:v>
                </c:pt>
                <c:pt idx="199">
                  <c:v>19.850109466599999</c:v>
                </c:pt>
                <c:pt idx="200">
                  <c:v>19.680208387</c:v>
                </c:pt>
                <c:pt idx="201">
                  <c:v>19.680208387</c:v>
                </c:pt>
                <c:pt idx="202">
                  <c:v>19.680208387</c:v>
                </c:pt>
                <c:pt idx="203">
                  <c:v>19.680208387</c:v>
                </c:pt>
                <c:pt idx="204">
                  <c:v>19.680208387</c:v>
                </c:pt>
                <c:pt idx="205">
                  <c:v>19.510307307400005</c:v>
                </c:pt>
                <c:pt idx="206">
                  <c:v>19.340406227799914</c:v>
                </c:pt>
                <c:pt idx="207">
                  <c:v>19.340406227799914</c:v>
                </c:pt>
                <c:pt idx="208">
                  <c:v>19.340406227799914</c:v>
                </c:pt>
                <c:pt idx="209">
                  <c:v>19.340406227799914</c:v>
                </c:pt>
                <c:pt idx="210">
                  <c:v>19.198821994799999</c:v>
                </c:pt>
                <c:pt idx="211">
                  <c:v>19.198821994799999</c:v>
                </c:pt>
                <c:pt idx="212">
                  <c:v>19.028920915200001</c:v>
                </c:pt>
                <c:pt idx="213">
                  <c:v>19.198821994799999</c:v>
                </c:pt>
                <c:pt idx="214">
                  <c:v>19.028920915200001</c:v>
                </c:pt>
                <c:pt idx="215">
                  <c:v>19.028920915200001</c:v>
                </c:pt>
              </c:numCache>
            </c:numRef>
          </c:xVal>
          <c:yVal>
            <c:numRef>
              <c:f>'15-min ''07'!$E$414:$E$629</c:f>
              <c:numCache>
                <c:formatCode>General</c:formatCode>
                <c:ptCount val="216"/>
                <c:pt idx="0">
                  <c:v>156</c:v>
                </c:pt>
                <c:pt idx="1">
                  <c:v>155</c:v>
                </c:pt>
                <c:pt idx="2">
                  <c:v>155</c:v>
                </c:pt>
                <c:pt idx="3">
                  <c:v>154</c:v>
                </c:pt>
                <c:pt idx="4">
                  <c:v>154</c:v>
                </c:pt>
                <c:pt idx="5">
                  <c:v>154</c:v>
                </c:pt>
                <c:pt idx="6">
                  <c:v>154</c:v>
                </c:pt>
                <c:pt idx="7">
                  <c:v>153</c:v>
                </c:pt>
                <c:pt idx="8">
                  <c:v>153</c:v>
                </c:pt>
                <c:pt idx="9">
                  <c:v>154</c:v>
                </c:pt>
                <c:pt idx="10">
                  <c:v>154</c:v>
                </c:pt>
                <c:pt idx="11">
                  <c:v>154</c:v>
                </c:pt>
                <c:pt idx="12">
                  <c:v>155</c:v>
                </c:pt>
                <c:pt idx="13">
                  <c:v>155</c:v>
                </c:pt>
                <c:pt idx="14">
                  <c:v>155</c:v>
                </c:pt>
                <c:pt idx="15">
                  <c:v>156</c:v>
                </c:pt>
                <c:pt idx="16">
                  <c:v>157</c:v>
                </c:pt>
                <c:pt idx="17">
                  <c:v>157</c:v>
                </c:pt>
                <c:pt idx="18">
                  <c:v>158</c:v>
                </c:pt>
                <c:pt idx="19">
                  <c:v>158</c:v>
                </c:pt>
                <c:pt idx="20">
                  <c:v>158</c:v>
                </c:pt>
                <c:pt idx="21">
                  <c:v>159</c:v>
                </c:pt>
                <c:pt idx="22">
                  <c:v>159</c:v>
                </c:pt>
                <c:pt idx="23">
                  <c:v>159</c:v>
                </c:pt>
                <c:pt idx="24">
                  <c:v>159</c:v>
                </c:pt>
                <c:pt idx="25">
                  <c:v>158</c:v>
                </c:pt>
                <c:pt idx="26">
                  <c:v>158</c:v>
                </c:pt>
                <c:pt idx="27">
                  <c:v>157</c:v>
                </c:pt>
                <c:pt idx="28">
                  <c:v>157</c:v>
                </c:pt>
                <c:pt idx="29">
                  <c:v>157</c:v>
                </c:pt>
                <c:pt idx="30">
                  <c:v>156</c:v>
                </c:pt>
                <c:pt idx="31">
                  <c:v>156</c:v>
                </c:pt>
                <c:pt idx="32">
                  <c:v>156</c:v>
                </c:pt>
                <c:pt idx="33">
                  <c:v>156</c:v>
                </c:pt>
                <c:pt idx="34">
                  <c:v>156</c:v>
                </c:pt>
                <c:pt idx="35">
                  <c:v>155</c:v>
                </c:pt>
                <c:pt idx="36">
                  <c:v>155</c:v>
                </c:pt>
                <c:pt idx="37">
                  <c:v>155</c:v>
                </c:pt>
                <c:pt idx="38">
                  <c:v>154</c:v>
                </c:pt>
                <c:pt idx="39">
                  <c:v>153</c:v>
                </c:pt>
                <c:pt idx="40">
                  <c:v>152</c:v>
                </c:pt>
                <c:pt idx="41">
                  <c:v>151</c:v>
                </c:pt>
                <c:pt idx="42">
                  <c:v>150</c:v>
                </c:pt>
                <c:pt idx="43">
                  <c:v>149</c:v>
                </c:pt>
                <c:pt idx="44">
                  <c:v>149</c:v>
                </c:pt>
                <c:pt idx="45">
                  <c:v>148</c:v>
                </c:pt>
                <c:pt idx="46">
                  <c:v>147</c:v>
                </c:pt>
                <c:pt idx="47">
                  <c:v>147</c:v>
                </c:pt>
                <c:pt idx="48">
                  <c:v>146</c:v>
                </c:pt>
                <c:pt idx="49">
                  <c:v>146</c:v>
                </c:pt>
                <c:pt idx="50">
                  <c:v>145</c:v>
                </c:pt>
                <c:pt idx="51">
                  <c:v>145</c:v>
                </c:pt>
                <c:pt idx="52">
                  <c:v>145</c:v>
                </c:pt>
                <c:pt idx="53">
                  <c:v>145</c:v>
                </c:pt>
                <c:pt idx="54">
                  <c:v>145</c:v>
                </c:pt>
                <c:pt idx="55">
                  <c:v>145</c:v>
                </c:pt>
                <c:pt idx="56">
                  <c:v>145</c:v>
                </c:pt>
                <c:pt idx="57">
                  <c:v>145</c:v>
                </c:pt>
                <c:pt idx="58">
                  <c:v>145</c:v>
                </c:pt>
                <c:pt idx="59">
                  <c:v>145</c:v>
                </c:pt>
                <c:pt idx="60">
                  <c:v>145</c:v>
                </c:pt>
                <c:pt idx="61">
                  <c:v>146</c:v>
                </c:pt>
                <c:pt idx="62">
                  <c:v>145</c:v>
                </c:pt>
                <c:pt idx="63">
                  <c:v>146</c:v>
                </c:pt>
                <c:pt idx="64">
                  <c:v>146</c:v>
                </c:pt>
                <c:pt idx="65">
                  <c:v>146</c:v>
                </c:pt>
                <c:pt idx="66">
                  <c:v>146</c:v>
                </c:pt>
                <c:pt idx="67">
                  <c:v>146</c:v>
                </c:pt>
                <c:pt idx="68">
                  <c:v>146</c:v>
                </c:pt>
                <c:pt idx="69">
                  <c:v>146</c:v>
                </c:pt>
                <c:pt idx="70">
                  <c:v>146</c:v>
                </c:pt>
                <c:pt idx="71">
                  <c:v>146</c:v>
                </c:pt>
                <c:pt idx="72">
                  <c:v>146</c:v>
                </c:pt>
                <c:pt idx="73">
                  <c:v>146</c:v>
                </c:pt>
                <c:pt idx="74">
                  <c:v>146</c:v>
                </c:pt>
                <c:pt idx="75">
                  <c:v>146</c:v>
                </c:pt>
                <c:pt idx="76">
                  <c:v>146</c:v>
                </c:pt>
                <c:pt idx="77">
                  <c:v>146</c:v>
                </c:pt>
                <c:pt idx="78">
                  <c:v>146</c:v>
                </c:pt>
                <c:pt idx="79">
                  <c:v>146</c:v>
                </c:pt>
                <c:pt idx="80">
                  <c:v>147</c:v>
                </c:pt>
                <c:pt idx="81">
                  <c:v>147</c:v>
                </c:pt>
                <c:pt idx="82">
                  <c:v>147</c:v>
                </c:pt>
                <c:pt idx="83">
                  <c:v>147</c:v>
                </c:pt>
                <c:pt idx="84">
                  <c:v>147</c:v>
                </c:pt>
                <c:pt idx="85">
                  <c:v>147</c:v>
                </c:pt>
                <c:pt idx="86">
                  <c:v>147</c:v>
                </c:pt>
                <c:pt idx="87">
                  <c:v>147</c:v>
                </c:pt>
                <c:pt idx="88">
                  <c:v>147</c:v>
                </c:pt>
                <c:pt idx="89">
                  <c:v>147</c:v>
                </c:pt>
                <c:pt idx="90">
                  <c:v>148</c:v>
                </c:pt>
                <c:pt idx="91">
                  <c:v>148</c:v>
                </c:pt>
                <c:pt idx="92">
                  <c:v>148</c:v>
                </c:pt>
                <c:pt idx="93">
                  <c:v>148</c:v>
                </c:pt>
                <c:pt idx="94">
                  <c:v>148</c:v>
                </c:pt>
                <c:pt idx="95">
                  <c:v>148</c:v>
                </c:pt>
                <c:pt idx="96">
                  <c:v>148</c:v>
                </c:pt>
                <c:pt idx="97">
                  <c:v>148</c:v>
                </c:pt>
                <c:pt idx="98">
                  <c:v>148</c:v>
                </c:pt>
                <c:pt idx="99">
                  <c:v>148</c:v>
                </c:pt>
                <c:pt idx="100">
                  <c:v>148</c:v>
                </c:pt>
                <c:pt idx="101">
                  <c:v>149</c:v>
                </c:pt>
                <c:pt idx="102">
                  <c:v>149</c:v>
                </c:pt>
                <c:pt idx="103">
                  <c:v>149</c:v>
                </c:pt>
                <c:pt idx="104">
                  <c:v>149</c:v>
                </c:pt>
                <c:pt idx="105">
                  <c:v>149</c:v>
                </c:pt>
                <c:pt idx="106">
                  <c:v>149</c:v>
                </c:pt>
                <c:pt idx="107">
                  <c:v>149</c:v>
                </c:pt>
                <c:pt idx="108">
                  <c:v>149</c:v>
                </c:pt>
                <c:pt idx="109">
                  <c:v>149</c:v>
                </c:pt>
                <c:pt idx="110">
                  <c:v>149</c:v>
                </c:pt>
                <c:pt idx="111">
                  <c:v>149</c:v>
                </c:pt>
                <c:pt idx="112">
                  <c:v>149</c:v>
                </c:pt>
                <c:pt idx="113">
                  <c:v>149</c:v>
                </c:pt>
                <c:pt idx="114">
                  <c:v>149</c:v>
                </c:pt>
                <c:pt idx="115">
                  <c:v>149</c:v>
                </c:pt>
                <c:pt idx="116">
                  <c:v>149</c:v>
                </c:pt>
                <c:pt idx="117">
                  <c:v>149</c:v>
                </c:pt>
                <c:pt idx="118">
                  <c:v>148</c:v>
                </c:pt>
                <c:pt idx="119">
                  <c:v>148</c:v>
                </c:pt>
                <c:pt idx="120">
                  <c:v>148</c:v>
                </c:pt>
                <c:pt idx="121">
                  <c:v>148</c:v>
                </c:pt>
                <c:pt idx="122">
                  <c:v>148</c:v>
                </c:pt>
                <c:pt idx="123">
                  <c:v>148</c:v>
                </c:pt>
                <c:pt idx="124">
                  <c:v>148</c:v>
                </c:pt>
                <c:pt idx="125">
                  <c:v>148</c:v>
                </c:pt>
                <c:pt idx="126">
                  <c:v>148</c:v>
                </c:pt>
                <c:pt idx="127">
                  <c:v>148</c:v>
                </c:pt>
                <c:pt idx="128">
                  <c:v>148</c:v>
                </c:pt>
                <c:pt idx="129">
                  <c:v>147</c:v>
                </c:pt>
                <c:pt idx="130">
                  <c:v>147</c:v>
                </c:pt>
                <c:pt idx="131">
                  <c:v>147</c:v>
                </c:pt>
                <c:pt idx="132">
                  <c:v>147</c:v>
                </c:pt>
                <c:pt idx="133">
                  <c:v>147</c:v>
                </c:pt>
                <c:pt idx="134">
                  <c:v>147</c:v>
                </c:pt>
                <c:pt idx="135">
                  <c:v>147</c:v>
                </c:pt>
                <c:pt idx="136">
                  <c:v>147</c:v>
                </c:pt>
                <c:pt idx="137">
                  <c:v>147</c:v>
                </c:pt>
                <c:pt idx="138">
                  <c:v>147</c:v>
                </c:pt>
                <c:pt idx="139">
                  <c:v>147</c:v>
                </c:pt>
                <c:pt idx="140">
                  <c:v>147</c:v>
                </c:pt>
                <c:pt idx="141">
                  <c:v>147</c:v>
                </c:pt>
                <c:pt idx="142">
                  <c:v>147</c:v>
                </c:pt>
                <c:pt idx="143">
                  <c:v>147</c:v>
                </c:pt>
                <c:pt idx="144">
                  <c:v>147</c:v>
                </c:pt>
                <c:pt idx="145">
                  <c:v>147</c:v>
                </c:pt>
                <c:pt idx="146">
                  <c:v>147</c:v>
                </c:pt>
                <c:pt idx="147">
                  <c:v>147</c:v>
                </c:pt>
                <c:pt idx="148">
                  <c:v>147</c:v>
                </c:pt>
                <c:pt idx="149">
                  <c:v>147</c:v>
                </c:pt>
                <c:pt idx="150">
                  <c:v>147</c:v>
                </c:pt>
                <c:pt idx="151">
                  <c:v>147</c:v>
                </c:pt>
                <c:pt idx="152">
                  <c:v>147</c:v>
                </c:pt>
                <c:pt idx="153">
                  <c:v>148</c:v>
                </c:pt>
                <c:pt idx="154">
                  <c:v>148</c:v>
                </c:pt>
                <c:pt idx="155">
                  <c:v>148</c:v>
                </c:pt>
                <c:pt idx="156">
                  <c:v>148</c:v>
                </c:pt>
                <c:pt idx="157">
                  <c:v>148</c:v>
                </c:pt>
                <c:pt idx="158">
                  <c:v>148</c:v>
                </c:pt>
                <c:pt idx="159">
                  <c:v>148</c:v>
                </c:pt>
                <c:pt idx="160">
                  <c:v>148</c:v>
                </c:pt>
                <c:pt idx="161">
                  <c:v>148</c:v>
                </c:pt>
                <c:pt idx="162">
                  <c:v>148</c:v>
                </c:pt>
                <c:pt idx="163">
                  <c:v>148</c:v>
                </c:pt>
                <c:pt idx="164">
                  <c:v>148</c:v>
                </c:pt>
                <c:pt idx="165">
                  <c:v>148</c:v>
                </c:pt>
                <c:pt idx="166">
                  <c:v>148</c:v>
                </c:pt>
                <c:pt idx="167">
                  <c:v>148</c:v>
                </c:pt>
                <c:pt idx="168">
                  <c:v>149</c:v>
                </c:pt>
                <c:pt idx="169">
                  <c:v>149</c:v>
                </c:pt>
                <c:pt idx="170">
                  <c:v>149</c:v>
                </c:pt>
                <c:pt idx="171">
                  <c:v>149</c:v>
                </c:pt>
                <c:pt idx="172">
                  <c:v>149</c:v>
                </c:pt>
                <c:pt idx="173">
                  <c:v>149</c:v>
                </c:pt>
                <c:pt idx="174">
                  <c:v>149</c:v>
                </c:pt>
                <c:pt idx="175">
                  <c:v>149</c:v>
                </c:pt>
                <c:pt idx="176">
                  <c:v>149</c:v>
                </c:pt>
                <c:pt idx="177">
                  <c:v>149</c:v>
                </c:pt>
                <c:pt idx="178">
                  <c:v>149</c:v>
                </c:pt>
                <c:pt idx="179">
                  <c:v>149</c:v>
                </c:pt>
                <c:pt idx="180">
                  <c:v>149</c:v>
                </c:pt>
                <c:pt idx="181">
                  <c:v>150</c:v>
                </c:pt>
                <c:pt idx="182">
                  <c:v>150</c:v>
                </c:pt>
                <c:pt idx="183">
                  <c:v>150</c:v>
                </c:pt>
                <c:pt idx="184">
                  <c:v>150</c:v>
                </c:pt>
                <c:pt idx="185">
                  <c:v>150</c:v>
                </c:pt>
                <c:pt idx="186">
                  <c:v>150</c:v>
                </c:pt>
                <c:pt idx="187">
                  <c:v>150</c:v>
                </c:pt>
                <c:pt idx="188">
                  <c:v>150</c:v>
                </c:pt>
                <c:pt idx="189">
                  <c:v>150</c:v>
                </c:pt>
                <c:pt idx="190">
                  <c:v>150</c:v>
                </c:pt>
                <c:pt idx="191">
                  <c:v>150</c:v>
                </c:pt>
                <c:pt idx="192">
                  <c:v>150</c:v>
                </c:pt>
                <c:pt idx="193">
                  <c:v>150</c:v>
                </c:pt>
                <c:pt idx="194">
                  <c:v>150</c:v>
                </c:pt>
                <c:pt idx="195">
                  <c:v>151</c:v>
                </c:pt>
                <c:pt idx="196">
                  <c:v>151</c:v>
                </c:pt>
                <c:pt idx="197">
                  <c:v>151</c:v>
                </c:pt>
                <c:pt idx="198">
                  <c:v>150</c:v>
                </c:pt>
                <c:pt idx="199">
                  <c:v>151</c:v>
                </c:pt>
                <c:pt idx="200">
                  <c:v>151</c:v>
                </c:pt>
                <c:pt idx="201">
                  <c:v>151</c:v>
                </c:pt>
                <c:pt idx="202">
                  <c:v>151</c:v>
                </c:pt>
                <c:pt idx="203">
                  <c:v>151</c:v>
                </c:pt>
                <c:pt idx="204">
                  <c:v>151</c:v>
                </c:pt>
                <c:pt idx="205">
                  <c:v>151</c:v>
                </c:pt>
                <c:pt idx="206">
                  <c:v>151</c:v>
                </c:pt>
                <c:pt idx="207">
                  <c:v>151</c:v>
                </c:pt>
                <c:pt idx="208">
                  <c:v>151</c:v>
                </c:pt>
                <c:pt idx="209">
                  <c:v>151</c:v>
                </c:pt>
                <c:pt idx="210">
                  <c:v>151</c:v>
                </c:pt>
                <c:pt idx="211">
                  <c:v>151</c:v>
                </c:pt>
                <c:pt idx="212">
                  <c:v>151</c:v>
                </c:pt>
                <c:pt idx="213">
                  <c:v>151</c:v>
                </c:pt>
                <c:pt idx="214">
                  <c:v>151</c:v>
                </c:pt>
                <c:pt idx="215">
                  <c:v>151</c:v>
                </c:pt>
              </c:numCache>
            </c:numRef>
          </c:yVal>
          <c:smooth val="0"/>
        </c:ser>
        <c:ser>
          <c:idx val="1"/>
          <c:order val="1"/>
          <c:tx>
            <c:v>Mar 15-20</c:v>
          </c:tx>
          <c:marker>
            <c:symbol val="diamond"/>
            <c:size val="5"/>
          </c:marker>
          <c:xVal>
            <c:numRef>
              <c:f>'15-min ''07'!$F$7107:$F$7586</c:f>
              <c:numCache>
                <c:formatCode>0.00</c:formatCode>
                <c:ptCount val="480"/>
                <c:pt idx="0">
                  <c:v>4.4174280695999855</c:v>
                </c:pt>
                <c:pt idx="1">
                  <c:v>4.5023786094</c:v>
                </c:pt>
                <c:pt idx="2">
                  <c:v>4.5023786094</c:v>
                </c:pt>
                <c:pt idx="3">
                  <c:v>4.5023786094</c:v>
                </c:pt>
                <c:pt idx="4">
                  <c:v>4.5023786094</c:v>
                </c:pt>
                <c:pt idx="5">
                  <c:v>4.5023786094</c:v>
                </c:pt>
                <c:pt idx="6">
                  <c:v>4.5023786094</c:v>
                </c:pt>
                <c:pt idx="7">
                  <c:v>4.5873291492000003</c:v>
                </c:pt>
                <c:pt idx="8">
                  <c:v>4.5873291492000003</c:v>
                </c:pt>
                <c:pt idx="9">
                  <c:v>4.5873291492000003</c:v>
                </c:pt>
                <c:pt idx="10">
                  <c:v>4.6722796889999998</c:v>
                </c:pt>
                <c:pt idx="11">
                  <c:v>4.6722796889999998</c:v>
                </c:pt>
                <c:pt idx="12">
                  <c:v>4.6722796889999998</c:v>
                </c:pt>
                <c:pt idx="13">
                  <c:v>4.6722796889999998</c:v>
                </c:pt>
                <c:pt idx="14">
                  <c:v>4.7572302287999753</c:v>
                </c:pt>
                <c:pt idx="15">
                  <c:v>4.8421807685999658</c:v>
                </c:pt>
                <c:pt idx="16">
                  <c:v>4.9271313083999697</c:v>
                </c:pt>
                <c:pt idx="17">
                  <c:v>5.0120818481999603</c:v>
                </c:pt>
                <c:pt idx="18">
                  <c:v>5.0120818481999603</c:v>
                </c:pt>
                <c:pt idx="19">
                  <c:v>5.0970323880000006</c:v>
                </c:pt>
                <c:pt idx="20">
                  <c:v>5.0970323880000006</c:v>
                </c:pt>
                <c:pt idx="21">
                  <c:v>5.0970323880000006</c:v>
                </c:pt>
                <c:pt idx="22">
                  <c:v>5.1819829277999734</c:v>
                </c:pt>
                <c:pt idx="23">
                  <c:v>5.2952503142000014</c:v>
                </c:pt>
                <c:pt idx="24">
                  <c:v>5.3802008539999955</c:v>
                </c:pt>
                <c:pt idx="25">
                  <c:v>5.4651513938000003</c:v>
                </c:pt>
                <c:pt idx="26">
                  <c:v>5.6633693200000002</c:v>
                </c:pt>
                <c:pt idx="27">
                  <c:v>5.7483198598000005</c:v>
                </c:pt>
                <c:pt idx="28">
                  <c:v>5.9465377860000004</c:v>
                </c:pt>
                <c:pt idx="29">
                  <c:v>6.3429736383999762</c:v>
                </c:pt>
                <c:pt idx="30">
                  <c:v>6.8809937238000014</c:v>
                </c:pt>
                <c:pt idx="31">
                  <c:v>7.9004002014000001</c:v>
                </c:pt>
                <c:pt idx="32">
                  <c:v>9.7976289235999889</c:v>
                </c:pt>
                <c:pt idx="33">
                  <c:v>14.158423300000001</c:v>
                </c:pt>
                <c:pt idx="34">
                  <c:v>22.1720908878</c:v>
                </c:pt>
                <c:pt idx="35">
                  <c:v>31.998036657999869</c:v>
                </c:pt>
                <c:pt idx="36">
                  <c:v>42.475269900000001</c:v>
                </c:pt>
                <c:pt idx="37">
                  <c:v>51.819829277999894</c:v>
                </c:pt>
                <c:pt idx="38">
                  <c:v>62.297062520000011</c:v>
                </c:pt>
                <c:pt idx="39">
                  <c:v>69.942611102000001</c:v>
                </c:pt>
                <c:pt idx="40">
                  <c:v>77.021822751999949</c:v>
                </c:pt>
                <c:pt idx="41">
                  <c:v>82.402023606000327</c:v>
                </c:pt>
                <c:pt idx="42">
                  <c:v>87.21588752799957</c:v>
                </c:pt>
                <c:pt idx="43">
                  <c:v>92.312919915999998</c:v>
                </c:pt>
                <c:pt idx="44">
                  <c:v>95.994109973999997</c:v>
                </c:pt>
                <c:pt idx="45">
                  <c:v>100.52480543</c:v>
                </c:pt>
                <c:pt idx="46">
                  <c:v>102.79015315800002</c:v>
                </c:pt>
                <c:pt idx="47">
                  <c:v>106.18817474999985</c:v>
                </c:pt>
                <c:pt idx="48">
                  <c:v>108.45352247800002</c:v>
                </c:pt>
                <c:pt idx="49">
                  <c:v>108.45352247800002</c:v>
                </c:pt>
                <c:pt idx="50">
                  <c:v>109.58619634200001</c:v>
                </c:pt>
                <c:pt idx="51">
                  <c:v>111.28520713799944</c:v>
                </c:pt>
                <c:pt idx="52">
                  <c:v>111.00203867199967</c:v>
                </c:pt>
                <c:pt idx="53">
                  <c:v>108.45352247800002</c:v>
                </c:pt>
                <c:pt idx="54">
                  <c:v>107.887185546</c:v>
                </c:pt>
                <c:pt idx="55">
                  <c:v>108.45352247800002</c:v>
                </c:pt>
                <c:pt idx="56">
                  <c:v>106.18817474999985</c:v>
                </c:pt>
                <c:pt idx="57">
                  <c:v>104.77233241999936</c:v>
                </c:pt>
                <c:pt idx="58">
                  <c:v>104.20599548800033</c:v>
                </c:pt>
                <c:pt idx="59">
                  <c:v>101.94064776000042</c:v>
                </c:pt>
                <c:pt idx="60">
                  <c:v>101.37431082800001</c:v>
                </c:pt>
                <c:pt idx="61">
                  <c:v>99.675300031999242</c:v>
                </c:pt>
                <c:pt idx="62">
                  <c:v>97.693120770000007</c:v>
                </c:pt>
                <c:pt idx="63">
                  <c:v>95.994109973999997</c:v>
                </c:pt>
                <c:pt idx="64">
                  <c:v>95.144604576000006</c:v>
                </c:pt>
                <c:pt idx="65">
                  <c:v>93.445593779999996</c:v>
                </c:pt>
                <c:pt idx="66">
                  <c:v>92.029751449999978</c:v>
                </c:pt>
                <c:pt idx="67">
                  <c:v>88.348561392000008</c:v>
                </c:pt>
                <c:pt idx="68">
                  <c:v>87.782224460000521</c:v>
                </c:pt>
                <c:pt idx="69">
                  <c:v>86.932719062000004</c:v>
                </c:pt>
                <c:pt idx="70">
                  <c:v>84.667371333999256</c:v>
                </c:pt>
                <c:pt idx="71">
                  <c:v>82.402023606000327</c:v>
                </c:pt>
                <c:pt idx="72">
                  <c:v>82.118855140000008</c:v>
                </c:pt>
                <c:pt idx="73">
                  <c:v>80.986181275999982</c:v>
                </c:pt>
                <c:pt idx="74">
                  <c:v>79.287170480000327</c:v>
                </c:pt>
                <c:pt idx="75">
                  <c:v>78.437665082000521</c:v>
                </c:pt>
                <c:pt idx="76">
                  <c:v>77.304991217999643</c:v>
                </c:pt>
                <c:pt idx="77">
                  <c:v>76.172317353999119</c:v>
                </c:pt>
                <c:pt idx="78">
                  <c:v>74.190138091999643</c:v>
                </c:pt>
                <c:pt idx="79">
                  <c:v>74.190138091999643</c:v>
                </c:pt>
                <c:pt idx="80">
                  <c:v>72.207958829999981</c:v>
                </c:pt>
                <c:pt idx="81">
                  <c:v>70.508948033999388</c:v>
                </c:pt>
                <c:pt idx="82">
                  <c:v>70.225779567999439</c:v>
                </c:pt>
                <c:pt idx="83">
                  <c:v>69.093105703999981</c:v>
                </c:pt>
                <c:pt idx="84">
                  <c:v>67.677263374000006</c:v>
                </c:pt>
                <c:pt idx="85">
                  <c:v>66.544589510000023</c:v>
                </c:pt>
                <c:pt idx="86">
                  <c:v>66.261421044000372</c:v>
                </c:pt>
                <c:pt idx="87">
                  <c:v>63.996073316000164</c:v>
                </c:pt>
                <c:pt idx="88">
                  <c:v>64.279241782</c:v>
                </c:pt>
                <c:pt idx="89">
                  <c:v>62.580230986000011</c:v>
                </c:pt>
                <c:pt idx="90">
                  <c:v>61.730725588000013</c:v>
                </c:pt>
                <c:pt idx="91">
                  <c:v>60.314883257999718</c:v>
                </c:pt>
                <c:pt idx="92">
                  <c:v>59.748546326000223</c:v>
                </c:pt>
                <c:pt idx="93">
                  <c:v>58.332703996000063</c:v>
                </c:pt>
                <c:pt idx="94">
                  <c:v>57.483198598000001</c:v>
                </c:pt>
                <c:pt idx="95">
                  <c:v>57.200030132000187</c:v>
                </c:pt>
                <c:pt idx="96">
                  <c:v>56.350524734000004</c:v>
                </c:pt>
                <c:pt idx="97">
                  <c:v>55.501019336000013</c:v>
                </c:pt>
                <c:pt idx="98">
                  <c:v>55.217850869999999</c:v>
                </c:pt>
                <c:pt idx="99">
                  <c:v>54.085177006000002</c:v>
                </c:pt>
                <c:pt idx="100">
                  <c:v>53.518840073999996</c:v>
                </c:pt>
                <c:pt idx="101">
                  <c:v>52.669334676000013</c:v>
                </c:pt>
                <c:pt idx="102">
                  <c:v>52.102997744000113</c:v>
                </c:pt>
                <c:pt idx="103">
                  <c:v>51.253492346000186</c:v>
                </c:pt>
                <c:pt idx="104">
                  <c:v>50.687155414000003</c:v>
                </c:pt>
                <c:pt idx="105">
                  <c:v>50.687155414000003</c:v>
                </c:pt>
                <c:pt idx="106">
                  <c:v>49.837650015999998</c:v>
                </c:pt>
                <c:pt idx="107">
                  <c:v>49.271313084000013</c:v>
                </c:pt>
                <c:pt idx="108">
                  <c:v>48.704976152</c:v>
                </c:pt>
                <c:pt idx="109">
                  <c:v>48.421807685999994</c:v>
                </c:pt>
                <c:pt idx="110">
                  <c:v>47.572302288000223</c:v>
                </c:pt>
                <c:pt idx="111">
                  <c:v>47.289133822000238</c:v>
                </c:pt>
                <c:pt idx="112">
                  <c:v>46.722796890000275</c:v>
                </c:pt>
                <c:pt idx="113">
                  <c:v>46.156459957999999</c:v>
                </c:pt>
                <c:pt idx="114">
                  <c:v>46.156459957999999</c:v>
                </c:pt>
                <c:pt idx="115">
                  <c:v>45.306954559999994</c:v>
                </c:pt>
                <c:pt idx="116">
                  <c:v>45.306954559999994</c:v>
                </c:pt>
                <c:pt idx="117">
                  <c:v>44.740617628000003</c:v>
                </c:pt>
                <c:pt idx="118">
                  <c:v>44.740617628000003</c:v>
                </c:pt>
                <c:pt idx="119">
                  <c:v>43.324775298000013</c:v>
                </c:pt>
                <c:pt idx="120">
                  <c:v>43.891112230000267</c:v>
                </c:pt>
                <c:pt idx="121">
                  <c:v>43.041606831999999</c:v>
                </c:pt>
                <c:pt idx="122">
                  <c:v>42.475269900000001</c:v>
                </c:pt>
                <c:pt idx="123">
                  <c:v>42.192101434000179</c:v>
                </c:pt>
                <c:pt idx="124">
                  <c:v>42.192101434000179</c:v>
                </c:pt>
                <c:pt idx="125">
                  <c:v>41.342596036000003</c:v>
                </c:pt>
                <c:pt idx="126">
                  <c:v>41.342596036000003</c:v>
                </c:pt>
                <c:pt idx="127">
                  <c:v>40.776259104000012</c:v>
                </c:pt>
                <c:pt idx="128">
                  <c:v>40.209922172000013</c:v>
                </c:pt>
                <c:pt idx="129">
                  <c:v>39.643585240000164</c:v>
                </c:pt>
                <c:pt idx="130">
                  <c:v>39.926753706000063</c:v>
                </c:pt>
                <c:pt idx="131">
                  <c:v>39.360416774000001</c:v>
                </c:pt>
                <c:pt idx="132">
                  <c:v>37.944574444000004</c:v>
                </c:pt>
                <c:pt idx="133">
                  <c:v>38.227742910000224</c:v>
                </c:pt>
                <c:pt idx="134">
                  <c:v>37.944574444000004</c:v>
                </c:pt>
                <c:pt idx="135">
                  <c:v>37.944574444000004</c:v>
                </c:pt>
                <c:pt idx="136">
                  <c:v>37.378237511999998</c:v>
                </c:pt>
                <c:pt idx="137">
                  <c:v>36.811900579999836</c:v>
                </c:pt>
                <c:pt idx="138">
                  <c:v>36.245563648000171</c:v>
                </c:pt>
                <c:pt idx="139">
                  <c:v>35.962395182000186</c:v>
                </c:pt>
                <c:pt idx="140">
                  <c:v>35.679226716000002</c:v>
                </c:pt>
                <c:pt idx="141">
                  <c:v>35.679226716000002</c:v>
                </c:pt>
                <c:pt idx="142">
                  <c:v>34.829721318000011</c:v>
                </c:pt>
                <c:pt idx="143">
                  <c:v>34.829721318000011</c:v>
                </c:pt>
                <c:pt idx="144">
                  <c:v>34.829721318000011</c:v>
                </c:pt>
                <c:pt idx="145">
                  <c:v>34.546552852000012</c:v>
                </c:pt>
                <c:pt idx="146">
                  <c:v>33.980215920000013</c:v>
                </c:pt>
                <c:pt idx="147">
                  <c:v>33.980215920000013</c:v>
                </c:pt>
                <c:pt idx="148">
                  <c:v>33.980215920000013</c:v>
                </c:pt>
                <c:pt idx="149">
                  <c:v>33.413878988</c:v>
                </c:pt>
                <c:pt idx="150">
                  <c:v>33.413878988</c:v>
                </c:pt>
                <c:pt idx="151">
                  <c:v>33.130710522000172</c:v>
                </c:pt>
                <c:pt idx="152">
                  <c:v>33.130710522000172</c:v>
                </c:pt>
                <c:pt idx="153">
                  <c:v>33.130710522000172</c:v>
                </c:pt>
                <c:pt idx="154">
                  <c:v>33.130710522000172</c:v>
                </c:pt>
                <c:pt idx="155">
                  <c:v>32.281205124000003</c:v>
                </c:pt>
                <c:pt idx="156">
                  <c:v>32.564373590000002</c:v>
                </c:pt>
                <c:pt idx="157">
                  <c:v>31.998036657999869</c:v>
                </c:pt>
                <c:pt idx="158">
                  <c:v>31.998036657999869</c:v>
                </c:pt>
                <c:pt idx="159">
                  <c:v>31.714868192000175</c:v>
                </c:pt>
                <c:pt idx="160">
                  <c:v>31.714868192000175</c:v>
                </c:pt>
                <c:pt idx="161">
                  <c:v>31.431699726000005</c:v>
                </c:pt>
                <c:pt idx="162">
                  <c:v>30.865362793999989</c:v>
                </c:pt>
                <c:pt idx="163">
                  <c:v>30.865362793999989</c:v>
                </c:pt>
                <c:pt idx="164">
                  <c:v>30.582194328</c:v>
                </c:pt>
                <c:pt idx="165">
                  <c:v>30.015857396000108</c:v>
                </c:pt>
                <c:pt idx="166">
                  <c:v>30.299025862000001</c:v>
                </c:pt>
                <c:pt idx="167">
                  <c:v>30.015857396000108</c:v>
                </c:pt>
                <c:pt idx="168">
                  <c:v>29.732688930000002</c:v>
                </c:pt>
                <c:pt idx="169">
                  <c:v>29.732688930000002</c:v>
                </c:pt>
                <c:pt idx="170">
                  <c:v>29.449520464000003</c:v>
                </c:pt>
                <c:pt idx="171">
                  <c:v>28.883183531999872</c:v>
                </c:pt>
                <c:pt idx="172">
                  <c:v>28.600015066000104</c:v>
                </c:pt>
                <c:pt idx="173">
                  <c:v>28.600015066000104</c:v>
                </c:pt>
                <c:pt idx="174">
                  <c:v>28.600015066000104</c:v>
                </c:pt>
                <c:pt idx="175">
                  <c:v>28.231896060200096</c:v>
                </c:pt>
                <c:pt idx="176">
                  <c:v>28.0053612874</c:v>
                </c:pt>
                <c:pt idx="177">
                  <c:v>28.0053612874</c:v>
                </c:pt>
                <c:pt idx="178">
                  <c:v>28.0053612874</c:v>
                </c:pt>
                <c:pt idx="179">
                  <c:v>27.778826514600002</c:v>
                </c:pt>
                <c:pt idx="180">
                  <c:v>27.58060858839988</c:v>
                </c:pt>
                <c:pt idx="181">
                  <c:v>27.354073815600035</c:v>
                </c:pt>
                <c:pt idx="182">
                  <c:v>27.354073815600035</c:v>
                </c:pt>
                <c:pt idx="183">
                  <c:v>27.155855889400112</c:v>
                </c:pt>
                <c:pt idx="184">
                  <c:v>26.929321116600001</c:v>
                </c:pt>
                <c:pt idx="185">
                  <c:v>26.731103190399999</c:v>
                </c:pt>
                <c:pt idx="186">
                  <c:v>26.731103190399999</c:v>
                </c:pt>
                <c:pt idx="187">
                  <c:v>26.504568417600112</c:v>
                </c:pt>
                <c:pt idx="188">
                  <c:v>26.306350491400035</c:v>
                </c:pt>
                <c:pt idx="189">
                  <c:v>26.504568417600112</c:v>
                </c:pt>
                <c:pt idx="190">
                  <c:v>26.108132565200002</c:v>
                </c:pt>
                <c:pt idx="191">
                  <c:v>26.108132565200002</c:v>
                </c:pt>
                <c:pt idx="192">
                  <c:v>25.881597792400001</c:v>
                </c:pt>
                <c:pt idx="193">
                  <c:v>25.881597792400001</c:v>
                </c:pt>
                <c:pt idx="194">
                  <c:v>25.485161939999884</c:v>
                </c:pt>
                <c:pt idx="195">
                  <c:v>25.683379866199989</c:v>
                </c:pt>
                <c:pt idx="196">
                  <c:v>25.286944013799989</c:v>
                </c:pt>
                <c:pt idx="197">
                  <c:v>25.286944013799989</c:v>
                </c:pt>
                <c:pt idx="198">
                  <c:v>25.286944013799989</c:v>
                </c:pt>
                <c:pt idx="199">
                  <c:v>25.060409240999832</c:v>
                </c:pt>
                <c:pt idx="200">
                  <c:v>24.8621913148</c:v>
                </c:pt>
                <c:pt idx="201">
                  <c:v>24.8621913148</c:v>
                </c:pt>
                <c:pt idx="202">
                  <c:v>24.663973388600031</c:v>
                </c:pt>
                <c:pt idx="203">
                  <c:v>24.465755462400001</c:v>
                </c:pt>
                <c:pt idx="204">
                  <c:v>24.465755462400001</c:v>
                </c:pt>
                <c:pt idx="205">
                  <c:v>24.06931960999988</c:v>
                </c:pt>
                <c:pt idx="206">
                  <c:v>24.06931960999988</c:v>
                </c:pt>
                <c:pt idx="207">
                  <c:v>23.871101683799999</c:v>
                </c:pt>
                <c:pt idx="208">
                  <c:v>23.871101683799999</c:v>
                </c:pt>
                <c:pt idx="209">
                  <c:v>23.871101683799999</c:v>
                </c:pt>
                <c:pt idx="210">
                  <c:v>23.7012006042</c:v>
                </c:pt>
                <c:pt idx="211">
                  <c:v>23.502982678000002</c:v>
                </c:pt>
                <c:pt idx="212">
                  <c:v>23.3047647518001</c:v>
                </c:pt>
                <c:pt idx="213">
                  <c:v>23.106546825599906</c:v>
                </c:pt>
                <c:pt idx="214">
                  <c:v>23.106546825599906</c:v>
                </c:pt>
                <c:pt idx="215">
                  <c:v>23.106546825599906</c:v>
                </c:pt>
                <c:pt idx="216">
                  <c:v>23.106546825599906</c:v>
                </c:pt>
                <c:pt idx="217">
                  <c:v>23.106546825599906</c:v>
                </c:pt>
                <c:pt idx="218">
                  <c:v>22.738427819800002</c:v>
                </c:pt>
                <c:pt idx="219">
                  <c:v>22.738427819800002</c:v>
                </c:pt>
                <c:pt idx="220">
                  <c:v>22.540209893599872</c:v>
                </c:pt>
                <c:pt idx="221">
                  <c:v>22.370308814000001</c:v>
                </c:pt>
                <c:pt idx="222">
                  <c:v>22.1720908878</c:v>
                </c:pt>
                <c:pt idx="223">
                  <c:v>22.1720908878</c:v>
                </c:pt>
                <c:pt idx="224">
                  <c:v>22.1720908878</c:v>
                </c:pt>
                <c:pt idx="225">
                  <c:v>22.1720908878</c:v>
                </c:pt>
                <c:pt idx="226">
                  <c:v>22.1720908878</c:v>
                </c:pt>
                <c:pt idx="227">
                  <c:v>22.002189808199876</c:v>
                </c:pt>
                <c:pt idx="228">
                  <c:v>21.803971881999999</c:v>
                </c:pt>
                <c:pt idx="229">
                  <c:v>21.634070802400089</c:v>
                </c:pt>
                <c:pt idx="230">
                  <c:v>21.435852876200002</c:v>
                </c:pt>
                <c:pt idx="231">
                  <c:v>21.435852876200002</c:v>
                </c:pt>
                <c:pt idx="232">
                  <c:v>21.265951796600035</c:v>
                </c:pt>
                <c:pt idx="233">
                  <c:v>21.265951796600035</c:v>
                </c:pt>
                <c:pt idx="234">
                  <c:v>21.265951796600035</c:v>
                </c:pt>
                <c:pt idx="235">
                  <c:v>21.0960507170001</c:v>
                </c:pt>
                <c:pt idx="236">
                  <c:v>21.0960507170001</c:v>
                </c:pt>
                <c:pt idx="237">
                  <c:v>21.0960507170001</c:v>
                </c:pt>
                <c:pt idx="238">
                  <c:v>20.897832790799999</c:v>
                </c:pt>
                <c:pt idx="239">
                  <c:v>20.897832790799999</c:v>
                </c:pt>
                <c:pt idx="240">
                  <c:v>20.727931711200089</c:v>
                </c:pt>
                <c:pt idx="241">
                  <c:v>20.558030631599891</c:v>
                </c:pt>
                <c:pt idx="242">
                  <c:v>20.558030631599891</c:v>
                </c:pt>
                <c:pt idx="243">
                  <c:v>20.558030631599891</c:v>
                </c:pt>
                <c:pt idx="244">
                  <c:v>20.388129551999842</c:v>
                </c:pt>
                <c:pt idx="245">
                  <c:v>20.558030631599891</c:v>
                </c:pt>
                <c:pt idx="246">
                  <c:v>20.388129551999842</c:v>
                </c:pt>
                <c:pt idx="247">
                  <c:v>20.2182284724</c:v>
                </c:pt>
                <c:pt idx="248">
                  <c:v>20.2182284724</c:v>
                </c:pt>
                <c:pt idx="249">
                  <c:v>20.020010546200002</c:v>
                </c:pt>
                <c:pt idx="250">
                  <c:v>19.850109466599999</c:v>
                </c:pt>
                <c:pt idx="251">
                  <c:v>19.850109466599999</c:v>
                </c:pt>
                <c:pt idx="252">
                  <c:v>19.680208387</c:v>
                </c:pt>
                <c:pt idx="253">
                  <c:v>19.680208387</c:v>
                </c:pt>
                <c:pt idx="254">
                  <c:v>19.680208387</c:v>
                </c:pt>
                <c:pt idx="255">
                  <c:v>19.510307307400005</c:v>
                </c:pt>
                <c:pt idx="256">
                  <c:v>19.510307307400005</c:v>
                </c:pt>
                <c:pt idx="257">
                  <c:v>19.340406227799914</c:v>
                </c:pt>
                <c:pt idx="258">
                  <c:v>19.340406227799914</c:v>
                </c:pt>
                <c:pt idx="259">
                  <c:v>19.028920915200001</c:v>
                </c:pt>
                <c:pt idx="260">
                  <c:v>19.028920915200001</c:v>
                </c:pt>
                <c:pt idx="261">
                  <c:v>19.028920915200001</c:v>
                </c:pt>
                <c:pt idx="262">
                  <c:v>18.859019835600002</c:v>
                </c:pt>
                <c:pt idx="263">
                  <c:v>18.859019835600002</c:v>
                </c:pt>
                <c:pt idx="264">
                  <c:v>18.859019835600002</c:v>
                </c:pt>
                <c:pt idx="265">
                  <c:v>18.859019835600002</c:v>
                </c:pt>
                <c:pt idx="266">
                  <c:v>18.490900829800001</c:v>
                </c:pt>
                <c:pt idx="267">
                  <c:v>18.490900829800001</c:v>
                </c:pt>
                <c:pt idx="268">
                  <c:v>18.490900829800001</c:v>
                </c:pt>
                <c:pt idx="269">
                  <c:v>18.292682903599847</c:v>
                </c:pt>
                <c:pt idx="270">
                  <c:v>18.066148130800002</c:v>
                </c:pt>
                <c:pt idx="271">
                  <c:v>18.066148130800002</c:v>
                </c:pt>
                <c:pt idx="272">
                  <c:v>18.066148130800002</c:v>
                </c:pt>
                <c:pt idx="273">
                  <c:v>17.8679302046</c:v>
                </c:pt>
                <c:pt idx="274">
                  <c:v>17.8679302046</c:v>
                </c:pt>
                <c:pt idx="275">
                  <c:v>17.8679302046</c:v>
                </c:pt>
                <c:pt idx="276">
                  <c:v>17.669712278399835</c:v>
                </c:pt>
                <c:pt idx="277">
                  <c:v>17.471494352200001</c:v>
                </c:pt>
                <c:pt idx="278">
                  <c:v>17.471494352200001</c:v>
                </c:pt>
                <c:pt idx="279">
                  <c:v>17.669712278399835</c:v>
                </c:pt>
                <c:pt idx="280">
                  <c:v>17.273276425999999</c:v>
                </c:pt>
                <c:pt idx="281">
                  <c:v>17.103375346400082</c:v>
                </c:pt>
                <c:pt idx="282">
                  <c:v>17.273276425999999</c:v>
                </c:pt>
                <c:pt idx="283">
                  <c:v>17.103375346400082</c:v>
                </c:pt>
                <c:pt idx="284">
                  <c:v>17.103375346400082</c:v>
                </c:pt>
                <c:pt idx="285">
                  <c:v>16.905157420200005</c:v>
                </c:pt>
                <c:pt idx="286">
                  <c:v>16.905157420200005</c:v>
                </c:pt>
                <c:pt idx="287">
                  <c:v>16.706939494</c:v>
                </c:pt>
                <c:pt idx="288">
                  <c:v>16.905157420200005</c:v>
                </c:pt>
                <c:pt idx="289">
                  <c:v>16.508721567800002</c:v>
                </c:pt>
                <c:pt idx="290">
                  <c:v>16.706939494</c:v>
                </c:pt>
                <c:pt idx="291">
                  <c:v>16.3105036416</c:v>
                </c:pt>
                <c:pt idx="292">
                  <c:v>16.508721567800002</c:v>
                </c:pt>
                <c:pt idx="293">
                  <c:v>16.3105036416</c:v>
                </c:pt>
                <c:pt idx="294">
                  <c:v>16.3105036416</c:v>
                </c:pt>
                <c:pt idx="295">
                  <c:v>16.140602562000002</c:v>
                </c:pt>
                <c:pt idx="296">
                  <c:v>16.140602562000002</c:v>
                </c:pt>
                <c:pt idx="297">
                  <c:v>16.140602562000002</c:v>
                </c:pt>
                <c:pt idx="298">
                  <c:v>16.140602562000002</c:v>
                </c:pt>
                <c:pt idx="299">
                  <c:v>15.942384635800046</c:v>
                </c:pt>
                <c:pt idx="300">
                  <c:v>16.140602562000002</c:v>
                </c:pt>
                <c:pt idx="301">
                  <c:v>15.744166709599998</c:v>
                </c:pt>
                <c:pt idx="302">
                  <c:v>15.744166709599998</c:v>
                </c:pt>
                <c:pt idx="303">
                  <c:v>15.744166709599998</c:v>
                </c:pt>
                <c:pt idx="304">
                  <c:v>15.744166709599998</c:v>
                </c:pt>
                <c:pt idx="305">
                  <c:v>15.376047703800024</c:v>
                </c:pt>
                <c:pt idx="306">
                  <c:v>15.744166709599998</c:v>
                </c:pt>
                <c:pt idx="307">
                  <c:v>15.376047703800024</c:v>
                </c:pt>
                <c:pt idx="308">
                  <c:v>15.376047703800024</c:v>
                </c:pt>
                <c:pt idx="309">
                  <c:v>15.376047703800024</c:v>
                </c:pt>
                <c:pt idx="310">
                  <c:v>15.376047703800024</c:v>
                </c:pt>
                <c:pt idx="311">
                  <c:v>15.206146624200002</c:v>
                </c:pt>
                <c:pt idx="312">
                  <c:v>15.376047703800024</c:v>
                </c:pt>
                <c:pt idx="313">
                  <c:v>15.206146624200002</c:v>
                </c:pt>
                <c:pt idx="314">
                  <c:v>15.206146624200002</c:v>
                </c:pt>
                <c:pt idx="315">
                  <c:v>15.0362455446</c:v>
                </c:pt>
                <c:pt idx="316">
                  <c:v>15.0362455446</c:v>
                </c:pt>
                <c:pt idx="317">
                  <c:v>15.0362455446</c:v>
                </c:pt>
                <c:pt idx="318">
                  <c:v>14.8380276184</c:v>
                </c:pt>
                <c:pt idx="319">
                  <c:v>14.8380276184</c:v>
                </c:pt>
                <c:pt idx="320">
                  <c:v>14.8380276184</c:v>
                </c:pt>
                <c:pt idx="321">
                  <c:v>14.668126538800006</c:v>
                </c:pt>
                <c:pt idx="322">
                  <c:v>14.498225459199999</c:v>
                </c:pt>
                <c:pt idx="323">
                  <c:v>14.668126538800006</c:v>
                </c:pt>
                <c:pt idx="324">
                  <c:v>14.498225459199999</c:v>
                </c:pt>
                <c:pt idx="325">
                  <c:v>14.498225459199999</c:v>
                </c:pt>
                <c:pt idx="326">
                  <c:v>14.498225459199999</c:v>
                </c:pt>
                <c:pt idx="327">
                  <c:v>14.498225459199999</c:v>
                </c:pt>
                <c:pt idx="328">
                  <c:v>14.3283243796</c:v>
                </c:pt>
                <c:pt idx="329">
                  <c:v>14.498225459199999</c:v>
                </c:pt>
                <c:pt idx="330">
                  <c:v>14.3283243796</c:v>
                </c:pt>
                <c:pt idx="331">
                  <c:v>14.158423300000001</c:v>
                </c:pt>
                <c:pt idx="332">
                  <c:v>14.3283243796</c:v>
                </c:pt>
                <c:pt idx="333">
                  <c:v>14.158423300000001</c:v>
                </c:pt>
                <c:pt idx="334">
                  <c:v>14.158423300000001</c:v>
                </c:pt>
                <c:pt idx="335">
                  <c:v>14.158423300000001</c:v>
                </c:pt>
                <c:pt idx="336">
                  <c:v>13.9885222204</c:v>
                </c:pt>
                <c:pt idx="337">
                  <c:v>13.818621140799998</c:v>
                </c:pt>
                <c:pt idx="346">
                  <c:v>13.648720061199951</c:v>
                </c:pt>
                <c:pt idx="347">
                  <c:v>13.648720061199951</c:v>
                </c:pt>
                <c:pt idx="348">
                  <c:v>13.648720061199951</c:v>
                </c:pt>
                <c:pt idx="349">
                  <c:v>13.648720061199951</c:v>
                </c:pt>
                <c:pt idx="350">
                  <c:v>13.648720061199951</c:v>
                </c:pt>
                <c:pt idx="351">
                  <c:v>13.478818981599998</c:v>
                </c:pt>
                <c:pt idx="352">
                  <c:v>13.648720061199951</c:v>
                </c:pt>
                <c:pt idx="353">
                  <c:v>13.478818981599998</c:v>
                </c:pt>
                <c:pt idx="354">
                  <c:v>13.308917902000001</c:v>
                </c:pt>
                <c:pt idx="355">
                  <c:v>13.308917902000001</c:v>
                </c:pt>
                <c:pt idx="356">
                  <c:v>13.308917902000001</c:v>
                </c:pt>
                <c:pt idx="357">
                  <c:v>13.308917902000001</c:v>
                </c:pt>
                <c:pt idx="358">
                  <c:v>13.1390168224</c:v>
                </c:pt>
                <c:pt idx="359">
                  <c:v>13.1390168224</c:v>
                </c:pt>
                <c:pt idx="360">
                  <c:v>12.997432589400061</c:v>
                </c:pt>
                <c:pt idx="361">
                  <c:v>13.1390168224</c:v>
                </c:pt>
                <c:pt idx="362">
                  <c:v>13.1390168224</c:v>
                </c:pt>
                <c:pt idx="363">
                  <c:v>13.308917902000001</c:v>
                </c:pt>
                <c:pt idx="364">
                  <c:v>12.997432589400061</c:v>
                </c:pt>
                <c:pt idx="365">
                  <c:v>12.997432589400061</c:v>
                </c:pt>
                <c:pt idx="366">
                  <c:v>12.997432589400061</c:v>
                </c:pt>
                <c:pt idx="367">
                  <c:v>12.997432589400061</c:v>
                </c:pt>
                <c:pt idx="368">
                  <c:v>12.997432589400061</c:v>
                </c:pt>
                <c:pt idx="369">
                  <c:v>12.997432589400061</c:v>
                </c:pt>
                <c:pt idx="370">
                  <c:v>12.827531509800046</c:v>
                </c:pt>
                <c:pt idx="371">
                  <c:v>12.827531509800046</c:v>
                </c:pt>
                <c:pt idx="372">
                  <c:v>12.685947276800055</c:v>
                </c:pt>
                <c:pt idx="373">
                  <c:v>12.827531509800046</c:v>
                </c:pt>
                <c:pt idx="374">
                  <c:v>12.685947276800055</c:v>
                </c:pt>
                <c:pt idx="375">
                  <c:v>12.685947276800055</c:v>
                </c:pt>
                <c:pt idx="376">
                  <c:v>12.685947276800055</c:v>
                </c:pt>
                <c:pt idx="377">
                  <c:v>12.685947276800055</c:v>
                </c:pt>
                <c:pt idx="378">
                  <c:v>12.516046197200026</c:v>
                </c:pt>
                <c:pt idx="379">
                  <c:v>12.516046197200026</c:v>
                </c:pt>
                <c:pt idx="380">
                  <c:v>12.516046197200026</c:v>
                </c:pt>
                <c:pt idx="381">
                  <c:v>12.516046197200026</c:v>
                </c:pt>
                <c:pt idx="382">
                  <c:v>12.516046197200026</c:v>
                </c:pt>
                <c:pt idx="383">
                  <c:v>12.3744619642</c:v>
                </c:pt>
                <c:pt idx="384">
                  <c:v>12.3744619642</c:v>
                </c:pt>
                <c:pt idx="385">
                  <c:v>12.3744619642</c:v>
                </c:pt>
                <c:pt idx="386">
                  <c:v>12.204560884600001</c:v>
                </c:pt>
                <c:pt idx="387">
                  <c:v>12.3744619642</c:v>
                </c:pt>
                <c:pt idx="388">
                  <c:v>12.3744619642</c:v>
                </c:pt>
                <c:pt idx="389">
                  <c:v>12.3744619642</c:v>
                </c:pt>
                <c:pt idx="390">
                  <c:v>12.3744619642</c:v>
                </c:pt>
                <c:pt idx="391">
                  <c:v>12.3744619642</c:v>
                </c:pt>
                <c:pt idx="392">
                  <c:v>12.3744619642</c:v>
                </c:pt>
                <c:pt idx="393">
                  <c:v>12.516046197200026</c:v>
                </c:pt>
                <c:pt idx="394">
                  <c:v>12.516046197200026</c:v>
                </c:pt>
                <c:pt idx="395">
                  <c:v>12.516046197200026</c:v>
                </c:pt>
                <c:pt idx="396">
                  <c:v>12.3744619642</c:v>
                </c:pt>
                <c:pt idx="397">
                  <c:v>12.516046197200026</c:v>
                </c:pt>
                <c:pt idx="398">
                  <c:v>12.3744619642</c:v>
                </c:pt>
                <c:pt idx="399">
                  <c:v>12.516046197200026</c:v>
                </c:pt>
                <c:pt idx="400">
                  <c:v>12.516046197200026</c:v>
                </c:pt>
                <c:pt idx="401">
                  <c:v>12.516046197200026</c:v>
                </c:pt>
                <c:pt idx="402">
                  <c:v>12.3744619642</c:v>
                </c:pt>
                <c:pt idx="403">
                  <c:v>12.516046197200026</c:v>
                </c:pt>
                <c:pt idx="404">
                  <c:v>12.516046197200026</c:v>
                </c:pt>
                <c:pt idx="405">
                  <c:v>12.516046197200026</c:v>
                </c:pt>
                <c:pt idx="406">
                  <c:v>12.516046197200026</c:v>
                </c:pt>
                <c:pt idx="407">
                  <c:v>12.516046197200026</c:v>
                </c:pt>
                <c:pt idx="408">
                  <c:v>12.685947276800055</c:v>
                </c:pt>
                <c:pt idx="409">
                  <c:v>12.516046197200026</c:v>
                </c:pt>
                <c:pt idx="410">
                  <c:v>12.685947276800055</c:v>
                </c:pt>
                <c:pt idx="411">
                  <c:v>12.685947276800055</c:v>
                </c:pt>
                <c:pt idx="412">
                  <c:v>12.516046197200026</c:v>
                </c:pt>
                <c:pt idx="413">
                  <c:v>12.827531509800046</c:v>
                </c:pt>
                <c:pt idx="414">
                  <c:v>12.827531509800046</c:v>
                </c:pt>
                <c:pt idx="415">
                  <c:v>12.827531509800046</c:v>
                </c:pt>
                <c:pt idx="416">
                  <c:v>12.827531509800046</c:v>
                </c:pt>
                <c:pt idx="417">
                  <c:v>12.827531509800046</c:v>
                </c:pt>
                <c:pt idx="418">
                  <c:v>12.827531509800046</c:v>
                </c:pt>
                <c:pt idx="419">
                  <c:v>12.997432589400061</c:v>
                </c:pt>
                <c:pt idx="420">
                  <c:v>12.997432589400061</c:v>
                </c:pt>
                <c:pt idx="421">
                  <c:v>12.997432589400061</c:v>
                </c:pt>
                <c:pt idx="422">
                  <c:v>12.997432589400061</c:v>
                </c:pt>
                <c:pt idx="423">
                  <c:v>12.997432589400061</c:v>
                </c:pt>
                <c:pt idx="424">
                  <c:v>12.997432589400061</c:v>
                </c:pt>
                <c:pt idx="425">
                  <c:v>12.997432589400061</c:v>
                </c:pt>
                <c:pt idx="426">
                  <c:v>12.997432589400061</c:v>
                </c:pt>
                <c:pt idx="427">
                  <c:v>12.997432589400061</c:v>
                </c:pt>
                <c:pt idx="428">
                  <c:v>12.997432589400061</c:v>
                </c:pt>
                <c:pt idx="429">
                  <c:v>12.997432589400061</c:v>
                </c:pt>
                <c:pt idx="430">
                  <c:v>12.997432589400061</c:v>
                </c:pt>
                <c:pt idx="431">
                  <c:v>12.997432589400061</c:v>
                </c:pt>
                <c:pt idx="432">
                  <c:v>12.827531509800046</c:v>
                </c:pt>
                <c:pt idx="433">
                  <c:v>12.827531509800046</c:v>
                </c:pt>
                <c:pt idx="434">
                  <c:v>12.997432589400061</c:v>
                </c:pt>
                <c:pt idx="435">
                  <c:v>12.827531509800046</c:v>
                </c:pt>
                <c:pt idx="436">
                  <c:v>12.827531509800046</c:v>
                </c:pt>
                <c:pt idx="437">
                  <c:v>12.685947276800055</c:v>
                </c:pt>
                <c:pt idx="438">
                  <c:v>12.827531509800046</c:v>
                </c:pt>
                <c:pt idx="439">
                  <c:v>12.827531509800046</c:v>
                </c:pt>
                <c:pt idx="440">
                  <c:v>12.827531509800046</c:v>
                </c:pt>
                <c:pt idx="441">
                  <c:v>12.827531509800046</c:v>
                </c:pt>
                <c:pt idx="442">
                  <c:v>12.827531509800046</c:v>
                </c:pt>
                <c:pt idx="443">
                  <c:v>12.685947276800055</c:v>
                </c:pt>
                <c:pt idx="444">
                  <c:v>12.685947276800055</c:v>
                </c:pt>
                <c:pt idx="445">
                  <c:v>12.827531509800046</c:v>
                </c:pt>
                <c:pt idx="446">
                  <c:v>12.516046197200026</c:v>
                </c:pt>
                <c:pt idx="447">
                  <c:v>12.516046197200026</c:v>
                </c:pt>
                <c:pt idx="448">
                  <c:v>12.516046197200026</c:v>
                </c:pt>
                <c:pt idx="449">
                  <c:v>12.685947276800055</c:v>
                </c:pt>
                <c:pt idx="450">
                  <c:v>12.3744619642</c:v>
                </c:pt>
                <c:pt idx="451">
                  <c:v>12.516046197200026</c:v>
                </c:pt>
                <c:pt idx="452">
                  <c:v>12.516046197200026</c:v>
                </c:pt>
                <c:pt idx="453">
                  <c:v>12.516046197200026</c:v>
                </c:pt>
                <c:pt idx="454">
                  <c:v>12.516046197200026</c:v>
                </c:pt>
                <c:pt idx="455">
                  <c:v>12.516046197200026</c:v>
                </c:pt>
                <c:pt idx="456">
                  <c:v>12.3744619642</c:v>
                </c:pt>
                <c:pt idx="457">
                  <c:v>12.204560884600001</c:v>
                </c:pt>
                <c:pt idx="458">
                  <c:v>12.3744619642</c:v>
                </c:pt>
                <c:pt idx="459">
                  <c:v>12.3744619642</c:v>
                </c:pt>
                <c:pt idx="460">
                  <c:v>12.3744619642</c:v>
                </c:pt>
                <c:pt idx="461">
                  <c:v>12.204560884600001</c:v>
                </c:pt>
                <c:pt idx="462">
                  <c:v>12.3744619642</c:v>
                </c:pt>
                <c:pt idx="463">
                  <c:v>12.204560884600001</c:v>
                </c:pt>
                <c:pt idx="464">
                  <c:v>12.204560884600001</c:v>
                </c:pt>
                <c:pt idx="465">
                  <c:v>12.204560884600001</c:v>
                </c:pt>
                <c:pt idx="466">
                  <c:v>12.204560884600001</c:v>
                </c:pt>
                <c:pt idx="467">
                  <c:v>12.204560884600001</c:v>
                </c:pt>
                <c:pt idx="468">
                  <c:v>12.204560884600001</c:v>
                </c:pt>
                <c:pt idx="469">
                  <c:v>12.204560884600001</c:v>
                </c:pt>
                <c:pt idx="470">
                  <c:v>12.204560884600001</c:v>
                </c:pt>
                <c:pt idx="471">
                  <c:v>12.204560884600001</c:v>
                </c:pt>
                <c:pt idx="472">
                  <c:v>12.204560884600001</c:v>
                </c:pt>
                <c:pt idx="473">
                  <c:v>12.204560884600001</c:v>
                </c:pt>
                <c:pt idx="474">
                  <c:v>12.204560884600001</c:v>
                </c:pt>
                <c:pt idx="475">
                  <c:v>12.204560884600001</c:v>
                </c:pt>
                <c:pt idx="476">
                  <c:v>12.204560884600001</c:v>
                </c:pt>
                <c:pt idx="477">
                  <c:v>12.204560884600001</c:v>
                </c:pt>
                <c:pt idx="478">
                  <c:v>12.204560884600001</c:v>
                </c:pt>
                <c:pt idx="479">
                  <c:v>12.062976651600026</c:v>
                </c:pt>
              </c:numCache>
            </c:numRef>
          </c:xVal>
          <c:yVal>
            <c:numRef>
              <c:f>'15-min ''07'!$E$7107:$E$7586</c:f>
              <c:numCache>
                <c:formatCode>General</c:formatCode>
                <c:ptCount val="480"/>
                <c:pt idx="0">
                  <c:v>223</c:v>
                </c:pt>
                <c:pt idx="1">
                  <c:v>224</c:v>
                </c:pt>
                <c:pt idx="2">
                  <c:v>221</c:v>
                </c:pt>
                <c:pt idx="3">
                  <c:v>228</c:v>
                </c:pt>
                <c:pt idx="4">
                  <c:v>225</c:v>
                </c:pt>
                <c:pt idx="5">
                  <c:v>223</c:v>
                </c:pt>
                <c:pt idx="6">
                  <c:v>228</c:v>
                </c:pt>
                <c:pt idx="7">
                  <c:v>228</c:v>
                </c:pt>
                <c:pt idx="8">
                  <c:v>225</c:v>
                </c:pt>
                <c:pt idx="9">
                  <c:v>220</c:v>
                </c:pt>
                <c:pt idx="10">
                  <c:v>220</c:v>
                </c:pt>
                <c:pt idx="11">
                  <c:v>222</c:v>
                </c:pt>
                <c:pt idx="12">
                  <c:v>227</c:v>
                </c:pt>
                <c:pt idx="13">
                  <c:v>220</c:v>
                </c:pt>
                <c:pt idx="14">
                  <c:v>229</c:v>
                </c:pt>
                <c:pt idx="15">
                  <c:v>228</c:v>
                </c:pt>
                <c:pt idx="16">
                  <c:v>220</c:v>
                </c:pt>
                <c:pt idx="17">
                  <c:v>219</c:v>
                </c:pt>
                <c:pt idx="18">
                  <c:v>220</c:v>
                </c:pt>
                <c:pt idx="19">
                  <c:v>222</c:v>
                </c:pt>
                <c:pt idx="20">
                  <c:v>220</c:v>
                </c:pt>
                <c:pt idx="21">
                  <c:v>219</c:v>
                </c:pt>
                <c:pt idx="22">
                  <c:v>219</c:v>
                </c:pt>
                <c:pt idx="23">
                  <c:v>219</c:v>
                </c:pt>
                <c:pt idx="24">
                  <c:v>219</c:v>
                </c:pt>
                <c:pt idx="25">
                  <c:v>222</c:v>
                </c:pt>
                <c:pt idx="26">
                  <c:v>226</c:v>
                </c:pt>
                <c:pt idx="27">
                  <c:v>229</c:v>
                </c:pt>
                <c:pt idx="28">
                  <c:v>227</c:v>
                </c:pt>
                <c:pt idx="29">
                  <c:v>219</c:v>
                </c:pt>
                <c:pt idx="30">
                  <c:v>223</c:v>
                </c:pt>
                <c:pt idx="31">
                  <c:v>225</c:v>
                </c:pt>
                <c:pt idx="32">
                  <c:v>219</c:v>
                </c:pt>
                <c:pt idx="33">
                  <c:v>226</c:v>
                </c:pt>
                <c:pt idx="34">
                  <c:v>228</c:v>
                </c:pt>
                <c:pt idx="35">
                  <c:v>214</c:v>
                </c:pt>
                <c:pt idx="36">
                  <c:v>213</c:v>
                </c:pt>
                <c:pt idx="37">
                  <c:v>216</c:v>
                </c:pt>
                <c:pt idx="38">
                  <c:v>219</c:v>
                </c:pt>
                <c:pt idx="39">
                  <c:v>220</c:v>
                </c:pt>
                <c:pt idx="40">
                  <c:v>222</c:v>
                </c:pt>
                <c:pt idx="41">
                  <c:v>225</c:v>
                </c:pt>
                <c:pt idx="42">
                  <c:v>226</c:v>
                </c:pt>
                <c:pt idx="43">
                  <c:v>226</c:v>
                </c:pt>
                <c:pt idx="44">
                  <c:v>227</c:v>
                </c:pt>
                <c:pt idx="45">
                  <c:v>221</c:v>
                </c:pt>
                <c:pt idx="46">
                  <c:v>207</c:v>
                </c:pt>
                <c:pt idx="47">
                  <c:v>188</c:v>
                </c:pt>
                <c:pt idx="48">
                  <c:v>171</c:v>
                </c:pt>
                <c:pt idx="49">
                  <c:v>160</c:v>
                </c:pt>
                <c:pt idx="50">
                  <c:v>156</c:v>
                </c:pt>
                <c:pt idx="51">
                  <c:v>153</c:v>
                </c:pt>
                <c:pt idx="52">
                  <c:v>150</c:v>
                </c:pt>
                <c:pt idx="53">
                  <c:v>149</c:v>
                </c:pt>
                <c:pt idx="54">
                  <c:v>146</c:v>
                </c:pt>
                <c:pt idx="55">
                  <c:v>142</c:v>
                </c:pt>
                <c:pt idx="56">
                  <c:v>142</c:v>
                </c:pt>
                <c:pt idx="57">
                  <c:v>142</c:v>
                </c:pt>
                <c:pt idx="58">
                  <c:v>143</c:v>
                </c:pt>
                <c:pt idx="59">
                  <c:v>145</c:v>
                </c:pt>
                <c:pt idx="60">
                  <c:v>147</c:v>
                </c:pt>
                <c:pt idx="61">
                  <c:v>149</c:v>
                </c:pt>
                <c:pt idx="62">
                  <c:v>151</c:v>
                </c:pt>
                <c:pt idx="63">
                  <c:v>152</c:v>
                </c:pt>
                <c:pt idx="64">
                  <c:v>152</c:v>
                </c:pt>
                <c:pt idx="65">
                  <c:v>151</c:v>
                </c:pt>
                <c:pt idx="66">
                  <c:v>149</c:v>
                </c:pt>
                <c:pt idx="67">
                  <c:v>147</c:v>
                </c:pt>
                <c:pt idx="68">
                  <c:v>145</c:v>
                </c:pt>
                <c:pt idx="69">
                  <c:v>142</c:v>
                </c:pt>
                <c:pt idx="70">
                  <c:v>140</c:v>
                </c:pt>
                <c:pt idx="71">
                  <c:v>138</c:v>
                </c:pt>
                <c:pt idx="72">
                  <c:v>136</c:v>
                </c:pt>
                <c:pt idx="73">
                  <c:v>134</c:v>
                </c:pt>
                <c:pt idx="74">
                  <c:v>133</c:v>
                </c:pt>
                <c:pt idx="75">
                  <c:v>132</c:v>
                </c:pt>
                <c:pt idx="76">
                  <c:v>130</c:v>
                </c:pt>
                <c:pt idx="77">
                  <c:v>130</c:v>
                </c:pt>
                <c:pt idx="78">
                  <c:v>129</c:v>
                </c:pt>
                <c:pt idx="79">
                  <c:v>129</c:v>
                </c:pt>
                <c:pt idx="80">
                  <c:v>128</c:v>
                </c:pt>
                <c:pt idx="81">
                  <c:v>128</c:v>
                </c:pt>
                <c:pt idx="82">
                  <c:v>127</c:v>
                </c:pt>
                <c:pt idx="83">
                  <c:v>127</c:v>
                </c:pt>
                <c:pt idx="84">
                  <c:v>127</c:v>
                </c:pt>
                <c:pt idx="85">
                  <c:v>126</c:v>
                </c:pt>
                <c:pt idx="86">
                  <c:v>126</c:v>
                </c:pt>
                <c:pt idx="87">
                  <c:v>126</c:v>
                </c:pt>
                <c:pt idx="88">
                  <c:v>126</c:v>
                </c:pt>
                <c:pt idx="89">
                  <c:v>125</c:v>
                </c:pt>
                <c:pt idx="90">
                  <c:v>125</c:v>
                </c:pt>
                <c:pt idx="91">
                  <c:v>125</c:v>
                </c:pt>
                <c:pt idx="92">
                  <c:v>125</c:v>
                </c:pt>
                <c:pt idx="93">
                  <c:v>125</c:v>
                </c:pt>
                <c:pt idx="94">
                  <c:v>125</c:v>
                </c:pt>
                <c:pt idx="95">
                  <c:v>125</c:v>
                </c:pt>
                <c:pt idx="96">
                  <c:v>125</c:v>
                </c:pt>
                <c:pt idx="97">
                  <c:v>125</c:v>
                </c:pt>
                <c:pt idx="98">
                  <c:v>125</c:v>
                </c:pt>
                <c:pt idx="99">
                  <c:v>124</c:v>
                </c:pt>
                <c:pt idx="100">
                  <c:v>124</c:v>
                </c:pt>
                <c:pt idx="101">
                  <c:v>125</c:v>
                </c:pt>
                <c:pt idx="102">
                  <c:v>124</c:v>
                </c:pt>
                <c:pt idx="103">
                  <c:v>125</c:v>
                </c:pt>
                <c:pt idx="104">
                  <c:v>125</c:v>
                </c:pt>
                <c:pt idx="105">
                  <c:v>125</c:v>
                </c:pt>
                <c:pt idx="106">
                  <c:v>125</c:v>
                </c:pt>
                <c:pt idx="107">
                  <c:v>125</c:v>
                </c:pt>
                <c:pt idx="108">
                  <c:v>125</c:v>
                </c:pt>
                <c:pt idx="109">
                  <c:v>125</c:v>
                </c:pt>
                <c:pt idx="110">
                  <c:v>125</c:v>
                </c:pt>
                <c:pt idx="111">
                  <c:v>125</c:v>
                </c:pt>
                <c:pt idx="112">
                  <c:v>125</c:v>
                </c:pt>
                <c:pt idx="113">
                  <c:v>125</c:v>
                </c:pt>
                <c:pt idx="114">
                  <c:v>125</c:v>
                </c:pt>
                <c:pt idx="115">
                  <c:v>125</c:v>
                </c:pt>
                <c:pt idx="116">
                  <c:v>125</c:v>
                </c:pt>
                <c:pt idx="117">
                  <c:v>125</c:v>
                </c:pt>
                <c:pt idx="118">
                  <c:v>125</c:v>
                </c:pt>
                <c:pt idx="119">
                  <c:v>125</c:v>
                </c:pt>
                <c:pt idx="120">
                  <c:v>125</c:v>
                </c:pt>
                <c:pt idx="121">
                  <c:v>126</c:v>
                </c:pt>
                <c:pt idx="122">
                  <c:v>126</c:v>
                </c:pt>
                <c:pt idx="123">
                  <c:v>126</c:v>
                </c:pt>
                <c:pt idx="124">
                  <c:v>126</c:v>
                </c:pt>
                <c:pt idx="125">
                  <c:v>126</c:v>
                </c:pt>
                <c:pt idx="126">
                  <c:v>126</c:v>
                </c:pt>
                <c:pt idx="127">
                  <c:v>126</c:v>
                </c:pt>
                <c:pt idx="128">
                  <c:v>126</c:v>
                </c:pt>
                <c:pt idx="129">
                  <c:v>126</c:v>
                </c:pt>
                <c:pt idx="130">
                  <c:v>126</c:v>
                </c:pt>
                <c:pt idx="131">
                  <c:v>126</c:v>
                </c:pt>
                <c:pt idx="132">
                  <c:v>126</c:v>
                </c:pt>
                <c:pt idx="133">
                  <c:v>126</c:v>
                </c:pt>
                <c:pt idx="134">
                  <c:v>127</c:v>
                </c:pt>
                <c:pt idx="135">
                  <c:v>127</c:v>
                </c:pt>
                <c:pt idx="136">
                  <c:v>127</c:v>
                </c:pt>
                <c:pt idx="137">
                  <c:v>127</c:v>
                </c:pt>
                <c:pt idx="138">
                  <c:v>127</c:v>
                </c:pt>
                <c:pt idx="139">
                  <c:v>127</c:v>
                </c:pt>
                <c:pt idx="140">
                  <c:v>127</c:v>
                </c:pt>
                <c:pt idx="141">
                  <c:v>127</c:v>
                </c:pt>
                <c:pt idx="142">
                  <c:v>127</c:v>
                </c:pt>
                <c:pt idx="143">
                  <c:v>127</c:v>
                </c:pt>
                <c:pt idx="144">
                  <c:v>128</c:v>
                </c:pt>
                <c:pt idx="145">
                  <c:v>128</c:v>
                </c:pt>
                <c:pt idx="146">
                  <c:v>128</c:v>
                </c:pt>
                <c:pt idx="147">
                  <c:v>128</c:v>
                </c:pt>
                <c:pt idx="148">
                  <c:v>128</c:v>
                </c:pt>
                <c:pt idx="149">
                  <c:v>128</c:v>
                </c:pt>
                <c:pt idx="150">
                  <c:v>128</c:v>
                </c:pt>
                <c:pt idx="151">
                  <c:v>128</c:v>
                </c:pt>
                <c:pt idx="152">
                  <c:v>128</c:v>
                </c:pt>
                <c:pt idx="153">
                  <c:v>129</c:v>
                </c:pt>
                <c:pt idx="154">
                  <c:v>129</c:v>
                </c:pt>
                <c:pt idx="155">
                  <c:v>129</c:v>
                </c:pt>
                <c:pt idx="156">
                  <c:v>129</c:v>
                </c:pt>
                <c:pt idx="157">
                  <c:v>129</c:v>
                </c:pt>
                <c:pt idx="158">
                  <c:v>129</c:v>
                </c:pt>
                <c:pt idx="159">
                  <c:v>129</c:v>
                </c:pt>
                <c:pt idx="160">
                  <c:v>129</c:v>
                </c:pt>
                <c:pt idx="161">
                  <c:v>129</c:v>
                </c:pt>
                <c:pt idx="162">
                  <c:v>130</c:v>
                </c:pt>
                <c:pt idx="163">
                  <c:v>130</c:v>
                </c:pt>
                <c:pt idx="164">
                  <c:v>130</c:v>
                </c:pt>
                <c:pt idx="165">
                  <c:v>130</c:v>
                </c:pt>
                <c:pt idx="166">
                  <c:v>130</c:v>
                </c:pt>
                <c:pt idx="167">
                  <c:v>130</c:v>
                </c:pt>
                <c:pt idx="168">
                  <c:v>130</c:v>
                </c:pt>
                <c:pt idx="169">
                  <c:v>130</c:v>
                </c:pt>
                <c:pt idx="170">
                  <c:v>131</c:v>
                </c:pt>
                <c:pt idx="171">
                  <c:v>131</c:v>
                </c:pt>
                <c:pt idx="172">
                  <c:v>131</c:v>
                </c:pt>
                <c:pt idx="173">
                  <c:v>131</c:v>
                </c:pt>
                <c:pt idx="174">
                  <c:v>131</c:v>
                </c:pt>
                <c:pt idx="175">
                  <c:v>131</c:v>
                </c:pt>
                <c:pt idx="176">
                  <c:v>131</c:v>
                </c:pt>
                <c:pt idx="177">
                  <c:v>131</c:v>
                </c:pt>
                <c:pt idx="178">
                  <c:v>132</c:v>
                </c:pt>
                <c:pt idx="179">
                  <c:v>132</c:v>
                </c:pt>
                <c:pt idx="180">
                  <c:v>132</c:v>
                </c:pt>
                <c:pt idx="181">
                  <c:v>132</c:v>
                </c:pt>
                <c:pt idx="182">
                  <c:v>132</c:v>
                </c:pt>
                <c:pt idx="183">
                  <c:v>132</c:v>
                </c:pt>
                <c:pt idx="184">
                  <c:v>132</c:v>
                </c:pt>
                <c:pt idx="185">
                  <c:v>132</c:v>
                </c:pt>
                <c:pt idx="186">
                  <c:v>133</c:v>
                </c:pt>
                <c:pt idx="187">
                  <c:v>133</c:v>
                </c:pt>
                <c:pt idx="188">
                  <c:v>133</c:v>
                </c:pt>
                <c:pt idx="189">
                  <c:v>133</c:v>
                </c:pt>
                <c:pt idx="190">
                  <c:v>133</c:v>
                </c:pt>
                <c:pt idx="191">
                  <c:v>133</c:v>
                </c:pt>
                <c:pt idx="192">
                  <c:v>133</c:v>
                </c:pt>
                <c:pt idx="193">
                  <c:v>133</c:v>
                </c:pt>
                <c:pt idx="194">
                  <c:v>134</c:v>
                </c:pt>
                <c:pt idx="195">
                  <c:v>134</c:v>
                </c:pt>
                <c:pt idx="196">
                  <c:v>134</c:v>
                </c:pt>
                <c:pt idx="197">
                  <c:v>134</c:v>
                </c:pt>
                <c:pt idx="198">
                  <c:v>134</c:v>
                </c:pt>
                <c:pt idx="199">
                  <c:v>134</c:v>
                </c:pt>
                <c:pt idx="200">
                  <c:v>134</c:v>
                </c:pt>
                <c:pt idx="201">
                  <c:v>135</c:v>
                </c:pt>
                <c:pt idx="202">
                  <c:v>135</c:v>
                </c:pt>
                <c:pt idx="203">
                  <c:v>135</c:v>
                </c:pt>
                <c:pt idx="204">
                  <c:v>135</c:v>
                </c:pt>
                <c:pt idx="205">
                  <c:v>135</c:v>
                </c:pt>
                <c:pt idx="206">
                  <c:v>135</c:v>
                </c:pt>
                <c:pt idx="207">
                  <c:v>135</c:v>
                </c:pt>
                <c:pt idx="208">
                  <c:v>135</c:v>
                </c:pt>
                <c:pt idx="209">
                  <c:v>135</c:v>
                </c:pt>
                <c:pt idx="210">
                  <c:v>135</c:v>
                </c:pt>
                <c:pt idx="211">
                  <c:v>135</c:v>
                </c:pt>
                <c:pt idx="212">
                  <c:v>135</c:v>
                </c:pt>
                <c:pt idx="213">
                  <c:v>135</c:v>
                </c:pt>
                <c:pt idx="214">
                  <c:v>136</c:v>
                </c:pt>
                <c:pt idx="215">
                  <c:v>136</c:v>
                </c:pt>
                <c:pt idx="216">
                  <c:v>136</c:v>
                </c:pt>
                <c:pt idx="217">
                  <c:v>136</c:v>
                </c:pt>
                <c:pt idx="218">
                  <c:v>136</c:v>
                </c:pt>
                <c:pt idx="219">
                  <c:v>137</c:v>
                </c:pt>
                <c:pt idx="220">
                  <c:v>136</c:v>
                </c:pt>
                <c:pt idx="221">
                  <c:v>137</c:v>
                </c:pt>
                <c:pt idx="222">
                  <c:v>136</c:v>
                </c:pt>
                <c:pt idx="223">
                  <c:v>137</c:v>
                </c:pt>
                <c:pt idx="224">
                  <c:v>137</c:v>
                </c:pt>
                <c:pt idx="225">
                  <c:v>137</c:v>
                </c:pt>
                <c:pt idx="226">
                  <c:v>138</c:v>
                </c:pt>
                <c:pt idx="227">
                  <c:v>138</c:v>
                </c:pt>
                <c:pt idx="228">
                  <c:v>138</c:v>
                </c:pt>
                <c:pt idx="229">
                  <c:v>138</c:v>
                </c:pt>
                <c:pt idx="230">
                  <c:v>138</c:v>
                </c:pt>
                <c:pt idx="231">
                  <c:v>137</c:v>
                </c:pt>
                <c:pt idx="232">
                  <c:v>138</c:v>
                </c:pt>
                <c:pt idx="233">
                  <c:v>138</c:v>
                </c:pt>
                <c:pt idx="234">
                  <c:v>138</c:v>
                </c:pt>
                <c:pt idx="235">
                  <c:v>138</c:v>
                </c:pt>
                <c:pt idx="236">
                  <c:v>138</c:v>
                </c:pt>
                <c:pt idx="237">
                  <c:v>139</c:v>
                </c:pt>
                <c:pt idx="238">
                  <c:v>139</c:v>
                </c:pt>
                <c:pt idx="239">
                  <c:v>139</c:v>
                </c:pt>
                <c:pt idx="240">
                  <c:v>139</c:v>
                </c:pt>
                <c:pt idx="241">
                  <c:v>139</c:v>
                </c:pt>
                <c:pt idx="242">
                  <c:v>139</c:v>
                </c:pt>
                <c:pt idx="243">
                  <c:v>139</c:v>
                </c:pt>
                <c:pt idx="244">
                  <c:v>139</c:v>
                </c:pt>
                <c:pt idx="245">
                  <c:v>140</c:v>
                </c:pt>
                <c:pt idx="246">
                  <c:v>140</c:v>
                </c:pt>
                <c:pt idx="247">
                  <c:v>140</c:v>
                </c:pt>
                <c:pt idx="248">
                  <c:v>140</c:v>
                </c:pt>
                <c:pt idx="249">
                  <c:v>140</c:v>
                </c:pt>
                <c:pt idx="250">
                  <c:v>140</c:v>
                </c:pt>
                <c:pt idx="251">
                  <c:v>140</c:v>
                </c:pt>
                <c:pt idx="252">
                  <c:v>140</c:v>
                </c:pt>
                <c:pt idx="253">
                  <c:v>140</c:v>
                </c:pt>
                <c:pt idx="254">
                  <c:v>141</c:v>
                </c:pt>
                <c:pt idx="255">
                  <c:v>141</c:v>
                </c:pt>
                <c:pt idx="256">
                  <c:v>141</c:v>
                </c:pt>
                <c:pt idx="257">
                  <c:v>141</c:v>
                </c:pt>
                <c:pt idx="258">
                  <c:v>141</c:v>
                </c:pt>
                <c:pt idx="259">
                  <c:v>141</c:v>
                </c:pt>
                <c:pt idx="260">
                  <c:v>141</c:v>
                </c:pt>
                <c:pt idx="261">
                  <c:v>141</c:v>
                </c:pt>
                <c:pt idx="262">
                  <c:v>141</c:v>
                </c:pt>
                <c:pt idx="263">
                  <c:v>142</c:v>
                </c:pt>
                <c:pt idx="264">
                  <c:v>142</c:v>
                </c:pt>
                <c:pt idx="265">
                  <c:v>142</c:v>
                </c:pt>
                <c:pt idx="266">
                  <c:v>142</c:v>
                </c:pt>
                <c:pt idx="267">
                  <c:v>142</c:v>
                </c:pt>
                <c:pt idx="268">
                  <c:v>142</c:v>
                </c:pt>
                <c:pt idx="269">
                  <c:v>142</c:v>
                </c:pt>
                <c:pt idx="270">
                  <c:v>142</c:v>
                </c:pt>
                <c:pt idx="271">
                  <c:v>142</c:v>
                </c:pt>
                <c:pt idx="272">
                  <c:v>143</c:v>
                </c:pt>
                <c:pt idx="273">
                  <c:v>143</c:v>
                </c:pt>
                <c:pt idx="274">
                  <c:v>143</c:v>
                </c:pt>
                <c:pt idx="275">
                  <c:v>143</c:v>
                </c:pt>
                <c:pt idx="276">
                  <c:v>143</c:v>
                </c:pt>
                <c:pt idx="277">
                  <c:v>143</c:v>
                </c:pt>
                <c:pt idx="278">
                  <c:v>143</c:v>
                </c:pt>
                <c:pt idx="279">
                  <c:v>143</c:v>
                </c:pt>
                <c:pt idx="280">
                  <c:v>144</c:v>
                </c:pt>
                <c:pt idx="281">
                  <c:v>144</c:v>
                </c:pt>
                <c:pt idx="282">
                  <c:v>144</c:v>
                </c:pt>
                <c:pt idx="283">
                  <c:v>144</c:v>
                </c:pt>
                <c:pt idx="284">
                  <c:v>144</c:v>
                </c:pt>
                <c:pt idx="285">
                  <c:v>144</c:v>
                </c:pt>
                <c:pt idx="286">
                  <c:v>144</c:v>
                </c:pt>
                <c:pt idx="287">
                  <c:v>144</c:v>
                </c:pt>
                <c:pt idx="288">
                  <c:v>144</c:v>
                </c:pt>
                <c:pt idx="289">
                  <c:v>145</c:v>
                </c:pt>
                <c:pt idx="290">
                  <c:v>145</c:v>
                </c:pt>
                <c:pt idx="291">
                  <c:v>145</c:v>
                </c:pt>
                <c:pt idx="292">
                  <c:v>145</c:v>
                </c:pt>
                <c:pt idx="293">
                  <c:v>145</c:v>
                </c:pt>
                <c:pt idx="294">
                  <c:v>145</c:v>
                </c:pt>
                <c:pt idx="295">
                  <c:v>145</c:v>
                </c:pt>
                <c:pt idx="296">
                  <c:v>145</c:v>
                </c:pt>
                <c:pt idx="297">
                  <c:v>146</c:v>
                </c:pt>
                <c:pt idx="298">
                  <c:v>146</c:v>
                </c:pt>
                <c:pt idx="299">
                  <c:v>146</c:v>
                </c:pt>
                <c:pt idx="300">
                  <c:v>146</c:v>
                </c:pt>
                <c:pt idx="301">
                  <c:v>146</c:v>
                </c:pt>
                <c:pt idx="302">
                  <c:v>146</c:v>
                </c:pt>
                <c:pt idx="303">
                  <c:v>146</c:v>
                </c:pt>
                <c:pt idx="304">
                  <c:v>147</c:v>
                </c:pt>
                <c:pt idx="305">
                  <c:v>147</c:v>
                </c:pt>
                <c:pt idx="306">
                  <c:v>147</c:v>
                </c:pt>
                <c:pt idx="307">
                  <c:v>147</c:v>
                </c:pt>
                <c:pt idx="308">
                  <c:v>147</c:v>
                </c:pt>
                <c:pt idx="309">
                  <c:v>147</c:v>
                </c:pt>
                <c:pt idx="310">
                  <c:v>147</c:v>
                </c:pt>
                <c:pt idx="311">
                  <c:v>147</c:v>
                </c:pt>
                <c:pt idx="312">
                  <c:v>148</c:v>
                </c:pt>
                <c:pt idx="313">
                  <c:v>148</c:v>
                </c:pt>
                <c:pt idx="314">
                  <c:v>148</c:v>
                </c:pt>
                <c:pt idx="315">
                  <c:v>148</c:v>
                </c:pt>
                <c:pt idx="316">
                  <c:v>148</c:v>
                </c:pt>
                <c:pt idx="317">
                  <c:v>148</c:v>
                </c:pt>
                <c:pt idx="318">
                  <c:v>148</c:v>
                </c:pt>
                <c:pt idx="319">
                  <c:v>149</c:v>
                </c:pt>
                <c:pt idx="320">
                  <c:v>149</c:v>
                </c:pt>
                <c:pt idx="321">
                  <c:v>149</c:v>
                </c:pt>
                <c:pt idx="322">
                  <c:v>149</c:v>
                </c:pt>
                <c:pt idx="323">
                  <c:v>149</c:v>
                </c:pt>
                <c:pt idx="324">
                  <c:v>149</c:v>
                </c:pt>
                <c:pt idx="325">
                  <c:v>149</c:v>
                </c:pt>
                <c:pt idx="326">
                  <c:v>149</c:v>
                </c:pt>
                <c:pt idx="327">
                  <c:v>150</c:v>
                </c:pt>
                <c:pt idx="328">
                  <c:v>150</c:v>
                </c:pt>
                <c:pt idx="329">
                  <c:v>150</c:v>
                </c:pt>
                <c:pt idx="330">
                  <c:v>150</c:v>
                </c:pt>
                <c:pt idx="331">
                  <c:v>150</c:v>
                </c:pt>
                <c:pt idx="332">
                  <c:v>150</c:v>
                </c:pt>
                <c:pt idx="333">
                  <c:v>150</c:v>
                </c:pt>
                <c:pt idx="334">
                  <c:v>150</c:v>
                </c:pt>
                <c:pt idx="335">
                  <c:v>150</c:v>
                </c:pt>
                <c:pt idx="336">
                  <c:v>150</c:v>
                </c:pt>
                <c:pt idx="337">
                  <c:v>150</c:v>
                </c:pt>
                <c:pt idx="338">
                  <c:v>150.11109999999999</c:v>
                </c:pt>
                <c:pt idx="339">
                  <c:v>150.22220000000004</c:v>
                </c:pt>
                <c:pt idx="340">
                  <c:v>150.33330000000001</c:v>
                </c:pt>
                <c:pt idx="341">
                  <c:v>150.44449999999998</c:v>
                </c:pt>
                <c:pt idx="342">
                  <c:v>150.5556</c:v>
                </c:pt>
                <c:pt idx="343">
                  <c:v>150.66669999999999</c:v>
                </c:pt>
                <c:pt idx="344">
                  <c:v>150.77779999999998</c:v>
                </c:pt>
                <c:pt idx="345">
                  <c:v>150.88890000000086</c:v>
                </c:pt>
                <c:pt idx="346">
                  <c:v>151</c:v>
                </c:pt>
                <c:pt idx="347">
                  <c:v>152</c:v>
                </c:pt>
                <c:pt idx="348">
                  <c:v>152</c:v>
                </c:pt>
                <c:pt idx="349">
                  <c:v>152</c:v>
                </c:pt>
                <c:pt idx="350">
                  <c:v>152</c:v>
                </c:pt>
                <c:pt idx="351">
                  <c:v>152</c:v>
                </c:pt>
                <c:pt idx="352">
                  <c:v>152</c:v>
                </c:pt>
                <c:pt idx="353">
                  <c:v>152</c:v>
                </c:pt>
                <c:pt idx="354">
                  <c:v>152</c:v>
                </c:pt>
                <c:pt idx="355">
                  <c:v>152</c:v>
                </c:pt>
                <c:pt idx="356">
                  <c:v>152</c:v>
                </c:pt>
                <c:pt idx="357">
                  <c:v>152</c:v>
                </c:pt>
                <c:pt idx="358">
                  <c:v>152</c:v>
                </c:pt>
                <c:pt idx="359">
                  <c:v>153</c:v>
                </c:pt>
                <c:pt idx="360">
                  <c:v>153</c:v>
                </c:pt>
                <c:pt idx="361">
                  <c:v>153</c:v>
                </c:pt>
                <c:pt idx="362">
                  <c:v>153</c:v>
                </c:pt>
                <c:pt idx="363">
                  <c:v>153</c:v>
                </c:pt>
                <c:pt idx="364">
                  <c:v>153</c:v>
                </c:pt>
                <c:pt idx="365">
                  <c:v>153</c:v>
                </c:pt>
                <c:pt idx="366">
                  <c:v>153</c:v>
                </c:pt>
                <c:pt idx="367">
                  <c:v>153</c:v>
                </c:pt>
                <c:pt idx="368">
                  <c:v>153</c:v>
                </c:pt>
                <c:pt idx="369">
                  <c:v>153</c:v>
                </c:pt>
                <c:pt idx="370">
                  <c:v>154</c:v>
                </c:pt>
                <c:pt idx="371">
                  <c:v>154</c:v>
                </c:pt>
                <c:pt idx="372">
                  <c:v>154</c:v>
                </c:pt>
                <c:pt idx="373">
                  <c:v>154</c:v>
                </c:pt>
                <c:pt idx="374">
                  <c:v>154</c:v>
                </c:pt>
                <c:pt idx="375">
                  <c:v>154</c:v>
                </c:pt>
                <c:pt idx="376">
                  <c:v>154</c:v>
                </c:pt>
                <c:pt idx="377">
                  <c:v>154</c:v>
                </c:pt>
                <c:pt idx="378">
                  <c:v>154</c:v>
                </c:pt>
                <c:pt idx="379">
                  <c:v>155</c:v>
                </c:pt>
                <c:pt idx="380">
                  <c:v>155</c:v>
                </c:pt>
                <c:pt idx="381">
                  <c:v>155</c:v>
                </c:pt>
                <c:pt idx="382">
                  <c:v>155</c:v>
                </c:pt>
                <c:pt idx="383">
                  <c:v>155</c:v>
                </c:pt>
                <c:pt idx="384">
                  <c:v>155</c:v>
                </c:pt>
                <c:pt idx="385">
                  <c:v>155</c:v>
                </c:pt>
                <c:pt idx="386">
                  <c:v>155</c:v>
                </c:pt>
                <c:pt idx="387">
                  <c:v>155</c:v>
                </c:pt>
                <c:pt idx="388">
                  <c:v>155</c:v>
                </c:pt>
                <c:pt idx="389">
                  <c:v>156</c:v>
                </c:pt>
                <c:pt idx="390">
                  <c:v>156</c:v>
                </c:pt>
                <c:pt idx="391">
                  <c:v>156</c:v>
                </c:pt>
                <c:pt idx="392">
                  <c:v>155</c:v>
                </c:pt>
                <c:pt idx="393">
                  <c:v>155</c:v>
                </c:pt>
                <c:pt idx="394">
                  <c:v>155</c:v>
                </c:pt>
                <c:pt idx="395">
                  <c:v>155</c:v>
                </c:pt>
                <c:pt idx="396">
                  <c:v>156</c:v>
                </c:pt>
                <c:pt idx="397">
                  <c:v>156</c:v>
                </c:pt>
                <c:pt idx="398">
                  <c:v>156</c:v>
                </c:pt>
                <c:pt idx="399">
                  <c:v>156</c:v>
                </c:pt>
                <c:pt idx="400">
                  <c:v>156</c:v>
                </c:pt>
                <c:pt idx="401">
                  <c:v>156</c:v>
                </c:pt>
                <c:pt idx="402">
                  <c:v>156</c:v>
                </c:pt>
                <c:pt idx="403">
                  <c:v>156</c:v>
                </c:pt>
                <c:pt idx="404">
                  <c:v>156</c:v>
                </c:pt>
                <c:pt idx="405">
                  <c:v>156</c:v>
                </c:pt>
                <c:pt idx="406">
                  <c:v>156</c:v>
                </c:pt>
                <c:pt idx="407">
                  <c:v>156</c:v>
                </c:pt>
                <c:pt idx="408">
                  <c:v>156</c:v>
                </c:pt>
                <c:pt idx="409">
                  <c:v>156</c:v>
                </c:pt>
                <c:pt idx="410">
                  <c:v>156</c:v>
                </c:pt>
                <c:pt idx="411">
                  <c:v>157</c:v>
                </c:pt>
                <c:pt idx="412">
                  <c:v>157</c:v>
                </c:pt>
                <c:pt idx="413">
                  <c:v>157</c:v>
                </c:pt>
                <c:pt idx="414">
                  <c:v>157</c:v>
                </c:pt>
                <c:pt idx="415">
                  <c:v>157</c:v>
                </c:pt>
                <c:pt idx="416">
                  <c:v>157</c:v>
                </c:pt>
                <c:pt idx="417">
                  <c:v>157</c:v>
                </c:pt>
                <c:pt idx="418">
                  <c:v>157</c:v>
                </c:pt>
                <c:pt idx="419">
                  <c:v>157</c:v>
                </c:pt>
                <c:pt idx="420">
                  <c:v>157</c:v>
                </c:pt>
                <c:pt idx="421">
                  <c:v>157</c:v>
                </c:pt>
                <c:pt idx="422">
                  <c:v>158</c:v>
                </c:pt>
                <c:pt idx="423">
                  <c:v>158</c:v>
                </c:pt>
                <c:pt idx="424">
                  <c:v>158</c:v>
                </c:pt>
                <c:pt idx="425">
                  <c:v>158</c:v>
                </c:pt>
                <c:pt idx="426">
                  <c:v>158</c:v>
                </c:pt>
                <c:pt idx="427">
                  <c:v>158</c:v>
                </c:pt>
                <c:pt idx="428">
                  <c:v>158</c:v>
                </c:pt>
                <c:pt idx="429">
                  <c:v>158</c:v>
                </c:pt>
                <c:pt idx="430">
                  <c:v>159</c:v>
                </c:pt>
                <c:pt idx="431">
                  <c:v>159</c:v>
                </c:pt>
                <c:pt idx="432">
                  <c:v>159</c:v>
                </c:pt>
                <c:pt idx="433">
                  <c:v>159</c:v>
                </c:pt>
                <c:pt idx="434">
                  <c:v>159</c:v>
                </c:pt>
                <c:pt idx="435">
                  <c:v>159</c:v>
                </c:pt>
                <c:pt idx="436">
                  <c:v>159</c:v>
                </c:pt>
                <c:pt idx="437">
                  <c:v>159</c:v>
                </c:pt>
                <c:pt idx="438">
                  <c:v>160</c:v>
                </c:pt>
                <c:pt idx="439">
                  <c:v>160</c:v>
                </c:pt>
                <c:pt idx="440">
                  <c:v>160</c:v>
                </c:pt>
                <c:pt idx="441">
                  <c:v>160</c:v>
                </c:pt>
                <c:pt idx="442">
                  <c:v>160</c:v>
                </c:pt>
                <c:pt idx="443">
                  <c:v>160</c:v>
                </c:pt>
                <c:pt idx="444">
                  <c:v>161</c:v>
                </c:pt>
                <c:pt idx="445">
                  <c:v>161</c:v>
                </c:pt>
                <c:pt idx="446">
                  <c:v>161</c:v>
                </c:pt>
                <c:pt idx="447">
                  <c:v>161</c:v>
                </c:pt>
                <c:pt idx="448">
                  <c:v>161</c:v>
                </c:pt>
                <c:pt idx="449">
                  <c:v>162</c:v>
                </c:pt>
                <c:pt idx="450">
                  <c:v>162</c:v>
                </c:pt>
                <c:pt idx="451">
                  <c:v>162</c:v>
                </c:pt>
                <c:pt idx="452">
                  <c:v>162</c:v>
                </c:pt>
                <c:pt idx="453">
                  <c:v>162</c:v>
                </c:pt>
                <c:pt idx="454">
                  <c:v>162</c:v>
                </c:pt>
                <c:pt idx="455">
                  <c:v>162</c:v>
                </c:pt>
                <c:pt idx="456">
                  <c:v>162</c:v>
                </c:pt>
                <c:pt idx="457">
                  <c:v>162</c:v>
                </c:pt>
                <c:pt idx="458">
                  <c:v>162</c:v>
                </c:pt>
                <c:pt idx="459">
                  <c:v>162</c:v>
                </c:pt>
                <c:pt idx="460">
                  <c:v>163</c:v>
                </c:pt>
                <c:pt idx="461">
                  <c:v>163</c:v>
                </c:pt>
                <c:pt idx="462">
                  <c:v>163</c:v>
                </c:pt>
                <c:pt idx="463">
                  <c:v>163</c:v>
                </c:pt>
                <c:pt idx="464">
                  <c:v>163</c:v>
                </c:pt>
                <c:pt idx="465">
                  <c:v>163</c:v>
                </c:pt>
                <c:pt idx="466">
                  <c:v>164</c:v>
                </c:pt>
                <c:pt idx="467">
                  <c:v>164</c:v>
                </c:pt>
                <c:pt idx="468">
                  <c:v>164</c:v>
                </c:pt>
                <c:pt idx="469">
                  <c:v>164</c:v>
                </c:pt>
                <c:pt idx="470">
                  <c:v>164</c:v>
                </c:pt>
                <c:pt idx="471">
                  <c:v>165</c:v>
                </c:pt>
                <c:pt idx="472">
                  <c:v>164</c:v>
                </c:pt>
                <c:pt idx="473">
                  <c:v>165</c:v>
                </c:pt>
                <c:pt idx="474">
                  <c:v>165</c:v>
                </c:pt>
                <c:pt idx="475">
                  <c:v>165</c:v>
                </c:pt>
                <c:pt idx="476">
                  <c:v>165</c:v>
                </c:pt>
                <c:pt idx="477">
                  <c:v>166</c:v>
                </c:pt>
                <c:pt idx="478">
                  <c:v>166</c:v>
                </c:pt>
                <c:pt idx="479">
                  <c:v>166</c:v>
                </c:pt>
              </c:numCache>
            </c:numRef>
          </c:yVal>
          <c:smooth val="0"/>
        </c:ser>
        <c:ser>
          <c:idx val="2"/>
          <c:order val="2"/>
          <c:tx>
            <c:v>Apr 4-7</c:v>
          </c:tx>
          <c:marker>
            <c:symbol val="diamond"/>
            <c:size val="5"/>
          </c:marker>
          <c:xVal>
            <c:numRef>
              <c:f>'15-min ''07'!$F$8935:$F$9321</c:f>
              <c:numCache>
                <c:formatCode>0.00</c:formatCode>
                <c:ptCount val="387"/>
                <c:pt idx="0">
                  <c:v>9.6843615372000009</c:v>
                </c:pt>
                <c:pt idx="1">
                  <c:v>9.7976289235999889</c:v>
                </c:pt>
                <c:pt idx="2">
                  <c:v>9.939213156600001</c:v>
                </c:pt>
                <c:pt idx="3">
                  <c:v>10.080797389600002</c:v>
                </c:pt>
                <c:pt idx="4">
                  <c:v>10.194064776000001</c:v>
                </c:pt>
                <c:pt idx="5">
                  <c:v>10.477233242000002</c:v>
                </c:pt>
                <c:pt idx="6">
                  <c:v>10.901985941</c:v>
                </c:pt>
                <c:pt idx="7">
                  <c:v>11.468322873</c:v>
                </c:pt>
                <c:pt idx="8">
                  <c:v>11.893075572000004</c:v>
                </c:pt>
                <c:pt idx="9">
                  <c:v>12.3744619642</c:v>
                </c:pt>
                <c:pt idx="10">
                  <c:v>12.997432589400061</c:v>
                </c:pt>
                <c:pt idx="11">
                  <c:v>13.648720061199951</c:v>
                </c:pt>
                <c:pt idx="12">
                  <c:v>14.668126538800006</c:v>
                </c:pt>
                <c:pt idx="13">
                  <c:v>15.744166709599998</c:v>
                </c:pt>
                <c:pt idx="14">
                  <c:v>16.905157420200005</c:v>
                </c:pt>
                <c:pt idx="15">
                  <c:v>18.292682903599847</c:v>
                </c:pt>
                <c:pt idx="16">
                  <c:v>19.510307307400005</c:v>
                </c:pt>
                <c:pt idx="17">
                  <c:v>20.727931711200089</c:v>
                </c:pt>
                <c:pt idx="18">
                  <c:v>22.002189808199876</c:v>
                </c:pt>
                <c:pt idx="19">
                  <c:v>23.7012006042</c:v>
                </c:pt>
                <c:pt idx="20">
                  <c:v>25.286944013799989</c:v>
                </c:pt>
                <c:pt idx="21">
                  <c:v>27.155855889400112</c:v>
                </c:pt>
                <c:pt idx="22">
                  <c:v>28.883183531999872</c:v>
                </c:pt>
                <c:pt idx="23">
                  <c:v>31.431699726000005</c:v>
                </c:pt>
                <c:pt idx="24">
                  <c:v>33.697047453999836</c:v>
                </c:pt>
                <c:pt idx="25">
                  <c:v>36.811900579999836</c:v>
                </c:pt>
                <c:pt idx="26">
                  <c:v>40.209922172000013</c:v>
                </c:pt>
                <c:pt idx="27">
                  <c:v>43.607943763999998</c:v>
                </c:pt>
                <c:pt idx="28">
                  <c:v>47.005965356000011</c:v>
                </c:pt>
                <c:pt idx="29">
                  <c:v>50.687155414000003</c:v>
                </c:pt>
                <c:pt idx="30">
                  <c:v>53.518840073999996</c:v>
                </c:pt>
                <c:pt idx="31">
                  <c:v>56.91686166599974</c:v>
                </c:pt>
                <c:pt idx="32">
                  <c:v>60.031714792000002</c:v>
                </c:pt>
                <c:pt idx="33">
                  <c:v>62.580230986000011</c:v>
                </c:pt>
                <c:pt idx="34">
                  <c:v>65.411915646000551</c:v>
                </c:pt>
                <c:pt idx="35">
                  <c:v>66.544589510000023</c:v>
                </c:pt>
                <c:pt idx="36">
                  <c:v>69.093105703999981</c:v>
                </c:pt>
                <c:pt idx="37">
                  <c:v>70.225779567999439</c:v>
                </c:pt>
                <c:pt idx="38">
                  <c:v>71.358453431999948</c:v>
                </c:pt>
                <c:pt idx="39">
                  <c:v>72.207958829999981</c:v>
                </c:pt>
                <c:pt idx="40">
                  <c:v>73.057464228000327</c:v>
                </c:pt>
                <c:pt idx="41">
                  <c:v>73.057464228000327</c:v>
                </c:pt>
                <c:pt idx="42">
                  <c:v>73.340632694000007</c:v>
                </c:pt>
                <c:pt idx="43">
                  <c:v>72.774295762000023</c:v>
                </c:pt>
                <c:pt idx="44">
                  <c:v>73.057464228000327</c:v>
                </c:pt>
                <c:pt idx="45">
                  <c:v>73.340632694000007</c:v>
                </c:pt>
                <c:pt idx="46">
                  <c:v>72.207958829999981</c:v>
                </c:pt>
                <c:pt idx="47">
                  <c:v>71.641621897999983</c:v>
                </c:pt>
                <c:pt idx="48">
                  <c:v>71.641621897999983</c:v>
                </c:pt>
                <c:pt idx="49">
                  <c:v>71.358453431999948</c:v>
                </c:pt>
                <c:pt idx="52">
                  <c:v>67.677263374000006</c:v>
                </c:pt>
                <c:pt idx="53">
                  <c:v>66.827757975999958</c:v>
                </c:pt>
                <c:pt idx="54">
                  <c:v>66.827757975999958</c:v>
                </c:pt>
                <c:pt idx="55">
                  <c:v>66.544589510000023</c:v>
                </c:pt>
                <c:pt idx="56">
                  <c:v>65.128747179999181</c:v>
                </c:pt>
                <c:pt idx="57">
                  <c:v>64.845578713999359</c:v>
                </c:pt>
                <c:pt idx="58">
                  <c:v>63.429736384000186</c:v>
                </c:pt>
                <c:pt idx="59">
                  <c:v>61.447557121999999</c:v>
                </c:pt>
                <c:pt idx="60">
                  <c:v>61.447557121999999</c:v>
                </c:pt>
                <c:pt idx="61">
                  <c:v>60.598051724000179</c:v>
                </c:pt>
                <c:pt idx="62">
                  <c:v>59.748546326000223</c:v>
                </c:pt>
                <c:pt idx="63">
                  <c:v>59.748546326000223</c:v>
                </c:pt>
                <c:pt idx="64">
                  <c:v>58.615872461999999</c:v>
                </c:pt>
                <c:pt idx="65">
                  <c:v>58.332703996000063</c:v>
                </c:pt>
                <c:pt idx="66">
                  <c:v>56.350524734000004</c:v>
                </c:pt>
                <c:pt idx="67">
                  <c:v>57.200030132000187</c:v>
                </c:pt>
                <c:pt idx="68">
                  <c:v>55.784187801999998</c:v>
                </c:pt>
                <c:pt idx="69">
                  <c:v>55.501019336000013</c:v>
                </c:pt>
                <c:pt idx="70">
                  <c:v>54.085177006000002</c:v>
                </c:pt>
                <c:pt idx="71">
                  <c:v>54.085177006000002</c:v>
                </c:pt>
                <c:pt idx="72">
                  <c:v>53.518840073999996</c:v>
                </c:pt>
                <c:pt idx="73">
                  <c:v>52.386166209999999</c:v>
                </c:pt>
                <c:pt idx="74">
                  <c:v>52.386166209999999</c:v>
                </c:pt>
                <c:pt idx="75">
                  <c:v>51.819829277999894</c:v>
                </c:pt>
                <c:pt idx="76">
                  <c:v>51.536660812000001</c:v>
                </c:pt>
                <c:pt idx="77">
                  <c:v>51.536660812000001</c:v>
                </c:pt>
                <c:pt idx="78">
                  <c:v>50.970323880000002</c:v>
                </c:pt>
                <c:pt idx="79">
                  <c:v>49.837650015999998</c:v>
                </c:pt>
                <c:pt idx="80">
                  <c:v>49.837650015999998</c:v>
                </c:pt>
                <c:pt idx="81">
                  <c:v>48.704976152</c:v>
                </c:pt>
                <c:pt idx="82">
                  <c:v>49.271313084000013</c:v>
                </c:pt>
                <c:pt idx="83">
                  <c:v>48.704976152</c:v>
                </c:pt>
                <c:pt idx="84">
                  <c:v>48.421807685999994</c:v>
                </c:pt>
                <c:pt idx="85">
                  <c:v>47.855470753999995</c:v>
                </c:pt>
                <c:pt idx="86">
                  <c:v>47.289133822000238</c:v>
                </c:pt>
                <c:pt idx="87">
                  <c:v>47.005965356000011</c:v>
                </c:pt>
                <c:pt idx="88">
                  <c:v>47.005965356000011</c:v>
                </c:pt>
                <c:pt idx="89">
                  <c:v>46.722796890000275</c:v>
                </c:pt>
                <c:pt idx="90">
                  <c:v>46.156459957999999</c:v>
                </c:pt>
                <c:pt idx="91">
                  <c:v>45.306954559999994</c:v>
                </c:pt>
                <c:pt idx="92">
                  <c:v>45.590123026000164</c:v>
                </c:pt>
                <c:pt idx="93">
                  <c:v>45.023786094000002</c:v>
                </c:pt>
                <c:pt idx="94">
                  <c:v>44.740617628000003</c:v>
                </c:pt>
                <c:pt idx="95">
                  <c:v>44.457449161999754</c:v>
                </c:pt>
                <c:pt idx="96">
                  <c:v>44.457449161999754</c:v>
                </c:pt>
                <c:pt idx="97">
                  <c:v>44.457449161999754</c:v>
                </c:pt>
                <c:pt idx="98">
                  <c:v>43.041606831999999</c:v>
                </c:pt>
                <c:pt idx="99">
                  <c:v>43.041606831999999</c:v>
                </c:pt>
                <c:pt idx="100">
                  <c:v>42.758438366000163</c:v>
                </c:pt>
                <c:pt idx="101">
                  <c:v>42.475269900000001</c:v>
                </c:pt>
                <c:pt idx="102">
                  <c:v>42.192101434000179</c:v>
                </c:pt>
                <c:pt idx="103">
                  <c:v>42.192101434000179</c:v>
                </c:pt>
                <c:pt idx="104">
                  <c:v>41.625764502000003</c:v>
                </c:pt>
                <c:pt idx="105">
                  <c:v>41.625764502000003</c:v>
                </c:pt>
                <c:pt idx="106">
                  <c:v>41.342596036000003</c:v>
                </c:pt>
                <c:pt idx="107">
                  <c:v>40.776259104000012</c:v>
                </c:pt>
                <c:pt idx="108">
                  <c:v>40.209922172000013</c:v>
                </c:pt>
                <c:pt idx="109">
                  <c:v>40.209922172000013</c:v>
                </c:pt>
                <c:pt idx="110">
                  <c:v>39.926753706000063</c:v>
                </c:pt>
                <c:pt idx="111">
                  <c:v>39.643585240000164</c:v>
                </c:pt>
                <c:pt idx="112">
                  <c:v>39.360416774000001</c:v>
                </c:pt>
                <c:pt idx="113">
                  <c:v>39.077248308000001</c:v>
                </c:pt>
                <c:pt idx="114">
                  <c:v>39.077248308000001</c:v>
                </c:pt>
                <c:pt idx="115">
                  <c:v>38.227742910000224</c:v>
                </c:pt>
                <c:pt idx="116">
                  <c:v>38.227742910000224</c:v>
                </c:pt>
                <c:pt idx="117">
                  <c:v>37.378237511999998</c:v>
                </c:pt>
                <c:pt idx="118">
                  <c:v>37.378237511999998</c:v>
                </c:pt>
                <c:pt idx="119">
                  <c:v>37.095069046000013</c:v>
                </c:pt>
                <c:pt idx="120">
                  <c:v>37.378237511999998</c:v>
                </c:pt>
                <c:pt idx="121">
                  <c:v>36.811900579999836</c:v>
                </c:pt>
                <c:pt idx="122">
                  <c:v>36.811900579999836</c:v>
                </c:pt>
                <c:pt idx="123">
                  <c:v>36.245563648000171</c:v>
                </c:pt>
                <c:pt idx="124">
                  <c:v>35.679226716000002</c:v>
                </c:pt>
                <c:pt idx="125">
                  <c:v>35.679226716000002</c:v>
                </c:pt>
                <c:pt idx="126">
                  <c:v>35.679226716000002</c:v>
                </c:pt>
                <c:pt idx="127">
                  <c:v>35.679226716000002</c:v>
                </c:pt>
                <c:pt idx="128">
                  <c:v>34.829721318000011</c:v>
                </c:pt>
                <c:pt idx="129">
                  <c:v>34.829721318000011</c:v>
                </c:pt>
                <c:pt idx="130">
                  <c:v>34.546552852000012</c:v>
                </c:pt>
                <c:pt idx="131">
                  <c:v>33.980215920000013</c:v>
                </c:pt>
                <c:pt idx="132">
                  <c:v>33.980215920000013</c:v>
                </c:pt>
                <c:pt idx="133">
                  <c:v>33.980215920000013</c:v>
                </c:pt>
                <c:pt idx="134">
                  <c:v>33.980215920000013</c:v>
                </c:pt>
                <c:pt idx="135">
                  <c:v>33.697047453999836</c:v>
                </c:pt>
                <c:pt idx="136">
                  <c:v>33.697047453999836</c:v>
                </c:pt>
                <c:pt idx="137">
                  <c:v>33.413878988</c:v>
                </c:pt>
                <c:pt idx="138">
                  <c:v>33.130710522000172</c:v>
                </c:pt>
                <c:pt idx="139">
                  <c:v>33.130710522000172</c:v>
                </c:pt>
                <c:pt idx="140">
                  <c:v>33.130710522000172</c:v>
                </c:pt>
                <c:pt idx="141">
                  <c:v>33.130710522000172</c:v>
                </c:pt>
                <c:pt idx="142">
                  <c:v>33.130710522000172</c:v>
                </c:pt>
                <c:pt idx="143">
                  <c:v>31.998036657999869</c:v>
                </c:pt>
                <c:pt idx="144">
                  <c:v>32.281205124000003</c:v>
                </c:pt>
                <c:pt idx="145">
                  <c:v>32.281205124000003</c:v>
                </c:pt>
                <c:pt idx="146">
                  <c:v>31.998036657999869</c:v>
                </c:pt>
                <c:pt idx="147">
                  <c:v>31.998036657999869</c:v>
                </c:pt>
                <c:pt idx="148">
                  <c:v>31.998036657999869</c:v>
                </c:pt>
                <c:pt idx="149">
                  <c:v>31.714868192000175</c:v>
                </c:pt>
                <c:pt idx="150">
                  <c:v>31.714868192000175</c:v>
                </c:pt>
                <c:pt idx="151">
                  <c:v>31.148531260000002</c:v>
                </c:pt>
                <c:pt idx="152">
                  <c:v>31.148531260000002</c:v>
                </c:pt>
                <c:pt idx="153">
                  <c:v>30.865362793999989</c:v>
                </c:pt>
                <c:pt idx="154">
                  <c:v>30.865362793999989</c:v>
                </c:pt>
                <c:pt idx="155">
                  <c:v>30.582194328</c:v>
                </c:pt>
                <c:pt idx="156">
                  <c:v>30.582194328</c:v>
                </c:pt>
                <c:pt idx="157">
                  <c:v>30.299025862000001</c:v>
                </c:pt>
                <c:pt idx="158">
                  <c:v>29.732688930000002</c:v>
                </c:pt>
                <c:pt idx="159">
                  <c:v>30.015857396000108</c:v>
                </c:pt>
                <c:pt idx="160">
                  <c:v>29.732688930000002</c:v>
                </c:pt>
                <c:pt idx="161">
                  <c:v>29.449520464000003</c:v>
                </c:pt>
                <c:pt idx="162">
                  <c:v>29.732688930000002</c:v>
                </c:pt>
                <c:pt idx="163">
                  <c:v>29.449520464000003</c:v>
                </c:pt>
                <c:pt idx="164">
                  <c:v>29.166351998000035</c:v>
                </c:pt>
                <c:pt idx="165">
                  <c:v>28.883183531999872</c:v>
                </c:pt>
                <c:pt idx="166">
                  <c:v>28.883183531999872</c:v>
                </c:pt>
                <c:pt idx="167">
                  <c:v>28.600015066000104</c:v>
                </c:pt>
                <c:pt idx="168">
                  <c:v>28.600015066000104</c:v>
                </c:pt>
                <c:pt idx="169">
                  <c:v>28.316846600000005</c:v>
                </c:pt>
                <c:pt idx="170">
                  <c:v>28.231896060200096</c:v>
                </c:pt>
                <c:pt idx="171">
                  <c:v>28.0053612874</c:v>
                </c:pt>
                <c:pt idx="172">
                  <c:v>27.778826514600002</c:v>
                </c:pt>
                <c:pt idx="173">
                  <c:v>28.0053612874</c:v>
                </c:pt>
                <c:pt idx="174">
                  <c:v>27.778826514600002</c:v>
                </c:pt>
                <c:pt idx="175">
                  <c:v>27.58060858839988</c:v>
                </c:pt>
                <c:pt idx="176">
                  <c:v>27.354073815600035</c:v>
                </c:pt>
                <c:pt idx="177">
                  <c:v>27.155855889400112</c:v>
                </c:pt>
                <c:pt idx="178">
                  <c:v>27.155855889400112</c:v>
                </c:pt>
                <c:pt idx="179">
                  <c:v>26.929321116600001</c:v>
                </c:pt>
                <c:pt idx="180">
                  <c:v>26.929321116600001</c:v>
                </c:pt>
                <c:pt idx="181">
                  <c:v>26.929321116600001</c:v>
                </c:pt>
                <c:pt idx="182">
                  <c:v>26.731103190399999</c:v>
                </c:pt>
                <c:pt idx="183">
                  <c:v>26.504568417600112</c:v>
                </c:pt>
                <c:pt idx="184">
                  <c:v>26.504568417600112</c:v>
                </c:pt>
                <c:pt idx="185">
                  <c:v>26.108132565200002</c:v>
                </c:pt>
                <c:pt idx="186">
                  <c:v>26.306350491400035</c:v>
                </c:pt>
                <c:pt idx="187">
                  <c:v>26.108132565200002</c:v>
                </c:pt>
                <c:pt idx="188">
                  <c:v>25.881597792400001</c:v>
                </c:pt>
                <c:pt idx="189">
                  <c:v>25.881597792400001</c:v>
                </c:pt>
                <c:pt idx="190">
                  <c:v>25.881597792400001</c:v>
                </c:pt>
                <c:pt idx="191">
                  <c:v>25.881597792400001</c:v>
                </c:pt>
                <c:pt idx="192">
                  <c:v>25.683379866199989</c:v>
                </c:pt>
                <c:pt idx="193">
                  <c:v>25.485161939999884</c:v>
                </c:pt>
                <c:pt idx="194">
                  <c:v>25.286944013799989</c:v>
                </c:pt>
                <c:pt idx="195">
                  <c:v>25.060409240999832</c:v>
                </c:pt>
                <c:pt idx="196">
                  <c:v>24.8621913148</c:v>
                </c:pt>
                <c:pt idx="197">
                  <c:v>24.8621913148</c:v>
                </c:pt>
                <c:pt idx="198">
                  <c:v>24.8621913148</c:v>
                </c:pt>
                <c:pt idx="199">
                  <c:v>24.8621913148</c:v>
                </c:pt>
                <c:pt idx="200">
                  <c:v>24.663973388600031</c:v>
                </c:pt>
                <c:pt idx="201">
                  <c:v>24.465755462400001</c:v>
                </c:pt>
                <c:pt idx="202">
                  <c:v>24.465755462400001</c:v>
                </c:pt>
                <c:pt idx="203">
                  <c:v>24.267537536199836</c:v>
                </c:pt>
                <c:pt idx="204">
                  <c:v>24.267537536199836</c:v>
                </c:pt>
                <c:pt idx="205">
                  <c:v>24.06931960999988</c:v>
                </c:pt>
                <c:pt idx="206">
                  <c:v>23.871101683799999</c:v>
                </c:pt>
                <c:pt idx="207">
                  <c:v>23.871101683799999</c:v>
                </c:pt>
                <c:pt idx="208">
                  <c:v>23.871101683799999</c:v>
                </c:pt>
                <c:pt idx="209">
                  <c:v>23.7012006042</c:v>
                </c:pt>
                <c:pt idx="210">
                  <c:v>23.502982678000002</c:v>
                </c:pt>
                <c:pt idx="211">
                  <c:v>23.7012006042</c:v>
                </c:pt>
                <c:pt idx="212">
                  <c:v>23.3047647518001</c:v>
                </c:pt>
                <c:pt idx="213">
                  <c:v>23.7012006042</c:v>
                </c:pt>
                <c:pt idx="214">
                  <c:v>23.3047647518001</c:v>
                </c:pt>
                <c:pt idx="215">
                  <c:v>23.106546825599906</c:v>
                </c:pt>
                <c:pt idx="216">
                  <c:v>23.106546825599906</c:v>
                </c:pt>
                <c:pt idx="217">
                  <c:v>23.106546825599906</c:v>
                </c:pt>
                <c:pt idx="218">
                  <c:v>22.936645746</c:v>
                </c:pt>
                <c:pt idx="219">
                  <c:v>22.936645746</c:v>
                </c:pt>
                <c:pt idx="220">
                  <c:v>22.738427819800002</c:v>
                </c:pt>
                <c:pt idx="221">
                  <c:v>22.738427819800002</c:v>
                </c:pt>
                <c:pt idx="222">
                  <c:v>22.370308814000001</c:v>
                </c:pt>
                <c:pt idx="223">
                  <c:v>22.540209893599872</c:v>
                </c:pt>
                <c:pt idx="224">
                  <c:v>22.370308814000001</c:v>
                </c:pt>
                <c:pt idx="225">
                  <c:v>22.1720908878</c:v>
                </c:pt>
                <c:pt idx="226">
                  <c:v>22.1720908878</c:v>
                </c:pt>
                <c:pt idx="227">
                  <c:v>22.1720908878</c:v>
                </c:pt>
                <c:pt idx="228">
                  <c:v>22.002189808199876</c:v>
                </c:pt>
                <c:pt idx="229">
                  <c:v>22.002189808199876</c:v>
                </c:pt>
                <c:pt idx="230">
                  <c:v>21.803971881999999</c:v>
                </c:pt>
                <c:pt idx="231">
                  <c:v>22.002189808199876</c:v>
                </c:pt>
                <c:pt idx="232">
                  <c:v>21.634070802400089</c:v>
                </c:pt>
                <c:pt idx="233">
                  <c:v>21.634070802400089</c:v>
                </c:pt>
                <c:pt idx="234">
                  <c:v>21.435852876200002</c:v>
                </c:pt>
                <c:pt idx="235">
                  <c:v>21.265951796600035</c:v>
                </c:pt>
                <c:pt idx="236">
                  <c:v>21.435852876200002</c:v>
                </c:pt>
                <c:pt idx="237">
                  <c:v>21.265951796600035</c:v>
                </c:pt>
                <c:pt idx="238">
                  <c:v>21.265951796600035</c:v>
                </c:pt>
                <c:pt idx="239">
                  <c:v>21.265951796600035</c:v>
                </c:pt>
                <c:pt idx="240">
                  <c:v>21.265951796600035</c:v>
                </c:pt>
                <c:pt idx="241">
                  <c:v>21.0960507170001</c:v>
                </c:pt>
                <c:pt idx="242">
                  <c:v>20.897832790799999</c:v>
                </c:pt>
                <c:pt idx="243">
                  <c:v>21.0960507170001</c:v>
                </c:pt>
                <c:pt idx="244">
                  <c:v>20.897832790799999</c:v>
                </c:pt>
                <c:pt idx="245">
                  <c:v>20.727931711200089</c:v>
                </c:pt>
                <c:pt idx="246">
                  <c:v>20.558030631599891</c:v>
                </c:pt>
                <c:pt idx="247">
                  <c:v>20.558030631599891</c:v>
                </c:pt>
                <c:pt idx="248">
                  <c:v>20.558030631599891</c:v>
                </c:pt>
                <c:pt idx="249">
                  <c:v>20.558030631599891</c:v>
                </c:pt>
                <c:pt idx="250">
                  <c:v>20.558030631599891</c:v>
                </c:pt>
                <c:pt idx="251">
                  <c:v>20.558030631599891</c:v>
                </c:pt>
                <c:pt idx="252">
                  <c:v>20.020010546200002</c:v>
                </c:pt>
                <c:pt idx="253">
                  <c:v>20.2182284724</c:v>
                </c:pt>
                <c:pt idx="254">
                  <c:v>20.2182284724</c:v>
                </c:pt>
                <c:pt idx="255">
                  <c:v>19.850109466599999</c:v>
                </c:pt>
                <c:pt idx="256">
                  <c:v>19.850109466599999</c:v>
                </c:pt>
                <c:pt idx="257">
                  <c:v>19.850109466599999</c:v>
                </c:pt>
                <c:pt idx="258">
                  <c:v>19.850109466599999</c:v>
                </c:pt>
                <c:pt idx="259">
                  <c:v>19.680208387</c:v>
                </c:pt>
                <c:pt idx="260">
                  <c:v>19.680208387</c:v>
                </c:pt>
                <c:pt idx="261">
                  <c:v>19.510307307400005</c:v>
                </c:pt>
                <c:pt idx="262">
                  <c:v>19.680208387</c:v>
                </c:pt>
                <c:pt idx="263">
                  <c:v>19.340406227799914</c:v>
                </c:pt>
                <c:pt idx="264">
                  <c:v>19.510307307400005</c:v>
                </c:pt>
                <c:pt idx="265">
                  <c:v>19.340406227799914</c:v>
                </c:pt>
                <c:pt idx="266">
                  <c:v>19.510307307400005</c:v>
                </c:pt>
                <c:pt idx="267">
                  <c:v>19.198821994799999</c:v>
                </c:pt>
                <c:pt idx="268">
                  <c:v>19.198821994799999</c:v>
                </c:pt>
                <c:pt idx="269">
                  <c:v>19.028920915200001</c:v>
                </c:pt>
                <c:pt idx="270">
                  <c:v>19.028920915200001</c:v>
                </c:pt>
                <c:pt idx="271">
                  <c:v>19.028920915200001</c:v>
                </c:pt>
                <c:pt idx="272">
                  <c:v>18.859019835600002</c:v>
                </c:pt>
                <c:pt idx="273">
                  <c:v>18.859019835600002</c:v>
                </c:pt>
                <c:pt idx="274">
                  <c:v>18.859019835600002</c:v>
                </c:pt>
                <c:pt idx="275">
                  <c:v>18.859019835600002</c:v>
                </c:pt>
                <c:pt idx="276">
                  <c:v>18.859019835600002</c:v>
                </c:pt>
                <c:pt idx="277">
                  <c:v>18.689118755999999</c:v>
                </c:pt>
                <c:pt idx="278">
                  <c:v>18.689118755999999</c:v>
                </c:pt>
                <c:pt idx="279">
                  <c:v>18.490900829800001</c:v>
                </c:pt>
                <c:pt idx="280">
                  <c:v>18.490900829800001</c:v>
                </c:pt>
                <c:pt idx="281">
                  <c:v>18.292682903599847</c:v>
                </c:pt>
                <c:pt idx="282">
                  <c:v>18.292682903599847</c:v>
                </c:pt>
                <c:pt idx="283">
                  <c:v>18.490900829800001</c:v>
                </c:pt>
                <c:pt idx="284">
                  <c:v>18.292682903599847</c:v>
                </c:pt>
                <c:pt idx="285">
                  <c:v>18.066148130800002</c:v>
                </c:pt>
                <c:pt idx="286">
                  <c:v>18.066148130800002</c:v>
                </c:pt>
                <c:pt idx="287">
                  <c:v>18.066148130800002</c:v>
                </c:pt>
                <c:pt idx="288">
                  <c:v>18.066148130800002</c:v>
                </c:pt>
                <c:pt idx="289">
                  <c:v>17.8679302046</c:v>
                </c:pt>
                <c:pt idx="290">
                  <c:v>17.8679302046</c:v>
                </c:pt>
                <c:pt idx="291">
                  <c:v>17.669712278399835</c:v>
                </c:pt>
                <c:pt idx="292">
                  <c:v>17.669712278399835</c:v>
                </c:pt>
                <c:pt idx="293">
                  <c:v>17.471494352200001</c:v>
                </c:pt>
                <c:pt idx="294">
                  <c:v>17.471494352200001</c:v>
                </c:pt>
                <c:pt idx="295">
                  <c:v>17.273276425999999</c:v>
                </c:pt>
                <c:pt idx="296">
                  <c:v>17.273276425999999</c:v>
                </c:pt>
                <c:pt idx="297">
                  <c:v>17.103375346400082</c:v>
                </c:pt>
                <c:pt idx="298">
                  <c:v>17.103375346400082</c:v>
                </c:pt>
                <c:pt idx="299">
                  <c:v>17.103375346400082</c:v>
                </c:pt>
                <c:pt idx="300">
                  <c:v>17.103375346400082</c:v>
                </c:pt>
                <c:pt idx="301">
                  <c:v>16.905157420200005</c:v>
                </c:pt>
                <c:pt idx="302">
                  <c:v>17.103375346400082</c:v>
                </c:pt>
                <c:pt idx="303">
                  <c:v>16.905157420200005</c:v>
                </c:pt>
                <c:pt idx="304">
                  <c:v>16.706939494</c:v>
                </c:pt>
                <c:pt idx="305">
                  <c:v>16.706939494</c:v>
                </c:pt>
                <c:pt idx="306">
                  <c:v>16.706939494</c:v>
                </c:pt>
                <c:pt idx="307">
                  <c:v>16.508721567800002</c:v>
                </c:pt>
                <c:pt idx="308">
                  <c:v>16.706939494</c:v>
                </c:pt>
                <c:pt idx="309">
                  <c:v>16.3105036416</c:v>
                </c:pt>
                <c:pt idx="310">
                  <c:v>16.508721567800002</c:v>
                </c:pt>
                <c:pt idx="311">
                  <c:v>16.3105036416</c:v>
                </c:pt>
                <c:pt idx="312">
                  <c:v>16.140602562000002</c:v>
                </c:pt>
                <c:pt idx="313">
                  <c:v>16.140602562000002</c:v>
                </c:pt>
                <c:pt idx="314">
                  <c:v>16.140602562000002</c:v>
                </c:pt>
                <c:pt idx="315">
                  <c:v>16.140602562000002</c:v>
                </c:pt>
                <c:pt idx="316">
                  <c:v>15.942384635800046</c:v>
                </c:pt>
                <c:pt idx="317">
                  <c:v>15.942384635800046</c:v>
                </c:pt>
                <c:pt idx="318">
                  <c:v>15.744166709599998</c:v>
                </c:pt>
                <c:pt idx="319">
                  <c:v>15.744166709599998</c:v>
                </c:pt>
                <c:pt idx="320">
                  <c:v>15.744166709599998</c:v>
                </c:pt>
                <c:pt idx="321">
                  <c:v>15.574265630000001</c:v>
                </c:pt>
                <c:pt idx="322">
                  <c:v>15.744166709599998</c:v>
                </c:pt>
                <c:pt idx="323">
                  <c:v>15.376047703800024</c:v>
                </c:pt>
                <c:pt idx="324">
                  <c:v>15.376047703800024</c:v>
                </c:pt>
                <c:pt idx="325">
                  <c:v>15.376047703800024</c:v>
                </c:pt>
                <c:pt idx="326">
                  <c:v>15.376047703800024</c:v>
                </c:pt>
                <c:pt idx="327">
                  <c:v>15.376047703800024</c:v>
                </c:pt>
                <c:pt idx="328">
                  <c:v>15.376047703800024</c:v>
                </c:pt>
                <c:pt idx="329">
                  <c:v>15.206146624200002</c:v>
                </c:pt>
                <c:pt idx="330">
                  <c:v>15.206146624200002</c:v>
                </c:pt>
                <c:pt idx="331">
                  <c:v>15.0362455446</c:v>
                </c:pt>
                <c:pt idx="332">
                  <c:v>15.0362455446</c:v>
                </c:pt>
                <c:pt idx="333">
                  <c:v>14.8380276184</c:v>
                </c:pt>
                <c:pt idx="334">
                  <c:v>14.668126538800006</c:v>
                </c:pt>
                <c:pt idx="335">
                  <c:v>14.8380276184</c:v>
                </c:pt>
                <c:pt idx="336">
                  <c:v>14.668126538800006</c:v>
                </c:pt>
                <c:pt idx="337">
                  <c:v>14.668126538800006</c:v>
                </c:pt>
                <c:pt idx="338">
                  <c:v>14.498225459199999</c:v>
                </c:pt>
                <c:pt idx="339">
                  <c:v>14.498225459199999</c:v>
                </c:pt>
                <c:pt idx="340">
                  <c:v>14.498225459199999</c:v>
                </c:pt>
                <c:pt idx="341">
                  <c:v>14.498225459199999</c:v>
                </c:pt>
                <c:pt idx="342">
                  <c:v>14.3283243796</c:v>
                </c:pt>
                <c:pt idx="343">
                  <c:v>14.498225459199999</c:v>
                </c:pt>
                <c:pt idx="344">
                  <c:v>14.3283243796</c:v>
                </c:pt>
                <c:pt idx="345">
                  <c:v>14.158423300000001</c:v>
                </c:pt>
                <c:pt idx="346">
                  <c:v>14.158423300000001</c:v>
                </c:pt>
                <c:pt idx="347">
                  <c:v>14.158423300000001</c:v>
                </c:pt>
                <c:pt idx="348">
                  <c:v>13.9885222204</c:v>
                </c:pt>
                <c:pt idx="349">
                  <c:v>13.9885222204</c:v>
                </c:pt>
                <c:pt idx="350">
                  <c:v>13.9885222204</c:v>
                </c:pt>
                <c:pt idx="351">
                  <c:v>13.818621140799998</c:v>
                </c:pt>
                <c:pt idx="352">
                  <c:v>13.648720061199951</c:v>
                </c:pt>
                <c:pt idx="353">
                  <c:v>13.818621140799998</c:v>
                </c:pt>
                <c:pt idx="354">
                  <c:v>13.818621140799998</c:v>
                </c:pt>
                <c:pt idx="355">
                  <c:v>13.648720061199951</c:v>
                </c:pt>
                <c:pt idx="356">
                  <c:v>13.648720061199951</c:v>
                </c:pt>
                <c:pt idx="357">
                  <c:v>13.648720061199951</c:v>
                </c:pt>
                <c:pt idx="358">
                  <c:v>13.648720061199951</c:v>
                </c:pt>
                <c:pt idx="359">
                  <c:v>13.478818981599998</c:v>
                </c:pt>
                <c:pt idx="360">
                  <c:v>13.478818981599998</c:v>
                </c:pt>
                <c:pt idx="361">
                  <c:v>13.308917902000001</c:v>
                </c:pt>
                <c:pt idx="362">
                  <c:v>13.478818981599998</c:v>
                </c:pt>
                <c:pt idx="363">
                  <c:v>13.308917902000001</c:v>
                </c:pt>
                <c:pt idx="364">
                  <c:v>13.308917902000001</c:v>
                </c:pt>
                <c:pt idx="365">
                  <c:v>13.1390168224</c:v>
                </c:pt>
                <c:pt idx="366">
                  <c:v>13.1390168224</c:v>
                </c:pt>
                <c:pt idx="367">
                  <c:v>13.1390168224</c:v>
                </c:pt>
                <c:pt idx="368">
                  <c:v>13.1390168224</c:v>
                </c:pt>
                <c:pt idx="369">
                  <c:v>12.997432589400061</c:v>
                </c:pt>
                <c:pt idx="370">
                  <c:v>12.997432589400061</c:v>
                </c:pt>
                <c:pt idx="371">
                  <c:v>12.997432589400061</c:v>
                </c:pt>
                <c:pt idx="372">
                  <c:v>12.997432589400061</c:v>
                </c:pt>
                <c:pt idx="373">
                  <c:v>12.997432589400061</c:v>
                </c:pt>
                <c:pt idx="374">
                  <c:v>12.997432589400061</c:v>
                </c:pt>
                <c:pt idx="375">
                  <c:v>12.827531509800046</c:v>
                </c:pt>
                <c:pt idx="376">
                  <c:v>12.827531509800046</c:v>
                </c:pt>
                <c:pt idx="377">
                  <c:v>12.827531509800046</c:v>
                </c:pt>
                <c:pt idx="378">
                  <c:v>12.827531509800046</c:v>
                </c:pt>
                <c:pt idx="379">
                  <c:v>12.827531509800046</c:v>
                </c:pt>
                <c:pt idx="380">
                  <c:v>12.516046197200026</c:v>
                </c:pt>
                <c:pt idx="381">
                  <c:v>12.516046197200026</c:v>
                </c:pt>
                <c:pt idx="382">
                  <c:v>12.516046197200026</c:v>
                </c:pt>
                <c:pt idx="383">
                  <c:v>12.516046197200026</c:v>
                </c:pt>
                <c:pt idx="384">
                  <c:v>12.516046197200026</c:v>
                </c:pt>
                <c:pt idx="385">
                  <c:v>12.516046197200026</c:v>
                </c:pt>
                <c:pt idx="386">
                  <c:v>12.516046197200026</c:v>
                </c:pt>
              </c:numCache>
            </c:numRef>
          </c:xVal>
          <c:yVal>
            <c:numRef>
              <c:f>'15-min ''07'!$E$8935:$E$9321</c:f>
              <c:numCache>
                <c:formatCode>General</c:formatCode>
                <c:ptCount val="387"/>
                <c:pt idx="0">
                  <c:v>182</c:v>
                </c:pt>
                <c:pt idx="1">
                  <c:v>181</c:v>
                </c:pt>
                <c:pt idx="2">
                  <c:v>181</c:v>
                </c:pt>
                <c:pt idx="3">
                  <c:v>181</c:v>
                </c:pt>
                <c:pt idx="4">
                  <c:v>180</c:v>
                </c:pt>
                <c:pt idx="5">
                  <c:v>179</c:v>
                </c:pt>
                <c:pt idx="6">
                  <c:v>178</c:v>
                </c:pt>
                <c:pt idx="7">
                  <c:v>177</c:v>
                </c:pt>
                <c:pt idx="8">
                  <c:v>177</c:v>
                </c:pt>
                <c:pt idx="9">
                  <c:v>175</c:v>
                </c:pt>
                <c:pt idx="10">
                  <c:v>176</c:v>
                </c:pt>
                <c:pt idx="11">
                  <c:v>175</c:v>
                </c:pt>
                <c:pt idx="12">
                  <c:v>174</c:v>
                </c:pt>
                <c:pt idx="13">
                  <c:v>173</c:v>
                </c:pt>
                <c:pt idx="14">
                  <c:v>172</c:v>
                </c:pt>
                <c:pt idx="15">
                  <c:v>171</c:v>
                </c:pt>
                <c:pt idx="16">
                  <c:v>169</c:v>
                </c:pt>
                <c:pt idx="17">
                  <c:v>169</c:v>
                </c:pt>
                <c:pt idx="18">
                  <c:v>166</c:v>
                </c:pt>
                <c:pt idx="19">
                  <c:v>165.5</c:v>
                </c:pt>
                <c:pt idx="20">
                  <c:v>165</c:v>
                </c:pt>
                <c:pt idx="21">
                  <c:v>163</c:v>
                </c:pt>
                <c:pt idx="22">
                  <c:v>162</c:v>
                </c:pt>
                <c:pt idx="23">
                  <c:v>160</c:v>
                </c:pt>
                <c:pt idx="24">
                  <c:v>162</c:v>
                </c:pt>
                <c:pt idx="25">
                  <c:v>163</c:v>
                </c:pt>
                <c:pt idx="26">
                  <c:v>164</c:v>
                </c:pt>
                <c:pt idx="27">
                  <c:v>166</c:v>
                </c:pt>
                <c:pt idx="28">
                  <c:v>168</c:v>
                </c:pt>
                <c:pt idx="29">
                  <c:v>171</c:v>
                </c:pt>
                <c:pt idx="30">
                  <c:v>173</c:v>
                </c:pt>
                <c:pt idx="31">
                  <c:v>176</c:v>
                </c:pt>
                <c:pt idx="32">
                  <c:v>177</c:v>
                </c:pt>
                <c:pt idx="33">
                  <c:v>177</c:v>
                </c:pt>
                <c:pt idx="34">
                  <c:v>177</c:v>
                </c:pt>
                <c:pt idx="35">
                  <c:v>176</c:v>
                </c:pt>
                <c:pt idx="36">
                  <c:v>174</c:v>
                </c:pt>
                <c:pt idx="37">
                  <c:v>173</c:v>
                </c:pt>
                <c:pt idx="38">
                  <c:v>172</c:v>
                </c:pt>
                <c:pt idx="39">
                  <c:v>172</c:v>
                </c:pt>
                <c:pt idx="40">
                  <c:v>171</c:v>
                </c:pt>
                <c:pt idx="41">
                  <c:v>169</c:v>
                </c:pt>
                <c:pt idx="42">
                  <c:v>165</c:v>
                </c:pt>
                <c:pt idx="43">
                  <c:v>160</c:v>
                </c:pt>
                <c:pt idx="44">
                  <c:v>155</c:v>
                </c:pt>
                <c:pt idx="45">
                  <c:v>150</c:v>
                </c:pt>
                <c:pt idx="46">
                  <c:v>146</c:v>
                </c:pt>
                <c:pt idx="47">
                  <c:v>142</c:v>
                </c:pt>
                <c:pt idx="48">
                  <c:v>139</c:v>
                </c:pt>
                <c:pt idx="49">
                  <c:v>136</c:v>
                </c:pt>
                <c:pt idx="50">
                  <c:v>135</c:v>
                </c:pt>
                <c:pt idx="51">
                  <c:v>134</c:v>
                </c:pt>
                <c:pt idx="52">
                  <c:v>133</c:v>
                </c:pt>
                <c:pt idx="53">
                  <c:v>133</c:v>
                </c:pt>
                <c:pt idx="54">
                  <c:v>133</c:v>
                </c:pt>
                <c:pt idx="55">
                  <c:v>133</c:v>
                </c:pt>
                <c:pt idx="56">
                  <c:v>133</c:v>
                </c:pt>
                <c:pt idx="57">
                  <c:v>133</c:v>
                </c:pt>
                <c:pt idx="58">
                  <c:v>133</c:v>
                </c:pt>
                <c:pt idx="59">
                  <c:v>133</c:v>
                </c:pt>
                <c:pt idx="60">
                  <c:v>133</c:v>
                </c:pt>
                <c:pt idx="61">
                  <c:v>133</c:v>
                </c:pt>
                <c:pt idx="62">
                  <c:v>133</c:v>
                </c:pt>
                <c:pt idx="63">
                  <c:v>134</c:v>
                </c:pt>
                <c:pt idx="64">
                  <c:v>134</c:v>
                </c:pt>
                <c:pt idx="65">
                  <c:v>134</c:v>
                </c:pt>
                <c:pt idx="66">
                  <c:v>135</c:v>
                </c:pt>
                <c:pt idx="67">
                  <c:v>135</c:v>
                </c:pt>
                <c:pt idx="68">
                  <c:v>135</c:v>
                </c:pt>
                <c:pt idx="69">
                  <c:v>136</c:v>
                </c:pt>
                <c:pt idx="70">
                  <c:v>136</c:v>
                </c:pt>
                <c:pt idx="71">
                  <c:v>136</c:v>
                </c:pt>
                <c:pt idx="72">
                  <c:v>136</c:v>
                </c:pt>
                <c:pt idx="73">
                  <c:v>136</c:v>
                </c:pt>
                <c:pt idx="74">
                  <c:v>137</c:v>
                </c:pt>
                <c:pt idx="75">
                  <c:v>137</c:v>
                </c:pt>
                <c:pt idx="76">
                  <c:v>137</c:v>
                </c:pt>
                <c:pt idx="77">
                  <c:v>137</c:v>
                </c:pt>
                <c:pt idx="78">
                  <c:v>137</c:v>
                </c:pt>
                <c:pt idx="79">
                  <c:v>137</c:v>
                </c:pt>
                <c:pt idx="80">
                  <c:v>136</c:v>
                </c:pt>
                <c:pt idx="81">
                  <c:v>136</c:v>
                </c:pt>
                <c:pt idx="82">
                  <c:v>137</c:v>
                </c:pt>
                <c:pt idx="83">
                  <c:v>137</c:v>
                </c:pt>
                <c:pt idx="84">
                  <c:v>136</c:v>
                </c:pt>
                <c:pt idx="85">
                  <c:v>136</c:v>
                </c:pt>
                <c:pt idx="86">
                  <c:v>136</c:v>
                </c:pt>
                <c:pt idx="87">
                  <c:v>137</c:v>
                </c:pt>
                <c:pt idx="88">
                  <c:v>136</c:v>
                </c:pt>
                <c:pt idx="89">
                  <c:v>136</c:v>
                </c:pt>
                <c:pt idx="90">
                  <c:v>136</c:v>
                </c:pt>
                <c:pt idx="91">
                  <c:v>136</c:v>
                </c:pt>
                <c:pt idx="92">
                  <c:v>136</c:v>
                </c:pt>
                <c:pt idx="93">
                  <c:v>136</c:v>
                </c:pt>
                <c:pt idx="94">
                  <c:v>136</c:v>
                </c:pt>
                <c:pt idx="95">
                  <c:v>136</c:v>
                </c:pt>
                <c:pt idx="96">
                  <c:v>136</c:v>
                </c:pt>
                <c:pt idx="97">
                  <c:v>136</c:v>
                </c:pt>
                <c:pt idx="98">
                  <c:v>136</c:v>
                </c:pt>
                <c:pt idx="99">
                  <c:v>136</c:v>
                </c:pt>
                <c:pt idx="100">
                  <c:v>135</c:v>
                </c:pt>
                <c:pt idx="101">
                  <c:v>135</c:v>
                </c:pt>
                <c:pt idx="102">
                  <c:v>135</c:v>
                </c:pt>
                <c:pt idx="103">
                  <c:v>135</c:v>
                </c:pt>
                <c:pt idx="104">
                  <c:v>135</c:v>
                </c:pt>
                <c:pt idx="105">
                  <c:v>134</c:v>
                </c:pt>
                <c:pt idx="106">
                  <c:v>134</c:v>
                </c:pt>
                <c:pt idx="107">
                  <c:v>134</c:v>
                </c:pt>
                <c:pt idx="108">
                  <c:v>134</c:v>
                </c:pt>
                <c:pt idx="109">
                  <c:v>134</c:v>
                </c:pt>
                <c:pt idx="110">
                  <c:v>134</c:v>
                </c:pt>
                <c:pt idx="111">
                  <c:v>134</c:v>
                </c:pt>
                <c:pt idx="112">
                  <c:v>134</c:v>
                </c:pt>
                <c:pt idx="113">
                  <c:v>134</c:v>
                </c:pt>
                <c:pt idx="114">
                  <c:v>134</c:v>
                </c:pt>
                <c:pt idx="115">
                  <c:v>134</c:v>
                </c:pt>
                <c:pt idx="116">
                  <c:v>134</c:v>
                </c:pt>
                <c:pt idx="117">
                  <c:v>134</c:v>
                </c:pt>
                <c:pt idx="118">
                  <c:v>134</c:v>
                </c:pt>
                <c:pt idx="119">
                  <c:v>134</c:v>
                </c:pt>
                <c:pt idx="120">
                  <c:v>134</c:v>
                </c:pt>
                <c:pt idx="121">
                  <c:v>134</c:v>
                </c:pt>
                <c:pt idx="122">
                  <c:v>134</c:v>
                </c:pt>
                <c:pt idx="123">
                  <c:v>134</c:v>
                </c:pt>
                <c:pt idx="124">
                  <c:v>134</c:v>
                </c:pt>
                <c:pt idx="125">
                  <c:v>134</c:v>
                </c:pt>
                <c:pt idx="126">
                  <c:v>134</c:v>
                </c:pt>
                <c:pt idx="127">
                  <c:v>134</c:v>
                </c:pt>
                <c:pt idx="128">
                  <c:v>134</c:v>
                </c:pt>
                <c:pt idx="129">
                  <c:v>134</c:v>
                </c:pt>
                <c:pt idx="130">
                  <c:v>134</c:v>
                </c:pt>
                <c:pt idx="131">
                  <c:v>135</c:v>
                </c:pt>
                <c:pt idx="132">
                  <c:v>135</c:v>
                </c:pt>
                <c:pt idx="133">
                  <c:v>135</c:v>
                </c:pt>
                <c:pt idx="134">
                  <c:v>134</c:v>
                </c:pt>
                <c:pt idx="135">
                  <c:v>135</c:v>
                </c:pt>
                <c:pt idx="136">
                  <c:v>135</c:v>
                </c:pt>
                <c:pt idx="137">
                  <c:v>135</c:v>
                </c:pt>
                <c:pt idx="138">
                  <c:v>135</c:v>
                </c:pt>
                <c:pt idx="139">
                  <c:v>135</c:v>
                </c:pt>
                <c:pt idx="140">
                  <c:v>135</c:v>
                </c:pt>
                <c:pt idx="141">
                  <c:v>135</c:v>
                </c:pt>
                <c:pt idx="142">
                  <c:v>135</c:v>
                </c:pt>
                <c:pt idx="143">
                  <c:v>135</c:v>
                </c:pt>
                <c:pt idx="144">
                  <c:v>135</c:v>
                </c:pt>
                <c:pt idx="145">
                  <c:v>135</c:v>
                </c:pt>
                <c:pt idx="146">
                  <c:v>135</c:v>
                </c:pt>
                <c:pt idx="147">
                  <c:v>135</c:v>
                </c:pt>
                <c:pt idx="148">
                  <c:v>135</c:v>
                </c:pt>
                <c:pt idx="149">
                  <c:v>135</c:v>
                </c:pt>
                <c:pt idx="150">
                  <c:v>136</c:v>
                </c:pt>
                <c:pt idx="151">
                  <c:v>136</c:v>
                </c:pt>
                <c:pt idx="152">
                  <c:v>136</c:v>
                </c:pt>
                <c:pt idx="153">
                  <c:v>136</c:v>
                </c:pt>
                <c:pt idx="154">
                  <c:v>136</c:v>
                </c:pt>
                <c:pt idx="155">
                  <c:v>136</c:v>
                </c:pt>
                <c:pt idx="156">
                  <c:v>136</c:v>
                </c:pt>
                <c:pt idx="157">
                  <c:v>136</c:v>
                </c:pt>
                <c:pt idx="158">
                  <c:v>136</c:v>
                </c:pt>
                <c:pt idx="159">
                  <c:v>136</c:v>
                </c:pt>
                <c:pt idx="160">
                  <c:v>136</c:v>
                </c:pt>
                <c:pt idx="161">
                  <c:v>136</c:v>
                </c:pt>
                <c:pt idx="162">
                  <c:v>136</c:v>
                </c:pt>
                <c:pt idx="163">
                  <c:v>136</c:v>
                </c:pt>
                <c:pt idx="164">
                  <c:v>136</c:v>
                </c:pt>
                <c:pt idx="165">
                  <c:v>136</c:v>
                </c:pt>
                <c:pt idx="166">
                  <c:v>136</c:v>
                </c:pt>
                <c:pt idx="167">
                  <c:v>137</c:v>
                </c:pt>
                <c:pt idx="168">
                  <c:v>137</c:v>
                </c:pt>
                <c:pt idx="169">
                  <c:v>137</c:v>
                </c:pt>
                <c:pt idx="170">
                  <c:v>137</c:v>
                </c:pt>
                <c:pt idx="171">
                  <c:v>137</c:v>
                </c:pt>
                <c:pt idx="172">
                  <c:v>137</c:v>
                </c:pt>
                <c:pt idx="173">
                  <c:v>137</c:v>
                </c:pt>
                <c:pt idx="174">
                  <c:v>137</c:v>
                </c:pt>
                <c:pt idx="175">
                  <c:v>137</c:v>
                </c:pt>
                <c:pt idx="176">
                  <c:v>137</c:v>
                </c:pt>
                <c:pt idx="177">
                  <c:v>137</c:v>
                </c:pt>
                <c:pt idx="178">
                  <c:v>137</c:v>
                </c:pt>
                <c:pt idx="179">
                  <c:v>137</c:v>
                </c:pt>
                <c:pt idx="180">
                  <c:v>138</c:v>
                </c:pt>
                <c:pt idx="181">
                  <c:v>138</c:v>
                </c:pt>
                <c:pt idx="182">
                  <c:v>138</c:v>
                </c:pt>
                <c:pt idx="183">
                  <c:v>138</c:v>
                </c:pt>
                <c:pt idx="184">
                  <c:v>138</c:v>
                </c:pt>
                <c:pt idx="185">
                  <c:v>138</c:v>
                </c:pt>
                <c:pt idx="186">
                  <c:v>138</c:v>
                </c:pt>
                <c:pt idx="187">
                  <c:v>138</c:v>
                </c:pt>
                <c:pt idx="188">
                  <c:v>138</c:v>
                </c:pt>
                <c:pt idx="189">
                  <c:v>138</c:v>
                </c:pt>
                <c:pt idx="190">
                  <c:v>138</c:v>
                </c:pt>
                <c:pt idx="191">
                  <c:v>138</c:v>
                </c:pt>
                <c:pt idx="192">
                  <c:v>139</c:v>
                </c:pt>
                <c:pt idx="193">
                  <c:v>139</c:v>
                </c:pt>
                <c:pt idx="194">
                  <c:v>139</c:v>
                </c:pt>
                <c:pt idx="195">
                  <c:v>139</c:v>
                </c:pt>
                <c:pt idx="196">
                  <c:v>139</c:v>
                </c:pt>
                <c:pt idx="197">
                  <c:v>139</c:v>
                </c:pt>
                <c:pt idx="198">
                  <c:v>139</c:v>
                </c:pt>
                <c:pt idx="199">
                  <c:v>139</c:v>
                </c:pt>
                <c:pt idx="200">
                  <c:v>139</c:v>
                </c:pt>
                <c:pt idx="201">
                  <c:v>139</c:v>
                </c:pt>
                <c:pt idx="202">
                  <c:v>139</c:v>
                </c:pt>
                <c:pt idx="203">
                  <c:v>139</c:v>
                </c:pt>
                <c:pt idx="204">
                  <c:v>139</c:v>
                </c:pt>
                <c:pt idx="205">
                  <c:v>140</c:v>
                </c:pt>
                <c:pt idx="206">
                  <c:v>140</c:v>
                </c:pt>
                <c:pt idx="207">
                  <c:v>140</c:v>
                </c:pt>
                <c:pt idx="208">
                  <c:v>140</c:v>
                </c:pt>
                <c:pt idx="209">
                  <c:v>140</c:v>
                </c:pt>
                <c:pt idx="210">
                  <c:v>140</c:v>
                </c:pt>
                <c:pt idx="211">
                  <c:v>140</c:v>
                </c:pt>
                <c:pt idx="212">
                  <c:v>140</c:v>
                </c:pt>
                <c:pt idx="213">
                  <c:v>140</c:v>
                </c:pt>
                <c:pt idx="214">
                  <c:v>140</c:v>
                </c:pt>
                <c:pt idx="215">
                  <c:v>140</c:v>
                </c:pt>
                <c:pt idx="216">
                  <c:v>140</c:v>
                </c:pt>
                <c:pt idx="217">
                  <c:v>141</c:v>
                </c:pt>
                <c:pt idx="218">
                  <c:v>141</c:v>
                </c:pt>
                <c:pt idx="219">
                  <c:v>141</c:v>
                </c:pt>
                <c:pt idx="220">
                  <c:v>141</c:v>
                </c:pt>
                <c:pt idx="221">
                  <c:v>141</c:v>
                </c:pt>
                <c:pt idx="222">
                  <c:v>141</c:v>
                </c:pt>
                <c:pt idx="223">
                  <c:v>141</c:v>
                </c:pt>
                <c:pt idx="224">
                  <c:v>141</c:v>
                </c:pt>
                <c:pt idx="225">
                  <c:v>141</c:v>
                </c:pt>
                <c:pt idx="226">
                  <c:v>141</c:v>
                </c:pt>
                <c:pt idx="227">
                  <c:v>141</c:v>
                </c:pt>
                <c:pt idx="228">
                  <c:v>142</c:v>
                </c:pt>
                <c:pt idx="229">
                  <c:v>142</c:v>
                </c:pt>
                <c:pt idx="230">
                  <c:v>142</c:v>
                </c:pt>
                <c:pt idx="231">
                  <c:v>142</c:v>
                </c:pt>
                <c:pt idx="232">
                  <c:v>142</c:v>
                </c:pt>
                <c:pt idx="233">
                  <c:v>142</c:v>
                </c:pt>
                <c:pt idx="234">
                  <c:v>142</c:v>
                </c:pt>
                <c:pt idx="235">
                  <c:v>142</c:v>
                </c:pt>
                <c:pt idx="236">
                  <c:v>142</c:v>
                </c:pt>
                <c:pt idx="237">
                  <c:v>142</c:v>
                </c:pt>
                <c:pt idx="238">
                  <c:v>142</c:v>
                </c:pt>
                <c:pt idx="239">
                  <c:v>142</c:v>
                </c:pt>
                <c:pt idx="240">
                  <c:v>143</c:v>
                </c:pt>
                <c:pt idx="241">
                  <c:v>143</c:v>
                </c:pt>
                <c:pt idx="242">
                  <c:v>143</c:v>
                </c:pt>
                <c:pt idx="243">
                  <c:v>143</c:v>
                </c:pt>
                <c:pt idx="244">
                  <c:v>143</c:v>
                </c:pt>
                <c:pt idx="245">
                  <c:v>143</c:v>
                </c:pt>
                <c:pt idx="246">
                  <c:v>143</c:v>
                </c:pt>
                <c:pt idx="247">
                  <c:v>143</c:v>
                </c:pt>
                <c:pt idx="248">
                  <c:v>143</c:v>
                </c:pt>
                <c:pt idx="249">
                  <c:v>143</c:v>
                </c:pt>
                <c:pt idx="250">
                  <c:v>143</c:v>
                </c:pt>
                <c:pt idx="251">
                  <c:v>143</c:v>
                </c:pt>
                <c:pt idx="252">
                  <c:v>144</c:v>
                </c:pt>
                <c:pt idx="253">
                  <c:v>144</c:v>
                </c:pt>
                <c:pt idx="254">
                  <c:v>144</c:v>
                </c:pt>
                <c:pt idx="255">
                  <c:v>144</c:v>
                </c:pt>
                <c:pt idx="256">
                  <c:v>144</c:v>
                </c:pt>
                <c:pt idx="257">
                  <c:v>144</c:v>
                </c:pt>
                <c:pt idx="258">
                  <c:v>144</c:v>
                </c:pt>
                <c:pt idx="259">
                  <c:v>144</c:v>
                </c:pt>
                <c:pt idx="260">
                  <c:v>144</c:v>
                </c:pt>
                <c:pt idx="261">
                  <c:v>145</c:v>
                </c:pt>
                <c:pt idx="262">
                  <c:v>145</c:v>
                </c:pt>
                <c:pt idx="263">
                  <c:v>145</c:v>
                </c:pt>
                <c:pt idx="264">
                  <c:v>145</c:v>
                </c:pt>
                <c:pt idx="265">
                  <c:v>145</c:v>
                </c:pt>
                <c:pt idx="266">
                  <c:v>145</c:v>
                </c:pt>
                <c:pt idx="267">
                  <c:v>145</c:v>
                </c:pt>
                <c:pt idx="268">
                  <c:v>146</c:v>
                </c:pt>
                <c:pt idx="269">
                  <c:v>146</c:v>
                </c:pt>
                <c:pt idx="270">
                  <c:v>146</c:v>
                </c:pt>
                <c:pt idx="271">
                  <c:v>146</c:v>
                </c:pt>
                <c:pt idx="272">
                  <c:v>146</c:v>
                </c:pt>
                <c:pt idx="273">
                  <c:v>146</c:v>
                </c:pt>
                <c:pt idx="274">
                  <c:v>146</c:v>
                </c:pt>
                <c:pt idx="275">
                  <c:v>146</c:v>
                </c:pt>
                <c:pt idx="276">
                  <c:v>147</c:v>
                </c:pt>
                <c:pt idx="277">
                  <c:v>147</c:v>
                </c:pt>
                <c:pt idx="278">
                  <c:v>147</c:v>
                </c:pt>
                <c:pt idx="279">
                  <c:v>147</c:v>
                </c:pt>
                <c:pt idx="280">
                  <c:v>147</c:v>
                </c:pt>
                <c:pt idx="281">
                  <c:v>147</c:v>
                </c:pt>
                <c:pt idx="282">
                  <c:v>147</c:v>
                </c:pt>
                <c:pt idx="283">
                  <c:v>147</c:v>
                </c:pt>
                <c:pt idx="284">
                  <c:v>147</c:v>
                </c:pt>
                <c:pt idx="285">
                  <c:v>148</c:v>
                </c:pt>
                <c:pt idx="286">
                  <c:v>148</c:v>
                </c:pt>
                <c:pt idx="287">
                  <c:v>148</c:v>
                </c:pt>
                <c:pt idx="288">
                  <c:v>148</c:v>
                </c:pt>
                <c:pt idx="289">
                  <c:v>148</c:v>
                </c:pt>
                <c:pt idx="290">
                  <c:v>148</c:v>
                </c:pt>
                <c:pt idx="291">
                  <c:v>148</c:v>
                </c:pt>
                <c:pt idx="292">
                  <c:v>148</c:v>
                </c:pt>
                <c:pt idx="293">
                  <c:v>148</c:v>
                </c:pt>
                <c:pt idx="294">
                  <c:v>148</c:v>
                </c:pt>
                <c:pt idx="295">
                  <c:v>148</c:v>
                </c:pt>
                <c:pt idx="296">
                  <c:v>149</c:v>
                </c:pt>
                <c:pt idx="297">
                  <c:v>149</c:v>
                </c:pt>
                <c:pt idx="298">
                  <c:v>149</c:v>
                </c:pt>
                <c:pt idx="299">
                  <c:v>149</c:v>
                </c:pt>
                <c:pt idx="300">
                  <c:v>149</c:v>
                </c:pt>
                <c:pt idx="301">
                  <c:v>149</c:v>
                </c:pt>
                <c:pt idx="302">
                  <c:v>149</c:v>
                </c:pt>
                <c:pt idx="303">
                  <c:v>149</c:v>
                </c:pt>
                <c:pt idx="304">
                  <c:v>150</c:v>
                </c:pt>
                <c:pt idx="305">
                  <c:v>150</c:v>
                </c:pt>
                <c:pt idx="306">
                  <c:v>150</c:v>
                </c:pt>
                <c:pt idx="307">
                  <c:v>150</c:v>
                </c:pt>
                <c:pt idx="308">
                  <c:v>150</c:v>
                </c:pt>
                <c:pt idx="309">
                  <c:v>150</c:v>
                </c:pt>
                <c:pt idx="310">
                  <c:v>150</c:v>
                </c:pt>
                <c:pt idx="311">
                  <c:v>150</c:v>
                </c:pt>
                <c:pt idx="312">
                  <c:v>150</c:v>
                </c:pt>
                <c:pt idx="313">
                  <c:v>150</c:v>
                </c:pt>
                <c:pt idx="314">
                  <c:v>151</c:v>
                </c:pt>
                <c:pt idx="315">
                  <c:v>151</c:v>
                </c:pt>
                <c:pt idx="316">
                  <c:v>151</c:v>
                </c:pt>
                <c:pt idx="317">
                  <c:v>151</c:v>
                </c:pt>
                <c:pt idx="318">
                  <c:v>151</c:v>
                </c:pt>
                <c:pt idx="319">
                  <c:v>151</c:v>
                </c:pt>
                <c:pt idx="320">
                  <c:v>151</c:v>
                </c:pt>
                <c:pt idx="321">
                  <c:v>151</c:v>
                </c:pt>
                <c:pt idx="322">
                  <c:v>151</c:v>
                </c:pt>
                <c:pt idx="323">
                  <c:v>151</c:v>
                </c:pt>
                <c:pt idx="324">
                  <c:v>151</c:v>
                </c:pt>
                <c:pt idx="325">
                  <c:v>151</c:v>
                </c:pt>
                <c:pt idx="326">
                  <c:v>152</c:v>
                </c:pt>
                <c:pt idx="327">
                  <c:v>151</c:v>
                </c:pt>
                <c:pt idx="328">
                  <c:v>152</c:v>
                </c:pt>
                <c:pt idx="329">
                  <c:v>152</c:v>
                </c:pt>
                <c:pt idx="330">
                  <c:v>152</c:v>
                </c:pt>
                <c:pt idx="331">
                  <c:v>152</c:v>
                </c:pt>
                <c:pt idx="332">
                  <c:v>152</c:v>
                </c:pt>
                <c:pt idx="333">
                  <c:v>152</c:v>
                </c:pt>
                <c:pt idx="334">
                  <c:v>152</c:v>
                </c:pt>
                <c:pt idx="335">
                  <c:v>152</c:v>
                </c:pt>
                <c:pt idx="336">
                  <c:v>152</c:v>
                </c:pt>
                <c:pt idx="337">
                  <c:v>152</c:v>
                </c:pt>
                <c:pt idx="338">
                  <c:v>152</c:v>
                </c:pt>
                <c:pt idx="339">
                  <c:v>152</c:v>
                </c:pt>
                <c:pt idx="340">
                  <c:v>153</c:v>
                </c:pt>
                <c:pt idx="341">
                  <c:v>153</c:v>
                </c:pt>
                <c:pt idx="342">
                  <c:v>153</c:v>
                </c:pt>
                <c:pt idx="343">
                  <c:v>153</c:v>
                </c:pt>
                <c:pt idx="344">
                  <c:v>153</c:v>
                </c:pt>
                <c:pt idx="345">
                  <c:v>153</c:v>
                </c:pt>
                <c:pt idx="346">
                  <c:v>153</c:v>
                </c:pt>
                <c:pt idx="347">
                  <c:v>153</c:v>
                </c:pt>
                <c:pt idx="348">
                  <c:v>153</c:v>
                </c:pt>
                <c:pt idx="349">
                  <c:v>153</c:v>
                </c:pt>
                <c:pt idx="350">
                  <c:v>154</c:v>
                </c:pt>
                <c:pt idx="351">
                  <c:v>154</c:v>
                </c:pt>
                <c:pt idx="352">
                  <c:v>154</c:v>
                </c:pt>
                <c:pt idx="353">
                  <c:v>154</c:v>
                </c:pt>
                <c:pt idx="354">
                  <c:v>154</c:v>
                </c:pt>
                <c:pt idx="355">
                  <c:v>154</c:v>
                </c:pt>
                <c:pt idx="356">
                  <c:v>154</c:v>
                </c:pt>
                <c:pt idx="357">
                  <c:v>155</c:v>
                </c:pt>
                <c:pt idx="358">
                  <c:v>155</c:v>
                </c:pt>
                <c:pt idx="359">
                  <c:v>155</c:v>
                </c:pt>
                <c:pt idx="360">
                  <c:v>155</c:v>
                </c:pt>
                <c:pt idx="361">
                  <c:v>155</c:v>
                </c:pt>
                <c:pt idx="362">
                  <c:v>155</c:v>
                </c:pt>
                <c:pt idx="363">
                  <c:v>155</c:v>
                </c:pt>
                <c:pt idx="364">
                  <c:v>155</c:v>
                </c:pt>
                <c:pt idx="365">
                  <c:v>155</c:v>
                </c:pt>
                <c:pt idx="366">
                  <c:v>156</c:v>
                </c:pt>
                <c:pt idx="367">
                  <c:v>156</c:v>
                </c:pt>
                <c:pt idx="368">
                  <c:v>156</c:v>
                </c:pt>
                <c:pt idx="369">
                  <c:v>156</c:v>
                </c:pt>
                <c:pt idx="370">
                  <c:v>156</c:v>
                </c:pt>
                <c:pt idx="371">
                  <c:v>156</c:v>
                </c:pt>
                <c:pt idx="372">
                  <c:v>156</c:v>
                </c:pt>
                <c:pt idx="373">
                  <c:v>156</c:v>
                </c:pt>
                <c:pt idx="374">
                  <c:v>156</c:v>
                </c:pt>
                <c:pt idx="375">
                  <c:v>156</c:v>
                </c:pt>
                <c:pt idx="376">
                  <c:v>157</c:v>
                </c:pt>
                <c:pt idx="377">
                  <c:v>157</c:v>
                </c:pt>
                <c:pt idx="378">
                  <c:v>157</c:v>
                </c:pt>
                <c:pt idx="379">
                  <c:v>157</c:v>
                </c:pt>
                <c:pt idx="380">
                  <c:v>157</c:v>
                </c:pt>
                <c:pt idx="381">
                  <c:v>157</c:v>
                </c:pt>
                <c:pt idx="382">
                  <c:v>157</c:v>
                </c:pt>
                <c:pt idx="383">
                  <c:v>157</c:v>
                </c:pt>
                <c:pt idx="384">
                  <c:v>157</c:v>
                </c:pt>
                <c:pt idx="385">
                  <c:v>157</c:v>
                </c:pt>
                <c:pt idx="386">
                  <c:v>158</c:v>
                </c:pt>
              </c:numCache>
            </c:numRef>
          </c:yVal>
          <c:smooth val="0"/>
        </c:ser>
        <c:ser>
          <c:idx val="3"/>
          <c:order val="3"/>
          <c:tx>
            <c:v>Aug 4-5</c:v>
          </c:tx>
          <c:marker>
            <c:symbol val="circle"/>
            <c:size val="5"/>
          </c:marker>
          <c:xVal>
            <c:numRef>
              <c:f>'15-min ''07'!$F$20660:$F$20763</c:f>
              <c:numCache>
                <c:formatCode>0.00</c:formatCode>
                <c:ptCount val="104"/>
                <c:pt idx="0">
                  <c:v>2.9166351997999835</c:v>
                </c:pt>
                <c:pt idx="1">
                  <c:v>2.9732688929999993</c:v>
                </c:pt>
                <c:pt idx="2">
                  <c:v>3.3413878988000012</c:v>
                </c:pt>
                <c:pt idx="3">
                  <c:v>5.4651513938000003</c:v>
                </c:pt>
                <c:pt idx="4">
                  <c:v>11.185154407000002</c:v>
                </c:pt>
                <c:pt idx="5">
                  <c:v>17.103375346400082</c:v>
                </c:pt>
                <c:pt idx="6">
                  <c:v>21.0960507170001</c:v>
                </c:pt>
                <c:pt idx="7">
                  <c:v>23.502982678000002</c:v>
                </c:pt>
                <c:pt idx="8">
                  <c:v>24.267537536199836</c:v>
                </c:pt>
                <c:pt idx="9">
                  <c:v>24.663973388600031</c:v>
                </c:pt>
                <c:pt idx="10">
                  <c:v>24.663973388600031</c:v>
                </c:pt>
                <c:pt idx="11">
                  <c:v>24.267537536199836</c:v>
                </c:pt>
                <c:pt idx="12">
                  <c:v>23.871101683799999</c:v>
                </c:pt>
                <c:pt idx="13">
                  <c:v>23.3047647518001</c:v>
                </c:pt>
                <c:pt idx="14">
                  <c:v>23.106546825599906</c:v>
                </c:pt>
                <c:pt idx="15">
                  <c:v>22.1720908878</c:v>
                </c:pt>
                <c:pt idx="16">
                  <c:v>21.634070802400089</c:v>
                </c:pt>
                <c:pt idx="17">
                  <c:v>21.0960507170001</c:v>
                </c:pt>
                <c:pt idx="18">
                  <c:v>20.558030631599891</c:v>
                </c:pt>
                <c:pt idx="19">
                  <c:v>19.850109466599999</c:v>
                </c:pt>
                <c:pt idx="20">
                  <c:v>19.510307307400005</c:v>
                </c:pt>
                <c:pt idx="21">
                  <c:v>18.859019835600002</c:v>
                </c:pt>
                <c:pt idx="22">
                  <c:v>18.490900829800001</c:v>
                </c:pt>
                <c:pt idx="23">
                  <c:v>17.8679302046</c:v>
                </c:pt>
                <c:pt idx="24">
                  <c:v>17.273276425999999</c:v>
                </c:pt>
                <c:pt idx="25">
                  <c:v>16.905157420200005</c:v>
                </c:pt>
                <c:pt idx="26">
                  <c:v>16.3105036416</c:v>
                </c:pt>
                <c:pt idx="27">
                  <c:v>15.744166709599998</c:v>
                </c:pt>
                <c:pt idx="28">
                  <c:v>15.376047703800024</c:v>
                </c:pt>
                <c:pt idx="29">
                  <c:v>15.0362455446</c:v>
                </c:pt>
                <c:pt idx="30">
                  <c:v>14.498225459199999</c:v>
                </c:pt>
                <c:pt idx="31">
                  <c:v>14.3283243796</c:v>
                </c:pt>
                <c:pt idx="32">
                  <c:v>13.818621140799998</c:v>
                </c:pt>
                <c:pt idx="33">
                  <c:v>13.648720061199951</c:v>
                </c:pt>
                <c:pt idx="34">
                  <c:v>13.308917902000001</c:v>
                </c:pt>
                <c:pt idx="35">
                  <c:v>12.997432589400061</c:v>
                </c:pt>
                <c:pt idx="36">
                  <c:v>12.827531509800046</c:v>
                </c:pt>
                <c:pt idx="37">
                  <c:v>12.3744619642</c:v>
                </c:pt>
                <c:pt idx="38">
                  <c:v>12.204560884600001</c:v>
                </c:pt>
                <c:pt idx="39">
                  <c:v>12.062976651600026</c:v>
                </c:pt>
                <c:pt idx="40">
                  <c:v>11.751491339000006</c:v>
                </c:pt>
                <c:pt idx="41">
                  <c:v>11.609907106</c:v>
                </c:pt>
                <c:pt idx="42">
                  <c:v>11.32673864</c:v>
                </c:pt>
                <c:pt idx="43">
                  <c:v>11.185154407000002</c:v>
                </c:pt>
                <c:pt idx="44">
                  <c:v>11.043570174000001</c:v>
                </c:pt>
                <c:pt idx="45">
                  <c:v>10.901985941</c:v>
                </c:pt>
                <c:pt idx="46">
                  <c:v>10.760401708</c:v>
                </c:pt>
                <c:pt idx="47">
                  <c:v>10.618817474999998</c:v>
                </c:pt>
                <c:pt idx="48">
                  <c:v>10.335649009000065</c:v>
                </c:pt>
                <c:pt idx="49">
                  <c:v>10.194064776000001</c:v>
                </c:pt>
                <c:pt idx="50">
                  <c:v>10.080797389600002</c:v>
                </c:pt>
                <c:pt idx="51">
                  <c:v>9.7976289235999889</c:v>
                </c:pt>
                <c:pt idx="52">
                  <c:v>9.7976289235999889</c:v>
                </c:pt>
                <c:pt idx="53">
                  <c:v>9.6843615372000009</c:v>
                </c:pt>
                <c:pt idx="54">
                  <c:v>9.5427773041999995</c:v>
                </c:pt>
                <c:pt idx="55">
                  <c:v>9.4295099178000612</c:v>
                </c:pt>
                <c:pt idx="56">
                  <c:v>9.1746582984000007</c:v>
                </c:pt>
                <c:pt idx="57">
                  <c:v>9.0613909120000002</c:v>
                </c:pt>
                <c:pt idx="58">
                  <c:v>9.0613909120000002</c:v>
                </c:pt>
                <c:pt idx="59">
                  <c:v>9.0613909120000002</c:v>
                </c:pt>
                <c:pt idx="60">
                  <c:v>8.8065392926000818</c:v>
                </c:pt>
                <c:pt idx="61">
                  <c:v>8.6932719061999979</c:v>
                </c:pt>
                <c:pt idx="62">
                  <c:v>8.5800045198000614</c:v>
                </c:pt>
                <c:pt idx="63">
                  <c:v>8.4667371334000556</c:v>
                </c:pt>
                <c:pt idx="64">
                  <c:v>8.4667371334000556</c:v>
                </c:pt>
                <c:pt idx="65">
                  <c:v>8.3534697470000268</c:v>
                </c:pt>
                <c:pt idx="66">
                  <c:v>8.2402023605999979</c:v>
                </c:pt>
                <c:pt idx="67">
                  <c:v>8.1269349742000028</c:v>
                </c:pt>
                <c:pt idx="68">
                  <c:v>8.0136675878000005</c:v>
                </c:pt>
                <c:pt idx="69">
                  <c:v>8.0136675878000005</c:v>
                </c:pt>
                <c:pt idx="70">
                  <c:v>7.9004002014000001</c:v>
                </c:pt>
                <c:pt idx="71">
                  <c:v>7.9004002014000001</c:v>
                </c:pt>
                <c:pt idx="72">
                  <c:v>7.7871328150000005</c:v>
                </c:pt>
                <c:pt idx="73">
                  <c:v>7.6738654286000001</c:v>
                </c:pt>
                <c:pt idx="74">
                  <c:v>7.5605980422000005</c:v>
                </c:pt>
                <c:pt idx="75">
                  <c:v>7.4190138092</c:v>
                </c:pt>
                <c:pt idx="76">
                  <c:v>7.4190138092</c:v>
                </c:pt>
                <c:pt idx="77">
                  <c:v>7.4190138092</c:v>
                </c:pt>
                <c:pt idx="78">
                  <c:v>7.3057464228000004</c:v>
                </c:pt>
                <c:pt idx="79">
                  <c:v>7.1924790363999715</c:v>
                </c:pt>
                <c:pt idx="80">
                  <c:v>7.0792116500000004</c:v>
                </c:pt>
                <c:pt idx="81">
                  <c:v>6.9659442635999715</c:v>
                </c:pt>
                <c:pt idx="82">
                  <c:v>6.9659442635999715</c:v>
                </c:pt>
                <c:pt idx="83">
                  <c:v>6.8809937238000014</c:v>
                </c:pt>
                <c:pt idx="84">
                  <c:v>6.8809937238000014</c:v>
                </c:pt>
                <c:pt idx="85">
                  <c:v>6.7677263373999734</c:v>
                </c:pt>
                <c:pt idx="86">
                  <c:v>6.7677263373999734</c:v>
                </c:pt>
                <c:pt idx="87">
                  <c:v>6.5411915646000001</c:v>
                </c:pt>
                <c:pt idx="88">
                  <c:v>6.5411915646000001</c:v>
                </c:pt>
                <c:pt idx="89">
                  <c:v>6.4562410248000353</c:v>
                </c:pt>
                <c:pt idx="90">
                  <c:v>6.4562410248000353</c:v>
                </c:pt>
                <c:pt idx="91">
                  <c:v>6.4562410248000353</c:v>
                </c:pt>
                <c:pt idx="92">
                  <c:v>6.3429736383999762</c:v>
                </c:pt>
                <c:pt idx="93">
                  <c:v>6.2297062519999855</c:v>
                </c:pt>
                <c:pt idx="94">
                  <c:v>6.2297062519999855</c:v>
                </c:pt>
                <c:pt idx="95">
                  <c:v>6.0314883257999998</c:v>
                </c:pt>
                <c:pt idx="96">
                  <c:v>6.0314883257999998</c:v>
                </c:pt>
                <c:pt idx="97">
                  <c:v>5.9465377860000004</c:v>
                </c:pt>
                <c:pt idx="98">
                  <c:v>5.9465377860000004</c:v>
                </c:pt>
                <c:pt idx="99">
                  <c:v>5.9465377860000004</c:v>
                </c:pt>
                <c:pt idx="100">
                  <c:v>5.8615872461999539</c:v>
                </c:pt>
                <c:pt idx="101">
                  <c:v>5.7483198598000005</c:v>
                </c:pt>
                <c:pt idx="102">
                  <c:v>5.7483198598000005</c:v>
                </c:pt>
                <c:pt idx="103">
                  <c:v>5.6633693200000002</c:v>
                </c:pt>
              </c:numCache>
            </c:numRef>
          </c:xVal>
          <c:yVal>
            <c:numRef>
              <c:f>'15-min ''07'!$E$20660:$E$20763</c:f>
              <c:numCache>
                <c:formatCode>General</c:formatCode>
                <c:ptCount val="104"/>
                <c:pt idx="0">
                  <c:v>252</c:v>
                </c:pt>
                <c:pt idx="1">
                  <c:v>252</c:v>
                </c:pt>
                <c:pt idx="2">
                  <c:v>250</c:v>
                </c:pt>
                <c:pt idx="3">
                  <c:v>253</c:v>
                </c:pt>
                <c:pt idx="4">
                  <c:v>253</c:v>
                </c:pt>
                <c:pt idx="5">
                  <c:v>256</c:v>
                </c:pt>
                <c:pt idx="6">
                  <c:v>258</c:v>
                </c:pt>
                <c:pt idx="7">
                  <c:v>262</c:v>
                </c:pt>
                <c:pt idx="8">
                  <c:v>266</c:v>
                </c:pt>
                <c:pt idx="9">
                  <c:v>270</c:v>
                </c:pt>
                <c:pt idx="10">
                  <c:v>273</c:v>
                </c:pt>
                <c:pt idx="11">
                  <c:v>276</c:v>
                </c:pt>
                <c:pt idx="12">
                  <c:v>277</c:v>
                </c:pt>
                <c:pt idx="13">
                  <c:v>280</c:v>
                </c:pt>
                <c:pt idx="14">
                  <c:v>281</c:v>
                </c:pt>
                <c:pt idx="15">
                  <c:v>283</c:v>
                </c:pt>
                <c:pt idx="16">
                  <c:v>285</c:v>
                </c:pt>
                <c:pt idx="17">
                  <c:v>287</c:v>
                </c:pt>
                <c:pt idx="18">
                  <c:v>291</c:v>
                </c:pt>
                <c:pt idx="19">
                  <c:v>293</c:v>
                </c:pt>
                <c:pt idx="20">
                  <c:v>295</c:v>
                </c:pt>
                <c:pt idx="21">
                  <c:v>301</c:v>
                </c:pt>
                <c:pt idx="22">
                  <c:v>304</c:v>
                </c:pt>
                <c:pt idx="23">
                  <c:v>309</c:v>
                </c:pt>
                <c:pt idx="24">
                  <c:v>313</c:v>
                </c:pt>
                <c:pt idx="25">
                  <c:v>315</c:v>
                </c:pt>
                <c:pt idx="26">
                  <c:v>319</c:v>
                </c:pt>
                <c:pt idx="27">
                  <c:v>322</c:v>
                </c:pt>
                <c:pt idx="28">
                  <c:v>326</c:v>
                </c:pt>
                <c:pt idx="29">
                  <c:v>330</c:v>
                </c:pt>
                <c:pt idx="30">
                  <c:v>332</c:v>
                </c:pt>
                <c:pt idx="31">
                  <c:v>335</c:v>
                </c:pt>
                <c:pt idx="32">
                  <c:v>334</c:v>
                </c:pt>
                <c:pt idx="33">
                  <c:v>336</c:v>
                </c:pt>
                <c:pt idx="34">
                  <c:v>337</c:v>
                </c:pt>
                <c:pt idx="35">
                  <c:v>336</c:v>
                </c:pt>
                <c:pt idx="36">
                  <c:v>336</c:v>
                </c:pt>
                <c:pt idx="37">
                  <c:v>334</c:v>
                </c:pt>
                <c:pt idx="38">
                  <c:v>332</c:v>
                </c:pt>
                <c:pt idx="39">
                  <c:v>328</c:v>
                </c:pt>
                <c:pt idx="40">
                  <c:v>326</c:v>
                </c:pt>
                <c:pt idx="41">
                  <c:v>323</c:v>
                </c:pt>
                <c:pt idx="42">
                  <c:v>320</c:v>
                </c:pt>
                <c:pt idx="43">
                  <c:v>315</c:v>
                </c:pt>
                <c:pt idx="44">
                  <c:v>312</c:v>
                </c:pt>
                <c:pt idx="45">
                  <c:v>308</c:v>
                </c:pt>
                <c:pt idx="46">
                  <c:v>305</c:v>
                </c:pt>
                <c:pt idx="47">
                  <c:v>302</c:v>
                </c:pt>
                <c:pt idx="48">
                  <c:v>297</c:v>
                </c:pt>
                <c:pt idx="49">
                  <c:v>295</c:v>
                </c:pt>
                <c:pt idx="50">
                  <c:v>291</c:v>
                </c:pt>
                <c:pt idx="51">
                  <c:v>283</c:v>
                </c:pt>
                <c:pt idx="52">
                  <c:v>286</c:v>
                </c:pt>
                <c:pt idx="53">
                  <c:v>282</c:v>
                </c:pt>
                <c:pt idx="54">
                  <c:v>280</c:v>
                </c:pt>
                <c:pt idx="55">
                  <c:v>271</c:v>
                </c:pt>
                <c:pt idx="56">
                  <c:v>276</c:v>
                </c:pt>
                <c:pt idx="57">
                  <c:v>272</c:v>
                </c:pt>
                <c:pt idx="58">
                  <c:v>266</c:v>
                </c:pt>
                <c:pt idx="59">
                  <c:v>269</c:v>
                </c:pt>
                <c:pt idx="60">
                  <c:v>266</c:v>
                </c:pt>
                <c:pt idx="61">
                  <c:v>264</c:v>
                </c:pt>
                <c:pt idx="62">
                  <c:v>263</c:v>
                </c:pt>
                <c:pt idx="63">
                  <c:v>257</c:v>
                </c:pt>
                <c:pt idx="64">
                  <c:v>259</c:v>
                </c:pt>
                <c:pt idx="65">
                  <c:v>258</c:v>
                </c:pt>
                <c:pt idx="66">
                  <c:v>257</c:v>
                </c:pt>
                <c:pt idx="67">
                  <c:v>254</c:v>
                </c:pt>
                <c:pt idx="68">
                  <c:v>248</c:v>
                </c:pt>
                <c:pt idx="69">
                  <c:v>251</c:v>
                </c:pt>
                <c:pt idx="70">
                  <c:v>244</c:v>
                </c:pt>
                <c:pt idx="71">
                  <c:v>247</c:v>
                </c:pt>
                <c:pt idx="72">
                  <c:v>241</c:v>
                </c:pt>
                <c:pt idx="73">
                  <c:v>242</c:v>
                </c:pt>
                <c:pt idx="74">
                  <c:v>242</c:v>
                </c:pt>
                <c:pt idx="75">
                  <c:v>240</c:v>
                </c:pt>
                <c:pt idx="76">
                  <c:v>235</c:v>
                </c:pt>
                <c:pt idx="77">
                  <c:v>234</c:v>
                </c:pt>
                <c:pt idx="78">
                  <c:v>233</c:v>
                </c:pt>
                <c:pt idx="79">
                  <c:v>231</c:v>
                </c:pt>
                <c:pt idx="80">
                  <c:v>233</c:v>
                </c:pt>
                <c:pt idx="81">
                  <c:v>232</c:v>
                </c:pt>
                <c:pt idx="82">
                  <c:v>225</c:v>
                </c:pt>
                <c:pt idx="83">
                  <c:v>225</c:v>
                </c:pt>
                <c:pt idx="84">
                  <c:v>224</c:v>
                </c:pt>
                <c:pt idx="85">
                  <c:v>223</c:v>
                </c:pt>
                <c:pt idx="86">
                  <c:v>227</c:v>
                </c:pt>
                <c:pt idx="87">
                  <c:v>225</c:v>
                </c:pt>
                <c:pt idx="88">
                  <c:v>219</c:v>
                </c:pt>
                <c:pt idx="89">
                  <c:v>218</c:v>
                </c:pt>
                <c:pt idx="90">
                  <c:v>218</c:v>
                </c:pt>
                <c:pt idx="91">
                  <c:v>218</c:v>
                </c:pt>
                <c:pt idx="92">
                  <c:v>217</c:v>
                </c:pt>
                <c:pt idx="93">
                  <c:v>215</c:v>
                </c:pt>
                <c:pt idx="94">
                  <c:v>217</c:v>
                </c:pt>
                <c:pt idx="95">
                  <c:v>216</c:v>
                </c:pt>
                <c:pt idx="96">
                  <c:v>215</c:v>
                </c:pt>
                <c:pt idx="97">
                  <c:v>214</c:v>
                </c:pt>
                <c:pt idx="98">
                  <c:v>213</c:v>
                </c:pt>
                <c:pt idx="99">
                  <c:v>212</c:v>
                </c:pt>
                <c:pt idx="100">
                  <c:v>211</c:v>
                </c:pt>
                <c:pt idx="101">
                  <c:v>207</c:v>
                </c:pt>
                <c:pt idx="102">
                  <c:v>211</c:v>
                </c:pt>
                <c:pt idx="103">
                  <c:v>209</c:v>
                </c:pt>
              </c:numCache>
            </c:numRef>
          </c:yVal>
          <c:smooth val="0"/>
        </c:ser>
        <c:ser>
          <c:idx val="4"/>
          <c:order val="4"/>
          <c:tx>
            <c:v>Oct 24-28</c:v>
          </c:tx>
          <c:marker>
            <c:symbol val="circle"/>
            <c:size val="4"/>
          </c:marker>
          <c:xVal>
            <c:numRef>
              <c:f>'15-min ''07'!$F$28426:$F$28860</c:f>
              <c:numCache>
                <c:formatCode>0.00</c:formatCode>
                <c:ptCount val="435"/>
                <c:pt idx="0">
                  <c:v>0.56633693200000002</c:v>
                </c:pt>
                <c:pt idx="1">
                  <c:v>0.56633693200000002</c:v>
                </c:pt>
                <c:pt idx="2">
                  <c:v>0.59465377860000002</c:v>
                </c:pt>
                <c:pt idx="3">
                  <c:v>0.59465377860000002</c:v>
                </c:pt>
                <c:pt idx="4">
                  <c:v>0.59465377860000002</c:v>
                </c:pt>
                <c:pt idx="5">
                  <c:v>0.59465377860000002</c:v>
                </c:pt>
                <c:pt idx="6">
                  <c:v>0.65128747180000002</c:v>
                </c:pt>
                <c:pt idx="7">
                  <c:v>0.65128747180000002</c:v>
                </c:pt>
                <c:pt idx="8">
                  <c:v>0.65128747180000002</c:v>
                </c:pt>
                <c:pt idx="9">
                  <c:v>0.67960431840000579</c:v>
                </c:pt>
                <c:pt idx="10">
                  <c:v>0.70792116500000002</c:v>
                </c:pt>
                <c:pt idx="11">
                  <c:v>0.73623801160000291</c:v>
                </c:pt>
                <c:pt idx="12">
                  <c:v>0.76455485820000291</c:v>
                </c:pt>
                <c:pt idx="13">
                  <c:v>0.79287170480000002</c:v>
                </c:pt>
                <c:pt idx="14">
                  <c:v>0.82118855140000002</c:v>
                </c:pt>
                <c:pt idx="15">
                  <c:v>0.93445593780000002</c:v>
                </c:pt>
                <c:pt idx="16">
                  <c:v>1.9255455688000065</c:v>
                </c:pt>
                <c:pt idx="17">
                  <c:v>5.7483198598000005</c:v>
                </c:pt>
                <c:pt idx="18">
                  <c:v>9.4861436110000028</c:v>
                </c:pt>
                <c:pt idx="19">
                  <c:v>12.006342958400024</c:v>
                </c:pt>
                <c:pt idx="20">
                  <c:v>13.450502135000061</c:v>
                </c:pt>
                <c:pt idx="21">
                  <c:v>14.866344465000006</c:v>
                </c:pt>
                <c:pt idx="22">
                  <c:v>15.715849863000004</c:v>
                </c:pt>
                <c:pt idx="23">
                  <c:v>16.452087874599869</c:v>
                </c:pt>
                <c:pt idx="24">
                  <c:v>16.763573187200002</c:v>
                </c:pt>
                <c:pt idx="25">
                  <c:v>16.905157420200005</c:v>
                </c:pt>
                <c:pt idx="26">
                  <c:v>16.905157420200005</c:v>
                </c:pt>
                <c:pt idx="27">
                  <c:v>16.763573187200002</c:v>
                </c:pt>
                <c:pt idx="28">
                  <c:v>16.452087874599869</c:v>
                </c:pt>
                <c:pt idx="29">
                  <c:v>16.168919408600001</c:v>
                </c:pt>
                <c:pt idx="30">
                  <c:v>15.857434096000096</c:v>
                </c:pt>
                <c:pt idx="31">
                  <c:v>15.432681397000026</c:v>
                </c:pt>
                <c:pt idx="32">
                  <c:v>15.007928698000001</c:v>
                </c:pt>
                <c:pt idx="33">
                  <c:v>14.583175999</c:v>
                </c:pt>
                <c:pt idx="34">
                  <c:v>14.158423300000001</c:v>
                </c:pt>
                <c:pt idx="35">
                  <c:v>13.592086368000055</c:v>
                </c:pt>
                <c:pt idx="36">
                  <c:v>13.308917902000001</c:v>
                </c:pt>
                <c:pt idx="37">
                  <c:v>13.054066282600004</c:v>
                </c:pt>
                <c:pt idx="38">
                  <c:v>12.657630430200006</c:v>
                </c:pt>
                <c:pt idx="39">
                  <c:v>12.261194577800024</c:v>
                </c:pt>
                <c:pt idx="40">
                  <c:v>11.893075572000004</c:v>
                </c:pt>
                <c:pt idx="41">
                  <c:v>11.5249565662</c:v>
                </c:pt>
                <c:pt idx="42">
                  <c:v>11.411689179800026</c:v>
                </c:pt>
                <c:pt idx="43">
                  <c:v>11.043570174000001</c:v>
                </c:pt>
                <c:pt idx="44">
                  <c:v>10.7037680148</c:v>
                </c:pt>
                <c:pt idx="45">
                  <c:v>10.590500628400006</c:v>
                </c:pt>
                <c:pt idx="46">
                  <c:v>10.2506984692</c:v>
                </c:pt>
                <c:pt idx="47">
                  <c:v>10.024163696399999</c:v>
                </c:pt>
                <c:pt idx="48">
                  <c:v>9.7976289235999889</c:v>
                </c:pt>
                <c:pt idx="49">
                  <c:v>9.5994109974000068</c:v>
                </c:pt>
                <c:pt idx="50">
                  <c:v>9.4011930711999998</c:v>
                </c:pt>
                <c:pt idx="51">
                  <c:v>9.1746582984000007</c:v>
                </c:pt>
                <c:pt idx="52">
                  <c:v>8.9764403722000612</c:v>
                </c:pt>
                <c:pt idx="53">
                  <c:v>8.7782224459999689</c:v>
                </c:pt>
                <c:pt idx="54">
                  <c:v>8.5800045198000614</c:v>
                </c:pt>
                <c:pt idx="55">
                  <c:v>8.4950539800000016</c:v>
                </c:pt>
                <c:pt idx="56">
                  <c:v>8.2968360538000248</c:v>
                </c:pt>
                <c:pt idx="57">
                  <c:v>8.0986181275999982</c:v>
                </c:pt>
                <c:pt idx="58">
                  <c:v>8.0136675878000005</c:v>
                </c:pt>
                <c:pt idx="59">
                  <c:v>7.9287170479999762</c:v>
                </c:pt>
                <c:pt idx="60">
                  <c:v>7.7304991218000261</c:v>
                </c:pt>
                <c:pt idx="61">
                  <c:v>7.645548582</c:v>
                </c:pt>
                <c:pt idx="62">
                  <c:v>7.4756475024000224</c:v>
                </c:pt>
                <c:pt idx="63">
                  <c:v>7.3057464228000004</c:v>
                </c:pt>
                <c:pt idx="64">
                  <c:v>7.3057464228000004</c:v>
                </c:pt>
                <c:pt idx="65">
                  <c:v>7.1358453431999855</c:v>
                </c:pt>
                <c:pt idx="66">
                  <c:v>7.0508948033999763</c:v>
                </c:pt>
                <c:pt idx="67">
                  <c:v>6.9659442635999715</c:v>
                </c:pt>
                <c:pt idx="68">
                  <c:v>6.7960431840000455</c:v>
                </c:pt>
                <c:pt idx="69">
                  <c:v>6.7110926441999998</c:v>
                </c:pt>
                <c:pt idx="70">
                  <c:v>6.6261421044000004</c:v>
                </c:pt>
                <c:pt idx="71">
                  <c:v>6.5411915646000001</c:v>
                </c:pt>
                <c:pt idx="72">
                  <c:v>6.4845578713999688</c:v>
                </c:pt>
                <c:pt idx="73">
                  <c:v>6.3996073316000004</c:v>
                </c:pt>
                <c:pt idx="74">
                  <c:v>6.3146567918000001</c:v>
                </c:pt>
                <c:pt idx="75">
                  <c:v>6.1730725587999791</c:v>
                </c:pt>
                <c:pt idx="76">
                  <c:v>6.0881220190000001</c:v>
                </c:pt>
                <c:pt idx="77">
                  <c:v>6.0031714792000006</c:v>
                </c:pt>
                <c:pt idx="78">
                  <c:v>5.9182209394000003</c:v>
                </c:pt>
                <c:pt idx="79">
                  <c:v>5.8332703995999999</c:v>
                </c:pt>
                <c:pt idx="80">
                  <c:v>5.7483198598000005</c:v>
                </c:pt>
                <c:pt idx="81">
                  <c:v>5.6633693200000002</c:v>
                </c:pt>
                <c:pt idx="82">
                  <c:v>5.5784187801999998</c:v>
                </c:pt>
                <c:pt idx="83">
                  <c:v>5.4934682404000004</c:v>
                </c:pt>
                <c:pt idx="84">
                  <c:v>5.4085177006</c:v>
                </c:pt>
                <c:pt idx="85">
                  <c:v>5.3518840073999687</c:v>
                </c:pt>
                <c:pt idx="86">
                  <c:v>5.3518840073999687</c:v>
                </c:pt>
                <c:pt idx="87">
                  <c:v>5.266933467599979</c:v>
                </c:pt>
                <c:pt idx="88">
                  <c:v>5.266933467599979</c:v>
                </c:pt>
                <c:pt idx="89">
                  <c:v>5.1819829277999734</c:v>
                </c:pt>
                <c:pt idx="90">
                  <c:v>5.0970323880000006</c:v>
                </c:pt>
                <c:pt idx="91">
                  <c:v>5.0403986948000261</c:v>
                </c:pt>
                <c:pt idx="92">
                  <c:v>5.0403986948000261</c:v>
                </c:pt>
                <c:pt idx="93">
                  <c:v>4.9554481550000133</c:v>
                </c:pt>
                <c:pt idx="94">
                  <c:v>4.8988144617999687</c:v>
                </c:pt>
                <c:pt idx="95">
                  <c:v>4.8138639220000004</c:v>
                </c:pt>
                <c:pt idx="96">
                  <c:v>4.7289133822</c:v>
                </c:pt>
                <c:pt idx="97">
                  <c:v>4.7289133822</c:v>
                </c:pt>
                <c:pt idx="98">
                  <c:v>4.6722796889999998</c:v>
                </c:pt>
                <c:pt idx="99">
                  <c:v>4.5873291492000003</c:v>
                </c:pt>
                <c:pt idx="100">
                  <c:v>4.5873291492000003</c:v>
                </c:pt>
                <c:pt idx="101">
                  <c:v>4.5306954560000001</c:v>
                </c:pt>
                <c:pt idx="102">
                  <c:v>4.4457449161999945</c:v>
                </c:pt>
                <c:pt idx="103">
                  <c:v>4.4457449161999945</c:v>
                </c:pt>
                <c:pt idx="104">
                  <c:v>4.3607943763999621</c:v>
                </c:pt>
                <c:pt idx="105">
                  <c:v>4.3607943763999621</c:v>
                </c:pt>
                <c:pt idx="106">
                  <c:v>4.3041606832000001</c:v>
                </c:pt>
                <c:pt idx="107">
                  <c:v>4.2192101433999998</c:v>
                </c:pt>
                <c:pt idx="108">
                  <c:v>4.2192101433999998</c:v>
                </c:pt>
                <c:pt idx="109">
                  <c:v>4.2192101433999998</c:v>
                </c:pt>
                <c:pt idx="110">
                  <c:v>4.1342596036000003</c:v>
                </c:pt>
                <c:pt idx="111">
                  <c:v>4.1342596036000003</c:v>
                </c:pt>
                <c:pt idx="112">
                  <c:v>4.0776259104000001</c:v>
                </c:pt>
                <c:pt idx="113">
                  <c:v>4.0776259104000001</c:v>
                </c:pt>
                <c:pt idx="114">
                  <c:v>3.9926753705999967</c:v>
                </c:pt>
                <c:pt idx="115">
                  <c:v>3.9077248308000012</c:v>
                </c:pt>
                <c:pt idx="116">
                  <c:v>3.9077248308000012</c:v>
                </c:pt>
                <c:pt idx="117">
                  <c:v>3.8510911375999997</c:v>
                </c:pt>
                <c:pt idx="118">
                  <c:v>3.8510911375999997</c:v>
                </c:pt>
                <c:pt idx="119">
                  <c:v>3.7661405978000002</c:v>
                </c:pt>
                <c:pt idx="120">
                  <c:v>3.7661405978000002</c:v>
                </c:pt>
                <c:pt idx="121">
                  <c:v>3.7095069046</c:v>
                </c:pt>
                <c:pt idx="122">
                  <c:v>3.7095069046</c:v>
                </c:pt>
                <c:pt idx="123">
                  <c:v>3.6245563648000001</c:v>
                </c:pt>
                <c:pt idx="124">
                  <c:v>3.6245563648000001</c:v>
                </c:pt>
                <c:pt idx="125">
                  <c:v>3.5679226716000012</c:v>
                </c:pt>
                <c:pt idx="126">
                  <c:v>3.5679226716000012</c:v>
                </c:pt>
                <c:pt idx="127">
                  <c:v>3.5112889783999988</c:v>
                </c:pt>
                <c:pt idx="128">
                  <c:v>3.5112889783999988</c:v>
                </c:pt>
                <c:pt idx="129">
                  <c:v>3.5112889783999988</c:v>
                </c:pt>
                <c:pt idx="130">
                  <c:v>3.4263384385999998</c:v>
                </c:pt>
                <c:pt idx="131">
                  <c:v>3.4263384385999998</c:v>
                </c:pt>
                <c:pt idx="132">
                  <c:v>3.3697047454000102</c:v>
                </c:pt>
                <c:pt idx="133">
                  <c:v>3.3697047454000102</c:v>
                </c:pt>
                <c:pt idx="134">
                  <c:v>3.3130710522000002</c:v>
                </c:pt>
                <c:pt idx="135">
                  <c:v>3.256437359</c:v>
                </c:pt>
                <c:pt idx="136">
                  <c:v>3.256437359</c:v>
                </c:pt>
                <c:pt idx="137">
                  <c:v>3.256437359</c:v>
                </c:pt>
                <c:pt idx="138">
                  <c:v>3.1998036657999998</c:v>
                </c:pt>
                <c:pt idx="139">
                  <c:v>3.1998036657999998</c:v>
                </c:pt>
                <c:pt idx="140">
                  <c:v>3.1998036657999998</c:v>
                </c:pt>
                <c:pt idx="141">
                  <c:v>3.1148531259999968</c:v>
                </c:pt>
                <c:pt idx="142">
                  <c:v>3.1148531259999968</c:v>
                </c:pt>
                <c:pt idx="143">
                  <c:v>3.1148531259999968</c:v>
                </c:pt>
                <c:pt idx="144">
                  <c:v>3.0582194327999987</c:v>
                </c:pt>
                <c:pt idx="145">
                  <c:v>3.0582194327999987</c:v>
                </c:pt>
                <c:pt idx="146">
                  <c:v>3.0015857396000003</c:v>
                </c:pt>
                <c:pt idx="147">
                  <c:v>3.0015857396000003</c:v>
                </c:pt>
                <c:pt idx="148">
                  <c:v>3.0015857396000003</c:v>
                </c:pt>
                <c:pt idx="149">
                  <c:v>2.9449520464000001</c:v>
                </c:pt>
                <c:pt idx="150">
                  <c:v>2.9449520464000001</c:v>
                </c:pt>
                <c:pt idx="151">
                  <c:v>2.9449520464000001</c:v>
                </c:pt>
                <c:pt idx="152">
                  <c:v>2.8883183531999999</c:v>
                </c:pt>
                <c:pt idx="153">
                  <c:v>2.8883183531999999</c:v>
                </c:pt>
                <c:pt idx="154">
                  <c:v>2.8883183531999999</c:v>
                </c:pt>
                <c:pt idx="155">
                  <c:v>2.8316846599999987</c:v>
                </c:pt>
                <c:pt idx="156">
                  <c:v>2.8316846599999987</c:v>
                </c:pt>
                <c:pt idx="157">
                  <c:v>2.7750509668000003</c:v>
                </c:pt>
                <c:pt idx="158">
                  <c:v>2.7750509668000003</c:v>
                </c:pt>
                <c:pt idx="159">
                  <c:v>2.7750509668000003</c:v>
                </c:pt>
                <c:pt idx="160">
                  <c:v>2.7750509668000003</c:v>
                </c:pt>
                <c:pt idx="161">
                  <c:v>2.7750509668000003</c:v>
                </c:pt>
                <c:pt idx="162">
                  <c:v>2.7184172736000001</c:v>
                </c:pt>
                <c:pt idx="163">
                  <c:v>2.7184172736000001</c:v>
                </c:pt>
                <c:pt idx="164">
                  <c:v>2.7184172736000001</c:v>
                </c:pt>
                <c:pt idx="165">
                  <c:v>2.6617835804000012</c:v>
                </c:pt>
                <c:pt idx="166">
                  <c:v>2.6617835804000012</c:v>
                </c:pt>
                <c:pt idx="167">
                  <c:v>2.6617835804000012</c:v>
                </c:pt>
                <c:pt idx="168">
                  <c:v>2.6334667337999997</c:v>
                </c:pt>
                <c:pt idx="169">
                  <c:v>2.6334667337999997</c:v>
                </c:pt>
                <c:pt idx="170">
                  <c:v>2.6334667337999997</c:v>
                </c:pt>
                <c:pt idx="171">
                  <c:v>2.5768330406</c:v>
                </c:pt>
                <c:pt idx="172">
                  <c:v>2.5768330406</c:v>
                </c:pt>
                <c:pt idx="173">
                  <c:v>2.5768330406</c:v>
                </c:pt>
                <c:pt idx="174">
                  <c:v>2.5768330406</c:v>
                </c:pt>
                <c:pt idx="175">
                  <c:v>2.5201993474000157</c:v>
                </c:pt>
                <c:pt idx="176">
                  <c:v>2.5201993474000157</c:v>
                </c:pt>
                <c:pt idx="177">
                  <c:v>2.4635656542</c:v>
                </c:pt>
                <c:pt idx="178">
                  <c:v>2.4635656542</c:v>
                </c:pt>
                <c:pt idx="179">
                  <c:v>2.4635656542</c:v>
                </c:pt>
                <c:pt idx="180">
                  <c:v>2.4635656542</c:v>
                </c:pt>
                <c:pt idx="181">
                  <c:v>2.4069319610000002</c:v>
                </c:pt>
                <c:pt idx="182">
                  <c:v>2.4069319610000002</c:v>
                </c:pt>
                <c:pt idx="183">
                  <c:v>2.4069319610000002</c:v>
                </c:pt>
                <c:pt idx="184">
                  <c:v>2.4069319610000002</c:v>
                </c:pt>
                <c:pt idx="185">
                  <c:v>2.4069319610000002</c:v>
                </c:pt>
                <c:pt idx="186">
                  <c:v>2.3786151143999863</c:v>
                </c:pt>
                <c:pt idx="187">
                  <c:v>2.3786151143999863</c:v>
                </c:pt>
                <c:pt idx="188">
                  <c:v>2.3786151143999863</c:v>
                </c:pt>
                <c:pt idx="189">
                  <c:v>2.3786151143999863</c:v>
                </c:pt>
                <c:pt idx="190">
                  <c:v>2.3219814212000003</c:v>
                </c:pt>
                <c:pt idx="191">
                  <c:v>2.3219814212000003</c:v>
                </c:pt>
                <c:pt idx="192">
                  <c:v>2.3219814212000003</c:v>
                </c:pt>
                <c:pt idx="193">
                  <c:v>2.3219814212000003</c:v>
                </c:pt>
                <c:pt idx="194">
                  <c:v>2.2653477280000116</c:v>
                </c:pt>
                <c:pt idx="195">
                  <c:v>2.2653477280000116</c:v>
                </c:pt>
                <c:pt idx="196">
                  <c:v>2.2653477280000116</c:v>
                </c:pt>
                <c:pt idx="197">
                  <c:v>2.2653477280000116</c:v>
                </c:pt>
                <c:pt idx="198">
                  <c:v>2.2370308814000102</c:v>
                </c:pt>
                <c:pt idx="199">
                  <c:v>2.2370308814000102</c:v>
                </c:pt>
                <c:pt idx="200">
                  <c:v>2.2370308814000102</c:v>
                </c:pt>
                <c:pt idx="201">
                  <c:v>2.2370308814000102</c:v>
                </c:pt>
                <c:pt idx="202">
                  <c:v>2.2370308814000102</c:v>
                </c:pt>
                <c:pt idx="203">
                  <c:v>2.2370308814000102</c:v>
                </c:pt>
                <c:pt idx="204">
                  <c:v>2.1803971882000139</c:v>
                </c:pt>
                <c:pt idx="205">
                  <c:v>2.1803971882000139</c:v>
                </c:pt>
                <c:pt idx="206">
                  <c:v>2.1520803416000001</c:v>
                </c:pt>
                <c:pt idx="207">
                  <c:v>2.1803971882000139</c:v>
                </c:pt>
                <c:pt idx="208">
                  <c:v>2.1520803416000001</c:v>
                </c:pt>
                <c:pt idx="209">
                  <c:v>2.1520803416000001</c:v>
                </c:pt>
                <c:pt idx="210">
                  <c:v>2.1520803416000001</c:v>
                </c:pt>
                <c:pt idx="211">
                  <c:v>2.1520803416000001</c:v>
                </c:pt>
                <c:pt idx="212">
                  <c:v>2.0954466484000003</c:v>
                </c:pt>
                <c:pt idx="213">
                  <c:v>2.1520803416000001</c:v>
                </c:pt>
                <c:pt idx="214">
                  <c:v>2.0954466484000003</c:v>
                </c:pt>
                <c:pt idx="215">
                  <c:v>2.0954466484000003</c:v>
                </c:pt>
                <c:pt idx="216">
                  <c:v>2.0954466484000003</c:v>
                </c:pt>
                <c:pt idx="217">
                  <c:v>2.0954466484000003</c:v>
                </c:pt>
                <c:pt idx="218">
                  <c:v>2.0671298018000139</c:v>
                </c:pt>
                <c:pt idx="219">
                  <c:v>2.0954466484000003</c:v>
                </c:pt>
                <c:pt idx="220">
                  <c:v>2.0671298018000139</c:v>
                </c:pt>
                <c:pt idx="221">
                  <c:v>2.0954466484000003</c:v>
                </c:pt>
                <c:pt idx="222">
                  <c:v>2.0671298018000139</c:v>
                </c:pt>
                <c:pt idx="223">
                  <c:v>2.0671298018000139</c:v>
                </c:pt>
                <c:pt idx="224">
                  <c:v>2.0671298018000139</c:v>
                </c:pt>
                <c:pt idx="225">
                  <c:v>2.0671298018000139</c:v>
                </c:pt>
                <c:pt idx="226">
                  <c:v>2.0671298018000139</c:v>
                </c:pt>
                <c:pt idx="227">
                  <c:v>2.0671298018000139</c:v>
                </c:pt>
                <c:pt idx="228">
                  <c:v>2.0104961085999999</c:v>
                </c:pt>
                <c:pt idx="229">
                  <c:v>2.0104961085999999</c:v>
                </c:pt>
                <c:pt idx="230">
                  <c:v>2.0104961085999999</c:v>
                </c:pt>
                <c:pt idx="231">
                  <c:v>2.0104961085999999</c:v>
                </c:pt>
                <c:pt idx="232">
                  <c:v>2.0104961085999999</c:v>
                </c:pt>
                <c:pt idx="233">
                  <c:v>2.0104961085999999</c:v>
                </c:pt>
                <c:pt idx="234">
                  <c:v>2.0104961085999999</c:v>
                </c:pt>
                <c:pt idx="235">
                  <c:v>2.0104961085999999</c:v>
                </c:pt>
                <c:pt idx="236">
                  <c:v>2.0104961085999999</c:v>
                </c:pt>
                <c:pt idx="237">
                  <c:v>2.0671298018000139</c:v>
                </c:pt>
                <c:pt idx="238">
                  <c:v>2.0671298018000139</c:v>
                </c:pt>
                <c:pt idx="239">
                  <c:v>2.0671298018000139</c:v>
                </c:pt>
                <c:pt idx="240">
                  <c:v>2.0104961085999999</c:v>
                </c:pt>
                <c:pt idx="241">
                  <c:v>2.0104961085999999</c:v>
                </c:pt>
                <c:pt idx="242">
                  <c:v>2.0104961085999999</c:v>
                </c:pt>
                <c:pt idx="243">
                  <c:v>2.0104961085999999</c:v>
                </c:pt>
                <c:pt idx="244">
                  <c:v>2.0104961085999999</c:v>
                </c:pt>
                <c:pt idx="245">
                  <c:v>1.9821792620000001</c:v>
                </c:pt>
                <c:pt idx="246">
                  <c:v>2.0104961085999999</c:v>
                </c:pt>
                <c:pt idx="247">
                  <c:v>2.0104961085999999</c:v>
                </c:pt>
                <c:pt idx="248">
                  <c:v>2.0104961085999999</c:v>
                </c:pt>
                <c:pt idx="249">
                  <c:v>1.9821792620000001</c:v>
                </c:pt>
                <c:pt idx="250">
                  <c:v>2.0104961085999999</c:v>
                </c:pt>
                <c:pt idx="251">
                  <c:v>1.9821792620000001</c:v>
                </c:pt>
                <c:pt idx="252">
                  <c:v>1.9821792620000001</c:v>
                </c:pt>
                <c:pt idx="253">
                  <c:v>1.9821792620000001</c:v>
                </c:pt>
                <c:pt idx="254">
                  <c:v>1.9821792620000001</c:v>
                </c:pt>
                <c:pt idx="255">
                  <c:v>1.9821792620000001</c:v>
                </c:pt>
                <c:pt idx="256">
                  <c:v>1.9821792620000001</c:v>
                </c:pt>
                <c:pt idx="257">
                  <c:v>1.9821792620000001</c:v>
                </c:pt>
                <c:pt idx="258">
                  <c:v>1.9255455688000065</c:v>
                </c:pt>
                <c:pt idx="259">
                  <c:v>1.9255455688000065</c:v>
                </c:pt>
                <c:pt idx="260">
                  <c:v>1.9255455688000065</c:v>
                </c:pt>
                <c:pt idx="261">
                  <c:v>1.9255455688000065</c:v>
                </c:pt>
                <c:pt idx="262">
                  <c:v>1.9255455688000065</c:v>
                </c:pt>
                <c:pt idx="263">
                  <c:v>1.8972287221999948</c:v>
                </c:pt>
                <c:pt idx="264">
                  <c:v>1.9255455688000065</c:v>
                </c:pt>
                <c:pt idx="265">
                  <c:v>1.8972287221999948</c:v>
                </c:pt>
                <c:pt idx="266">
                  <c:v>1.8972287221999948</c:v>
                </c:pt>
                <c:pt idx="267">
                  <c:v>1.8972287221999948</c:v>
                </c:pt>
                <c:pt idx="268">
                  <c:v>1.8972287221999948</c:v>
                </c:pt>
                <c:pt idx="269">
                  <c:v>1.8972287221999948</c:v>
                </c:pt>
                <c:pt idx="270">
                  <c:v>1.8972287221999948</c:v>
                </c:pt>
                <c:pt idx="271">
                  <c:v>1.8405950290000053</c:v>
                </c:pt>
                <c:pt idx="272">
                  <c:v>1.8405950290000053</c:v>
                </c:pt>
                <c:pt idx="273">
                  <c:v>1.8405950290000053</c:v>
                </c:pt>
                <c:pt idx="274">
                  <c:v>1.8405950290000053</c:v>
                </c:pt>
                <c:pt idx="275">
                  <c:v>1.8405950290000053</c:v>
                </c:pt>
                <c:pt idx="276">
                  <c:v>1.8405950290000053</c:v>
                </c:pt>
                <c:pt idx="277">
                  <c:v>1.8405950290000053</c:v>
                </c:pt>
                <c:pt idx="278">
                  <c:v>1.8122781824</c:v>
                </c:pt>
                <c:pt idx="279">
                  <c:v>1.8122781824</c:v>
                </c:pt>
                <c:pt idx="280">
                  <c:v>1.8122781824</c:v>
                </c:pt>
                <c:pt idx="281">
                  <c:v>1.8122781824</c:v>
                </c:pt>
                <c:pt idx="282">
                  <c:v>1.7839613357999897</c:v>
                </c:pt>
                <c:pt idx="283">
                  <c:v>1.7839613357999897</c:v>
                </c:pt>
                <c:pt idx="284">
                  <c:v>1.7839613357999897</c:v>
                </c:pt>
                <c:pt idx="285">
                  <c:v>1.7273276425999902</c:v>
                </c:pt>
                <c:pt idx="286">
                  <c:v>1.7839613357999897</c:v>
                </c:pt>
                <c:pt idx="287">
                  <c:v>1.7273276425999902</c:v>
                </c:pt>
                <c:pt idx="288">
                  <c:v>1.7273276425999902</c:v>
                </c:pt>
                <c:pt idx="289">
                  <c:v>1.7273276425999902</c:v>
                </c:pt>
                <c:pt idx="290">
                  <c:v>1.7273276425999902</c:v>
                </c:pt>
                <c:pt idx="291">
                  <c:v>1.7273276425999902</c:v>
                </c:pt>
                <c:pt idx="292">
                  <c:v>1.7273276425999902</c:v>
                </c:pt>
                <c:pt idx="293">
                  <c:v>1.699010796</c:v>
                </c:pt>
                <c:pt idx="294">
                  <c:v>1.699010796</c:v>
                </c:pt>
                <c:pt idx="295">
                  <c:v>1.699010796</c:v>
                </c:pt>
                <c:pt idx="296">
                  <c:v>1.699010796</c:v>
                </c:pt>
                <c:pt idx="297">
                  <c:v>1.699010796</c:v>
                </c:pt>
                <c:pt idx="298">
                  <c:v>1.6706939493999999</c:v>
                </c:pt>
                <c:pt idx="299">
                  <c:v>1.699010796</c:v>
                </c:pt>
                <c:pt idx="300">
                  <c:v>1.6706939493999999</c:v>
                </c:pt>
                <c:pt idx="301">
                  <c:v>1.6706939493999999</c:v>
                </c:pt>
                <c:pt idx="302">
                  <c:v>1.6706939493999999</c:v>
                </c:pt>
                <c:pt idx="303">
                  <c:v>1.6706939493999999</c:v>
                </c:pt>
                <c:pt idx="304">
                  <c:v>1.6140602562000002</c:v>
                </c:pt>
                <c:pt idx="305">
                  <c:v>1.6706939493999999</c:v>
                </c:pt>
                <c:pt idx="306">
                  <c:v>1.6140602562000002</c:v>
                </c:pt>
                <c:pt idx="307">
                  <c:v>1.6140602562000002</c:v>
                </c:pt>
                <c:pt idx="308">
                  <c:v>1.6140602562000002</c:v>
                </c:pt>
                <c:pt idx="309">
                  <c:v>1.6140602562000002</c:v>
                </c:pt>
                <c:pt idx="310">
                  <c:v>1.5857434096</c:v>
                </c:pt>
                <c:pt idx="311">
                  <c:v>1.5857434096</c:v>
                </c:pt>
                <c:pt idx="312">
                  <c:v>1.5857434096</c:v>
                </c:pt>
                <c:pt idx="313">
                  <c:v>1.5857434096</c:v>
                </c:pt>
                <c:pt idx="314">
                  <c:v>1.5291097163999929</c:v>
                </c:pt>
                <c:pt idx="315">
                  <c:v>1.5857434096</c:v>
                </c:pt>
                <c:pt idx="316">
                  <c:v>1.5291097163999929</c:v>
                </c:pt>
                <c:pt idx="317">
                  <c:v>1.5291097163999929</c:v>
                </c:pt>
                <c:pt idx="318">
                  <c:v>1.5291097163999929</c:v>
                </c:pt>
                <c:pt idx="319">
                  <c:v>1.5291097163999929</c:v>
                </c:pt>
                <c:pt idx="320">
                  <c:v>1.5007928698000021</c:v>
                </c:pt>
                <c:pt idx="321">
                  <c:v>1.5291097163999929</c:v>
                </c:pt>
                <c:pt idx="322">
                  <c:v>1.5007928698000021</c:v>
                </c:pt>
                <c:pt idx="323">
                  <c:v>1.5007928698000021</c:v>
                </c:pt>
                <c:pt idx="324">
                  <c:v>1.5007928698000021</c:v>
                </c:pt>
                <c:pt idx="325">
                  <c:v>1.5007928698000021</c:v>
                </c:pt>
                <c:pt idx="326">
                  <c:v>1.4441591765999999</c:v>
                </c:pt>
                <c:pt idx="327">
                  <c:v>1.4441591765999999</c:v>
                </c:pt>
                <c:pt idx="328">
                  <c:v>1.4441591765999999</c:v>
                </c:pt>
                <c:pt idx="329">
                  <c:v>1.4441591765999999</c:v>
                </c:pt>
                <c:pt idx="330">
                  <c:v>1.4441591765999999</c:v>
                </c:pt>
                <c:pt idx="331">
                  <c:v>1.4441591765999999</c:v>
                </c:pt>
                <c:pt idx="332">
                  <c:v>1.4441591765999999</c:v>
                </c:pt>
                <c:pt idx="333">
                  <c:v>1.4441591765999999</c:v>
                </c:pt>
                <c:pt idx="334">
                  <c:v>1.4158423299999998</c:v>
                </c:pt>
                <c:pt idx="335">
                  <c:v>1.4158423299999998</c:v>
                </c:pt>
                <c:pt idx="336">
                  <c:v>1.4158423299999998</c:v>
                </c:pt>
                <c:pt idx="337">
                  <c:v>1.4158423299999998</c:v>
                </c:pt>
                <c:pt idx="338">
                  <c:v>1.4158423299999998</c:v>
                </c:pt>
                <c:pt idx="339">
                  <c:v>1.4158423299999998</c:v>
                </c:pt>
                <c:pt idx="340">
                  <c:v>1.3875254833999948</c:v>
                </c:pt>
                <c:pt idx="341">
                  <c:v>1.4158423299999998</c:v>
                </c:pt>
                <c:pt idx="342">
                  <c:v>1.3875254833999948</c:v>
                </c:pt>
                <c:pt idx="343">
                  <c:v>1.3875254833999948</c:v>
                </c:pt>
                <c:pt idx="344">
                  <c:v>1.3875254833999948</c:v>
                </c:pt>
                <c:pt idx="345">
                  <c:v>1.3592086368</c:v>
                </c:pt>
                <c:pt idx="346">
                  <c:v>1.3875254833999948</c:v>
                </c:pt>
                <c:pt idx="347">
                  <c:v>1.3875254833999948</c:v>
                </c:pt>
                <c:pt idx="348">
                  <c:v>1.3592086368</c:v>
                </c:pt>
                <c:pt idx="349">
                  <c:v>1.3592086368</c:v>
                </c:pt>
                <c:pt idx="350">
                  <c:v>1.3592086368</c:v>
                </c:pt>
                <c:pt idx="351">
                  <c:v>1.3875254833999948</c:v>
                </c:pt>
                <c:pt idx="352">
                  <c:v>1.3592086368</c:v>
                </c:pt>
                <c:pt idx="353">
                  <c:v>1.3592086368</c:v>
                </c:pt>
                <c:pt idx="354">
                  <c:v>1.3592086368</c:v>
                </c:pt>
                <c:pt idx="355">
                  <c:v>1.3592086368</c:v>
                </c:pt>
                <c:pt idx="356">
                  <c:v>1.3592086368</c:v>
                </c:pt>
                <c:pt idx="357">
                  <c:v>1.3592086368</c:v>
                </c:pt>
                <c:pt idx="358">
                  <c:v>1.3025749436</c:v>
                </c:pt>
                <c:pt idx="359">
                  <c:v>1.3592086368</c:v>
                </c:pt>
                <c:pt idx="360">
                  <c:v>1.3025749436</c:v>
                </c:pt>
                <c:pt idx="361">
                  <c:v>1.3025749436</c:v>
                </c:pt>
                <c:pt idx="362">
                  <c:v>1.3025749436</c:v>
                </c:pt>
                <c:pt idx="363">
                  <c:v>1.3025749436</c:v>
                </c:pt>
                <c:pt idx="364">
                  <c:v>1.2742580969999999</c:v>
                </c:pt>
                <c:pt idx="365">
                  <c:v>1.3025749436</c:v>
                </c:pt>
                <c:pt idx="366">
                  <c:v>1.2742580969999999</c:v>
                </c:pt>
                <c:pt idx="367">
                  <c:v>1.3025749436</c:v>
                </c:pt>
                <c:pt idx="368">
                  <c:v>1.2742580969999999</c:v>
                </c:pt>
                <c:pt idx="369">
                  <c:v>1.2742580969999999</c:v>
                </c:pt>
                <c:pt idx="370">
                  <c:v>1.2742580969999999</c:v>
                </c:pt>
                <c:pt idx="371">
                  <c:v>1.2742580969999999</c:v>
                </c:pt>
                <c:pt idx="372">
                  <c:v>1.2742580969999999</c:v>
                </c:pt>
                <c:pt idx="373">
                  <c:v>1.2459412503999872</c:v>
                </c:pt>
                <c:pt idx="374">
                  <c:v>1.2459412503999872</c:v>
                </c:pt>
                <c:pt idx="375">
                  <c:v>1.2459412503999872</c:v>
                </c:pt>
                <c:pt idx="376">
                  <c:v>1.2459412503999872</c:v>
                </c:pt>
                <c:pt idx="377">
                  <c:v>1.2459412503999872</c:v>
                </c:pt>
                <c:pt idx="378">
                  <c:v>1.2459412503999872</c:v>
                </c:pt>
                <c:pt idx="379">
                  <c:v>1.2459412503999872</c:v>
                </c:pt>
                <c:pt idx="380">
                  <c:v>1.2176244037999888</c:v>
                </c:pt>
                <c:pt idx="381">
                  <c:v>1.2176244037999888</c:v>
                </c:pt>
                <c:pt idx="382">
                  <c:v>1.2176244037999888</c:v>
                </c:pt>
                <c:pt idx="383">
                  <c:v>1.2176244037999888</c:v>
                </c:pt>
                <c:pt idx="384">
                  <c:v>1.2176244037999888</c:v>
                </c:pt>
                <c:pt idx="385">
                  <c:v>1.2176244037999888</c:v>
                </c:pt>
                <c:pt idx="386">
                  <c:v>1.1893075572</c:v>
                </c:pt>
                <c:pt idx="387">
                  <c:v>1.2176244037999888</c:v>
                </c:pt>
                <c:pt idx="388">
                  <c:v>1.1893075572</c:v>
                </c:pt>
                <c:pt idx="389">
                  <c:v>1.1893075572</c:v>
                </c:pt>
                <c:pt idx="390">
                  <c:v>1.1893075572</c:v>
                </c:pt>
                <c:pt idx="391">
                  <c:v>1.1893075572</c:v>
                </c:pt>
                <c:pt idx="392">
                  <c:v>1.1609907105999946</c:v>
                </c:pt>
                <c:pt idx="393">
                  <c:v>1.1609907105999946</c:v>
                </c:pt>
                <c:pt idx="394">
                  <c:v>1.1609907105999946</c:v>
                </c:pt>
                <c:pt idx="395">
                  <c:v>1.1609907105999946</c:v>
                </c:pt>
                <c:pt idx="396">
                  <c:v>1.1609907105999946</c:v>
                </c:pt>
                <c:pt idx="397">
                  <c:v>1.1609907105999946</c:v>
                </c:pt>
                <c:pt idx="398">
                  <c:v>1.1609907105999946</c:v>
                </c:pt>
                <c:pt idx="399">
                  <c:v>1.1609907105999946</c:v>
                </c:pt>
                <c:pt idx="400">
                  <c:v>1.1326738640000065</c:v>
                </c:pt>
                <c:pt idx="401">
                  <c:v>1.1326738640000065</c:v>
                </c:pt>
                <c:pt idx="402">
                  <c:v>1.1326738640000065</c:v>
                </c:pt>
                <c:pt idx="403">
                  <c:v>1.1326738640000065</c:v>
                </c:pt>
                <c:pt idx="404">
                  <c:v>1.1326738640000065</c:v>
                </c:pt>
                <c:pt idx="405">
                  <c:v>1.1326738640000065</c:v>
                </c:pt>
                <c:pt idx="406">
                  <c:v>1.0760401708000065</c:v>
                </c:pt>
                <c:pt idx="407">
                  <c:v>1.0760401708000065</c:v>
                </c:pt>
                <c:pt idx="408">
                  <c:v>1.0760401708000065</c:v>
                </c:pt>
                <c:pt idx="409">
                  <c:v>1.0760401708000065</c:v>
                </c:pt>
                <c:pt idx="410">
                  <c:v>1.0760401708000065</c:v>
                </c:pt>
                <c:pt idx="411">
                  <c:v>1.0760401708000065</c:v>
                </c:pt>
                <c:pt idx="412">
                  <c:v>1.0477233241999946</c:v>
                </c:pt>
                <c:pt idx="413">
                  <c:v>1.0477233241999946</c:v>
                </c:pt>
                <c:pt idx="414">
                  <c:v>1.0477233241999946</c:v>
                </c:pt>
                <c:pt idx="415">
                  <c:v>1.0477233241999946</c:v>
                </c:pt>
                <c:pt idx="416">
                  <c:v>1.0477233241999946</c:v>
                </c:pt>
                <c:pt idx="417">
                  <c:v>1.0477233241999946</c:v>
                </c:pt>
                <c:pt idx="418">
                  <c:v>1.0194064775999927</c:v>
                </c:pt>
                <c:pt idx="419">
                  <c:v>1.0477233241999946</c:v>
                </c:pt>
                <c:pt idx="420">
                  <c:v>1.0194064775999927</c:v>
                </c:pt>
                <c:pt idx="421">
                  <c:v>1.0194064775999927</c:v>
                </c:pt>
                <c:pt idx="422">
                  <c:v>1.0194064775999927</c:v>
                </c:pt>
                <c:pt idx="423">
                  <c:v>1.0194064775999927</c:v>
                </c:pt>
                <c:pt idx="424">
                  <c:v>1.0194064775999927</c:v>
                </c:pt>
                <c:pt idx="425">
                  <c:v>1.0194064775999927</c:v>
                </c:pt>
                <c:pt idx="426">
                  <c:v>1.0194064775999927</c:v>
                </c:pt>
                <c:pt idx="427">
                  <c:v>1.0194064775999927</c:v>
                </c:pt>
                <c:pt idx="428">
                  <c:v>0.99108963100000003</c:v>
                </c:pt>
                <c:pt idx="429">
                  <c:v>0.99108963100000003</c:v>
                </c:pt>
                <c:pt idx="430">
                  <c:v>0.99108963100000003</c:v>
                </c:pt>
                <c:pt idx="431">
                  <c:v>0.99108963100000003</c:v>
                </c:pt>
                <c:pt idx="432">
                  <c:v>0.99108963100000003</c:v>
                </c:pt>
                <c:pt idx="433">
                  <c:v>0.99108963100000003</c:v>
                </c:pt>
                <c:pt idx="434">
                  <c:v>0.99108963100000003</c:v>
                </c:pt>
              </c:numCache>
            </c:numRef>
          </c:xVal>
          <c:yVal>
            <c:numRef>
              <c:f>'15-min ''07'!$E$28426:$E$28860</c:f>
              <c:numCache>
                <c:formatCode>General</c:formatCode>
                <c:ptCount val="435"/>
                <c:pt idx="0">
                  <c:v>353</c:v>
                </c:pt>
                <c:pt idx="1">
                  <c:v>354</c:v>
                </c:pt>
                <c:pt idx="2">
                  <c:v>354</c:v>
                </c:pt>
                <c:pt idx="3">
                  <c:v>355</c:v>
                </c:pt>
                <c:pt idx="4">
                  <c:v>355</c:v>
                </c:pt>
                <c:pt idx="5">
                  <c:v>355</c:v>
                </c:pt>
                <c:pt idx="6">
                  <c:v>355</c:v>
                </c:pt>
                <c:pt idx="7">
                  <c:v>355</c:v>
                </c:pt>
                <c:pt idx="8">
                  <c:v>356</c:v>
                </c:pt>
                <c:pt idx="9">
                  <c:v>356</c:v>
                </c:pt>
                <c:pt idx="10">
                  <c:v>356</c:v>
                </c:pt>
                <c:pt idx="11">
                  <c:v>355</c:v>
                </c:pt>
                <c:pt idx="12">
                  <c:v>355</c:v>
                </c:pt>
                <c:pt idx="13">
                  <c:v>355</c:v>
                </c:pt>
                <c:pt idx="14">
                  <c:v>356</c:v>
                </c:pt>
                <c:pt idx="15">
                  <c:v>356</c:v>
                </c:pt>
                <c:pt idx="16">
                  <c:v>357</c:v>
                </c:pt>
                <c:pt idx="17">
                  <c:v>358</c:v>
                </c:pt>
                <c:pt idx="18">
                  <c:v>361</c:v>
                </c:pt>
                <c:pt idx="19">
                  <c:v>362</c:v>
                </c:pt>
                <c:pt idx="20">
                  <c:v>363</c:v>
                </c:pt>
                <c:pt idx="21">
                  <c:v>359</c:v>
                </c:pt>
                <c:pt idx="22">
                  <c:v>360</c:v>
                </c:pt>
                <c:pt idx="23">
                  <c:v>366</c:v>
                </c:pt>
                <c:pt idx="24">
                  <c:v>372</c:v>
                </c:pt>
                <c:pt idx="25">
                  <c:v>379</c:v>
                </c:pt>
                <c:pt idx="26">
                  <c:v>385</c:v>
                </c:pt>
                <c:pt idx="27">
                  <c:v>390</c:v>
                </c:pt>
                <c:pt idx="28">
                  <c:v>395</c:v>
                </c:pt>
                <c:pt idx="29">
                  <c:v>400</c:v>
                </c:pt>
                <c:pt idx="30">
                  <c:v>405</c:v>
                </c:pt>
                <c:pt idx="31">
                  <c:v>409</c:v>
                </c:pt>
                <c:pt idx="32">
                  <c:v>412</c:v>
                </c:pt>
                <c:pt idx="33">
                  <c:v>414</c:v>
                </c:pt>
                <c:pt idx="34">
                  <c:v>415</c:v>
                </c:pt>
                <c:pt idx="35">
                  <c:v>415</c:v>
                </c:pt>
                <c:pt idx="36">
                  <c:v>415</c:v>
                </c:pt>
                <c:pt idx="37">
                  <c:v>414</c:v>
                </c:pt>
                <c:pt idx="38">
                  <c:v>414</c:v>
                </c:pt>
                <c:pt idx="39">
                  <c:v>415</c:v>
                </c:pt>
                <c:pt idx="40">
                  <c:v>417</c:v>
                </c:pt>
                <c:pt idx="41">
                  <c:v>418</c:v>
                </c:pt>
                <c:pt idx="42">
                  <c:v>421</c:v>
                </c:pt>
                <c:pt idx="43">
                  <c:v>422</c:v>
                </c:pt>
                <c:pt idx="44">
                  <c:v>425</c:v>
                </c:pt>
                <c:pt idx="45">
                  <c:v>427</c:v>
                </c:pt>
                <c:pt idx="46">
                  <c:v>429</c:v>
                </c:pt>
                <c:pt idx="47">
                  <c:v>430</c:v>
                </c:pt>
                <c:pt idx="48">
                  <c:v>432</c:v>
                </c:pt>
                <c:pt idx="49">
                  <c:v>434</c:v>
                </c:pt>
                <c:pt idx="50">
                  <c:v>436</c:v>
                </c:pt>
                <c:pt idx="51">
                  <c:v>437</c:v>
                </c:pt>
                <c:pt idx="52">
                  <c:v>438</c:v>
                </c:pt>
                <c:pt idx="53">
                  <c:v>439</c:v>
                </c:pt>
                <c:pt idx="54">
                  <c:v>440</c:v>
                </c:pt>
                <c:pt idx="55">
                  <c:v>441</c:v>
                </c:pt>
                <c:pt idx="56">
                  <c:v>441</c:v>
                </c:pt>
                <c:pt idx="57">
                  <c:v>442</c:v>
                </c:pt>
                <c:pt idx="58">
                  <c:v>443</c:v>
                </c:pt>
                <c:pt idx="59">
                  <c:v>442</c:v>
                </c:pt>
                <c:pt idx="60">
                  <c:v>443</c:v>
                </c:pt>
                <c:pt idx="61">
                  <c:v>443</c:v>
                </c:pt>
                <c:pt idx="62">
                  <c:v>443</c:v>
                </c:pt>
                <c:pt idx="63">
                  <c:v>443</c:v>
                </c:pt>
                <c:pt idx="64">
                  <c:v>443</c:v>
                </c:pt>
                <c:pt idx="65">
                  <c:v>443</c:v>
                </c:pt>
                <c:pt idx="66">
                  <c:v>443</c:v>
                </c:pt>
                <c:pt idx="67">
                  <c:v>442</c:v>
                </c:pt>
                <c:pt idx="68">
                  <c:v>442</c:v>
                </c:pt>
                <c:pt idx="69">
                  <c:v>442</c:v>
                </c:pt>
                <c:pt idx="70">
                  <c:v>441</c:v>
                </c:pt>
                <c:pt idx="71">
                  <c:v>441</c:v>
                </c:pt>
                <c:pt idx="72">
                  <c:v>441</c:v>
                </c:pt>
                <c:pt idx="73">
                  <c:v>440</c:v>
                </c:pt>
                <c:pt idx="74">
                  <c:v>440</c:v>
                </c:pt>
                <c:pt idx="75">
                  <c:v>439</c:v>
                </c:pt>
                <c:pt idx="76">
                  <c:v>439</c:v>
                </c:pt>
                <c:pt idx="77">
                  <c:v>438</c:v>
                </c:pt>
                <c:pt idx="78">
                  <c:v>438</c:v>
                </c:pt>
                <c:pt idx="79">
                  <c:v>437</c:v>
                </c:pt>
                <c:pt idx="80">
                  <c:v>437</c:v>
                </c:pt>
                <c:pt idx="81">
                  <c:v>436</c:v>
                </c:pt>
                <c:pt idx="82">
                  <c:v>436</c:v>
                </c:pt>
                <c:pt idx="83">
                  <c:v>435</c:v>
                </c:pt>
                <c:pt idx="84">
                  <c:v>434</c:v>
                </c:pt>
                <c:pt idx="85">
                  <c:v>433</c:v>
                </c:pt>
                <c:pt idx="86">
                  <c:v>432</c:v>
                </c:pt>
                <c:pt idx="87">
                  <c:v>432</c:v>
                </c:pt>
                <c:pt idx="88">
                  <c:v>431</c:v>
                </c:pt>
                <c:pt idx="89">
                  <c:v>430</c:v>
                </c:pt>
                <c:pt idx="90">
                  <c:v>430</c:v>
                </c:pt>
                <c:pt idx="91">
                  <c:v>429</c:v>
                </c:pt>
                <c:pt idx="92">
                  <c:v>429</c:v>
                </c:pt>
                <c:pt idx="93">
                  <c:v>428</c:v>
                </c:pt>
                <c:pt idx="94">
                  <c:v>428</c:v>
                </c:pt>
                <c:pt idx="95">
                  <c:v>427</c:v>
                </c:pt>
                <c:pt idx="96">
                  <c:v>426</c:v>
                </c:pt>
                <c:pt idx="97">
                  <c:v>426</c:v>
                </c:pt>
                <c:pt idx="98">
                  <c:v>425</c:v>
                </c:pt>
                <c:pt idx="99">
                  <c:v>425</c:v>
                </c:pt>
                <c:pt idx="100">
                  <c:v>425</c:v>
                </c:pt>
                <c:pt idx="101">
                  <c:v>424</c:v>
                </c:pt>
                <c:pt idx="102">
                  <c:v>423</c:v>
                </c:pt>
                <c:pt idx="103">
                  <c:v>423</c:v>
                </c:pt>
                <c:pt idx="104">
                  <c:v>423</c:v>
                </c:pt>
                <c:pt idx="105">
                  <c:v>422</c:v>
                </c:pt>
                <c:pt idx="106">
                  <c:v>422</c:v>
                </c:pt>
                <c:pt idx="107">
                  <c:v>421</c:v>
                </c:pt>
                <c:pt idx="108">
                  <c:v>421</c:v>
                </c:pt>
                <c:pt idx="109">
                  <c:v>419</c:v>
                </c:pt>
                <c:pt idx="110">
                  <c:v>419</c:v>
                </c:pt>
                <c:pt idx="111">
                  <c:v>419</c:v>
                </c:pt>
                <c:pt idx="112">
                  <c:v>419</c:v>
                </c:pt>
                <c:pt idx="113">
                  <c:v>418</c:v>
                </c:pt>
                <c:pt idx="114">
                  <c:v>418</c:v>
                </c:pt>
                <c:pt idx="115">
                  <c:v>417</c:v>
                </c:pt>
                <c:pt idx="116">
                  <c:v>417</c:v>
                </c:pt>
                <c:pt idx="117">
                  <c:v>417</c:v>
                </c:pt>
                <c:pt idx="118">
                  <c:v>416</c:v>
                </c:pt>
                <c:pt idx="119">
                  <c:v>416</c:v>
                </c:pt>
                <c:pt idx="120">
                  <c:v>415</c:v>
                </c:pt>
                <c:pt idx="121">
                  <c:v>415</c:v>
                </c:pt>
                <c:pt idx="122">
                  <c:v>414</c:v>
                </c:pt>
                <c:pt idx="123">
                  <c:v>414</c:v>
                </c:pt>
                <c:pt idx="124">
                  <c:v>414</c:v>
                </c:pt>
                <c:pt idx="125">
                  <c:v>414</c:v>
                </c:pt>
                <c:pt idx="126">
                  <c:v>413</c:v>
                </c:pt>
                <c:pt idx="127">
                  <c:v>413</c:v>
                </c:pt>
                <c:pt idx="128">
                  <c:v>413</c:v>
                </c:pt>
                <c:pt idx="129">
                  <c:v>412</c:v>
                </c:pt>
                <c:pt idx="130">
                  <c:v>412</c:v>
                </c:pt>
                <c:pt idx="131">
                  <c:v>411</c:v>
                </c:pt>
                <c:pt idx="132">
                  <c:v>411</c:v>
                </c:pt>
                <c:pt idx="133">
                  <c:v>411</c:v>
                </c:pt>
                <c:pt idx="134">
                  <c:v>410</c:v>
                </c:pt>
                <c:pt idx="135">
                  <c:v>410</c:v>
                </c:pt>
                <c:pt idx="136">
                  <c:v>409</c:v>
                </c:pt>
                <c:pt idx="137">
                  <c:v>410</c:v>
                </c:pt>
                <c:pt idx="138">
                  <c:v>410</c:v>
                </c:pt>
                <c:pt idx="139">
                  <c:v>408</c:v>
                </c:pt>
                <c:pt idx="140">
                  <c:v>408</c:v>
                </c:pt>
                <c:pt idx="141">
                  <c:v>407</c:v>
                </c:pt>
                <c:pt idx="142">
                  <c:v>407</c:v>
                </c:pt>
                <c:pt idx="143">
                  <c:v>407</c:v>
                </c:pt>
                <c:pt idx="144">
                  <c:v>406</c:v>
                </c:pt>
                <c:pt idx="145">
                  <c:v>406</c:v>
                </c:pt>
                <c:pt idx="146">
                  <c:v>405</c:v>
                </c:pt>
                <c:pt idx="147">
                  <c:v>405</c:v>
                </c:pt>
                <c:pt idx="148">
                  <c:v>404</c:v>
                </c:pt>
                <c:pt idx="149">
                  <c:v>404</c:v>
                </c:pt>
                <c:pt idx="150">
                  <c:v>404</c:v>
                </c:pt>
                <c:pt idx="151">
                  <c:v>403</c:v>
                </c:pt>
                <c:pt idx="152">
                  <c:v>403</c:v>
                </c:pt>
                <c:pt idx="153">
                  <c:v>403</c:v>
                </c:pt>
                <c:pt idx="154">
                  <c:v>402</c:v>
                </c:pt>
                <c:pt idx="155">
                  <c:v>402</c:v>
                </c:pt>
                <c:pt idx="156">
                  <c:v>401</c:v>
                </c:pt>
                <c:pt idx="157">
                  <c:v>401</c:v>
                </c:pt>
                <c:pt idx="158">
                  <c:v>400</c:v>
                </c:pt>
                <c:pt idx="159">
                  <c:v>400</c:v>
                </c:pt>
                <c:pt idx="160">
                  <c:v>399</c:v>
                </c:pt>
                <c:pt idx="161">
                  <c:v>399</c:v>
                </c:pt>
                <c:pt idx="162">
                  <c:v>398</c:v>
                </c:pt>
                <c:pt idx="163">
                  <c:v>398</c:v>
                </c:pt>
                <c:pt idx="164">
                  <c:v>397</c:v>
                </c:pt>
                <c:pt idx="165">
                  <c:v>396</c:v>
                </c:pt>
                <c:pt idx="166">
                  <c:v>396</c:v>
                </c:pt>
                <c:pt idx="167">
                  <c:v>396</c:v>
                </c:pt>
                <c:pt idx="168">
                  <c:v>394</c:v>
                </c:pt>
                <c:pt idx="169">
                  <c:v>394</c:v>
                </c:pt>
                <c:pt idx="170">
                  <c:v>393</c:v>
                </c:pt>
                <c:pt idx="171">
                  <c:v>393</c:v>
                </c:pt>
                <c:pt idx="172">
                  <c:v>392</c:v>
                </c:pt>
                <c:pt idx="173">
                  <c:v>392</c:v>
                </c:pt>
                <c:pt idx="174">
                  <c:v>391</c:v>
                </c:pt>
                <c:pt idx="175">
                  <c:v>390</c:v>
                </c:pt>
                <c:pt idx="176">
                  <c:v>389</c:v>
                </c:pt>
                <c:pt idx="177">
                  <c:v>389</c:v>
                </c:pt>
                <c:pt idx="178">
                  <c:v>389</c:v>
                </c:pt>
                <c:pt idx="179">
                  <c:v>387</c:v>
                </c:pt>
                <c:pt idx="180">
                  <c:v>387</c:v>
                </c:pt>
                <c:pt idx="181">
                  <c:v>386</c:v>
                </c:pt>
                <c:pt idx="182">
                  <c:v>385</c:v>
                </c:pt>
                <c:pt idx="183">
                  <c:v>385</c:v>
                </c:pt>
                <c:pt idx="184">
                  <c:v>384</c:v>
                </c:pt>
                <c:pt idx="185">
                  <c:v>383</c:v>
                </c:pt>
                <c:pt idx="186">
                  <c:v>383</c:v>
                </c:pt>
                <c:pt idx="187">
                  <c:v>382</c:v>
                </c:pt>
                <c:pt idx="188">
                  <c:v>381</c:v>
                </c:pt>
                <c:pt idx="189">
                  <c:v>381</c:v>
                </c:pt>
                <c:pt idx="190">
                  <c:v>380</c:v>
                </c:pt>
                <c:pt idx="191">
                  <c:v>379</c:v>
                </c:pt>
                <c:pt idx="192">
                  <c:v>379</c:v>
                </c:pt>
                <c:pt idx="193">
                  <c:v>378</c:v>
                </c:pt>
                <c:pt idx="194">
                  <c:v>378</c:v>
                </c:pt>
                <c:pt idx="195">
                  <c:v>377</c:v>
                </c:pt>
                <c:pt idx="196">
                  <c:v>376</c:v>
                </c:pt>
                <c:pt idx="197">
                  <c:v>376</c:v>
                </c:pt>
                <c:pt idx="198">
                  <c:v>374</c:v>
                </c:pt>
                <c:pt idx="199">
                  <c:v>374</c:v>
                </c:pt>
                <c:pt idx="200">
                  <c:v>373</c:v>
                </c:pt>
                <c:pt idx="201">
                  <c:v>373</c:v>
                </c:pt>
                <c:pt idx="202">
                  <c:v>372</c:v>
                </c:pt>
                <c:pt idx="203">
                  <c:v>371</c:v>
                </c:pt>
                <c:pt idx="204">
                  <c:v>372</c:v>
                </c:pt>
                <c:pt idx="205">
                  <c:v>370</c:v>
                </c:pt>
                <c:pt idx="206">
                  <c:v>370</c:v>
                </c:pt>
                <c:pt idx="207">
                  <c:v>369</c:v>
                </c:pt>
                <c:pt idx="208">
                  <c:v>368</c:v>
                </c:pt>
                <c:pt idx="209">
                  <c:v>367</c:v>
                </c:pt>
                <c:pt idx="210">
                  <c:v>367</c:v>
                </c:pt>
                <c:pt idx="211">
                  <c:v>366</c:v>
                </c:pt>
                <c:pt idx="212">
                  <c:v>365</c:v>
                </c:pt>
                <c:pt idx="213">
                  <c:v>365</c:v>
                </c:pt>
                <c:pt idx="214">
                  <c:v>364</c:v>
                </c:pt>
                <c:pt idx="215">
                  <c:v>363</c:v>
                </c:pt>
                <c:pt idx="216">
                  <c:v>363</c:v>
                </c:pt>
                <c:pt idx="217">
                  <c:v>362</c:v>
                </c:pt>
                <c:pt idx="218">
                  <c:v>362</c:v>
                </c:pt>
                <c:pt idx="219">
                  <c:v>361</c:v>
                </c:pt>
                <c:pt idx="220">
                  <c:v>361</c:v>
                </c:pt>
                <c:pt idx="221">
                  <c:v>362</c:v>
                </c:pt>
                <c:pt idx="222">
                  <c:v>361</c:v>
                </c:pt>
                <c:pt idx="223">
                  <c:v>359</c:v>
                </c:pt>
                <c:pt idx="224">
                  <c:v>359</c:v>
                </c:pt>
                <c:pt idx="225">
                  <c:v>358</c:v>
                </c:pt>
                <c:pt idx="226">
                  <c:v>357</c:v>
                </c:pt>
                <c:pt idx="227">
                  <c:v>357</c:v>
                </c:pt>
                <c:pt idx="228">
                  <c:v>356</c:v>
                </c:pt>
                <c:pt idx="229">
                  <c:v>356</c:v>
                </c:pt>
                <c:pt idx="230">
                  <c:v>355</c:v>
                </c:pt>
                <c:pt idx="231">
                  <c:v>355</c:v>
                </c:pt>
                <c:pt idx="232">
                  <c:v>354</c:v>
                </c:pt>
                <c:pt idx="233">
                  <c:v>354</c:v>
                </c:pt>
                <c:pt idx="234">
                  <c:v>353</c:v>
                </c:pt>
                <c:pt idx="235">
                  <c:v>353</c:v>
                </c:pt>
                <c:pt idx="236">
                  <c:v>352</c:v>
                </c:pt>
                <c:pt idx="237">
                  <c:v>352</c:v>
                </c:pt>
                <c:pt idx="238">
                  <c:v>351</c:v>
                </c:pt>
                <c:pt idx="239">
                  <c:v>351</c:v>
                </c:pt>
                <c:pt idx="240">
                  <c:v>351</c:v>
                </c:pt>
                <c:pt idx="241">
                  <c:v>350</c:v>
                </c:pt>
                <c:pt idx="242">
                  <c:v>350</c:v>
                </c:pt>
                <c:pt idx="243">
                  <c:v>350</c:v>
                </c:pt>
                <c:pt idx="244">
                  <c:v>350</c:v>
                </c:pt>
                <c:pt idx="245">
                  <c:v>349</c:v>
                </c:pt>
                <c:pt idx="246">
                  <c:v>349</c:v>
                </c:pt>
                <c:pt idx="247">
                  <c:v>348</c:v>
                </c:pt>
                <c:pt idx="248">
                  <c:v>348</c:v>
                </c:pt>
                <c:pt idx="249">
                  <c:v>348</c:v>
                </c:pt>
                <c:pt idx="250">
                  <c:v>348</c:v>
                </c:pt>
                <c:pt idx="251">
                  <c:v>347</c:v>
                </c:pt>
                <c:pt idx="252">
                  <c:v>347</c:v>
                </c:pt>
                <c:pt idx="253">
                  <c:v>347</c:v>
                </c:pt>
                <c:pt idx="254">
                  <c:v>346</c:v>
                </c:pt>
                <c:pt idx="255">
                  <c:v>346</c:v>
                </c:pt>
                <c:pt idx="256">
                  <c:v>346</c:v>
                </c:pt>
                <c:pt idx="257">
                  <c:v>345</c:v>
                </c:pt>
                <c:pt idx="258">
                  <c:v>345</c:v>
                </c:pt>
                <c:pt idx="259">
                  <c:v>345</c:v>
                </c:pt>
                <c:pt idx="260">
                  <c:v>345</c:v>
                </c:pt>
                <c:pt idx="261">
                  <c:v>345</c:v>
                </c:pt>
                <c:pt idx="262">
                  <c:v>344</c:v>
                </c:pt>
                <c:pt idx="263">
                  <c:v>344</c:v>
                </c:pt>
                <c:pt idx="264">
                  <c:v>344</c:v>
                </c:pt>
                <c:pt idx="265">
                  <c:v>344</c:v>
                </c:pt>
                <c:pt idx="266">
                  <c:v>344</c:v>
                </c:pt>
                <c:pt idx="267">
                  <c:v>344</c:v>
                </c:pt>
                <c:pt idx="268">
                  <c:v>343</c:v>
                </c:pt>
                <c:pt idx="269">
                  <c:v>343</c:v>
                </c:pt>
                <c:pt idx="270">
                  <c:v>343</c:v>
                </c:pt>
                <c:pt idx="271">
                  <c:v>343</c:v>
                </c:pt>
                <c:pt idx="272">
                  <c:v>342</c:v>
                </c:pt>
                <c:pt idx="273">
                  <c:v>342</c:v>
                </c:pt>
                <c:pt idx="274">
                  <c:v>342</c:v>
                </c:pt>
                <c:pt idx="275">
                  <c:v>342</c:v>
                </c:pt>
                <c:pt idx="276">
                  <c:v>342</c:v>
                </c:pt>
                <c:pt idx="277">
                  <c:v>342</c:v>
                </c:pt>
                <c:pt idx="278">
                  <c:v>342</c:v>
                </c:pt>
                <c:pt idx="279">
                  <c:v>342</c:v>
                </c:pt>
                <c:pt idx="280">
                  <c:v>342</c:v>
                </c:pt>
                <c:pt idx="281">
                  <c:v>342</c:v>
                </c:pt>
                <c:pt idx="282">
                  <c:v>342</c:v>
                </c:pt>
                <c:pt idx="283">
                  <c:v>341</c:v>
                </c:pt>
                <c:pt idx="284">
                  <c:v>341</c:v>
                </c:pt>
                <c:pt idx="285">
                  <c:v>341</c:v>
                </c:pt>
                <c:pt idx="286">
                  <c:v>341</c:v>
                </c:pt>
                <c:pt idx="287">
                  <c:v>341</c:v>
                </c:pt>
                <c:pt idx="288">
                  <c:v>341</c:v>
                </c:pt>
                <c:pt idx="289">
                  <c:v>341</c:v>
                </c:pt>
                <c:pt idx="290">
                  <c:v>341</c:v>
                </c:pt>
                <c:pt idx="291">
                  <c:v>341</c:v>
                </c:pt>
                <c:pt idx="292">
                  <c:v>341</c:v>
                </c:pt>
                <c:pt idx="293">
                  <c:v>341</c:v>
                </c:pt>
                <c:pt idx="294">
                  <c:v>341</c:v>
                </c:pt>
                <c:pt idx="295">
                  <c:v>341</c:v>
                </c:pt>
                <c:pt idx="296">
                  <c:v>341</c:v>
                </c:pt>
                <c:pt idx="297">
                  <c:v>341</c:v>
                </c:pt>
                <c:pt idx="298">
                  <c:v>341</c:v>
                </c:pt>
                <c:pt idx="299">
                  <c:v>341</c:v>
                </c:pt>
                <c:pt idx="300">
                  <c:v>341</c:v>
                </c:pt>
                <c:pt idx="301">
                  <c:v>341</c:v>
                </c:pt>
                <c:pt idx="302">
                  <c:v>341</c:v>
                </c:pt>
                <c:pt idx="303">
                  <c:v>340</c:v>
                </c:pt>
                <c:pt idx="304">
                  <c:v>340</c:v>
                </c:pt>
                <c:pt idx="305">
                  <c:v>340</c:v>
                </c:pt>
                <c:pt idx="306">
                  <c:v>340</c:v>
                </c:pt>
                <c:pt idx="307">
                  <c:v>340</c:v>
                </c:pt>
                <c:pt idx="308">
                  <c:v>340</c:v>
                </c:pt>
                <c:pt idx="309">
                  <c:v>340</c:v>
                </c:pt>
                <c:pt idx="310">
                  <c:v>340</c:v>
                </c:pt>
                <c:pt idx="311">
                  <c:v>340</c:v>
                </c:pt>
                <c:pt idx="312">
                  <c:v>340</c:v>
                </c:pt>
                <c:pt idx="313">
                  <c:v>340</c:v>
                </c:pt>
                <c:pt idx="314">
                  <c:v>340</c:v>
                </c:pt>
                <c:pt idx="315">
                  <c:v>340</c:v>
                </c:pt>
                <c:pt idx="316">
                  <c:v>340</c:v>
                </c:pt>
                <c:pt idx="317">
                  <c:v>340</c:v>
                </c:pt>
                <c:pt idx="318">
                  <c:v>340</c:v>
                </c:pt>
                <c:pt idx="319">
                  <c:v>340</c:v>
                </c:pt>
                <c:pt idx="320">
                  <c:v>340</c:v>
                </c:pt>
                <c:pt idx="321">
                  <c:v>340</c:v>
                </c:pt>
                <c:pt idx="322">
                  <c:v>340</c:v>
                </c:pt>
                <c:pt idx="323">
                  <c:v>340</c:v>
                </c:pt>
                <c:pt idx="324">
                  <c:v>339</c:v>
                </c:pt>
                <c:pt idx="325">
                  <c:v>339</c:v>
                </c:pt>
                <c:pt idx="326">
                  <c:v>339</c:v>
                </c:pt>
                <c:pt idx="327">
                  <c:v>339</c:v>
                </c:pt>
                <c:pt idx="328">
                  <c:v>339</c:v>
                </c:pt>
                <c:pt idx="329">
                  <c:v>339</c:v>
                </c:pt>
                <c:pt idx="330">
                  <c:v>339</c:v>
                </c:pt>
                <c:pt idx="331">
                  <c:v>339</c:v>
                </c:pt>
                <c:pt idx="332">
                  <c:v>339</c:v>
                </c:pt>
                <c:pt idx="333">
                  <c:v>338</c:v>
                </c:pt>
                <c:pt idx="334">
                  <c:v>338</c:v>
                </c:pt>
                <c:pt idx="335">
                  <c:v>338</c:v>
                </c:pt>
                <c:pt idx="336">
                  <c:v>338</c:v>
                </c:pt>
                <c:pt idx="337">
                  <c:v>338</c:v>
                </c:pt>
                <c:pt idx="338">
                  <c:v>338</c:v>
                </c:pt>
                <c:pt idx="339">
                  <c:v>338</c:v>
                </c:pt>
                <c:pt idx="340">
                  <c:v>338</c:v>
                </c:pt>
                <c:pt idx="341">
                  <c:v>338</c:v>
                </c:pt>
                <c:pt idx="342">
                  <c:v>337</c:v>
                </c:pt>
                <c:pt idx="343">
                  <c:v>337</c:v>
                </c:pt>
                <c:pt idx="344">
                  <c:v>337</c:v>
                </c:pt>
                <c:pt idx="345">
                  <c:v>337</c:v>
                </c:pt>
                <c:pt idx="346">
                  <c:v>337</c:v>
                </c:pt>
                <c:pt idx="347">
                  <c:v>337</c:v>
                </c:pt>
                <c:pt idx="348">
                  <c:v>337</c:v>
                </c:pt>
                <c:pt idx="349">
                  <c:v>336</c:v>
                </c:pt>
                <c:pt idx="350">
                  <c:v>336</c:v>
                </c:pt>
                <c:pt idx="351">
                  <c:v>336</c:v>
                </c:pt>
                <c:pt idx="352">
                  <c:v>336</c:v>
                </c:pt>
                <c:pt idx="353">
                  <c:v>336</c:v>
                </c:pt>
                <c:pt idx="354">
                  <c:v>336</c:v>
                </c:pt>
                <c:pt idx="355">
                  <c:v>336</c:v>
                </c:pt>
                <c:pt idx="356">
                  <c:v>335</c:v>
                </c:pt>
                <c:pt idx="357">
                  <c:v>335</c:v>
                </c:pt>
                <c:pt idx="358">
                  <c:v>335</c:v>
                </c:pt>
                <c:pt idx="359">
                  <c:v>335</c:v>
                </c:pt>
                <c:pt idx="360">
                  <c:v>335</c:v>
                </c:pt>
                <c:pt idx="361">
                  <c:v>335</c:v>
                </c:pt>
                <c:pt idx="362">
                  <c:v>335</c:v>
                </c:pt>
                <c:pt idx="363">
                  <c:v>334</c:v>
                </c:pt>
                <c:pt idx="364">
                  <c:v>334</c:v>
                </c:pt>
                <c:pt idx="365">
                  <c:v>334</c:v>
                </c:pt>
                <c:pt idx="366">
                  <c:v>334</c:v>
                </c:pt>
                <c:pt idx="367">
                  <c:v>334</c:v>
                </c:pt>
                <c:pt idx="368">
                  <c:v>333</c:v>
                </c:pt>
                <c:pt idx="369">
                  <c:v>333</c:v>
                </c:pt>
                <c:pt idx="370">
                  <c:v>333</c:v>
                </c:pt>
                <c:pt idx="371">
                  <c:v>333</c:v>
                </c:pt>
                <c:pt idx="372">
                  <c:v>333</c:v>
                </c:pt>
                <c:pt idx="373">
                  <c:v>333</c:v>
                </c:pt>
                <c:pt idx="374">
                  <c:v>333</c:v>
                </c:pt>
                <c:pt idx="375">
                  <c:v>332</c:v>
                </c:pt>
                <c:pt idx="376">
                  <c:v>332</c:v>
                </c:pt>
                <c:pt idx="377">
                  <c:v>332</c:v>
                </c:pt>
                <c:pt idx="378">
                  <c:v>332</c:v>
                </c:pt>
                <c:pt idx="379">
                  <c:v>331</c:v>
                </c:pt>
                <c:pt idx="380">
                  <c:v>331</c:v>
                </c:pt>
                <c:pt idx="381">
                  <c:v>331</c:v>
                </c:pt>
                <c:pt idx="382">
                  <c:v>331</c:v>
                </c:pt>
                <c:pt idx="383">
                  <c:v>330</c:v>
                </c:pt>
                <c:pt idx="384">
                  <c:v>330</c:v>
                </c:pt>
                <c:pt idx="385">
                  <c:v>330</c:v>
                </c:pt>
                <c:pt idx="386">
                  <c:v>330</c:v>
                </c:pt>
                <c:pt idx="387">
                  <c:v>330</c:v>
                </c:pt>
                <c:pt idx="388">
                  <c:v>330</c:v>
                </c:pt>
                <c:pt idx="389">
                  <c:v>330</c:v>
                </c:pt>
                <c:pt idx="390">
                  <c:v>329</c:v>
                </c:pt>
                <c:pt idx="391">
                  <c:v>329</c:v>
                </c:pt>
                <c:pt idx="392">
                  <c:v>329</c:v>
                </c:pt>
                <c:pt idx="393">
                  <c:v>329</c:v>
                </c:pt>
                <c:pt idx="394">
                  <c:v>329</c:v>
                </c:pt>
                <c:pt idx="395">
                  <c:v>329</c:v>
                </c:pt>
                <c:pt idx="396">
                  <c:v>328</c:v>
                </c:pt>
                <c:pt idx="397">
                  <c:v>328</c:v>
                </c:pt>
                <c:pt idx="398">
                  <c:v>328</c:v>
                </c:pt>
                <c:pt idx="399">
                  <c:v>328</c:v>
                </c:pt>
                <c:pt idx="400">
                  <c:v>328</c:v>
                </c:pt>
                <c:pt idx="401">
                  <c:v>328</c:v>
                </c:pt>
                <c:pt idx="402">
                  <c:v>327</c:v>
                </c:pt>
                <c:pt idx="403">
                  <c:v>327</c:v>
                </c:pt>
                <c:pt idx="404">
                  <c:v>327</c:v>
                </c:pt>
                <c:pt idx="405">
                  <c:v>327</c:v>
                </c:pt>
                <c:pt idx="406">
                  <c:v>327</c:v>
                </c:pt>
                <c:pt idx="407">
                  <c:v>326</c:v>
                </c:pt>
                <c:pt idx="408">
                  <c:v>326</c:v>
                </c:pt>
                <c:pt idx="409">
                  <c:v>326</c:v>
                </c:pt>
                <c:pt idx="410">
                  <c:v>326</c:v>
                </c:pt>
                <c:pt idx="411">
                  <c:v>326</c:v>
                </c:pt>
                <c:pt idx="412">
                  <c:v>326</c:v>
                </c:pt>
                <c:pt idx="413">
                  <c:v>325</c:v>
                </c:pt>
                <c:pt idx="414">
                  <c:v>325</c:v>
                </c:pt>
                <c:pt idx="415">
                  <c:v>325</c:v>
                </c:pt>
                <c:pt idx="416">
                  <c:v>325</c:v>
                </c:pt>
                <c:pt idx="417">
                  <c:v>325</c:v>
                </c:pt>
                <c:pt idx="418">
                  <c:v>325</c:v>
                </c:pt>
                <c:pt idx="419">
                  <c:v>324</c:v>
                </c:pt>
                <c:pt idx="420">
                  <c:v>324</c:v>
                </c:pt>
                <c:pt idx="421">
                  <c:v>324</c:v>
                </c:pt>
                <c:pt idx="422">
                  <c:v>324</c:v>
                </c:pt>
                <c:pt idx="423">
                  <c:v>324</c:v>
                </c:pt>
                <c:pt idx="424">
                  <c:v>323</c:v>
                </c:pt>
                <c:pt idx="425">
                  <c:v>323</c:v>
                </c:pt>
                <c:pt idx="426">
                  <c:v>323</c:v>
                </c:pt>
                <c:pt idx="427">
                  <c:v>323</c:v>
                </c:pt>
                <c:pt idx="428">
                  <c:v>323</c:v>
                </c:pt>
                <c:pt idx="429">
                  <c:v>323</c:v>
                </c:pt>
                <c:pt idx="430">
                  <c:v>323</c:v>
                </c:pt>
                <c:pt idx="431">
                  <c:v>322</c:v>
                </c:pt>
                <c:pt idx="432">
                  <c:v>322</c:v>
                </c:pt>
                <c:pt idx="433">
                  <c:v>322</c:v>
                </c:pt>
                <c:pt idx="434">
                  <c:v>322</c:v>
                </c:pt>
              </c:numCache>
            </c:numRef>
          </c:yVal>
          <c:smooth val="0"/>
        </c:ser>
        <c:ser>
          <c:idx val="5"/>
          <c:order val="5"/>
          <c:tx>
            <c:v>Nov 15-16</c:v>
          </c:tx>
          <c:marker>
            <c:symbol val="circle"/>
            <c:size val="3"/>
          </c:marker>
          <c:xVal>
            <c:numRef>
              <c:f>'15-min ''07'!$F$30547:$F$30701</c:f>
              <c:numCache>
                <c:formatCode>0.00</c:formatCode>
                <c:ptCount val="155"/>
                <c:pt idx="0">
                  <c:v>4.3041606832000001</c:v>
                </c:pt>
                <c:pt idx="1">
                  <c:v>4.3607943763999621</c:v>
                </c:pt>
                <c:pt idx="2">
                  <c:v>4.4457449161999945</c:v>
                </c:pt>
                <c:pt idx="3">
                  <c:v>4.5306954560000001</c:v>
                </c:pt>
                <c:pt idx="4">
                  <c:v>4.6722796889999998</c:v>
                </c:pt>
                <c:pt idx="5">
                  <c:v>4.6722796889999998</c:v>
                </c:pt>
                <c:pt idx="6">
                  <c:v>4.6722796889999998</c:v>
                </c:pt>
                <c:pt idx="7">
                  <c:v>4.7289133822</c:v>
                </c:pt>
                <c:pt idx="8">
                  <c:v>4.7289133822</c:v>
                </c:pt>
                <c:pt idx="9">
                  <c:v>4.8138639220000004</c:v>
                </c:pt>
                <c:pt idx="10">
                  <c:v>4.8988144617999687</c:v>
                </c:pt>
                <c:pt idx="11">
                  <c:v>4.8988144617999687</c:v>
                </c:pt>
                <c:pt idx="12">
                  <c:v>4.8988144617999687</c:v>
                </c:pt>
                <c:pt idx="13">
                  <c:v>4.8988144617999687</c:v>
                </c:pt>
                <c:pt idx="14">
                  <c:v>4.8988144617999687</c:v>
                </c:pt>
                <c:pt idx="15">
                  <c:v>4.8988144617999687</c:v>
                </c:pt>
                <c:pt idx="16">
                  <c:v>4.8988144617999687</c:v>
                </c:pt>
                <c:pt idx="17">
                  <c:v>4.8988144617999687</c:v>
                </c:pt>
                <c:pt idx="18">
                  <c:v>4.9554481550000133</c:v>
                </c:pt>
                <c:pt idx="19">
                  <c:v>4.9554481550000133</c:v>
                </c:pt>
                <c:pt idx="20">
                  <c:v>4.9554481550000133</c:v>
                </c:pt>
                <c:pt idx="21">
                  <c:v>4.9554481550000133</c:v>
                </c:pt>
                <c:pt idx="22">
                  <c:v>4.9554481550000133</c:v>
                </c:pt>
                <c:pt idx="23">
                  <c:v>4.9554481550000133</c:v>
                </c:pt>
                <c:pt idx="24">
                  <c:v>5.0403986948000261</c:v>
                </c:pt>
                <c:pt idx="25">
                  <c:v>5.0403986948000261</c:v>
                </c:pt>
                <c:pt idx="26">
                  <c:v>5.0970323880000006</c:v>
                </c:pt>
                <c:pt idx="27">
                  <c:v>5.0970323880000006</c:v>
                </c:pt>
                <c:pt idx="28">
                  <c:v>5.1819829277999734</c:v>
                </c:pt>
                <c:pt idx="29">
                  <c:v>5.266933467599979</c:v>
                </c:pt>
                <c:pt idx="30">
                  <c:v>5.4085177006</c:v>
                </c:pt>
                <c:pt idx="31">
                  <c:v>5.7483198598000005</c:v>
                </c:pt>
                <c:pt idx="32">
                  <c:v>6.0881220190000001</c:v>
                </c:pt>
                <c:pt idx="33">
                  <c:v>6.4845578713999688</c:v>
                </c:pt>
                <c:pt idx="34">
                  <c:v>6.8809937238000014</c:v>
                </c:pt>
                <c:pt idx="35">
                  <c:v>7.4756475024000224</c:v>
                </c:pt>
                <c:pt idx="36">
                  <c:v>7.9287170479999762</c:v>
                </c:pt>
                <c:pt idx="37">
                  <c:v>8.2968360538000248</c:v>
                </c:pt>
                <c:pt idx="38">
                  <c:v>8.7782224459999689</c:v>
                </c:pt>
                <c:pt idx="39">
                  <c:v>9.2879256847999532</c:v>
                </c:pt>
                <c:pt idx="40">
                  <c:v>9.7126783837999984</c:v>
                </c:pt>
                <c:pt idx="41">
                  <c:v>9.9108963100000267</c:v>
                </c:pt>
                <c:pt idx="42">
                  <c:v>10.2506984692</c:v>
                </c:pt>
                <c:pt idx="43">
                  <c:v>10.363965855600046</c:v>
                </c:pt>
                <c:pt idx="44">
                  <c:v>10.477233242000002</c:v>
                </c:pt>
                <c:pt idx="45">
                  <c:v>10.7037680148</c:v>
                </c:pt>
                <c:pt idx="46">
                  <c:v>10.7037680148</c:v>
                </c:pt>
                <c:pt idx="47">
                  <c:v>10.8170354012</c:v>
                </c:pt>
                <c:pt idx="48">
                  <c:v>10.8170354012</c:v>
                </c:pt>
                <c:pt idx="49">
                  <c:v>10.7037680148</c:v>
                </c:pt>
                <c:pt idx="50">
                  <c:v>10.7037680148</c:v>
                </c:pt>
                <c:pt idx="51">
                  <c:v>10.7037680148</c:v>
                </c:pt>
                <c:pt idx="52">
                  <c:v>10.590500628400006</c:v>
                </c:pt>
                <c:pt idx="53">
                  <c:v>10.477233242000002</c:v>
                </c:pt>
                <c:pt idx="54">
                  <c:v>10.363965855600046</c:v>
                </c:pt>
                <c:pt idx="55">
                  <c:v>10.2506984692</c:v>
                </c:pt>
                <c:pt idx="56">
                  <c:v>10.2506984692</c:v>
                </c:pt>
                <c:pt idx="57">
                  <c:v>10.024163696399999</c:v>
                </c:pt>
                <c:pt idx="58">
                  <c:v>9.9108963100000267</c:v>
                </c:pt>
                <c:pt idx="59">
                  <c:v>9.7976289235999889</c:v>
                </c:pt>
                <c:pt idx="60">
                  <c:v>9.7126783837999984</c:v>
                </c:pt>
                <c:pt idx="61">
                  <c:v>9.5994109974000068</c:v>
                </c:pt>
                <c:pt idx="62">
                  <c:v>9.4861436110000028</c:v>
                </c:pt>
                <c:pt idx="63">
                  <c:v>9.4011930711999998</c:v>
                </c:pt>
                <c:pt idx="64">
                  <c:v>9.2879256847999532</c:v>
                </c:pt>
                <c:pt idx="65">
                  <c:v>9.1746582984000007</c:v>
                </c:pt>
                <c:pt idx="66">
                  <c:v>9.0897077586000048</c:v>
                </c:pt>
                <c:pt idx="67">
                  <c:v>8.9764403722000612</c:v>
                </c:pt>
                <c:pt idx="68">
                  <c:v>8.8914898324000724</c:v>
                </c:pt>
                <c:pt idx="69">
                  <c:v>8.7782224459999689</c:v>
                </c:pt>
                <c:pt idx="70">
                  <c:v>8.6932719061999979</c:v>
                </c:pt>
                <c:pt idx="71">
                  <c:v>8.5800045198000614</c:v>
                </c:pt>
                <c:pt idx="72">
                  <c:v>8.4950539800000016</c:v>
                </c:pt>
                <c:pt idx="73">
                  <c:v>8.2968360538000248</c:v>
                </c:pt>
                <c:pt idx="74">
                  <c:v>8.2968360538000248</c:v>
                </c:pt>
                <c:pt idx="75">
                  <c:v>8.0986181275999982</c:v>
                </c:pt>
                <c:pt idx="76">
                  <c:v>8.0986181275999982</c:v>
                </c:pt>
                <c:pt idx="77">
                  <c:v>8.0136675878000005</c:v>
                </c:pt>
                <c:pt idx="78">
                  <c:v>7.9287170479999762</c:v>
                </c:pt>
                <c:pt idx="79">
                  <c:v>7.8437665081999945</c:v>
                </c:pt>
                <c:pt idx="80">
                  <c:v>7.7304991218000261</c:v>
                </c:pt>
                <c:pt idx="81">
                  <c:v>7.645548582</c:v>
                </c:pt>
                <c:pt idx="82">
                  <c:v>7.5605980422000005</c:v>
                </c:pt>
                <c:pt idx="83">
                  <c:v>7.5605980422000005</c:v>
                </c:pt>
                <c:pt idx="84">
                  <c:v>7.4756475024000224</c:v>
                </c:pt>
                <c:pt idx="85">
                  <c:v>7.3906969625999945</c:v>
                </c:pt>
                <c:pt idx="86">
                  <c:v>7.3057464228000004</c:v>
                </c:pt>
                <c:pt idx="87">
                  <c:v>7.2207958830000001</c:v>
                </c:pt>
                <c:pt idx="88">
                  <c:v>7.2207958830000001</c:v>
                </c:pt>
                <c:pt idx="89">
                  <c:v>7.1358453431999855</c:v>
                </c:pt>
                <c:pt idx="90">
                  <c:v>7.0508948033999763</c:v>
                </c:pt>
                <c:pt idx="91">
                  <c:v>6.9659442635999715</c:v>
                </c:pt>
                <c:pt idx="92">
                  <c:v>6.9659442635999715</c:v>
                </c:pt>
                <c:pt idx="93">
                  <c:v>6.8809937238000014</c:v>
                </c:pt>
                <c:pt idx="94">
                  <c:v>6.7960431840000455</c:v>
                </c:pt>
                <c:pt idx="95">
                  <c:v>6.7960431840000455</c:v>
                </c:pt>
                <c:pt idx="96">
                  <c:v>6.7110926441999998</c:v>
                </c:pt>
                <c:pt idx="97">
                  <c:v>6.7110926441999998</c:v>
                </c:pt>
                <c:pt idx="98">
                  <c:v>6.6261421044000004</c:v>
                </c:pt>
                <c:pt idx="99">
                  <c:v>6.5411915646000001</c:v>
                </c:pt>
                <c:pt idx="100">
                  <c:v>6.4845578713999688</c:v>
                </c:pt>
                <c:pt idx="101">
                  <c:v>6.3996073316000004</c:v>
                </c:pt>
                <c:pt idx="102">
                  <c:v>6.3996073316000004</c:v>
                </c:pt>
                <c:pt idx="103">
                  <c:v>6.3146567918000001</c:v>
                </c:pt>
                <c:pt idx="104">
                  <c:v>6.2297062519999855</c:v>
                </c:pt>
                <c:pt idx="105">
                  <c:v>6.2297062519999855</c:v>
                </c:pt>
                <c:pt idx="106">
                  <c:v>6.2297062519999855</c:v>
                </c:pt>
                <c:pt idx="107">
                  <c:v>6.1730725587999791</c:v>
                </c:pt>
                <c:pt idx="108">
                  <c:v>6.0881220190000001</c:v>
                </c:pt>
                <c:pt idx="109">
                  <c:v>6.0881220190000001</c:v>
                </c:pt>
                <c:pt idx="110">
                  <c:v>6.0031714792000006</c:v>
                </c:pt>
                <c:pt idx="111">
                  <c:v>5.9182209394000003</c:v>
                </c:pt>
                <c:pt idx="112">
                  <c:v>5.9182209394000003</c:v>
                </c:pt>
                <c:pt idx="113">
                  <c:v>5.8332703995999999</c:v>
                </c:pt>
                <c:pt idx="114">
                  <c:v>5.7483198598000005</c:v>
                </c:pt>
                <c:pt idx="115">
                  <c:v>5.7483198598000005</c:v>
                </c:pt>
                <c:pt idx="116">
                  <c:v>5.6633693200000002</c:v>
                </c:pt>
                <c:pt idx="117">
                  <c:v>5.6633693200000002</c:v>
                </c:pt>
                <c:pt idx="118">
                  <c:v>5.5784187801999998</c:v>
                </c:pt>
                <c:pt idx="119">
                  <c:v>5.5784187801999998</c:v>
                </c:pt>
                <c:pt idx="120">
                  <c:v>5.4934682404000004</c:v>
                </c:pt>
                <c:pt idx="121">
                  <c:v>5.4934682404000004</c:v>
                </c:pt>
                <c:pt idx="122">
                  <c:v>5.4085177006</c:v>
                </c:pt>
                <c:pt idx="123">
                  <c:v>5.4085177006</c:v>
                </c:pt>
                <c:pt idx="124">
                  <c:v>5.3518840073999687</c:v>
                </c:pt>
                <c:pt idx="125">
                  <c:v>5.3518840073999687</c:v>
                </c:pt>
                <c:pt idx="126">
                  <c:v>5.266933467599979</c:v>
                </c:pt>
                <c:pt idx="127">
                  <c:v>5.1819829277999734</c:v>
                </c:pt>
                <c:pt idx="128">
                  <c:v>5.1819829277999734</c:v>
                </c:pt>
                <c:pt idx="129">
                  <c:v>5.0970323880000006</c:v>
                </c:pt>
                <c:pt idx="130">
                  <c:v>5.0970323880000006</c:v>
                </c:pt>
                <c:pt idx="131">
                  <c:v>5.0403986948000261</c:v>
                </c:pt>
                <c:pt idx="132">
                  <c:v>5.0403986948000261</c:v>
                </c:pt>
                <c:pt idx="133">
                  <c:v>4.9554481550000133</c:v>
                </c:pt>
                <c:pt idx="134">
                  <c:v>4.8988144617999687</c:v>
                </c:pt>
                <c:pt idx="135">
                  <c:v>4.8988144617999687</c:v>
                </c:pt>
                <c:pt idx="136">
                  <c:v>4.8988144617999687</c:v>
                </c:pt>
                <c:pt idx="137">
                  <c:v>4.8988144617999687</c:v>
                </c:pt>
                <c:pt idx="138">
                  <c:v>4.8138639220000004</c:v>
                </c:pt>
                <c:pt idx="139">
                  <c:v>4.7289133822</c:v>
                </c:pt>
                <c:pt idx="140">
                  <c:v>4.7289133822</c:v>
                </c:pt>
                <c:pt idx="141">
                  <c:v>4.6722796889999998</c:v>
                </c:pt>
                <c:pt idx="142">
                  <c:v>4.5873291492000003</c:v>
                </c:pt>
                <c:pt idx="143">
                  <c:v>4.5873291492000003</c:v>
                </c:pt>
                <c:pt idx="144">
                  <c:v>4.5306954560000001</c:v>
                </c:pt>
                <c:pt idx="145">
                  <c:v>4.5306954560000001</c:v>
                </c:pt>
                <c:pt idx="146">
                  <c:v>4.5306954560000001</c:v>
                </c:pt>
                <c:pt idx="147">
                  <c:v>4.5306954560000001</c:v>
                </c:pt>
                <c:pt idx="148">
                  <c:v>4.4457449161999945</c:v>
                </c:pt>
                <c:pt idx="149">
                  <c:v>4.4457449161999945</c:v>
                </c:pt>
                <c:pt idx="150">
                  <c:v>4.3607943763999621</c:v>
                </c:pt>
                <c:pt idx="151">
                  <c:v>4.3607943763999621</c:v>
                </c:pt>
                <c:pt idx="152">
                  <c:v>4.3607943763999621</c:v>
                </c:pt>
                <c:pt idx="153">
                  <c:v>4.3041606832000001</c:v>
                </c:pt>
                <c:pt idx="154">
                  <c:v>4.3041606832000001</c:v>
                </c:pt>
              </c:numCache>
            </c:numRef>
          </c:xVal>
          <c:yVal>
            <c:numRef>
              <c:f>'15-min ''07'!$E$30547:$E$30701</c:f>
              <c:numCache>
                <c:formatCode>General</c:formatCode>
                <c:ptCount val="155"/>
                <c:pt idx="0">
                  <c:v>311</c:v>
                </c:pt>
                <c:pt idx="1">
                  <c:v>311</c:v>
                </c:pt>
                <c:pt idx="2">
                  <c:v>311</c:v>
                </c:pt>
                <c:pt idx="3">
                  <c:v>310</c:v>
                </c:pt>
                <c:pt idx="4">
                  <c:v>309</c:v>
                </c:pt>
                <c:pt idx="5">
                  <c:v>308</c:v>
                </c:pt>
                <c:pt idx="6">
                  <c:v>307</c:v>
                </c:pt>
                <c:pt idx="7">
                  <c:v>306</c:v>
                </c:pt>
                <c:pt idx="8">
                  <c:v>304</c:v>
                </c:pt>
                <c:pt idx="9">
                  <c:v>303</c:v>
                </c:pt>
                <c:pt idx="10">
                  <c:v>302</c:v>
                </c:pt>
                <c:pt idx="11">
                  <c:v>301</c:v>
                </c:pt>
                <c:pt idx="12">
                  <c:v>300</c:v>
                </c:pt>
                <c:pt idx="13">
                  <c:v>299</c:v>
                </c:pt>
                <c:pt idx="14">
                  <c:v>299</c:v>
                </c:pt>
                <c:pt idx="15">
                  <c:v>299</c:v>
                </c:pt>
                <c:pt idx="16">
                  <c:v>298</c:v>
                </c:pt>
                <c:pt idx="17">
                  <c:v>298</c:v>
                </c:pt>
                <c:pt idx="18">
                  <c:v>298</c:v>
                </c:pt>
                <c:pt idx="19">
                  <c:v>298</c:v>
                </c:pt>
                <c:pt idx="20">
                  <c:v>298</c:v>
                </c:pt>
                <c:pt idx="21">
                  <c:v>298</c:v>
                </c:pt>
                <c:pt idx="22">
                  <c:v>298</c:v>
                </c:pt>
                <c:pt idx="23">
                  <c:v>298</c:v>
                </c:pt>
                <c:pt idx="24">
                  <c:v>299</c:v>
                </c:pt>
                <c:pt idx="25">
                  <c:v>299</c:v>
                </c:pt>
                <c:pt idx="26">
                  <c:v>299</c:v>
                </c:pt>
                <c:pt idx="27">
                  <c:v>300</c:v>
                </c:pt>
                <c:pt idx="28">
                  <c:v>301</c:v>
                </c:pt>
                <c:pt idx="29">
                  <c:v>301</c:v>
                </c:pt>
                <c:pt idx="30">
                  <c:v>302</c:v>
                </c:pt>
                <c:pt idx="31">
                  <c:v>302</c:v>
                </c:pt>
                <c:pt idx="32">
                  <c:v>303</c:v>
                </c:pt>
                <c:pt idx="33">
                  <c:v>303</c:v>
                </c:pt>
                <c:pt idx="34">
                  <c:v>304.5</c:v>
                </c:pt>
                <c:pt idx="35">
                  <c:v>306</c:v>
                </c:pt>
                <c:pt idx="36">
                  <c:v>310</c:v>
                </c:pt>
                <c:pt idx="37">
                  <c:v>312</c:v>
                </c:pt>
                <c:pt idx="38">
                  <c:v>312</c:v>
                </c:pt>
                <c:pt idx="39">
                  <c:v>314</c:v>
                </c:pt>
                <c:pt idx="40">
                  <c:v>315</c:v>
                </c:pt>
                <c:pt idx="41">
                  <c:v>317</c:v>
                </c:pt>
                <c:pt idx="42">
                  <c:v>318</c:v>
                </c:pt>
                <c:pt idx="43">
                  <c:v>321</c:v>
                </c:pt>
                <c:pt idx="44">
                  <c:v>322</c:v>
                </c:pt>
                <c:pt idx="45">
                  <c:v>324</c:v>
                </c:pt>
                <c:pt idx="46">
                  <c:v>325</c:v>
                </c:pt>
                <c:pt idx="47">
                  <c:v>325</c:v>
                </c:pt>
                <c:pt idx="48">
                  <c:v>327</c:v>
                </c:pt>
                <c:pt idx="49">
                  <c:v>328</c:v>
                </c:pt>
                <c:pt idx="50">
                  <c:v>328</c:v>
                </c:pt>
                <c:pt idx="51">
                  <c:v>328</c:v>
                </c:pt>
                <c:pt idx="52">
                  <c:v>329</c:v>
                </c:pt>
                <c:pt idx="53">
                  <c:v>329</c:v>
                </c:pt>
                <c:pt idx="54">
                  <c:v>329</c:v>
                </c:pt>
                <c:pt idx="55">
                  <c:v>329</c:v>
                </c:pt>
                <c:pt idx="56">
                  <c:v>328</c:v>
                </c:pt>
                <c:pt idx="57">
                  <c:v>328</c:v>
                </c:pt>
                <c:pt idx="58">
                  <c:v>328</c:v>
                </c:pt>
                <c:pt idx="59">
                  <c:v>328</c:v>
                </c:pt>
                <c:pt idx="60">
                  <c:v>328</c:v>
                </c:pt>
                <c:pt idx="61">
                  <c:v>328</c:v>
                </c:pt>
                <c:pt idx="62">
                  <c:v>328</c:v>
                </c:pt>
                <c:pt idx="63">
                  <c:v>329</c:v>
                </c:pt>
                <c:pt idx="64">
                  <c:v>329</c:v>
                </c:pt>
                <c:pt idx="65">
                  <c:v>330</c:v>
                </c:pt>
                <c:pt idx="66">
                  <c:v>330</c:v>
                </c:pt>
                <c:pt idx="67">
                  <c:v>331</c:v>
                </c:pt>
                <c:pt idx="68">
                  <c:v>331</c:v>
                </c:pt>
                <c:pt idx="69">
                  <c:v>332</c:v>
                </c:pt>
                <c:pt idx="70">
                  <c:v>332</c:v>
                </c:pt>
                <c:pt idx="71">
                  <c:v>334</c:v>
                </c:pt>
                <c:pt idx="72">
                  <c:v>335</c:v>
                </c:pt>
                <c:pt idx="73">
                  <c:v>336</c:v>
                </c:pt>
                <c:pt idx="74">
                  <c:v>337</c:v>
                </c:pt>
                <c:pt idx="75">
                  <c:v>337</c:v>
                </c:pt>
                <c:pt idx="76">
                  <c:v>339</c:v>
                </c:pt>
                <c:pt idx="77">
                  <c:v>339</c:v>
                </c:pt>
                <c:pt idx="78">
                  <c:v>340</c:v>
                </c:pt>
                <c:pt idx="79">
                  <c:v>341</c:v>
                </c:pt>
                <c:pt idx="80">
                  <c:v>343</c:v>
                </c:pt>
                <c:pt idx="81">
                  <c:v>344</c:v>
                </c:pt>
                <c:pt idx="82">
                  <c:v>345</c:v>
                </c:pt>
                <c:pt idx="83">
                  <c:v>347</c:v>
                </c:pt>
                <c:pt idx="84">
                  <c:v>347</c:v>
                </c:pt>
                <c:pt idx="85">
                  <c:v>348</c:v>
                </c:pt>
                <c:pt idx="86">
                  <c:v>349</c:v>
                </c:pt>
                <c:pt idx="87">
                  <c:v>351</c:v>
                </c:pt>
                <c:pt idx="88">
                  <c:v>352</c:v>
                </c:pt>
                <c:pt idx="89">
                  <c:v>352</c:v>
                </c:pt>
                <c:pt idx="90">
                  <c:v>352</c:v>
                </c:pt>
                <c:pt idx="91">
                  <c:v>353</c:v>
                </c:pt>
                <c:pt idx="92">
                  <c:v>353</c:v>
                </c:pt>
                <c:pt idx="93">
                  <c:v>354</c:v>
                </c:pt>
                <c:pt idx="94">
                  <c:v>353</c:v>
                </c:pt>
                <c:pt idx="95">
                  <c:v>353</c:v>
                </c:pt>
                <c:pt idx="96">
                  <c:v>353</c:v>
                </c:pt>
                <c:pt idx="97">
                  <c:v>353</c:v>
                </c:pt>
                <c:pt idx="98">
                  <c:v>352</c:v>
                </c:pt>
                <c:pt idx="99">
                  <c:v>352</c:v>
                </c:pt>
                <c:pt idx="100">
                  <c:v>352</c:v>
                </c:pt>
                <c:pt idx="101">
                  <c:v>351</c:v>
                </c:pt>
                <c:pt idx="102">
                  <c:v>351</c:v>
                </c:pt>
                <c:pt idx="103">
                  <c:v>351</c:v>
                </c:pt>
                <c:pt idx="104">
                  <c:v>351</c:v>
                </c:pt>
                <c:pt idx="105">
                  <c:v>350</c:v>
                </c:pt>
                <c:pt idx="106">
                  <c:v>349</c:v>
                </c:pt>
                <c:pt idx="107">
                  <c:v>349</c:v>
                </c:pt>
                <c:pt idx="108">
                  <c:v>349</c:v>
                </c:pt>
                <c:pt idx="109">
                  <c:v>349</c:v>
                </c:pt>
                <c:pt idx="110">
                  <c:v>348</c:v>
                </c:pt>
                <c:pt idx="111">
                  <c:v>347</c:v>
                </c:pt>
                <c:pt idx="112">
                  <c:v>348</c:v>
                </c:pt>
                <c:pt idx="113">
                  <c:v>347</c:v>
                </c:pt>
                <c:pt idx="114">
                  <c:v>347</c:v>
                </c:pt>
                <c:pt idx="115">
                  <c:v>347</c:v>
                </c:pt>
                <c:pt idx="116">
                  <c:v>347</c:v>
                </c:pt>
                <c:pt idx="117">
                  <c:v>346</c:v>
                </c:pt>
                <c:pt idx="118">
                  <c:v>346</c:v>
                </c:pt>
                <c:pt idx="119">
                  <c:v>346</c:v>
                </c:pt>
                <c:pt idx="120">
                  <c:v>346</c:v>
                </c:pt>
                <c:pt idx="121">
                  <c:v>346</c:v>
                </c:pt>
                <c:pt idx="122">
                  <c:v>346</c:v>
                </c:pt>
                <c:pt idx="123">
                  <c:v>346</c:v>
                </c:pt>
                <c:pt idx="124">
                  <c:v>347</c:v>
                </c:pt>
                <c:pt idx="125">
                  <c:v>347</c:v>
                </c:pt>
                <c:pt idx="126">
                  <c:v>346</c:v>
                </c:pt>
                <c:pt idx="127">
                  <c:v>347</c:v>
                </c:pt>
                <c:pt idx="128">
                  <c:v>347</c:v>
                </c:pt>
                <c:pt idx="129">
                  <c:v>347</c:v>
                </c:pt>
                <c:pt idx="130">
                  <c:v>348</c:v>
                </c:pt>
                <c:pt idx="131">
                  <c:v>348</c:v>
                </c:pt>
                <c:pt idx="132">
                  <c:v>349</c:v>
                </c:pt>
                <c:pt idx="133">
                  <c:v>348</c:v>
                </c:pt>
                <c:pt idx="134">
                  <c:v>349</c:v>
                </c:pt>
                <c:pt idx="135">
                  <c:v>349</c:v>
                </c:pt>
                <c:pt idx="136">
                  <c:v>350</c:v>
                </c:pt>
                <c:pt idx="137">
                  <c:v>350</c:v>
                </c:pt>
                <c:pt idx="138">
                  <c:v>350</c:v>
                </c:pt>
                <c:pt idx="139">
                  <c:v>350</c:v>
                </c:pt>
                <c:pt idx="140">
                  <c:v>351</c:v>
                </c:pt>
                <c:pt idx="141">
                  <c:v>351</c:v>
                </c:pt>
                <c:pt idx="142">
                  <c:v>351</c:v>
                </c:pt>
                <c:pt idx="143">
                  <c:v>351</c:v>
                </c:pt>
                <c:pt idx="144">
                  <c:v>351</c:v>
                </c:pt>
                <c:pt idx="145">
                  <c:v>352</c:v>
                </c:pt>
                <c:pt idx="146">
                  <c:v>352</c:v>
                </c:pt>
                <c:pt idx="147">
                  <c:v>352</c:v>
                </c:pt>
                <c:pt idx="148">
                  <c:v>353</c:v>
                </c:pt>
                <c:pt idx="149">
                  <c:v>353</c:v>
                </c:pt>
                <c:pt idx="150">
                  <c:v>353</c:v>
                </c:pt>
                <c:pt idx="151">
                  <c:v>353</c:v>
                </c:pt>
                <c:pt idx="152">
                  <c:v>353</c:v>
                </c:pt>
                <c:pt idx="153">
                  <c:v>353</c:v>
                </c:pt>
                <c:pt idx="154">
                  <c:v>354</c:v>
                </c:pt>
              </c:numCache>
            </c:numRef>
          </c:yVal>
          <c:smooth val="0"/>
        </c:ser>
        <c:ser>
          <c:idx val="6"/>
          <c:order val="6"/>
          <c:tx>
            <c:v>Nov 26-Dec 2</c:v>
          </c:tx>
          <c:marker>
            <c:symbol val="diamond"/>
            <c:size val="5"/>
          </c:marker>
          <c:xVal>
            <c:numRef>
              <c:f>'15-min ''07'!$F$31595:$F$32231</c:f>
              <c:numCache>
                <c:formatCode>0.00</c:formatCode>
                <c:ptCount val="637"/>
                <c:pt idx="0">
                  <c:v>1.1326738640000065</c:v>
                </c:pt>
                <c:pt idx="1">
                  <c:v>1.1609907105999946</c:v>
                </c:pt>
                <c:pt idx="2">
                  <c:v>1.1609907105999946</c:v>
                </c:pt>
                <c:pt idx="3">
                  <c:v>1.1609907105999946</c:v>
                </c:pt>
                <c:pt idx="4">
                  <c:v>1.1609907105999946</c:v>
                </c:pt>
                <c:pt idx="5">
                  <c:v>1.1893075572</c:v>
                </c:pt>
                <c:pt idx="6">
                  <c:v>1.1893075572</c:v>
                </c:pt>
                <c:pt idx="7">
                  <c:v>1.2176244037999888</c:v>
                </c:pt>
                <c:pt idx="8">
                  <c:v>1.2176244037999888</c:v>
                </c:pt>
                <c:pt idx="9">
                  <c:v>1.2176244037999888</c:v>
                </c:pt>
                <c:pt idx="10">
                  <c:v>1.2459412503999872</c:v>
                </c:pt>
                <c:pt idx="11">
                  <c:v>1.2742580969999999</c:v>
                </c:pt>
                <c:pt idx="12">
                  <c:v>1.3025749436</c:v>
                </c:pt>
                <c:pt idx="13">
                  <c:v>1.3025749436</c:v>
                </c:pt>
                <c:pt idx="14">
                  <c:v>1.3025749436</c:v>
                </c:pt>
                <c:pt idx="15">
                  <c:v>1.3592086368</c:v>
                </c:pt>
                <c:pt idx="16">
                  <c:v>1.3592086368</c:v>
                </c:pt>
                <c:pt idx="17">
                  <c:v>1.3875254833999948</c:v>
                </c:pt>
                <c:pt idx="18">
                  <c:v>1.3875254833999948</c:v>
                </c:pt>
                <c:pt idx="19">
                  <c:v>1.4158423299999998</c:v>
                </c:pt>
                <c:pt idx="20">
                  <c:v>1.4441591765999999</c:v>
                </c:pt>
                <c:pt idx="21">
                  <c:v>1.5007928698000021</c:v>
                </c:pt>
                <c:pt idx="22">
                  <c:v>1.5291097163999929</c:v>
                </c:pt>
                <c:pt idx="23">
                  <c:v>1.5857434096</c:v>
                </c:pt>
                <c:pt idx="24">
                  <c:v>1.6140602562000002</c:v>
                </c:pt>
                <c:pt idx="25">
                  <c:v>1.699010796</c:v>
                </c:pt>
                <c:pt idx="26">
                  <c:v>1.7273276425999902</c:v>
                </c:pt>
                <c:pt idx="27">
                  <c:v>1.8122781824</c:v>
                </c:pt>
                <c:pt idx="28">
                  <c:v>1.9821792620000001</c:v>
                </c:pt>
                <c:pt idx="29">
                  <c:v>2.1803971882000139</c:v>
                </c:pt>
                <c:pt idx="30">
                  <c:v>2.5768330406</c:v>
                </c:pt>
                <c:pt idx="31">
                  <c:v>3.1148531259999968</c:v>
                </c:pt>
                <c:pt idx="32">
                  <c:v>3.8510911375999997</c:v>
                </c:pt>
                <c:pt idx="33">
                  <c:v>4.6722796889999998</c:v>
                </c:pt>
                <c:pt idx="34">
                  <c:v>5.3518840073999687</c:v>
                </c:pt>
                <c:pt idx="35">
                  <c:v>6.1730725587999791</c:v>
                </c:pt>
                <c:pt idx="36">
                  <c:v>6.7960431840000455</c:v>
                </c:pt>
                <c:pt idx="37">
                  <c:v>7.7304991218000261</c:v>
                </c:pt>
                <c:pt idx="38">
                  <c:v>8.9764403722000612</c:v>
                </c:pt>
                <c:pt idx="39">
                  <c:v>10.477233242000002</c:v>
                </c:pt>
                <c:pt idx="40">
                  <c:v>12.657630430200006</c:v>
                </c:pt>
                <c:pt idx="41">
                  <c:v>15.999018329</c:v>
                </c:pt>
                <c:pt idx="42">
                  <c:v>21.803971881999999</c:v>
                </c:pt>
                <c:pt idx="43">
                  <c:v>34.546552852000012</c:v>
                </c:pt>
                <c:pt idx="44">
                  <c:v>54.368345472000001</c:v>
                </c:pt>
                <c:pt idx="45">
                  <c:v>76.455485819999438</c:v>
                </c:pt>
                <c:pt idx="46">
                  <c:v>94.578267644000007</c:v>
                </c:pt>
                <c:pt idx="47">
                  <c:v>111.00203867199967</c:v>
                </c:pt>
                <c:pt idx="48">
                  <c:v>124.310956574</c:v>
                </c:pt>
                <c:pt idx="49">
                  <c:v>133.08917902000002</c:v>
                </c:pt>
                <c:pt idx="50">
                  <c:v>137.05353754400002</c:v>
                </c:pt>
                <c:pt idx="51">
                  <c:v>142.71690686399998</c:v>
                </c:pt>
                <c:pt idx="52">
                  <c:v>144.982254592</c:v>
                </c:pt>
                <c:pt idx="53">
                  <c:v>141.58423300000001</c:v>
                </c:pt>
                <c:pt idx="54">
                  <c:v>144.41591766000002</c:v>
                </c:pt>
                <c:pt idx="55">
                  <c:v>137.61987447599995</c:v>
                </c:pt>
                <c:pt idx="56">
                  <c:v>136.48720061200089</c:v>
                </c:pt>
                <c:pt idx="57">
                  <c:v>135.92086368</c:v>
                </c:pt>
                <c:pt idx="58">
                  <c:v>128.27531509799999</c:v>
                </c:pt>
                <c:pt idx="59">
                  <c:v>126.57630430199967</c:v>
                </c:pt>
                <c:pt idx="60">
                  <c:v>122.61194577800002</c:v>
                </c:pt>
                <c:pt idx="61">
                  <c:v>115.81590259400001</c:v>
                </c:pt>
                <c:pt idx="62">
                  <c:v>111.568375604</c:v>
                </c:pt>
                <c:pt idx="63">
                  <c:v>109.01985941000002</c:v>
                </c:pt>
                <c:pt idx="64">
                  <c:v>105.338669352</c:v>
                </c:pt>
                <c:pt idx="65">
                  <c:v>103.63965855599967</c:v>
                </c:pt>
                <c:pt idx="66">
                  <c:v>92.596088381999948</c:v>
                </c:pt>
                <c:pt idx="67">
                  <c:v>91.463414518000022</c:v>
                </c:pt>
                <c:pt idx="68">
                  <c:v>89.198066789999999</c:v>
                </c:pt>
                <c:pt idx="69">
                  <c:v>87.21588752799957</c:v>
                </c:pt>
                <c:pt idx="70">
                  <c:v>82.402023606000327</c:v>
                </c:pt>
                <c:pt idx="71">
                  <c:v>82.402023606000327</c:v>
                </c:pt>
                <c:pt idx="72">
                  <c:v>77.021822751999949</c:v>
                </c:pt>
                <c:pt idx="73">
                  <c:v>77.871328149999584</c:v>
                </c:pt>
                <c:pt idx="74">
                  <c:v>75.039643490000401</c:v>
                </c:pt>
                <c:pt idx="75">
                  <c:v>73.057464228000327</c:v>
                </c:pt>
                <c:pt idx="76">
                  <c:v>71.358453431999948</c:v>
                </c:pt>
                <c:pt idx="77">
                  <c:v>71.924790364000003</c:v>
                </c:pt>
                <c:pt idx="78">
                  <c:v>69.376274169999988</c:v>
                </c:pt>
                <c:pt idx="79">
                  <c:v>66.827757975999958</c:v>
                </c:pt>
                <c:pt idx="80">
                  <c:v>66.261421044000372</c:v>
                </c:pt>
                <c:pt idx="81">
                  <c:v>65.978252577999541</c:v>
                </c:pt>
                <c:pt idx="82">
                  <c:v>63.996073316000164</c:v>
                </c:pt>
                <c:pt idx="83">
                  <c:v>63.146567918000002</c:v>
                </c:pt>
                <c:pt idx="84">
                  <c:v>62.580230986000011</c:v>
                </c:pt>
                <c:pt idx="85">
                  <c:v>61.730725588000013</c:v>
                </c:pt>
                <c:pt idx="86">
                  <c:v>59.748546326000223</c:v>
                </c:pt>
                <c:pt idx="87">
                  <c:v>59.182209394000012</c:v>
                </c:pt>
                <c:pt idx="88">
                  <c:v>58.899040928000012</c:v>
                </c:pt>
                <c:pt idx="89">
                  <c:v>58.615872461999999</c:v>
                </c:pt>
                <c:pt idx="90">
                  <c:v>57.483198598000001</c:v>
                </c:pt>
                <c:pt idx="91">
                  <c:v>58.615872461999999</c:v>
                </c:pt>
                <c:pt idx="92">
                  <c:v>58.615872461999999</c:v>
                </c:pt>
                <c:pt idx="93">
                  <c:v>58.615872461999999</c:v>
                </c:pt>
                <c:pt idx="94">
                  <c:v>58.049535530000163</c:v>
                </c:pt>
                <c:pt idx="95">
                  <c:v>57.766367064000001</c:v>
                </c:pt>
                <c:pt idx="96">
                  <c:v>58.899040928000012</c:v>
                </c:pt>
                <c:pt idx="97">
                  <c:v>58.049535530000163</c:v>
                </c:pt>
                <c:pt idx="98">
                  <c:v>58.332703996000063</c:v>
                </c:pt>
                <c:pt idx="99">
                  <c:v>58.049535530000163</c:v>
                </c:pt>
                <c:pt idx="100">
                  <c:v>56.91686166599974</c:v>
                </c:pt>
                <c:pt idx="101">
                  <c:v>57.483198598000001</c:v>
                </c:pt>
                <c:pt idx="102">
                  <c:v>57.200030132000187</c:v>
                </c:pt>
                <c:pt idx="103">
                  <c:v>56.633693200000003</c:v>
                </c:pt>
                <c:pt idx="104">
                  <c:v>56.633693200000003</c:v>
                </c:pt>
                <c:pt idx="105">
                  <c:v>55.501019336000013</c:v>
                </c:pt>
                <c:pt idx="106">
                  <c:v>54.934682403999894</c:v>
                </c:pt>
                <c:pt idx="107">
                  <c:v>54.085177006000002</c:v>
                </c:pt>
                <c:pt idx="108">
                  <c:v>53.235671608000011</c:v>
                </c:pt>
                <c:pt idx="109">
                  <c:v>52.102997744000113</c:v>
                </c:pt>
                <c:pt idx="110">
                  <c:v>51.819829277999894</c:v>
                </c:pt>
                <c:pt idx="111">
                  <c:v>50.687155414000003</c:v>
                </c:pt>
                <c:pt idx="112">
                  <c:v>49.837650015999998</c:v>
                </c:pt>
                <c:pt idx="113">
                  <c:v>48.988144618</c:v>
                </c:pt>
                <c:pt idx="114">
                  <c:v>48.138639220000186</c:v>
                </c:pt>
                <c:pt idx="115">
                  <c:v>47.572302288000223</c:v>
                </c:pt>
                <c:pt idx="116">
                  <c:v>47.289133822000238</c:v>
                </c:pt>
                <c:pt idx="117">
                  <c:v>46.156459957999999</c:v>
                </c:pt>
                <c:pt idx="118">
                  <c:v>45.306954559999994</c:v>
                </c:pt>
                <c:pt idx="119">
                  <c:v>44.740617628000003</c:v>
                </c:pt>
                <c:pt idx="120">
                  <c:v>43.607943763999998</c:v>
                </c:pt>
                <c:pt idx="121">
                  <c:v>43.607943763999998</c:v>
                </c:pt>
                <c:pt idx="122">
                  <c:v>43.041606831999999</c:v>
                </c:pt>
                <c:pt idx="123">
                  <c:v>41.908932968000187</c:v>
                </c:pt>
                <c:pt idx="124">
                  <c:v>41.908932968000187</c:v>
                </c:pt>
                <c:pt idx="125">
                  <c:v>41.059427569999784</c:v>
                </c:pt>
                <c:pt idx="126">
                  <c:v>40.493090638000012</c:v>
                </c:pt>
                <c:pt idx="127">
                  <c:v>40.493090638000012</c:v>
                </c:pt>
                <c:pt idx="128">
                  <c:v>39.360416774000001</c:v>
                </c:pt>
                <c:pt idx="129">
                  <c:v>38.510911376000003</c:v>
                </c:pt>
                <c:pt idx="130">
                  <c:v>38.227742910000224</c:v>
                </c:pt>
                <c:pt idx="131">
                  <c:v>37.378237511999998</c:v>
                </c:pt>
                <c:pt idx="132">
                  <c:v>37.378237511999998</c:v>
                </c:pt>
                <c:pt idx="133">
                  <c:v>36.811900579999836</c:v>
                </c:pt>
                <c:pt idx="134">
                  <c:v>36.528732114000313</c:v>
                </c:pt>
                <c:pt idx="135">
                  <c:v>35.679226716000002</c:v>
                </c:pt>
                <c:pt idx="136">
                  <c:v>35.112889784000004</c:v>
                </c:pt>
                <c:pt idx="137">
                  <c:v>35.112889784000004</c:v>
                </c:pt>
                <c:pt idx="138">
                  <c:v>34.829721318000011</c:v>
                </c:pt>
                <c:pt idx="139">
                  <c:v>34.263384386000013</c:v>
                </c:pt>
                <c:pt idx="140">
                  <c:v>33.980215920000013</c:v>
                </c:pt>
                <c:pt idx="141">
                  <c:v>33.130710522000172</c:v>
                </c:pt>
                <c:pt idx="142">
                  <c:v>32.847542055999995</c:v>
                </c:pt>
                <c:pt idx="143">
                  <c:v>32.281205124000003</c:v>
                </c:pt>
                <c:pt idx="144">
                  <c:v>32.281205124000003</c:v>
                </c:pt>
                <c:pt idx="145">
                  <c:v>31.431699726000005</c:v>
                </c:pt>
                <c:pt idx="146">
                  <c:v>30.865362793999989</c:v>
                </c:pt>
                <c:pt idx="147">
                  <c:v>30.582194328</c:v>
                </c:pt>
                <c:pt idx="148">
                  <c:v>30.299025862000001</c:v>
                </c:pt>
                <c:pt idx="149">
                  <c:v>29.732688930000002</c:v>
                </c:pt>
                <c:pt idx="150">
                  <c:v>29.449520464000003</c:v>
                </c:pt>
                <c:pt idx="151">
                  <c:v>29.166351998000035</c:v>
                </c:pt>
                <c:pt idx="152">
                  <c:v>28.883183531999872</c:v>
                </c:pt>
                <c:pt idx="153">
                  <c:v>28.17526236700003</c:v>
                </c:pt>
                <c:pt idx="154">
                  <c:v>28.0053612874</c:v>
                </c:pt>
                <c:pt idx="155">
                  <c:v>27.807143361200001</c:v>
                </c:pt>
                <c:pt idx="156">
                  <c:v>27.439024355400001</c:v>
                </c:pt>
                <c:pt idx="157">
                  <c:v>27.240806429199999</c:v>
                </c:pt>
                <c:pt idx="158">
                  <c:v>26.504568417600112</c:v>
                </c:pt>
                <c:pt idx="159">
                  <c:v>26.504568417600112</c:v>
                </c:pt>
                <c:pt idx="160">
                  <c:v>25.966548332199832</c:v>
                </c:pt>
                <c:pt idx="161">
                  <c:v>25.796647252599854</c:v>
                </c:pt>
                <c:pt idx="162">
                  <c:v>25.62674617299988</c:v>
                </c:pt>
                <c:pt idx="163">
                  <c:v>25.456845093400005</c:v>
                </c:pt>
                <c:pt idx="164">
                  <c:v>24.72060708179988</c:v>
                </c:pt>
                <c:pt idx="165">
                  <c:v>24.72060708179988</c:v>
                </c:pt>
                <c:pt idx="166">
                  <c:v>24.324171229400104</c:v>
                </c:pt>
                <c:pt idx="167">
                  <c:v>23.927735376999891</c:v>
                </c:pt>
                <c:pt idx="168">
                  <c:v>23.7295174508</c:v>
                </c:pt>
                <c:pt idx="169">
                  <c:v>23.333081598400035</c:v>
                </c:pt>
                <c:pt idx="170">
                  <c:v>23.134863672200112</c:v>
                </c:pt>
                <c:pt idx="171">
                  <c:v>22.936645746</c:v>
                </c:pt>
                <c:pt idx="172">
                  <c:v>22.370308814000001</c:v>
                </c:pt>
                <c:pt idx="173">
                  <c:v>22.370308814000001</c:v>
                </c:pt>
                <c:pt idx="174">
                  <c:v>21.803971881999999</c:v>
                </c:pt>
                <c:pt idx="175">
                  <c:v>22.002189808199876</c:v>
                </c:pt>
                <c:pt idx="176">
                  <c:v>21.435852876200002</c:v>
                </c:pt>
                <c:pt idx="177">
                  <c:v>21.265951796600035</c:v>
                </c:pt>
                <c:pt idx="178">
                  <c:v>21.067733870399817</c:v>
                </c:pt>
                <c:pt idx="179">
                  <c:v>20.727931711200089</c:v>
                </c:pt>
                <c:pt idx="180">
                  <c:v>20.529713785000002</c:v>
                </c:pt>
                <c:pt idx="181">
                  <c:v>20.1899116258001</c:v>
                </c:pt>
                <c:pt idx="182">
                  <c:v>20.020010546200002</c:v>
                </c:pt>
                <c:pt idx="183">
                  <c:v>19.850109466599999</c:v>
                </c:pt>
                <c:pt idx="184">
                  <c:v>19.510307307400005</c:v>
                </c:pt>
                <c:pt idx="185">
                  <c:v>19.510307307400005</c:v>
                </c:pt>
                <c:pt idx="186">
                  <c:v>19.170505148200089</c:v>
                </c:pt>
                <c:pt idx="187">
                  <c:v>19.000604068600001</c:v>
                </c:pt>
                <c:pt idx="188">
                  <c:v>18.660801909400035</c:v>
                </c:pt>
                <c:pt idx="189">
                  <c:v>18.349316596799891</c:v>
                </c:pt>
                <c:pt idx="190">
                  <c:v>18.349316596799891</c:v>
                </c:pt>
                <c:pt idx="191">
                  <c:v>18.0095144376</c:v>
                </c:pt>
                <c:pt idx="192">
                  <c:v>18.0095144376</c:v>
                </c:pt>
                <c:pt idx="193">
                  <c:v>17.698029125000001</c:v>
                </c:pt>
                <c:pt idx="194">
                  <c:v>17.52812804539991</c:v>
                </c:pt>
                <c:pt idx="195">
                  <c:v>17.386543812399847</c:v>
                </c:pt>
                <c:pt idx="196">
                  <c:v>17.216642732799876</c:v>
                </c:pt>
                <c:pt idx="197">
                  <c:v>17.0750584998001</c:v>
                </c:pt>
                <c:pt idx="198">
                  <c:v>16.763573187200002</c:v>
                </c:pt>
                <c:pt idx="199">
                  <c:v>16.621988954200134</c:v>
                </c:pt>
                <c:pt idx="200">
                  <c:v>16.452087874599869</c:v>
                </c:pt>
                <c:pt idx="201">
                  <c:v>16.3105036416</c:v>
                </c:pt>
                <c:pt idx="202">
                  <c:v>16.3105036416</c:v>
                </c:pt>
                <c:pt idx="203">
                  <c:v>15.999018329</c:v>
                </c:pt>
                <c:pt idx="204">
                  <c:v>15.857434096000096</c:v>
                </c:pt>
                <c:pt idx="205">
                  <c:v>15.574265630000001</c:v>
                </c:pt>
                <c:pt idx="206">
                  <c:v>15.432681397000026</c:v>
                </c:pt>
                <c:pt idx="207">
                  <c:v>15.432681397000026</c:v>
                </c:pt>
                <c:pt idx="208">
                  <c:v>15.149512931</c:v>
                </c:pt>
                <c:pt idx="209">
                  <c:v>15.149512931</c:v>
                </c:pt>
                <c:pt idx="210">
                  <c:v>14.866344465000006</c:v>
                </c:pt>
                <c:pt idx="211">
                  <c:v>14.724760232000001</c:v>
                </c:pt>
                <c:pt idx="212">
                  <c:v>14.583175999</c:v>
                </c:pt>
                <c:pt idx="213">
                  <c:v>14.441591765999998</c:v>
                </c:pt>
                <c:pt idx="214">
                  <c:v>14.441591765999998</c:v>
                </c:pt>
                <c:pt idx="215">
                  <c:v>14.158423300000001</c:v>
                </c:pt>
                <c:pt idx="216">
                  <c:v>14.158423300000001</c:v>
                </c:pt>
                <c:pt idx="217">
                  <c:v>13.875254834000078</c:v>
                </c:pt>
                <c:pt idx="218">
                  <c:v>13.733670600999998</c:v>
                </c:pt>
                <c:pt idx="219">
                  <c:v>13.733670600999998</c:v>
                </c:pt>
                <c:pt idx="220">
                  <c:v>13.450502135000061</c:v>
                </c:pt>
                <c:pt idx="221">
                  <c:v>13.450502135000061</c:v>
                </c:pt>
                <c:pt idx="222">
                  <c:v>13.308917902000001</c:v>
                </c:pt>
                <c:pt idx="223">
                  <c:v>13.195650515600059</c:v>
                </c:pt>
                <c:pt idx="224">
                  <c:v>13.054066282600004</c:v>
                </c:pt>
                <c:pt idx="225">
                  <c:v>13.054066282600004</c:v>
                </c:pt>
                <c:pt idx="226">
                  <c:v>12.912482049600076</c:v>
                </c:pt>
                <c:pt idx="227">
                  <c:v>12.799214663200001</c:v>
                </c:pt>
                <c:pt idx="228">
                  <c:v>12.799214663200001</c:v>
                </c:pt>
                <c:pt idx="229">
                  <c:v>12.657630430200006</c:v>
                </c:pt>
                <c:pt idx="230">
                  <c:v>12.516046197200026</c:v>
                </c:pt>
                <c:pt idx="231">
                  <c:v>12.402778810800006</c:v>
                </c:pt>
                <c:pt idx="232">
                  <c:v>12.402778810800006</c:v>
                </c:pt>
                <c:pt idx="233">
                  <c:v>12.147927191399956</c:v>
                </c:pt>
                <c:pt idx="234">
                  <c:v>12.261194577800024</c:v>
                </c:pt>
                <c:pt idx="235">
                  <c:v>12.006342958400024</c:v>
                </c:pt>
                <c:pt idx="236">
                  <c:v>12.006342958400024</c:v>
                </c:pt>
                <c:pt idx="237">
                  <c:v>12.006342958400024</c:v>
                </c:pt>
                <c:pt idx="238">
                  <c:v>11.893075572000004</c:v>
                </c:pt>
                <c:pt idx="239">
                  <c:v>11.779808185599999</c:v>
                </c:pt>
                <c:pt idx="240">
                  <c:v>11.638223952599951</c:v>
                </c:pt>
                <c:pt idx="241">
                  <c:v>11.5249565662</c:v>
                </c:pt>
                <c:pt idx="242">
                  <c:v>11.5249565662</c:v>
                </c:pt>
                <c:pt idx="243">
                  <c:v>11.411689179800026</c:v>
                </c:pt>
                <c:pt idx="244">
                  <c:v>11.298421793399998</c:v>
                </c:pt>
                <c:pt idx="245">
                  <c:v>11.298421793399998</c:v>
                </c:pt>
                <c:pt idx="246">
                  <c:v>11.156837560400026</c:v>
                </c:pt>
                <c:pt idx="247">
                  <c:v>11.156837560400026</c:v>
                </c:pt>
                <c:pt idx="248">
                  <c:v>11.043570174000001</c:v>
                </c:pt>
                <c:pt idx="249">
                  <c:v>10.930302787600001</c:v>
                </c:pt>
                <c:pt idx="250">
                  <c:v>10.930302787600001</c:v>
                </c:pt>
                <c:pt idx="251">
                  <c:v>10.8170354012</c:v>
                </c:pt>
                <c:pt idx="252">
                  <c:v>10.7037680148</c:v>
                </c:pt>
                <c:pt idx="253">
                  <c:v>10.7037680148</c:v>
                </c:pt>
                <c:pt idx="254">
                  <c:v>10.590500628400006</c:v>
                </c:pt>
                <c:pt idx="255">
                  <c:v>10.477233242000002</c:v>
                </c:pt>
                <c:pt idx="256">
                  <c:v>10.590500628400006</c:v>
                </c:pt>
                <c:pt idx="257">
                  <c:v>10.477233242000002</c:v>
                </c:pt>
                <c:pt idx="258">
                  <c:v>10.363965855600046</c:v>
                </c:pt>
                <c:pt idx="259">
                  <c:v>10.363965855600046</c:v>
                </c:pt>
                <c:pt idx="260">
                  <c:v>10.2506984692</c:v>
                </c:pt>
                <c:pt idx="261">
                  <c:v>10.137431082800001</c:v>
                </c:pt>
                <c:pt idx="262">
                  <c:v>10.2506984692</c:v>
                </c:pt>
                <c:pt idx="263">
                  <c:v>10.024163696399999</c:v>
                </c:pt>
                <c:pt idx="264">
                  <c:v>10.024163696399999</c:v>
                </c:pt>
                <c:pt idx="265">
                  <c:v>9.9108963100000267</c:v>
                </c:pt>
                <c:pt idx="266">
                  <c:v>9.9108963100000267</c:v>
                </c:pt>
                <c:pt idx="267">
                  <c:v>9.7976289235999889</c:v>
                </c:pt>
                <c:pt idx="268">
                  <c:v>9.7976289235999889</c:v>
                </c:pt>
                <c:pt idx="269">
                  <c:v>9.7126783837999984</c:v>
                </c:pt>
                <c:pt idx="270">
                  <c:v>9.7976289235999889</c:v>
                </c:pt>
                <c:pt idx="271">
                  <c:v>9.5994109974000068</c:v>
                </c:pt>
                <c:pt idx="272">
                  <c:v>9.5994109974000068</c:v>
                </c:pt>
                <c:pt idx="273">
                  <c:v>9.4861436110000028</c:v>
                </c:pt>
                <c:pt idx="274">
                  <c:v>9.4861436110000028</c:v>
                </c:pt>
                <c:pt idx="275">
                  <c:v>9.2879256847999532</c:v>
                </c:pt>
                <c:pt idx="276">
                  <c:v>9.4011930711999998</c:v>
                </c:pt>
                <c:pt idx="277">
                  <c:v>9.4011930711999998</c:v>
                </c:pt>
                <c:pt idx="278">
                  <c:v>9.2879256847999532</c:v>
                </c:pt>
                <c:pt idx="279">
                  <c:v>9.1746582984000007</c:v>
                </c:pt>
                <c:pt idx="280">
                  <c:v>9.1746582984000007</c:v>
                </c:pt>
                <c:pt idx="281">
                  <c:v>9.0897077586000048</c:v>
                </c:pt>
                <c:pt idx="282">
                  <c:v>9.1746582984000007</c:v>
                </c:pt>
                <c:pt idx="283">
                  <c:v>9.0897077586000048</c:v>
                </c:pt>
                <c:pt idx="284">
                  <c:v>9.0897077586000048</c:v>
                </c:pt>
                <c:pt idx="285">
                  <c:v>8.9764403722000612</c:v>
                </c:pt>
                <c:pt idx="286">
                  <c:v>8.9764403722000612</c:v>
                </c:pt>
                <c:pt idx="287">
                  <c:v>8.8914898324000724</c:v>
                </c:pt>
                <c:pt idx="288">
                  <c:v>8.7782224459999689</c:v>
                </c:pt>
                <c:pt idx="289">
                  <c:v>8.7782224459999689</c:v>
                </c:pt>
                <c:pt idx="290">
                  <c:v>8.6932719061999979</c:v>
                </c:pt>
                <c:pt idx="291">
                  <c:v>8.6932719061999979</c:v>
                </c:pt>
                <c:pt idx="292">
                  <c:v>8.6932719061999979</c:v>
                </c:pt>
                <c:pt idx="293">
                  <c:v>8.5800045198000614</c:v>
                </c:pt>
                <c:pt idx="294">
                  <c:v>8.5800045198000614</c:v>
                </c:pt>
                <c:pt idx="295">
                  <c:v>8.4950539800000016</c:v>
                </c:pt>
                <c:pt idx="296">
                  <c:v>8.4950539800000016</c:v>
                </c:pt>
                <c:pt idx="297">
                  <c:v>8.4950539800000016</c:v>
                </c:pt>
                <c:pt idx="298">
                  <c:v>8.4950539800000016</c:v>
                </c:pt>
                <c:pt idx="299">
                  <c:v>8.3817865936000686</c:v>
                </c:pt>
                <c:pt idx="300">
                  <c:v>8.2118855140000004</c:v>
                </c:pt>
                <c:pt idx="301">
                  <c:v>8.2118855140000004</c:v>
                </c:pt>
                <c:pt idx="302">
                  <c:v>8.3817865936000686</c:v>
                </c:pt>
                <c:pt idx="303">
                  <c:v>8.0986181275999982</c:v>
                </c:pt>
                <c:pt idx="304">
                  <c:v>8.0986181275999982</c:v>
                </c:pt>
                <c:pt idx="305">
                  <c:v>8.0986181275999982</c:v>
                </c:pt>
                <c:pt idx="306">
                  <c:v>8.0136675878000005</c:v>
                </c:pt>
                <c:pt idx="307">
                  <c:v>8.0136675878000005</c:v>
                </c:pt>
                <c:pt idx="308">
                  <c:v>8.0136675878000005</c:v>
                </c:pt>
                <c:pt idx="309">
                  <c:v>7.9287170479999762</c:v>
                </c:pt>
                <c:pt idx="310">
                  <c:v>7.9287170479999762</c:v>
                </c:pt>
                <c:pt idx="311">
                  <c:v>7.8437665081999945</c:v>
                </c:pt>
                <c:pt idx="312">
                  <c:v>7.8437665081999945</c:v>
                </c:pt>
                <c:pt idx="313">
                  <c:v>7.8437665081999945</c:v>
                </c:pt>
                <c:pt idx="314">
                  <c:v>7.7304991218000261</c:v>
                </c:pt>
                <c:pt idx="315">
                  <c:v>7.7304991218000261</c:v>
                </c:pt>
                <c:pt idx="316">
                  <c:v>7.5605980422000005</c:v>
                </c:pt>
                <c:pt idx="317">
                  <c:v>7.5605980422000005</c:v>
                </c:pt>
                <c:pt idx="318">
                  <c:v>7.4756475024000224</c:v>
                </c:pt>
                <c:pt idx="319">
                  <c:v>7.5605980422000005</c:v>
                </c:pt>
                <c:pt idx="320">
                  <c:v>7.4756475024000224</c:v>
                </c:pt>
                <c:pt idx="321">
                  <c:v>7.4756475024000224</c:v>
                </c:pt>
                <c:pt idx="322">
                  <c:v>7.3906969625999945</c:v>
                </c:pt>
                <c:pt idx="323">
                  <c:v>7.3906969625999945</c:v>
                </c:pt>
                <c:pt idx="324">
                  <c:v>7.3057464228000004</c:v>
                </c:pt>
                <c:pt idx="325">
                  <c:v>7.3057464228000004</c:v>
                </c:pt>
                <c:pt idx="326">
                  <c:v>7.3057464228000004</c:v>
                </c:pt>
                <c:pt idx="327">
                  <c:v>7.3057464228000004</c:v>
                </c:pt>
                <c:pt idx="328">
                  <c:v>7.2207958830000001</c:v>
                </c:pt>
                <c:pt idx="329">
                  <c:v>7.2207958830000001</c:v>
                </c:pt>
                <c:pt idx="330">
                  <c:v>7.1358453431999855</c:v>
                </c:pt>
                <c:pt idx="331">
                  <c:v>7.1358453431999855</c:v>
                </c:pt>
                <c:pt idx="332">
                  <c:v>7.1358453431999855</c:v>
                </c:pt>
                <c:pt idx="333">
                  <c:v>7.1358453431999855</c:v>
                </c:pt>
                <c:pt idx="334">
                  <c:v>7.1358453431999855</c:v>
                </c:pt>
                <c:pt idx="335">
                  <c:v>6.9659442635999715</c:v>
                </c:pt>
                <c:pt idx="336">
                  <c:v>6.9659442635999715</c:v>
                </c:pt>
                <c:pt idx="337">
                  <c:v>6.8809937238000014</c:v>
                </c:pt>
                <c:pt idx="338">
                  <c:v>6.8809937238000014</c:v>
                </c:pt>
                <c:pt idx="339">
                  <c:v>6.7960431840000455</c:v>
                </c:pt>
                <c:pt idx="340">
                  <c:v>6.7960431840000455</c:v>
                </c:pt>
                <c:pt idx="341">
                  <c:v>6.7960431840000455</c:v>
                </c:pt>
                <c:pt idx="342">
                  <c:v>6.7960431840000455</c:v>
                </c:pt>
                <c:pt idx="343">
                  <c:v>6.7110926441999998</c:v>
                </c:pt>
                <c:pt idx="344">
                  <c:v>6.6261421044000004</c:v>
                </c:pt>
                <c:pt idx="345">
                  <c:v>6.6261421044000004</c:v>
                </c:pt>
                <c:pt idx="346">
                  <c:v>6.6261421044000004</c:v>
                </c:pt>
                <c:pt idx="347">
                  <c:v>6.6261421044000004</c:v>
                </c:pt>
                <c:pt idx="348">
                  <c:v>6.6261421044000004</c:v>
                </c:pt>
                <c:pt idx="349">
                  <c:v>6.5411915646000001</c:v>
                </c:pt>
                <c:pt idx="350">
                  <c:v>6.5411915646000001</c:v>
                </c:pt>
                <c:pt idx="351">
                  <c:v>6.3996073316000004</c:v>
                </c:pt>
                <c:pt idx="352">
                  <c:v>6.3996073316000004</c:v>
                </c:pt>
                <c:pt idx="353">
                  <c:v>6.3996073316000004</c:v>
                </c:pt>
                <c:pt idx="354">
                  <c:v>6.3996073316000004</c:v>
                </c:pt>
                <c:pt idx="355">
                  <c:v>6.3146567918000001</c:v>
                </c:pt>
                <c:pt idx="356">
                  <c:v>6.3146567918000001</c:v>
                </c:pt>
                <c:pt idx="357">
                  <c:v>6.3146567918000001</c:v>
                </c:pt>
                <c:pt idx="358">
                  <c:v>6.2297062519999855</c:v>
                </c:pt>
                <c:pt idx="359">
                  <c:v>6.2297062519999855</c:v>
                </c:pt>
                <c:pt idx="360">
                  <c:v>6.2297062519999855</c:v>
                </c:pt>
                <c:pt idx="361">
                  <c:v>6.1730725587999791</c:v>
                </c:pt>
                <c:pt idx="362">
                  <c:v>6.1730725587999791</c:v>
                </c:pt>
                <c:pt idx="363">
                  <c:v>6.1730725587999791</c:v>
                </c:pt>
                <c:pt idx="364">
                  <c:v>6.1730725587999791</c:v>
                </c:pt>
                <c:pt idx="365">
                  <c:v>6.0881220190000001</c:v>
                </c:pt>
                <c:pt idx="366">
                  <c:v>6.0881220190000001</c:v>
                </c:pt>
                <c:pt idx="367">
                  <c:v>6.0881220190000001</c:v>
                </c:pt>
                <c:pt idx="368">
                  <c:v>6.0031714792000006</c:v>
                </c:pt>
                <c:pt idx="369">
                  <c:v>6.0031714792000006</c:v>
                </c:pt>
                <c:pt idx="370">
                  <c:v>5.9182209394000003</c:v>
                </c:pt>
                <c:pt idx="371">
                  <c:v>6.0031714792000006</c:v>
                </c:pt>
                <c:pt idx="372">
                  <c:v>5.9182209394000003</c:v>
                </c:pt>
                <c:pt idx="373">
                  <c:v>5.7483198598000005</c:v>
                </c:pt>
                <c:pt idx="374">
                  <c:v>5.7483198598000005</c:v>
                </c:pt>
                <c:pt idx="375">
                  <c:v>5.7483198598000005</c:v>
                </c:pt>
                <c:pt idx="376">
                  <c:v>5.7483198598000005</c:v>
                </c:pt>
                <c:pt idx="377">
                  <c:v>5.6633693200000002</c:v>
                </c:pt>
                <c:pt idx="378">
                  <c:v>5.6633693200000002</c:v>
                </c:pt>
                <c:pt idx="379">
                  <c:v>5.6633693200000002</c:v>
                </c:pt>
                <c:pt idx="380">
                  <c:v>5.6633693200000002</c:v>
                </c:pt>
                <c:pt idx="381">
                  <c:v>5.5784187801999998</c:v>
                </c:pt>
                <c:pt idx="382">
                  <c:v>5.5784187801999998</c:v>
                </c:pt>
                <c:pt idx="383">
                  <c:v>5.4934682404000004</c:v>
                </c:pt>
                <c:pt idx="384">
                  <c:v>5.5784187801999998</c:v>
                </c:pt>
                <c:pt idx="385">
                  <c:v>5.4085177006</c:v>
                </c:pt>
                <c:pt idx="386">
                  <c:v>5.4934682404000004</c:v>
                </c:pt>
                <c:pt idx="387">
                  <c:v>5.4085177006</c:v>
                </c:pt>
                <c:pt idx="388">
                  <c:v>5.4085177006</c:v>
                </c:pt>
                <c:pt idx="389">
                  <c:v>5.4085177006</c:v>
                </c:pt>
                <c:pt idx="390">
                  <c:v>5.4085177006</c:v>
                </c:pt>
                <c:pt idx="391">
                  <c:v>5.3518840073999687</c:v>
                </c:pt>
                <c:pt idx="392">
                  <c:v>5.3518840073999687</c:v>
                </c:pt>
                <c:pt idx="393">
                  <c:v>5.3518840073999687</c:v>
                </c:pt>
                <c:pt idx="394">
                  <c:v>5.1819829277999734</c:v>
                </c:pt>
                <c:pt idx="395">
                  <c:v>5.1819829277999734</c:v>
                </c:pt>
                <c:pt idx="396">
                  <c:v>5.1819829277999734</c:v>
                </c:pt>
                <c:pt idx="397">
                  <c:v>5.1819829277999734</c:v>
                </c:pt>
                <c:pt idx="398">
                  <c:v>5.0970323880000006</c:v>
                </c:pt>
                <c:pt idx="399">
                  <c:v>5.0970323880000006</c:v>
                </c:pt>
                <c:pt idx="400">
                  <c:v>5.0970323880000006</c:v>
                </c:pt>
                <c:pt idx="401">
                  <c:v>5.0970323880000006</c:v>
                </c:pt>
                <c:pt idx="402">
                  <c:v>5.0403986948000261</c:v>
                </c:pt>
                <c:pt idx="403">
                  <c:v>5.0403986948000261</c:v>
                </c:pt>
                <c:pt idx="404">
                  <c:v>5.0403986948000261</c:v>
                </c:pt>
                <c:pt idx="405">
                  <c:v>4.9554481550000133</c:v>
                </c:pt>
                <c:pt idx="406">
                  <c:v>4.9554481550000133</c:v>
                </c:pt>
                <c:pt idx="407">
                  <c:v>4.9554481550000133</c:v>
                </c:pt>
                <c:pt idx="408">
                  <c:v>4.9554481550000133</c:v>
                </c:pt>
                <c:pt idx="409">
                  <c:v>4.8988144617999687</c:v>
                </c:pt>
                <c:pt idx="410">
                  <c:v>4.8988144617999687</c:v>
                </c:pt>
                <c:pt idx="411">
                  <c:v>4.8988144617999687</c:v>
                </c:pt>
                <c:pt idx="412">
                  <c:v>4.8988144617999687</c:v>
                </c:pt>
                <c:pt idx="413">
                  <c:v>4.8138639220000004</c:v>
                </c:pt>
                <c:pt idx="414">
                  <c:v>4.8138639220000004</c:v>
                </c:pt>
                <c:pt idx="415">
                  <c:v>4.8138639220000004</c:v>
                </c:pt>
                <c:pt idx="416">
                  <c:v>4.8138639220000004</c:v>
                </c:pt>
                <c:pt idx="417">
                  <c:v>4.8138639220000004</c:v>
                </c:pt>
                <c:pt idx="418">
                  <c:v>4.6722796889999998</c:v>
                </c:pt>
                <c:pt idx="419">
                  <c:v>4.6722796889999998</c:v>
                </c:pt>
                <c:pt idx="420">
                  <c:v>4.6722796889999998</c:v>
                </c:pt>
                <c:pt idx="421">
                  <c:v>4.5873291492000003</c:v>
                </c:pt>
                <c:pt idx="422">
                  <c:v>4.5873291492000003</c:v>
                </c:pt>
                <c:pt idx="423">
                  <c:v>4.5873291492000003</c:v>
                </c:pt>
                <c:pt idx="424">
                  <c:v>4.5873291492000003</c:v>
                </c:pt>
                <c:pt idx="425">
                  <c:v>4.5306954560000001</c:v>
                </c:pt>
                <c:pt idx="426">
                  <c:v>4.5873291492000003</c:v>
                </c:pt>
                <c:pt idx="427">
                  <c:v>4.5306954560000001</c:v>
                </c:pt>
                <c:pt idx="428">
                  <c:v>4.5306954560000001</c:v>
                </c:pt>
                <c:pt idx="429">
                  <c:v>4.5306954560000001</c:v>
                </c:pt>
                <c:pt idx="430">
                  <c:v>4.4457449161999945</c:v>
                </c:pt>
                <c:pt idx="431">
                  <c:v>4.4457449161999945</c:v>
                </c:pt>
                <c:pt idx="432">
                  <c:v>4.4457449161999945</c:v>
                </c:pt>
                <c:pt idx="433">
                  <c:v>4.4457449161999945</c:v>
                </c:pt>
                <c:pt idx="434">
                  <c:v>4.4457449161999945</c:v>
                </c:pt>
                <c:pt idx="435">
                  <c:v>4.3607943763999621</c:v>
                </c:pt>
                <c:pt idx="436">
                  <c:v>4.3607943763999621</c:v>
                </c:pt>
                <c:pt idx="437">
                  <c:v>4.3607943763999621</c:v>
                </c:pt>
                <c:pt idx="438">
                  <c:v>4.3041606832000001</c:v>
                </c:pt>
                <c:pt idx="439">
                  <c:v>4.3041606832000001</c:v>
                </c:pt>
                <c:pt idx="440">
                  <c:v>4.3041606832000001</c:v>
                </c:pt>
                <c:pt idx="441">
                  <c:v>4.3041606832000001</c:v>
                </c:pt>
                <c:pt idx="442">
                  <c:v>4.1342596036000003</c:v>
                </c:pt>
                <c:pt idx="443">
                  <c:v>4.1342596036000003</c:v>
                </c:pt>
                <c:pt idx="444">
                  <c:v>4.1342596036000003</c:v>
                </c:pt>
                <c:pt idx="445">
                  <c:v>4.0776259104000001</c:v>
                </c:pt>
                <c:pt idx="446">
                  <c:v>4.1342596036000003</c:v>
                </c:pt>
                <c:pt idx="447">
                  <c:v>4.0776259104000001</c:v>
                </c:pt>
                <c:pt idx="448">
                  <c:v>4.0776259104000001</c:v>
                </c:pt>
                <c:pt idx="449">
                  <c:v>3.9926753705999967</c:v>
                </c:pt>
                <c:pt idx="450">
                  <c:v>4.0776259104000001</c:v>
                </c:pt>
                <c:pt idx="451">
                  <c:v>3.9926753705999967</c:v>
                </c:pt>
                <c:pt idx="452">
                  <c:v>3.9926753705999967</c:v>
                </c:pt>
                <c:pt idx="453">
                  <c:v>3.9926753705999967</c:v>
                </c:pt>
                <c:pt idx="454">
                  <c:v>3.9077248308000012</c:v>
                </c:pt>
                <c:pt idx="455">
                  <c:v>3.9077248308000012</c:v>
                </c:pt>
                <c:pt idx="456">
                  <c:v>3.9077248308000012</c:v>
                </c:pt>
                <c:pt idx="457">
                  <c:v>3.9077248308000012</c:v>
                </c:pt>
                <c:pt idx="458">
                  <c:v>3.9077248308000012</c:v>
                </c:pt>
                <c:pt idx="459">
                  <c:v>3.9077248308000012</c:v>
                </c:pt>
                <c:pt idx="460">
                  <c:v>3.9077248308000012</c:v>
                </c:pt>
                <c:pt idx="461">
                  <c:v>3.8510911375999997</c:v>
                </c:pt>
                <c:pt idx="462">
                  <c:v>3.8510911375999997</c:v>
                </c:pt>
                <c:pt idx="463">
                  <c:v>3.8510911375999997</c:v>
                </c:pt>
                <c:pt idx="464">
                  <c:v>3.8510911375999997</c:v>
                </c:pt>
                <c:pt idx="465">
                  <c:v>3.7661405978000002</c:v>
                </c:pt>
                <c:pt idx="466">
                  <c:v>3.8510911375999997</c:v>
                </c:pt>
                <c:pt idx="467">
                  <c:v>3.7661405978000002</c:v>
                </c:pt>
                <c:pt idx="468">
                  <c:v>3.7661405978000002</c:v>
                </c:pt>
                <c:pt idx="469">
                  <c:v>3.7095069046</c:v>
                </c:pt>
                <c:pt idx="470">
                  <c:v>3.7661405978000002</c:v>
                </c:pt>
                <c:pt idx="471">
                  <c:v>3.7095069046</c:v>
                </c:pt>
                <c:pt idx="472">
                  <c:v>3.7661405978000002</c:v>
                </c:pt>
                <c:pt idx="473">
                  <c:v>3.7095069046</c:v>
                </c:pt>
                <c:pt idx="474">
                  <c:v>3.7095069046</c:v>
                </c:pt>
                <c:pt idx="475">
                  <c:v>3.7095069046</c:v>
                </c:pt>
                <c:pt idx="476">
                  <c:v>3.7095069046</c:v>
                </c:pt>
                <c:pt idx="477">
                  <c:v>3.6245563648000001</c:v>
                </c:pt>
                <c:pt idx="478">
                  <c:v>3.6245563648000001</c:v>
                </c:pt>
                <c:pt idx="479">
                  <c:v>3.6245563648000001</c:v>
                </c:pt>
                <c:pt idx="480">
                  <c:v>3.6245563648000001</c:v>
                </c:pt>
                <c:pt idx="481">
                  <c:v>3.5679226716000012</c:v>
                </c:pt>
                <c:pt idx="482">
                  <c:v>3.5679226716000012</c:v>
                </c:pt>
                <c:pt idx="483">
                  <c:v>3.5679226716000012</c:v>
                </c:pt>
                <c:pt idx="484">
                  <c:v>3.5679226716000012</c:v>
                </c:pt>
                <c:pt idx="485">
                  <c:v>3.5112889783999988</c:v>
                </c:pt>
                <c:pt idx="486">
                  <c:v>3.5679226716000012</c:v>
                </c:pt>
                <c:pt idx="487">
                  <c:v>3.5112889783999988</c:v>
                </c:pt>
                <c:pt idx="488">
                  <c:v>3.5112889783999988</c:v>
                </c:pt>
                <c:pt idx="489">
                  <c:v>3.5112889783999988</c:v>
                </c:pt>
                <c:pt idx="490">
                  <c:v>3.5112889783999988</c:v>
                </c:pt>
                <c:pt idx="491">
                  <c:v>3.5112889783999988</c:v>
                </c:pt>
                <c:pt idx="492">
                  <c:v>3.5112889783999988</c:v>
                </c:pt>
                <c:pt idx="493">
                  <c:v>3.4263384385999998</c:v>
                </c:pt>
                <c:pt idx="494">
                  <c:v>3.4263384385999998</c:v>
                </c:pt>
                <c:pt idx="495">
                  <c:v>3.4263384385999998</c:v>
                </c:pt>
                <c:pt idx="496">
                  <c:v>3.4263384385999998</c:v>
                </c:pt>
                <c:pt idx="497">
                  <c:v>3.3697047454000102</c:v>
                </c:pt>
                <c:pt idx="498">
                  <c:v>3.4263384385999998</c:v>
                </c:pt>
                <c:pt idx="499">
                  <c:v>3.3697047454000102</c:v>
                </c:pt>
                <c:pt idx="500">
                  <c:v>3.3697047454000102</c:v>
                </c:pt>
                <c:pt idx="501">
                  <c:v>3.3697047454000102</c:v>
                </c:pt>
                <c:pt idx="502">
                  <c:v>3.3697047454000102</c:v>
                </c:pt>
                <c:pt idx="503">
                  <c:v>3.3130710522000002</c:v>
                </c:pt>
                <c:pt idx="504">
                  <c:v>3.3697047454000102</c:v>
                </c:pt>
                <c:pt idx="505">
                  <c:v>3.3130710522000002</c:v>
                </c:pt>
                <c:pt idx="506">
                  <c:v>3.3130710522000002</c:v>
                </c:pt>
                <c:pt idx="507">
                  <c:v>3.3130710522000002</c:v>
                </c:pt>
                <c:pt idx="508">
                  <c:v>3.3130710522000002</c:v>
                </c:pt>
                <c:pt idx="509">
                  <c:v>3.256437359</c:v>
                </c:pt>
                <c:pt idx="510">
                  <c:v>3.256437359</c:v>
                </c:pt>
                <c:pt idx="511">
                  <c:v>3.256437359</c:v>
                </c:pt>
                <c:pt idx="512">
                  <c:v>3.256437359</c:v>
                </c:pt>
                <c:pt idx="513">
                  <c:v>3.256437359</c:v>
                </c:pt>
                <c:pt idx="514">
                  <c:v>3.256437359</c:v>
                </c:pt>
                <c:pt idx="515">
                  <c:v>3.256437359</c:v>
                </c:pt>
                <c:pt idx="516">
                  <c:v>3.1998036657999998</c:v>
                </c:pt>
                <c:pt idx="517">
                  <c:v>3.1998036657999998</c:v>
                </c:pt>
                <c:pt idx="518">
                  <c:v>3.1998036657999998</c:v>
                </c:pt>
                <c:pt idx="519">
                  <c:v>3.1998036657999998</c:v>
                </c:pt>
                <c:pt idx="520">
                  <c:v>3.1998036657999998</c:v>
                </c:pt>
                <c:pt idx="521">
                  <c:v>3.1998036657999998</c:v>
                </c:pt>
                <c:pt idx="522">
                  <c:v>3.1148531259999968</c:v>
                </c:pt>
                <c:pt idx="523">
                  <c:v>3.1998036657999998</c:v>
                </c:pt>
                <c:pt idx="524">
                  <c:v>3.1148531259999968</c:v>
                </c:pt>
                <c:pt idx="525">
                  <c:v>3.1148531259999968</c:v>
                </c:pt>
                <c:pt idx="526">
                  <c:v>3.1148531259999968</c:v>
                </c:pt>
                <c:pt idx="527">
                  <c:v>3.1148531259999968</c:v>
                </c:pt>
                <c:pt idx="528">
                  <c:v>3.1148531259999968</c:v>
                </c:pt>
                <c:pt idx="529">
                  <c:v>3.1148531259999968</c:v>
                </c:pt>
                <c:pt idx="530">
                  <c:v>3.1148531259999968</c:v>
                </c:pt>
                <c:pt idx="531">
                  <c:v>3.0582194327999987</c:v>
                </c:pt>
                <c:pt idx="532">
                  <c:v>3.0582194327999987</c:v>
                </c:pt>
                <c:pt idx="533">
                  <c:v>3.0582194327999987</c:v>
                </c:pt>
                <c:pt idx="534">
                  <c:v>3.0582194327999987</c:v>
                </c:pt>
                <c:pt idx="535">
                  <c:v>3.0015857396000003</c:v>
                </c:pt>
                <c:pt idx="536">
                  <c:v>3.0582194327999987</c:v>
                </c:pt>
                <c:pt idx="537">
                  <c:v>3.0015857396000003</c:v>
                </c:pt>
                <c:pt idx="538">
                  <c:v>3.0015857396000003</c:v>
                </c:pt>
                <c:pt idx="539">
                  <c:v>3.0015857396000003</c:v>
                </c:pt>
                <c:pt idx="540">
                  <c:v>3.0015857396000003</c:v>
                </c:pt>
                <c:pt idx="541">
                  <c:v>3.0015857396000003</c:v>
                </c:pt>
                <c:pt idx="542">
                  <c:v>3.0015857396000003</c:v>
                </c:pt>
                <c:pt idx="543">
                  <c:v>2.9449520464000001</c:v>
                </c:pt>
                <c:pt idx="544">
                  <c:v>3.0015857396000003</c:v>
                </c:pt>
                <c:pt idx="545">
                  <c:v>2.9449520464000001</c:v>
                </c:pt>
                <c:pt idx="546">
                  <c:v>2.9449520464000001</c:v>
                </c:pt>
                <c:pt idx="547">
                  <c:v>2.9449520464000001</c:v>
                </c:pt>
                <c:pt idx="548">
                  <c:v>2.9449520464000001</c:v>
                </c:pt>
                <c:pt idx="549">
                  <c:v>2.8883183531999999</c:v>
                </c:pt>
                <c:pt idx="550">
                  <c:v>2.9449520464000001</c:v>
                </c:pt>
                <c:pt idx="551">
                  <c:v>2.8883183531999999</c:v>
                </c:pt>
                <c:pt idx="552">
                  <c:v>2.9449520464000001</c:v>
                </c:pt>
                <c:pt idx="553">
                  <c:v>2.8883183531999999</c:v>
                </c:pt>
                <c:pt idx="554">
                  <c:v>2.8883183531999999</c:v>
                </c:pt>
                <c:pt idx="555">
                  <c:v>2.8883183531999999</c:v>
                </c:pt>
                <c:pt idx="556">
                  <c:v>2.8883183531999999</c:v>
                </c:pt>
                <c:pt idx="557">
                  <c:v>2.8316846599999987</c:v>
                </c:pt>
                <c:pt idx="558">
                  <c:v>2.8883183531999999</c:v>
                </c:pt>
                <c:pt idx="559">
                  <c:v>2.8316846599999987</c:v>
                </c:pt>
                <c:pt idx="560">
                  <c:v>2.8316846599999987</c:v>
                </c:pt>
                <c:pt idx="561">
                  <c:v>2.8316846599999987</c:v>
                </c:pt>
                <c:pt idx="562">
                  <c:v>2.8316846599999987</c:v>
                </c:pt>
                <c:pt idx="563">
                  <c:v>2.8316846599999987</c:v>
                </c:pt>
                <c:pt idx="564">
                  <c:v>2.8316846599999987</c:v>
                </c:pt>
                <c:pt idx="565">
                  <c:v>2.7750509668000003</c:v>
                </c:pt>
                <c:pt idx="566">
                  <c:v>2.8316846599999987</c:v>
                </c:pt>
                <c:pt idx="567">
                  <c:v>2.7750509668000003</c:v>
                </c:pt>
                <c:pt idx="568">
                  <c:v>2.7750509668000003</c:v>
                </c:pt>
                <c:pt idx="569">
                  <c:v>2.7750509668000003</c:v>
                </c:pt>
                <c:pt idx="570">
                  <c:v>2.7750509668000003</c:v>
                </c:pt>
                <c:pt idx="571">
                  <c:v>2.7750509668000003</c:v>
                </c:pt>
                <c:pt idx="572">
                  <c:v>2.7750509668000003</c:v>
                </c:pt>
                <c:pt idx="573">
                  <c:v>2.7184172736000001</c:v>
                </c:pt>
                <c:pt idx="574">
                  <c:v>2.7750509668000003</c:v>
                </c:pt>
                <c:pt idx="575">
                  <c:v>2.7184172736000001</c:v>
                </c:pt>
                <c:pt idx="576">
                  <c:v>2.7184172736000001</c:v>
                </c:pt>
                <c:pt idx="577">
                  <c:v>2.7184172736000001</c:v>
                </c:pt>
                <c:pt idx="578">
                  <c:v>2.7184172736000001</c:v>
                </c:pt>
                <c:pt idx="579">
                  <c:v>2.7184172736000001</c:v>
                </c:pt>
                <c:pt idx="580">
                  <c:v>2.7184172736000001</c:v>
                </c:pt>
                <c:pt idx="581">
                  <c:v>2.7184172736000001</c:v>
                </c:pt>
                <c:pt idx="582">
                  <c:v>2.7184172736000001</c:v>
                </c:pt>
                <c:pt idx="583">
                  <c:v>2.6617835804000012</c:v>
                </c:pt>
                <c:pt idx="584">
                  <c:v>2.6617835804000012</c:v>
                </c:pt>
                <c:pt idx="585">
                  <c:v>2.6617835804000012</c:v>
                </c:pt>
                <c:pt idx="586">
                  <c:v>2.6617835804000012</c:v>
                </c:pt>
                <c:pt idx="587">
                  <c:v>2.6334667337999997</c:v>
                </c:pt>
                <c:pt idx="588">
                  <c:v>2.6617835804000012</c:v>
                </c:pt>
                <c:pt idx="589">
                  <c:v>2.6617835804000012</c:v>
                </c:pt>
                <c:pt idx="590">
                  <c:v>2.6617835804000012</c:v>
                </c:pt>
                <c:pt idx="591">
                  <c:v>2.6617835804000012</c:v>
                </c:pt>
                <c:pt idx="592">
                  <c:v>2.6334667337999997</c:v>
                </c:pt>
                <c:pt idx="593">
                  <c:v>2.6334667337999997</c:v>
                </c:pt>
                <c:pt idx="594">
                  <c:v>2.6334667337999997</c:v>
                </c:pt>
                <c:pt idx="595">
                  <c:v>2.6334667337999997</c:v>
                </c:pt>
                <c:pt idx="596">
                  <c:v>2.6334667337999997</c:v>
                </c:pt>
                <c:pt idx="597">
                  <c:v>2.6334667337999997</c:v>
                </c:pt>
                <c:pt idx="598">
                  <c:v>2.6334667337999997</c:v>
                </c:pt>
                <c:pt idx="599">
                  <c:v>2.5768330406</c:v>
                </c:pt>
                <c:pt idx="600">
                  <c:v>2.6334667337999997</c:v>
                </c:pt>
                <c:pt idx="601">
                  <c:v>2.6334667337999997</c:v>
                </c:pt>
                <c:pt idx="602">
                  <c:v>2.5768330406</c:v>
                </c:pt>
                <c:pt idx="603">
                  <c:v>2.5768330406</c:v>
                </c:pt>
                <c:pt idx="604">
                  <c:v>2.5768330406</c:v>
                </c:pt>
                <c:pt idx="605">
                  <c:v>2.5768330406</c:v>
                </c:pt>
                <c:pt idx="606">
                  <c:v>2.5768330406</c:v>
                </c:pt>
                <c:pt idx="607">
                  <c:v>2.5768330406</c:v>
                </c:pt>
                <c:pt idx="608">
                  <c:v>2.5201993474000157</c:v>
                </c:pt>
                <c:pt idx="609">
                  <c:v>2.5768330406</c:v>
                </c:pt>
                <c:pt idx="610">
                  <c:v>2.5768330406</c:v>
                </c:pt>
                <c:pt idx="611">
                  <c:v>2.5201993474000157</c:v>
                </c:pt>
                <c:pt idx="612">
                  <c:v>2.5201993474000157</c:v>
                </c:pt>
                <c:pt idx="613">
                  <c:v>2.5201993474000157</c:v>
                </c:pt>
                <c:pt idx="614">
                  <c:v>2.5201993474000157</c:v>
                </c:pt>
                <c:pt idx="615">
                  <c:v>2.5201993474000157</c:v>
                </c:pt>
                <c:pt idx="616">
                  <c:v>2.5201993474000157</c:v>
                </c:pt>
                <c:pt idx="617">
                  <c:v>2.5201993474000157</c:v>
                </c:pt>
                <c:pt idx="618">
                  <c:v>2.5201993474000157</c:v>
                </c:pt>
                <c:pt idx="619">
                  <c:v>2.5201993474000157</c:v>
                </c:pt>
                <c:pt idx="620">
                  <c:v>2.4635656542</c:v>
                </c:pt>
                <c:pt idx="621">
                  <c:v>2.4635656542</c:v>
                </c:pt>
                <c:pt idx="622">
                  <c:v>2.4635656542</c:v>
                </c:pt>
                <c:pt idx="623">
                  <c:v>2.4635656542</c:v>
                </c:pt>
                <c:pt idx="624">
                  <c:v>2.4635656542</c:v>
                </c:pt>
                <c:pt idx="625">
                  <c:v>2.4069319610000002</c:v>
                </c:pt>
                <c:pt idx="626">
                  <c:v>2.4069319610000002</c:v>
                </c:pt>
                <c:pt idx="627">
                  <c:v>2.4635656542</c:v>
                </c:pt>
                <c:pt idx="628">
                  <c:v>2.4069319610000002</c:v>
                </c:pt>
                <c:pt idx="629">
                  <c:v>2.4069319610000002</c:v>
                </c:pt>
                <c:pt idx="630">
                  <c:v>2.4069319610000002</c:v>
                </c:pt>
                <c:pt idx="631">
                  <c:v>2.4069319610000002</c:v>
                </c:pt>
                <c:pt idx="632">
                  <c:v>2.4069319610000002</c:v>
                </c:pt>
                <c:pt idx="633">
                  <c:v>2.4069319610000002</c:v>
                </c:pt>
                <c:pt idx="634">
                  <c:v>2.4069319610000002</c:v>
                </c:pt>
                <c:pt idx="635">
                  <c:v>2.4069319610000002</c:v>
                </c:pt>
                <c:pt idx="636">
                  <c:v>2.3786151143999863</c:v>
                </c:pt>
              </c:numCache>
            </c:numRef>
          </c:xVal>
          <c:yVal>
            <c:numRef>
              <c:f>'15-min ''07'!$E$31595:$E$32231</c:f>
              <c:numCache>
                <c:formatCode>General</c:formatCode>
                <c:ptCount val="637"/>
                <c:pt idx="0">
                  <c:v>295</c:v>
                </c:pt>
                <c:pt idx="1">
                  <c:v>295</c:v>
                </c:pt>
                <c:pt idx="2">
                  <c:v>295</c:v>
                </c:pt>
                <c:pt idx="3">
                  <c:v>295</c:v>
                </c:pt>
                <c:pt idx="4">
                  <c:v>294</c:v>
                </c:pt>
                <c:pt idx="5">
                  <c:v>293</c:v>
                </c:pt>
                <c:pt idx="6">
                  <c:v>293</c:v>
                </c:pt>
                <c:pt idx="7">
                  <c:v>292</c:v>
                </c:pt>
                <c:pt idx="8">
                  <c:v>291</c:v>
                </c:pt>
                <c:pt idx="9">
                  <c:v>290</c:v>
                </c:pt>
                <c:pt idx="10">
                  <c:v>287</c:v>
                </c:pt>
                <c:pt idx="11">
                  <c:v>287</c:v>
                </c:pt>
                <c:pt idx="12">
                  <c:v>287</c:v>
                </c:pt>
                <c:pt idx="13">
                  <c:v>287</c:v>
                </c:pt>
                <c:pt idx="14">
                  <c:v>288</c:v>
                </c:pt>
                <c:pt idx="15">
                  <c:v>288</c:v>
                </c:pt>
                <c:pt idx="16">
                  <c:v>287</c:v>
                </c:pt>
                <c:pt idx="17">
                  <c:v>288</c:v>
                </c:pt>
                <c:pt idx="18">
                  <c:v>288</c:v>
                </c:pt>
                <c:pt idx="19">
                  <c:v>287</c:v>
                </c:pt>
                <c:pt idx="20">
                  <c:v>285</c:v>
                </c:pt>
                <c:pt idx="21">
                  <c:v>285</c:v>
                </c:pt>
                <c:pt idx="22">
                  <c:v>284</c:v>
                </c:pt>
                <c:pt idx="23">
                  <c:v>282</c:v>
                </c:pt>
                <c:pt idx="24">
                  <c:v>281</c:v>
                </c:pt>
                <c:pt idx="25">
                  <c:v>280</c:v>
                </c:pt>
                <c:pt idx="26">
                  <c:v>280</c:v>
                </c:pt>
                <c:pt idx="27">
                  <c:v>279</c:v>
                </c:pt>
                <c:pt idx="28">
                  <c:v>279</c:v>
                </c:pt>
                <c:pt idx="29">
                  <c:v>279</c:v>
                </c:pt>
                <c:pt idx="30">
                  <c:v>277</c:v>
                </c:pt>
                <c:pt idx="31">
                  <c:v>276</c:v>
                </c:pt>
                <c:pt idx="32">
                  <c:v>276</c:v>
                </c:pt>
                <c:pt idx="33">
                  <c:v>278</c:v>
                </c:pt>
                <c:pt idx="34">
                  <c:v>280</c:v>
                </c:pt>
                <c:pt idx="35">
                  <c:v>281</c:v>
                </c:pt>
                <c:pt idx="36">
                  <c:v>282</c:v>
                </c:pt>
                <c:pt idx="37">
                  <c:v>283</c:v>
                </c:pt>
                <c:pt idx="38">
                  <c:v>282</c:v>
                </c:pt>
                <c:pt idx="39">
                  <c:v>274</c:v>
                </c:pt>
                <c:pt idx="40">
                  <c:v>252</c:v>
                </c:pt>
                <c:pt idx="41">
                  <c:v>223</c:v>
                </c:pt>
                <c:pt idx="42">
                  <c:v>201</c:v>
                </c:pt>
                <c:pt idx="43">
                  <c:v>208</c:v>
                </c:pt>
                <c:pt idx="44">
                  <c:v>241</c:v>
                </c:pt>
                <c:pt idx="45">
                  <c:v>274</c:v>
                </c:pt>
                <c:pt idx="46">
                  <c:v>287</c:v>
                </c:pt>
                <c:pt idx="47">
                  <c:v>279</c:v>
                </c:pt>
                <c:pt idx="48">
                  <c:v>269</c:v>
                </c:pt>
                <c:pt idx="49">
                  <c:v>260</c:v>
                </c:pt>
                <c:pt idx="50">
                  <c:v>272</c:v>
                </c:pt>
                <c:pt idx="51">
                  <c:v>261</c:v>
                </c:pt>
                <c:pt idx="52">
                  <c:v>247</c:v>
                </c:pt>
                <c:pt idx="53">
                  <c:v>244</c:v>
                </c:pt>
                <c:pt idx="54">
                  <c:v>242</c:v>
                </c:pt>
                <c:pt idx="55">
                  <c:v>243</c:v>
                </c:pt>
                <c:pt idx="56">
                  <c:v>241</c:v>
                </c:pt>
                <c:pt idx="57">
                  <c:v>237</c:v>
                </c:pt>
                <c:pt idx="58">
                  <c:v>230</c:v>
                </c:pt>
                <c:pt idx="59">
                  <c:v>224.5</c:v>
                </c:pt>
                <c:pt idx="60">
                  <c:v>219</c:v>
                </c:pt>
                <c:pt idx="61">
                  <c:v>214</c:v>
                </c:pt>
                <c:pt idx="62">
                  <c:v>209</c:v>
                </c:pt>
                <c:pt idx="63">
                  <c:v>201</c:v>
                </c:pt>
                <c:pt idx="64">
                  <c:v>198</c:v>
                </c:pt>
                <c:pt idx="65">
                  <c:v>194</c:v>
                </c:pt>
                <c:pt idx="66">
                  <c:v>188</c:v>
                </c:pt>
                <c:pt idx="67">
                  <c:v>184</c:v>
                </c:pt>
                <c:pt idx="68">
                  <c:v>180</c:v>
                </c:pt>
                <c:pt idx="69">
                  <c:v>176</c:v>
                </c:pt>
                <c:pt idx="70">
                  <c:v>172</c:v>
                </c:pt>
                <c:pt idx="71">
                  <c:v>170</c:v>
                </c:pt>
                <c:pt idx="72">
                  <c:v>166</c:v>
                </c:pt>
                <c:pt idx="73">
                  <c:v>163</c:v>
                </c:pt>
                <c:pt idx="74">
                  <c:v>160</c:v>
                </c:pt>
                <c:pt idx="75">
                  <c:v>161</c:v>
                </c:pt>
                <c:pt idx="76">
                  <c:v>159</c:v>
                </c:pt>
                <c:pt idx="77">
                  <c:v>158</c:v>
                </c:pt>
                <c:pt idx="78">
                  <c:v>155</c:v>
                </c:pt>
                <c:pt idx="79">
                  <c:v>154</c:v>
                </c:pt>
                <c:pt idx="80">
                  <c:v>154</c:v>
                </c:pt>
                <c:pt idx="81">
                  <c:v>154</c:v>
                </c:pt>
                <c:pt idx="82">
                  <c:v>154</c:v>
                </c:pt>
                <c:pt idx="83">
                  <c:v>152</c:v>
                </c:pt>
                <c:pt idx="84">
                  <c:v>153</c:v>
                </c:pt>
                <c:pt idx="85">
                  <c:v>150</c:v>
                </c:pt>
                <c:pt idx="86">
                  <c:v>152</c:v>
                </c:pt>
                <c:pt idx="87">
                  <c:v>152</c:v>
                </c:pt>
                <c:pt idx="88">
                  <c:v>152</c:v>
                </c:pt>
                <c:pt idx="89">
                  <c:v>152</c:v>
                </c:pt>
                <c:pt idx="90">
                  <c:v>152</c:v>
                </c:pt>
                <c:pt idx="91">
                  <c:v>150</c:v>
                </c:pt>
                <c:pt idx="92">
                  <c:v>152</c:v>
                </c:pt>
                <c:pt idx="93">
                  <c:v>152</c:v>
                </c:pt>
                <c:pt idx="94">
                  <c:v>152</c:v>
                </c:pt>
                <c:pt idx="95">
                  <c:v>152</c:v>
                </c:pt>
                <c:pt idx="96">
                  <c:v>152</c:v>
                </c:pt>
                <c:pt idx="97">
                  <c:v>152</c:v>
                </c:pt>
                <c:pt idx="98">
                  <c:v>153</c:v>
                </c:pt>
                <c:pt idx="99">
                  <c:v>153</c:v>
                </c:pt>
                <c:pt idx="100">
                  <c:v>153</c:v>
                </c:pt>
                <c:pt idx="101">
                  <c:v>153</c:v>
                </c:pt>
                <c:pt idx="102">
                  <c:v>153</c:v>
                </c:pt>
                <c:pt idx="103">
                  <c:v>153</c:v>
                </c:pt>
                <c:pt idx="104">
                  <c:v>153</c:v>
                </c:pt>
                <c:pt idx="105">
                  <c:v>153</c:v>
                </c:pt>
                <c:pt idx="106">
                  <c:v>153</c:v>
                </c:pt>
                <c:pt idx="107">
                  <c:v>153</c:v>
                </c:pt>
                <c:pt idx="108">
                  <c:v>153</c:v>
                </c:pt>
                <c:pt idx="109">
                  <c:v>154</c:v>
                </c:pt>
                <c:pt idx="110">
                  <c:v>154</c:v>
                </c:pt>
                <c:pt idx="111">
                  <c:v>154</c:v>
                </c:pt>
                <c:pt idx="112">
                  <c:v>155</c:v>
                </c:pt>
                <c:pt idx="113">
                  <c:v>155</c:v>
                </c:pt>
                <c:pt idx="114">
                  <c:v>155</c:v>
                </c:pt>
                <c:pt idx="115">
                  <c:v>156</c:v>
                </c:pt>
                <c:pt idx="116">
                  <c:v>156</c:v>
                </c:pt>
                <c:pt idx="117">
                  <c:v>157</c:v>
                </c:pt>
                <c:pt idx="118">
                  <c:v>157</c:v>
                </c:pt>
                <c:pt idx="119">
                  <c:v>158</c:v>
                </c:pt>
                <c:pt idx="120">
                  <c:v>158</c:v>
                </c:pt>
                <c:pt idx="121">
                  <c:v>159</c:v>
                </c:pt>
                <c:pt idx="122">
                  <c:v>159</c:v>
                </c:pt>
                <c:pt idx="123">
                  <c:v>159</c:v>
                </c:pt>
                <c:pt idx="124">
                  <c:v>160</c:v>
                </c:pt>
                <c:pt idx="125">
                  <c:v>160</c:v>
                </c:pt>
                <c:pt idx="126">
                  <c:v>159</c:v>
                </c:pt>
                <c:pt idx="127">
                  <c:v>161</c:v>
                </c:pt>
                <c:pt idx="128">
                  <c:v>161</c:v>
                </c:pt>
                <c:pt idx="129">
                  <c:v>161</c:v>
                </c:pt>
                <c:pt idx="130">
                  <c:v>162</c:v>
                </c:pt>
                <c:pt idx="131">
                  <c:v>162</c:v>
                </c:pt>
                <c:pt idx="132">
                  <c:v>163</c:v>
                </c:pt>
                <c:pt idx="133">
                  <c:v>163</c:v>
                </c:pt>
                <c:pt idx="134">
                  <c:v>163</c:v>
                </c:pt>
                <c:pt idx="135">
                  <c:v>163</c:v>
                </c:pt>
                <c:pt idx="136">
                  <c:v>163</c:v>
                </c:pt>
                <c:pt idx="137">
                  <c:v>164</c:v>
                </c:pt>
                <c:pt idx="138">
                  <c:v>164</c:v>
                </c:pt>
                <c:pt idx="139">
                  <c:v>164</c:v>
                </c:pt>
                <c:pt idx="140">
                  <c:v>165</c:v>
                </c:pt>
                <c:pt idx="141">
                  <c:v>165</c:v>
                </c:pt>
                <c:pt idx="142">
                  <c:v>165</c:v>
                </c:pt>
                <c:pt idx="143">
                  <c:v>166</c:v>
                </c:pt>
                <c:pt idx="144">
                  <c:v>166</c:v>
                </c:pt>
                <c:pt idx="145">
                  <c:v>166</c:v>
                </c:pt>
                <c:pt idx="146">
                  <c:v>167</c:v>
                </c:pt>
                <c:pt idx="147">
                  <c:v>167</c:v>
                </c:pt>
                <c:pt idx="148">
                  <c:v>167</c:v>
                </c:pt>
                <c:pt idx="149">
                  <c:v>168</c:v>
                </c:pt>
                <c:pt idx="150">
                  <c:v>168</c:v>
                </c:pt>
                <c:pt idx="151">
                  <c:v>168</c:v>
                </c:pt>
                <c:pt idx="152">
                  <c:v>168</c:v>
                </c:pt>
                <c:pt idx="153">
                  <c:v>168</c:v>
                </c:pt>
                <c:pt idx="154">
                  <c:v>168</c:v>
                </c:pt>
                <c:pt idx="155">
                  <c:v>168</c:v>
                </c:pt>
                <c:pt idx="156">
                  <c:v>169</c:v>
                </c:pt>
                <c:pt idx="157">
                  <c:v>169</c:v>
                </c:pt>
                <c:pt idx="158">
                  <c:v>169</c:v>
                </c:pt>
                <c:pt idx="159">
                  <c:v>169</c:v>
                </c:pt>
                <c:pt idx="160">
                  <c:v>169</c:v>
                </c:pt>
                <c:pt idx="161">
                  <c:v>169</c:v>
                </c:pt>
                <c:pt idx="162">
                  <c:v>169</c:v>
                </c:pt>
                <c:pt idx="163">
                  <c:v>169</c:v>
                </c:pt>
                <c:pt idx="164">
                  <c:v>169</c:v>
                </c:pt>
                <c:pt idx="165">
                  <c:v>169</c:v>
                </c:pt>
                <c:pt idx="166">
                  <c:v>169</c:v>
                </c:pt>
                <c:pt idx="167">
                  <c:v>169</c:v>
                </c:pt>
                <c:pt idx="168">
                  <c:v>169</c:v>
                </c:pt>
                <c:pt idx="169">
                  <c:v>169</c:v>
                </c:pt>
                <c:pt idx="170">
                  <c:v>170</c:v>
                </c:pt>
                <c:pt idx="171">
                  <c:v>170</c:v>
                </c:pt>
                <c:pt idx="172">
                  <c:v>170</c:v>
                </c:pt>
                <c:pt idx="173">
                  <c:v>170</c:v>
                </c:pt>
                <c:pt idx="174">
                  <c:v>170</c:v>
                </c:pt>
                <c:pt idx="175">
                  <c:v>170</c:v>
                </c:pt>
                <c:pt idx="176">
                  <c:v>171</c:v>
                </c:pt>
                <c:pt idx="177">
                  <c:v>171</c:v>
                </c:pt>
                <c:pt idx="178">
                  <c:v>171</c:v>
                </c:pt>
                <c:pt idx="179">
                  <c:v>171</c:v>
                </c:pt>
                <c:pt idx="180">
                  <c:v>171</c:v>
                </c:pt>
                <c:pt idx="181">
                  <c:v>171</c:v>
                </c:pt>
                <c:pt idx="182">
                  <c:v>172</c:v>
                </c:pt>
                <c:pt idx="183">
                  <c:v>172</c:v>
                </c:pt>
                <c:pt idx="184">
                  <c:v>172</c:v>
                </c:pt>
                <c:pt idx="185">
                  <c:v>173</c:v>
                </c:pt>
                <c:pt idx="186">
                  <c:v>173</c:v>
                </c:pt>
                <c:pt idx="187">
                  <c:v>173</c:v>
                </c:pt>
                <c:pt idx="188">
                  <c:v>172</c:v>
                </c:pt>
                <c:pt idx="189">
                  <c:v>172</c:v>
                </c:pt>
                <c:pt idx="190">
                  <c:v>172</c:v>
                </c:pt>
                <c:pt idx="191">
                  <c:v>172</c:v>
                </c:pt>
                <c:pt idx="192">
                  <c:v>173</c:v>
                </c:pt>
                <c:pt idx="193">
                  <c:v>173</c:v>
                </c:pt>
                <c:pt idx="194">
                  <c:v>173</c:v>
                </c:pt>
                <c:pt idx="195">
                  <c:v>173</c:v>
                </c:pt>
                <c:pt idx="196">
                  <c:v>173</c:v>
                </c:pt>
                <c:pt idx="197">
                  <c:v>173</c:v>
                </c:pt>
                <c:pt idx="198">
                  <c:v>174</c:v>
                </c:pt>
                <c:pt idx="199">
                  <c:v>174</c:v>
                </c:pt>
                <c:pt idx="200">
                  <c:v>174</c:v>
                </c:pt>
                <c:pt idx="201">
                  <c:v>174</c:v>
                </c:pt>
                <c:pt idx="202">
                  <c:v>174</c:v>
                </c:pt>
                <c:pt idx="203">
                  <c:v>174</c:v>
                </c:pt>
                <c:pt idx="204">
                  <c:v>174</c:v>
                </c:pt>
                <c:pt idx="205">
                  <c:v>175</c:v>
                </c:pt>
                <c:pt idx="206">
                  <c:v>175</c:v>
                </c:pt>
                <c:pt idx="207">
                  <c:v>175</c:v>
                </c:pt>
                <c:pt idx="208">
                  <c:v>175</c:v>
                </c:pt>
                <c:pt idx="209">
                  <c:v>175</c:v>
                </c:pt>
                <c:pt idx="210">
                  <c:v>175</c:v>
                </c:pt>
                <c:pt idx="211">
                  <c:v>176</c:v>
                </c:pt>
                <c:pt idx="212">
                  <c:v>176</c:v>
                </c:pt>
                <c:pt idx="213">
                  <c:v>176</c:v>
                </c:pt>
                <c:pt idx="214">
                  <c:v>176</c:v>
                </c:pt>
                <c:pt idx="215">
                  <c:v>176</c:v>
                </c:pt>
                <c:pt idx="216">
                  <c:v>176</c:v>
                </c:pt>
                <c:pt idx="217">
                  <c:v>176</c:v>
                </c:pt>
                <c:pt idx="218">
                  <c:v>176</c:v>
                </c:pt>
                <c:pt idx="219">
                  <c:v>176</c:v>
                </c:pt>
                <c:pt idx="220">
                  <c:v>177</c:v>
                </c:pt>
                <c:pt idx="221">
                  <c:v>177</c:v>
                </c:pt>
                <c:pt idx="222">
                  <c:v>177</c:v>
                </c:pt>
                <c:pt idx="223">
                  <c:v>177</c:v>
                </c:pt>
                <c:pt idx="224">
                  <c:v>178</c:v>
                </c:pt>
                <c:pt idx="225">
                  <c:v>178</c:v>
                </c:pt>
                <c:pt idx="226">
                  <c:v>178</c:v>
                </c:pt>
                <c:pt idx="227">
                  <c:v>178</c:v>
                </c:pt>
                <c:pt idx="228">
                  <c:v>177</c:v>
                </c:pt>
                <c:pt idx="229">
                  <c:v>178</c:v>
                </c:pt>
                <c:pt idx="230">
                  <c:v>178</c:v>
                </c:pt>
                <c:pt idx="231">
                  <c:v>178</c:v>
                </c:pt>
                <c:pt idx="232">
                  <c:v>178</c:v>
                </c:pt>
                <c:pt idx="233">
                  <c:v>178</c:v>
                </c:pt>
                <c:pt idx="234">
                  <c:v>179</c:v>
                </c:pt>
                <c:pt idx="235">
                  <c:v>179</c:v>
                </c:pt>
                <c:pt idx="236">
                  <c:v>179</c:v>
                </c:pt>
                <c:pt idx="237">
                  <c:v>179</c:v>
                </c:pt>
                <c:pt idx="238">
                  <c:v>179</c:v>
                </c:pt>
                <c:pt idx="239">
                  <c:v>179</c:v>
                </c:pt>
                <c:pt idx="240">
                  <c:v>180</c:v>
                </c:pt>
                <c:pt idx="241">
                  <c:v>180</c:v>
                </c:pt>
                <c:pt idx="242">
                  <c:v>180</c:v>
                </c:pt>
                <c:pt idx="243">
                  <c:v>180</c:v>
                </c:pt>
                <c:pt idx="244">
                  <c:v>180</c:v>
                </c:pt>
                <c:pt idx="245">
                  <c:v>180</c:v>
                </c:pt>
                <c:pt idx="246">
                  <c:v>180</c:v>
                </c:pt>
                <c:pt idx="247">
                  <c:v>181</c:v>
                </c:pt>
                <c:pt idx="248">
                  <c:v>181</c:v>
                </c:pt>
                <c:pt idx="249">
                  <c:v>181</c:v>
                </c:pt>
                <c:pt idx="250">
                  <c:v>182</c:v>
                </c:pt>
                <c:pt idx="251">
                  <c:v>182</c:v>
                </c:pt>
                <c:pt idx="252">
                  <c:v>182</c:v>
                </c:pt>
                <c:pt idx="253">
                  <c:v>182</c:v>
                </c:pt>
                <c:pt idx="254">
                  <c:v>182</c:v>
                </c:pt>
                <c:pt idx="255">
                  <c:v>182</c:v>
                </c:pt>
                <c:pt idx="256">
                  <c:v>182</c:v>
                </c:pt>
                <c:pt idx="257">
                  <c:v>182</c:v>
                </c:pt>
                <c:pt idx="258">
                  <c:v>182</c:v>
                </c:pt>
                <c:pt idx="259">
                  <c:v>182</c:v>
                </c:pt>
                <c:pt idx="260">
                  <c:v>183</c:v>
                </c:pt>
                <c:pt idx="261">
                  <c:v>183</c:v>
                </c:pt>
                <c:pt idx="262">
                  <c:v>183</c:v>
                </c:pt>
                <c:pt idx="263">
                  <c:v>183</c:v>
                </c:pt>
                <c:pt idx="264">
                  <c:v>183</c:v>
                </c:pt>
                <c:pt idx="265">
                  <c:v>183</c:v>
                </c:pt>
                <c:pt idx="266">
                  <c:v>183</c:v>
                </c:pt>
                <c:pt idx="267">
                  <c:v>183</c:v>
                </c:pt>
                <c:pt idx="268">
                  <c:v>184</c:v>
                </c:pt>
                <c:pt idx="269">
                  <c:v>184</c:v>
                </c:pt>
                <c:pt idx="270">
                  <c:v>184</c:v>
                </c:pt>
                <c:pt idx="271">
                  <c:v>184</c:v>
                </c:pt>
                <c:pt idx="272">
                  <c:v>185</c:v>
                </c:pt>
                <c:pt idx="273">
                  <c:v>185</c:v>
                </c:pt>
                <c:pt idx="274">
                  <c:v>185</c:v>
                </c:pt>
                <c:pt idx="275">
                  <c:v>185</c:v>
                </c:pt>
                <c:pt idx="276">
                  <c:v>185</c:v>
                </c:pt>
                <c:pt idx="277">
                  <c:v>185</c:v>
                </c:pt>
                <c:pt idx="278">
                  <c:v>185</c:v>
                </c:pt>
                <c:pt idx="279">
                  <c:v>185</c:v>
                </c:pt>
                <c:pt idx="280">
                  <c:v>186</c:v>
                </c:pt>
                <c:pt idx="281">
                  <c:v>186</c:v>
                </c:pt>
                <c:pt idx="282">
                  <c:v>186</c:v>
                </c:pt>
                <c:pt idx="283">
                  <c:v>186</c:v>
                </c:pt>
                <c:pt idx="284">
                  <c:v>186</c:v>
                </c:pt>
                <c:pt idx="285">
                  <c:v>186</c:v>
                </c:pt>
                <c:pt idx="286">
                  <c:v>187</c:v>
                </c:pt>
                <c:pt idx="287">
                  <c:v>186</c:v>
                </c:pt>
                <c:pt idx="288">
                  <c:v>187</c:v>
                </c:pt>
                <c:pt idx="289">
                  <c:v>187</c:v>
                </c:pt>
                <c:pt idx="290">
                  <c:v>187</c:v>
                </c:pt>
                <c:pt idx="291">
                  <c:v>187</c:v>
                </c:pt>
                <c:pt idx="292">
                  <c:v>188</c:v>
                </c:pt>
                <c:pt idx="293">
                  <c:v>188</c:v>
                </c:pt>
                <c:pt idx="294">
                  <c:v>188</c:v>
                </c:pt>
                <c:pt idx="295">
                  <c:v>188</c:v>
                </c:pt>
                <c:pt idx="296">
                  <c:v>187</c:v>
                </c:pt>
                <c:pt idx="297">
                  <c:v>188</c:v>
                </c:pt>
                <c:pt idx="298">
                  <c:v>188</c:v>
                </c:pt>
                <c:pt idx="299">
                  <c:v>189</c:v>
                </c:pt>
                <c:pt idx="300">
                  <c:v>189</c:v>
                </c:pt>
                <c:pt idx="301">
                  <c:v>189</c:v>
                </c:pt>
                <c:pt idx="302">
                  <c:v>189</c:v>
                </c:pt>
                <c:pt idx="303">
                  <c:v>189</c:v>
                </c:pt>
                <c:pt idx="304">
                  <c:v>189</c:v>
                </c:pt>
                <c:pt idx="305">
                  <c:v>189</c:v>
                </c:pt>
                <c:pt idx="306">
                  <c:v>190</c:v>
                </c:pt>
                <c:pt idx="307">
                  <c:v>190</c:v>
                </c:pt>
                <c:pt idx="308">
                  <c:v>190</c:v>
                </c:pt>
                <c:pt idx="309">
                  <c:v>190</c:v>
                </c:pt>
                <c:pt idx="310">
                  <c:v>190</c:v>
                </c:pt>
                <c:pt idx="311">
                  <c:v>190</c:v>
                </c:pt>
                <c:pt idx="312">
                  <c:v>191</c:v>
                </c:pt>
                <c:pt idx="313">
                  <c:v>191</c:v>
                </c:pt>
                <c:pt idx="314">
                  <c:v>191</c:v>
                </c:pt>
                <c:pt idx="315">
                  <c:v>191</c:v>
                </c:pt>
                <c:pt idx="316">
                  <c:v>191</c:v>
                </c:pt>
                <c:pt idx="317">
                  <c:v>191</c:v>
                </c:pt>
                <c:pt idx="318">
                  <c:v>191</c:v>
                </c:pt>
                <c:pt idx="319">
                  <c:v>192</c:v>
                </c:pt>
                <c:pt idx="320">
                  <c:v>192</c:v>
                </c:pt>
                <c:pt idx="321">
                  <c:v>192</c:v>
                </c:pt>
                <c:pt idx="322">
                  <c:v>192</c:v>
                </c:pt>
                <c:pt idx="323">
                  <c:v>192</c:v>
                </c:pt>
                <c:pt idx="324">
                  <c:v>192</c:v>
                </c:pt>
                <c:pt idx="325">
                  <c:v>192</c:v>
                </c:pt>
                <c:pt idx="326">
                  <c:v>192</c:v>
                </c:pt>
                <c:pt idx="327">
                  <c:v>193</c:v>
                </c:pt>
                <c:pt idx="328">
                  <c:v>193</c:v>
                </c:pt>
                <c:pt idx="329">
                  <c:v>193</c:v>
                </c:pt>
                <c:pt idx="330">
                  <c:v>193</c:v>
                </c:pt>
                <c:pt idx="331">
                  <c:v>193</c:v>
                </c:pt>
                <c:pt idx="332">
                  <c:v>193</c:v>
                </c:pt>
                <c:pt idx="333">
                  <c:v>193</c:v>
                </c:pt>
                <c:pt idx="334">
                  <c:v>193</c:v>
                </c:pt>
                <c:pt idx="335">
                  <c:v>194</c:v>
                </c:pt>
                <c:pt idx="336">
                  <c:v>194</c:v>
                </c:pt>
                <c:pt idx="337">
                  <c:v>194</c:v>
                </c:pt>
                <c:pt idx="338">
                  <c:v>194</c:v>
                </c:pt>
                <c:pt idx="339">
                  <c:v>194</c:v>
                </c:pt>
                <c:pt idx="340">
                  <c:v>194</c:v>
                </c:pt>
                <c:pt idx="341">
                  <c:v>195</c:v>
                </c:pt>
                <c:pt idx="342">
                  <c:v>195</c:v>
                </c:pt>
                <c:pt idx="343">
                  <c:v>195</c:v>
                </c:pt>
                <c:pt idx="344">
                  <c:v>195</c:v>
                </c:pt>
                <c:pt idx="345">
                  <c:v>195</c:v>
                </c:pt>
                <c:pt idx="346">
                  <c:v>195</c:v>
                </c:pt>
                <c:pt idx="347">
                  <c:v>196</c:v>
                </c:pt>
                <c:pt idx="348">
                  <c:v>196</c:v>
                </c:pt>
                <c:pt idx="349">
                  <c:v>196</c:v>
                </c:pt>
                <c:pt idx="350">
                  <c:v>196</c:v>
                </c:pt>
                <c:pt idx="351">
                  <c:v>196</c:v>
                </c:pt>
                <c:pt idx="352">
                  <c:v>196</c:v>
                </c:pt>
                <c:pt idx="353">
                  <c:v>197</c:v>
                </c:pt>
                <c:pt idx="354">
                  <c:v>197</c:v>
                </c:pt>
                <c:pt idx="355">
                  <c:v>197</c:v>
                </c:pt>
                <c:pt idx="356">
                  <c:v>197</c:v>
                </c:pt>
                <c:pt idx="357">
                  <c:v>197</c:v>
                </c:pt>
                <c:pt idx="358">
                  <c:v>197</c:v>
                </c:pt>
                <c:pt idx="359">
                  <c:v>198</c:v>
                </c:pt>
                <c:pt idx="360">
                  <c:v>198</c:v>
                </c:pt>
                <c:pt idx="361">
                  <c:v>198</c:v>
                </c:pt>
                <c:pt idx="362">
                  <c:v>198</c:v>
                </c:pt>
                <c:pt idx="363">
                  <c:v>198</c:v>
                </c:pt>
                <c:pt idx="364">
                  <c:v>198</c:v>
                </c:pt>
                <c:pt idx="365">
                  <c:v>198</c:v>
                </c:pt>
                <c:pt idx="366">
                  <c:v>198</c:v>
                </c:pt>
                <c:pt idx="367">
                  <c:v>198</c:v>
                </c:pt>
                <c:pt idx="368">
                  <c:v>198</c:v>
                </c:pt>
                <c:pt idx="369">
                  <c:v>198</c:v>
                </c:pt>
                <c:pt idx="370">
                  <c:v>199</c:v>
                </c:pt>
                <c:pt idx="371">
                  <c:v>199</c:v>
                </c:pt>
                <c:pt idx="372">
                  <c:v>199</c:v>
                </c:pt>
                <c:pt idx="373">
                  <c:v>199</c:v>
                </c:pt>
                <c:pt idx="374">
                  <c:v>199</c:v>
                </c:pt>
                <c:pt idx="375">
                  <c:v>199</c:v>
                </c:pt>
                <c:pt idx="376">
                  <c:v>199</c:v>
                </c:pt>
                <c:pt idx="377">
                  <c:v>200</c:v>
                </c:pt>
                <c:pt idx="378">
                  <c:v>200</c:v>
                </c:pt>
                <c:pt idx="379">
                  <c:v>200</c:v>
                </c:pt>
                <c:pt idx="380">
                  <c:v>200</c:v>
                </c:pt>
                <c:pt idx="381">
                  <c:v>200</c:v>
                </c:pt>
                <c:pt idx="382">
                  <c:v>200</c:v>
                </c:pt>
                <c:pt idx="383">
                  <c:v>200</c:v>
                </c:pt>
                <c:pt idx="384">
                  <c:v>200</c:v>
                </c:pt>
                <c:pt idx="385">
                  <c:v>201</c:v>
                </c:pt>
                <c:pt idx="386">
                  <c:v>201</c:v>
                </c:pt>
                <c:pt idx="387">
                  <c:v>201</c:v>
                </c:pt>
                <c:pt idx="388">
                  <c:v>201</c:v>
                </c:pt>
                <c:pt idx="389">
                  <c:v>202</c:v>
                </c:pt>
                <c:pt idx="390">
                  <c:v>201</c:v>
                </c:pt>
                <c:pt idx="391">
                  <c:v>202</c:v>
                </c:pt>
                <c:pt idx="392">
                  <c:v>202</c:v>
                </c:pt>
                <c:pt idx="393">
                  <c:v>202</c:v>
                </c:pt>
                <c:pt idx="394">
                  <c:v>202</c:v>
                </c:pt>
                <c:pt idx="395">
                  <c:v>202</c:v>
                </c:pt>
                <c:pt idx="396">
                  <c:v>202</c:v>
                </c:pt>
                <c:pt idx="397">
                  <c:v>202</c:v>
                </c:pt>
                <c:pt idx="398">
                  <c:v>202</c:v>
                </c:pt>
                <c:pt idx="399">
                  <c:v>202</c:v>
                </c:pt>
                <c:pt idx="400">
                  <c:v>203</c:v>
                </c:pt>
                <c:pt idx="401">
                  <c:v>203</c:v>
                </c:pt>
                <c:pt idx="402">
                  <c:v>203</c:v>
                </c:pt>
                <c:pt idx="403">
                  <c:v>203</c:v>
                </c:pt>
                <c:pt idx="404">
                  <c:v>203</c:v>
                </c:pt>
                <c:pt idx="405">
                  <c:v>203</c:v>
                </c:pt>
                <c:pt idx="406">
                  <c:v>203</c:v>
                </c:pt>
                <c:pt idx="407">
                  <c:v>203</c:v>
                </c:pt>
                <c:pt idx="408">
                  <c:v>204</c:v>
                </c:pt>
                <c:pt idx="409">
                  <c:v>204</c:v>
                </c:pt>
                <c:pt idx="410">
                  <c:v>204</c:v>
                </c:pt>
                <c:pt idx="411">
                  <c:v>204</c:v>
                </c:pt>
                <c:pt idx="412">
                  <c:v>204</c:v>
                </c:pt>
                <c:pt idx="413">
                  <c:v>204</c:v>
                </c:pt>
                <c:pt idx="414">
                  <c:v>205</c:v>
                </c:pt>
                <c:pt idx="415">
                  <c:v>205</c:v>
                </c:pt>
                <c:pt idx="416">
                  <c:v>205</c:v>
                </c:pt>
                <c:pt idx="417">
                  <c:v>205</c:v>
                </c:pt>
                <c:pt idx="418">
                  <c:v>205</c:v>
                </c:pt>
                <c:pt idx="419">
                  <c:v>205</c:v>
                </c:pt>
                <c:pt idx="420">
                  <c:v>205</c:v>
                </c:pt>
                <c:pt idx="421">
                  <c:v>205</c:v>
                </c:pt>
                <c:pt idx="422">
                  <c:v>205</c:v>
                </c:pt>
                <c:pt idx="423">
                  <c:v>205</c:v>
                </c:pt>
                <c:pt idx="424">
                  <c:v>206</c:v>
                </c:pt>
                <c:pt idx="425">
                  <c:v>206</c:v>
                </c:pt>
                <c:pt idx="426">
                  <c:v>206</c:v>
                </c:pt>
                <c:pt idx="427">
                  <c:v>206</c:v>
                </c:pt>
                <c:pt idx="428">
                  <c:v>206</c:v>
                </c:pt>
                <c:pt idx="429">
                  <c:v>206</c:v>
                </c:pt>
                <c:pt idx="430">
                  <c:v>206</c:v>
                </c:pt>
                <c:pt idx="431">
                  <c:v>207</c:v>
                </c:pt>
                <c:pt idx="432">
                  <c:v>207</c:v>
                </c:pt>
                <c:pt idx="433">
                  <c:v>207</c:v>
                </c:pt>
                <c:pt idx="434">
                  <c:v>207</c:v>
                </c:pt>
                <c:pt idx="435">
                  <c:v>207</c:v>
                </c:pt>
                <c:pt idx="436">
                  <c:v>207</c:v>
                </c:pt>
                <c:pt idx="437">
                  <c:v>207</c:v>
                </c:pt>
                <c:pt idx="438">
                  <c:v>207</c:v>
                </c:pt>
                <c:pt idx="439">
                  <c:v>207</c:v>
                </c:pt>
                <c:pt idx="440">
                  <c:v>207</c:v>
                </c:pt>
                <c:pt idx="441">
                  <c:v>207</c:v>
                </c:pt>
                <c:pt idx="442">
                  <c:v>208</c:v>
                </c:pt>
                <c:pt idx="443">
                  <c:v>208</c:v>
                </c:pt>
                <c:pt idx="444">
                  <c:v>208</c:v>
                </c:pt>
                <c:pt idx="445">
                  <c:v>208</c:v>
                </c:pt>
                <c:pt idx="446">
                  <c:v>208</c:v>
                </c:pt>
                <c:pt idx="447">
                  <c:v>208</c:v>
                </c:pt>
                <c:pt idx="448">
                  <c:v>208</c:v>
                </c:pt>
                <c:pt idx="449">
                  <c:v>209</c:v>
                </c:pt>
                <c:pt idx="450">
                  <c:v>208</c:v>
                </c:pt>
                <c:pt idx="451">
                  <c:v>208</c:v>
                </c:pt>
                <c:pt idx="452">
                  <c:v>209</c:v>
                </c:pt>
                <c:pt idx="453">
                  <c:v>209</c:v>
                </c:pt>
                <c:pt idx="454">
                  <c:v>209</c:v>
                </c:pt>
                <c:pt idx="455">
                  <c:v>209</c:v>
                </c:pt>
                <c:pt idx="456">
                  <c:v>209</c:v>
                </c:pt>
                <c:pt idx="457">
                  <c:v>209</c:v>
                </c:pt>
                <c:pt idx="458">
                  <c:v>210</c:v>
                </c:pt>
                <c:pt idx="459">
                  <c:v>210</c:v>
                </c:pt>
                <c:pt idx="460">
                  <c:v>210</c:v>
                </c:pt>
                <c:pt idx="461">
                  <c:v>210</c:v>
                </c:pt>
                <c:pt idx="462">
                  <c:v>210</c:v>
                </c:pt>
                <c:pt idx="463">
                  <c:v>210</c:v>
                </c:pt>
                <c:pt idx="464">
                  <c:v>210</c:v>
                </c:pt>
                <c:pt idx="465">
                  <c:v>210</c:v>
                </c:pt>
                <c:pt idx="466">
                  <c:v>211</c:v>
                </c:pt>
                <c:pt idx="467">
                  <c:v>211</c:v>
                </c:pt>
                <c:pt idx="468">
                  <c:v>211</c:v>
                </c:pt>
                <c:pt idx="469">
                  <c:v>210</c:v>
                </c:pt>
                <c:pt idx="470">
                  <c:v>211</c:v>
                </c:pt>
                <c:pt idx="471">
                  <c:v>211</c:v>
                </c:pt>
                <c:pt idx="472">
                  <c:v>211</c:v>
                </c:pt>
                <c:pt idx="473">
                  <c:v>211</c:v>
                </c:pt>
                <c:pt idx="474">
                  <c:v>211</c:v>
                </c:pt>
                <c:pt idx="475">
                  <c:v>211</c:v>
                </c:pt>
                <c:pt idx="476">
                  <c:v>211</c:v>
                </c:pt>
                <c:pt idx="477">
                  <c:v>211</c:v>
                </c:pt>
                <c:pt idx="478">
                  <c:v>211</c:v>
                </c:pt>
                <c:pt idx="479">
                  <c:v>211</c:v>
                </c:pt>
                <c:pt idx="480">
                  <c:v>211</c:v>
                </c:pt>
                <c:pt idx="481">
                  <c:v>211</c:v>
                </c:pt>
                <c:pt idx="482">
                  <c:v>211</c:v>
                </c:pt>
                <c:pt idx="483">
                  <c:v>211</c:v>
                </c:pt>
                <c:pt idx="484">
                  <c:v>212</c:v>
                </c:pt>
                <c:pt idx="485">
                  <c:v>212</c:v>
                </c:pt>
                <c:pt idx="486">
                  <c:v>212</c:v>
                </c:pt>
                <c:pt idx="487">
                  <c:v>212</c:v>
                </c:pt>
                <c:pt idx="488">
                  <c:v>212</c:v>
                </c:pt>
                <c:pt idx="489">
                  <c:v>212</c:v>
                </c:pt>
                <c:pt idx="490">
                  <c:v>212</c:v>
                </c:pt>
                <c:pt idx="491">
                  <c:v>213</c:v>
                </c:pt>
                <c:pt idx="492">
                  <c:v>213</c:v>
                </c:pt>
                <c:pt idx="493">
                  <c:v>213</c:v>
                </c:pt>
                <c:pt idx="494">
                  <c:v>213</c:v>
                </c:pt>
                <c:pt idx="495">
                  <c:v>213</c:v>
                </c:pt>
                <c:pt idx="496">
                  <c:v>213</c:v>
                </c:pt>
                <c:pt idx="497">
                  <c:v>213</c:v>
                </c:pt>
                <c:pt idx="498">
                  <c:v>214</c:v>
                </c:pt>
                <c:pt idx="499">
                  <c:v>214</c:v>
                </c:pt>
                <c:pt idx="500">
                  <c:v>214</c:v>
                </c:pt>
                <c:pt idx="501">
                  <c:v>214</c:v>
                </c:pt>
                <c:pt idx="502">
                  <c:v>214</c:v>
                </c:pt>
                <c:pt idx="503">
                  <c:v>214</c:v>
                </c:pt>
                <c:pt idx="504">
                  <c:v>214</c:v>
                </c:pt>
                <c:pt idx="505">
                  <c:v>214</c:v>
                </c:pt>
                <c:pt idx="506">
                  <c:v>215</c:v>
                </c:pt>
                <c:pt idx="507">
                  <c:v>214</c:v>
                </c:pt>
                <c:pt idx="508">
                  <c:v>215</c:v>
                </c:pt>
                <c:pt idx="509">
                  <c:v>215</c:v>
                </c:pt>
                <c:pt idx="510">
                  <c:v>214</c:v>
                </c:pt>
                <c:pt idx="511">
                  <c:v>215</c:v>
                </c:pt>
                <c:pt idx="512">
                  <c:v>215</c:v>
                </c:pt>
                <c:pt idx="513">
                  <c:v>215</c:v>
                </c:pt>
                <c:pt idx="514">
                  <c:v>215</c:v>
                </c:pt>
                <c:pt idx="515">
                  <c:v>215</c:v>
                </c:pt>
                <c:pt idx="516">
                  <c:v>215</c:v>
                </c:pt>
                <c:pt idx="517">
                  <c:v>215</c:v>
                </c:pt>
                <c:pt idx="518">
                  <c:v>215</c:v>
                </c:pt>
                <c:pt idx="519">
                  <c:v>216</c:v>
                </c:pt>
                <c:pt idx="520">
                  <c:v>216</c:v>
                </c:pt>
                <c:pt idx="521">
                  <c:v>215</c:v>
                </c:pt>
                <c:pt idx="522">
                  <c:v>215</c:v>
                </c:pt>
                <c:pt idx="523">
                  <c:v>215</c:v>
                </c:pt>
                <c:pt idx="524">
                  <c:v>216</c:v>
                </c:pt>
                <c:pt idx="525">
                  <c:v>215</c:v>
                </c:pt>
                <c:pt idx="526">
                  <c:v>216</c:v>
                </c:pt>
                <c:pt idx="527">
                  <c:v>216</c:v>
                </c:pt>
                <c:pt idx="528">
                  <c:v>216</c:v>
                </c:pt>
                <c:pt idx="529">
                  <c:v>216</c:v>
                </c:pt>
                <c:pt idx="530">
                  <c:v>216</c:v>
                </c:pt>
                <c:pt idx="531">
                  <c:v>217</c:v>
                </c:pt>
                <c:pt idx="532">
                  <c:v>216</c:v>
                </c:pt>
                <c:pt idx="533">
                  <c:v>217</c:v>
                </c:pt>
                <c:pt idx="534">
                  <c:v>217</c:v>
                </c:pt>
                <c:pt idx="535">
                  <c:v>217</c:v>
                </c:pt>
                <c:pt idx="536">
                  <c:v>217</c:v>
                </c:pt>
                <c:pt idx="537">
                  <c:v>217</c:v>
                </c:pt>
                <c:pt idx="538">
                  <c:v>217</c:v>
                </c:pt>
                <c:pt idx="539">
                  <c:v>217</c:v>
                </c:pt>
                <c:pt idx="540">
                  <c:v>217</c:v>
                </c:pt>
                <c:pt idx="541">
                  <c:v>217</c:v>
                </c:pt>
                <c:pt idx="542">
                  <c:v>217</c:v>
                </c:pt>
                <c:pt idx="543">
                  <c:v>218</c:v>
                </c:pt>
                <c:pt idx="544">
                  <c:v>218</c:v>
                </c:pt>
                <c:pt idx="545">
                  <c:v>218</c:v>
                </c:pt>
                <c:pt idx="546">
                  <c:v>218</c:v>
                </c:pt>
                <c:pt idx="547">
                  <c:v>218</c:v>
                </c:pt>
                <c:pt idx="548">
                  <c:v>218</c:v>
                </c:pt>
                <c:pt idx="549">
                  <c:v>218</c:v>
                </c:pt>
                <c:pt idx="550">
                  <c:v>218</c:v>
                </c:pt>
                <c:pt idx="551">
                  <c:v>218</c:v>
                </c:pt>
                <c:pt idx="552">
                  <c:v>218</c:v>
                </c:pt>
                <c:pt idx="553">
                  <c:v>219</c:v>
                </c:pt>
                <c:pt idx="554">
                  <c:v>219</c:v>
                </c:pt>
                <c:pt idx="555">
                  <c:v>219</c:v>
                </c:pt>
                <c:pt idx="556">
                  <c:v>219</c:v>
                </c:pt>
                <c:pt idx="557">
                  <c:v>219</c:v>
                </c:pt>
                <c:pt idx="558">
                  <c:v>219</c:v>
                </c:pt>
                <c:pt idx="559">
                  <c:v>219</c:v>
                </c:pt>
                <c:pt idx="560">
                  <c:v>219</c:v>
                </c:pt>
                <c:pt idx="561">
                  <c:v>219</c:v>
                </c:pt>
                <c:pt idx="562">
                  <c:v>219</c:v>
                </c:pt>
                <c:pt idx="563">
                  <c:v>220</c:v>
                </c:pt>
                <c:pt idx="564">
                  <c:v>219</c:v>
                </c:pt>
                <c:pt idx="565">
                  <c:v>219</c:v>
                </c:pt>
                <c:pt idx="566">
                  <c:v>219</c:v>
                </c:pt>
                <c:pt idx="567">
                  <c:v>220</c:v>
                </c:pt>
                <c:pt idx="568">
                  <c:v>220</c:v>
                </c:pt>
                <c:pt idx="569">
                  <c:v>220</c:v>
                </c:pt>
                <c:pt idx="570">
                  <c:v>220</c:v>
                </c:pt>
                <c:pt idx="571">
                  <c:v>220</c:v>
                </c:pt>
                <c:pt idx="572">
                  <c:v>220</c:v>
                </c:pt>
                <c:pt idx="573">
                  <c:v>220</c:v>
                </c:pt>
                <c:pt idx="574">
                  <c:v>220</c:v>
                </c:pt>
                <c:pt idx="575">
                  <c:v>220</c:v>
                </c:pt>
                <c:pt idx="576">
                  <c:v>221</c:v>
                </c:pt>
                <c:pt idx="577">
                  <c:v>220</c:v>
                </c:pt>
                <c:pt idx="578">
                  <c:v>221</c:v>
                </c:pt>
                <c:pt idx="579">
                  <c:v>221</c:v>
                </c:pt>
                <c:pt idx="580">
                  <c:v>221</c:v>
                </c:pt>
                <c:pt idx="581">
                  <c:v>221</c:v>
                </c:pt>
                <c:pt idx="582">
                  <c:v>221</c:v>
                </c:pt>
                <c:pt idx="583">
                  <c:v>221</c:v>
                </c:pt>
                <c:pt idx="584">
                  <c:v>221</c:v>
                </c:pt>
                <c:pt idx="585">
                  <c:v>221</c:v>
                </c:pt>
                <c:pt idx="586">
                  <c:v>221</c:v>
                </c:pt>
                <c:pt idx="587">
                  <c:v>221</c:v>
                </c:pt>
                <c:pt idx="588">
                  <c:v>221</c:v>
                </c:pt>
                <c:pt idx="589">
                  <c:v>221</c:v>
                </c:pt>
                <c:pt idx="590">
                  <c:v>222</c:v>
                </c:pt>
                <c:pt idx="591">
                  <c:v>222</c:v>
                </c:pt>
                <c:pt idx="592">
                  <c:v>222</c:v>
                </c:pt>
                <c:pt idx="593">
                  <c:v>222</c:v>
                </c:pt>
                <c:pt idx="594">
                  <c:v>222</c:v>
                </c:pt>
                <c:pt idx="595">
                  <c:v>222</c:v>
                </c:pt>
                <c:pt idx="596">
                  <c:v>222</c:v>
                </c:pt>
                <c:pt idx="597">
                  <c:v>222</c:v>
                </c:pt>
                <c:pt idx="598">
                  <c:v>223</c:v>
                </c:pt>
                <c:pt idx="599">
                  <c:v>223</c:v>
                </c:pt>
                <c:pt idx="600">
                  <c:v>223</c:v>
                </c:pt>
                <c:pt idx="601">
                  <c:v>223</c:v>
                </c:pt>
                <c:pt idx="602">
                  <c:v>223</c:v>
                </c:pt>
                <c:pt idx="603">
                  <c:v>223</c:v>
                </c:pt>
                <c:pt idx="604">
                  <c:v>223</c:v>
                </c:pt>
                <c:pt idx="605">
                  <c:v>223</c:v>
                </c:pt>
                <c:pt idx="606">
                  <c:v>223</c:v>
                </c:pt>
                <c:pt idx="607">
                  <c:v>224</c:v>
                </c:pt>
                <c:pt idx="608">
                  <c:v>224</c:v>
                </c:pt>
                <c:pt idx="609">
                  <c:v>223</c:v>
                </c:pt>
                <c:pt idx="610">
                  <c:v>224</c:v>
                </c:pt>
                <c:pt idx="611">
                  <c:v>224</c:v>
                </c:pt>
                <c:pt idx="612">
                  <c:v>224</c:v>
                </c:pt>
                <c:pt idx="613">
                  <c:v>224</c:v>
                </c:pt>
                <c:pt idx="614">
                  <c:v>224</c:v>
                </c:pt>
                <c:pt idx="615">
                  <c:v>224</c:v>
                </c:pt>
                <c:pt idx="616">
                  <c:v>224</c:v>
                </c:pt>
                <c:pt idx="617">
                  <c:v>224</c:v>
                </c:pt>
                <c:pt idx="618">
                  <c:v>225</c:v>
                </c:pt>
                <c:pt idx="619">
                  <c:v>225</c:v>
                </c:pt>
                <c:pt idx="620">
                  <c:v>225</c:v>
                </c:pt>
                <c:pt idx="621">
                  <c:v>225</c:v>
                </c:pt>
                <c:pt idx="622">
                  <c:v>224</c:v>
                </c:pt>
                <c:pt idx="623">
                  <c:v>225</c:v>
                </c:pt>
                <c:pt idx="624">
                  <c:v>225</c:v>
                </c:pt>
                <c:pt idx="625">
                  <c:v>225</c:v>
                </c:pt>
                <c:pt idx="626">
                  <c:v>225</c:v>
                </c:pt>
                <c:pt idx="627">
                  <c:v>225</c:v>
                </c:pt>
                <c:pt idx="628">
                  <c:v>226</c:v>
                </c:pt>
                <c:pt idx="629">
                  <c:v>226</c:v>
                </c:pt>
                <c:pt idx="630">
                  <c:v>225</c:v>
                </c:pt>
                <c:pt idx="631">
                  <c:v>226</c:v>
                </c:pt>
                <c:pt idx="632">
                  <c:v>226</c:v>
                </c:pt>
                <c:pt idx="633">
                  <c:v>226</c:v>
                </c:pt>
                <c:pt idx="634">
                  <c:v>226</c:v>
                </c:pt>
                <c:pt idx="635">
                  <c:v>226</c:v>
                </c:pt>
                <c:pt idx="636">
                  <c:v>226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13984"/>
        <c:axId val="100715904"/>
      </c:scatterChart>
      <c:valAx>
        <c:axId val="100713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Flow (Q)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0715904"/>
        <c:crosses val="autoZero"/>
        <c:crossBetween val="midCat"/>
      </c:valAx>
      <c:valAx>
        <c:axId val="100715904"/>
        <c:scaling>
          <c:orientation val="minMax"/>
          <c:min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SpC (uS/cm)</a:t>
                </a:r>
              </a:p>
            </c:rich>
          </c:tx>
          <c:layout>
            <c:manualLayout>
              <c:xMode val="edge"/>
              <c:yMode val="edge"/>
              <c:x val="7.1413483834066368E-3"/>
              <c:y val="0.323273481001790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071398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0366730443741252"/>
          <c:y val="0.2251823779036965"/>
          <c:w val="0.17764107400014925"/>
          <c:h val="0.49979076213604162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7939612477483"/>
          <c:y val="3.9965413201854441E-2"/>
          <c:w val="0.66418487992739261"/>
          <c:h val="0.80487183260971618"/>
        </c:manualLayout>
      </c:layout>
      <c:scatterChart>
        <c:scatterStyle val="lineMarker"/>
        <c:varyColors val="0"/>
        <c:ser>
          <c:idx val="0"/>
          <c:order val="0"/>
          <c:tx>
            <c:v>Jan 5-7</c:v>
          </c:tx>
          <c:marker>
            <c:symbol val="diamond"/>
            <c:size val="4"/>
          </c:marker>
          <c:xVal>
            <c:numRef>
              <c:f>'15-min ''07'!$F$414:$F$629</c:f>
              <c:numCache>
                <c:formatCode>0.00</c:formatCode>
                <c:ptCount val="216"/>
                <c:pt idx="0">
                  <c:v>19.028920915200001</c:v>
                </c:pt>
                <c:pt idx="1">
                  <c:v>19.680208387</c:v>
                </c:pt>
                <c:pt idx="2">
                  <c:v>20.2182284724</c:v>
                </c:pt>
                <c:pt idx="3">
                  <c:v>20.727931711200096</c:v>
                </c:pt>
                <c:pt idx="4">
                  <c:v>21.435852876200002</c:v>
                </c:pt>
                <c:pt idx="5">
                  <c:v>22.002189808199873</c:v>
                </c:pt>
                <c:pt idx="6">
                  <c:v>22.936645746</c:v>
                </c:pt>
                <c:pt idx="7">
                  <c:v>23.106546825599903</c:v>
                </c:pt>
                <c:pt idx="8">
                  <c:v>23.871101683799999</c:v>
                </c:pt>
                <c:pt idx="9">
                  <c:v>24.663973388600031</c:v>
                </c:pt>
                <c:pt idx="10">
                  <c:v>25.060409240999824</c:v>
                </c:pt>
                <c:pt idx="11">
                  <c:v>25.881597792400001</c:v>
                </c:pt>
                <c:pt idx="12">
                  <c:v>26.929321116600001</c:v>
                </c:pt>
                <c:pt idx="13">
                  <c:v>27.778826514600002</c:v>
                </c:pt>
                <c:pt idx="14">
                  <c:v>28.316846600000005</c:v>
                </c:pt>
                <c:pt idx="15">
                  <c:v>29.449520464000003</c:v>
                </c:pt>
                <c:pt idx="16">
                  <c:v>30.015857396000111</c:v>
                </c:pt>
                <c:pt idx="17">
                  <c:v>30.865362793999989</c:v>
                </c:pt>
                <c:pt idx="18">
                  <c:v>31.714868192000182</c:v>
                </c:pt>
                <c:pt idx="19">
                  <c:v>31.998036657999865</c:v>
                </c:pt>
                <c:pt idx="20">
                  <c:v>32.564373590000002</c:v>
                </c:pt>
                <c:pt idx="21">
                  <c:v>33.130710522000179</c:v>
                </c:pt>
                <c:pt idx="22">
                  <c:v>33.130710522000179</c:v>
                </c:pt>
                <c:pt idx="23">
                  <c:v>33.980215920000013</c:v>
                </c:pt>
                <c:pt idx="24">
                  <c:v>33.980215920000013</c:v>
                </c:pt>
                <c:pt idx="25">
                  <c:v>34.263384386000013</c:v>
                </c:pt>
                <c:pt idx="26">
                  <c:v>34.546552852000012</c:v>
                </c:pt>
                <c:pt idx="27">
                  <c:v>34.829721318000011</c:v>
                </c:pt>
                <c:pt idx="28">
                  <c:v>35.396058250000003</c:v>
                </c:pt>
                <c:pt idx="29">
                  <c:v>35.396058250000003</c:v>
                </c:pt>
                <c:pt idx="30">
                  <c:v>35.396058250000003</c:v>
                </c:pt>
                <c:pt idx="31">
                  <c:v>35.679226716000002</c:v>
                </c:pt>
                <c:pt idx="32">
                  <c:v>35.396058250000003</c:v>
                </c:pt>
                <c:pt idx="33">
                  <c:v>35.679226716000002</c:v>
                </c:pt>
                <c:pt idx="34">
                  <c:v>34.829721318000011</c:v>
                </c:pt>
                <c:pt idx="35">
                  <c:v>35.679226716000002</c:v>
                </c:pt>
                <c:pt idx="36">
                  <c:v>35.396058250000003</c:v>
                </c:pt>
                <c:pt idx="37">
                  <c:v>34.829721318000011</c:v>
                </c:pt>
                <c:pt idx="38">
                  <c:v>34.829721318000011</c:v>
                </c:pt>
                <c:pt idx="39">
                  <c:v>34.546552852000012</c:v>
                </c:pt>
                <c:pt idx="40">
                  <c:v>34.263384386000013</c:v>
                </c:pt>
                <c:pt idx="41">
                  <c:v>33.980215920000013</c:v>
                </c:pt>
                <c:pt idx="42">
                  <c:v>33.980215920000013</c:v>
                </c:pt>
                <c:pt idx="43">
                  <c:v>33.980215920000013</c:v>
                </c:pt>
                <c:pt idx="44">
                  <c:v>33.980215920000013</c:v>
                </c:pt>
                <c:pt idx="45">
                  <c:v>33.980215920000013</c:v>
                </c:pt>
                <c:pt idx="46">
                  <c:v>33.980215920000013</c:v>
                </c:pt>
                <c:pt idx="47">
                  <c:v>33.697047453999829</c:v>
                </c:pt>
                <c:pt idx="48">
                  <c:v>33.413878988</c:v>
                </c:pt>
                <c:pt idx="49">
                  <c:v>33.413878988</c:v>
                </c:pt>
                <c:pt idx="50">
                  <c:v>33.130710522000179</c:v>
                </c:pt>
                <c:pt idx="51">
                  <c:v>33.130710522000179</c:v>
                </c:pt>
                <c:pt idx="52">
                  <c:v>33.130710522000179</c:v>
                </c:pt>
                <c:pt idx="53">
                  <c:v>33.130710522000179</c:v>
                </c:pt>
                <c:pt idx="54">
                  <c:v>32.847542055999995</c:v>
                </c:pt>
                <c:pt idx="55">
                  <c:v>32.847542055999995</c:v>
                </c:pt>
                <c:pt idx="56">
                  <c:v>32.847542055999995</c:v>
                </c:pt>
                <c:pt idx="57">
                  <c:v>32.281205124000003</c:v>
                </c:pt>
                <c:pt idx="58">
                  <c:v>31.998036657999865</c:v>
                </c:pt>
                <c:pt idx="59">
                  <c:v>31.998036657999865</c:v>
                </c:pt>
                <c:pt idx="60">
                  <c:v>31.998036657999865</c:v>
                </c:pt>
                <c:pt idx="61">
                  <c:v>31.998036657999865</c:v>
                </c:pt>
                <c:pt idx="62">
                  <c:v>31.998036657999865</c:v>
                </c:pt>
                <c:pt idx="63">
                  <c:v>31.998036657999865</c:v>
                </c:pt>
                <c:pt idx="64">
                  <c:v>31.998036657999865</c:v>
                </c:pt>
                <c:pt idx="65">
                  <c:v>31.714868192000182</c:v>
                </c:pt>
                <c:pt idx="66">
                  <c:v>31.714868192000182</c:v>
                </c:pt>
                <c:pt idx="67">
                  <c:v>31.148531260000002</c:v>
                </c:pt>
                <c:pt idx="68">
                  <c:v>31.998036657999865</c:v>
                </c:pt>
                <c:pt idx="69">
                  <c:v>30.865362793999989</c:v>
                </c:pt>
                <c:pt idx="70">
                  <c:v>30.865362793999989</c:v>
                </c:pt>
                <c:pt idx="71">
                  <c:v>30.865362793999989</c:v>
                </c:pt>
                <c:pt idx="72">
                  <c:v>30.865362793999989</c:v>
                </c:pt>
                <c:pt idx="73">
                  <c:v>30.865362793999989</c:v>
                </c:pt>
                <c:pt idx="74">
                  <c:v>30.582194328</c:v>
                </c:pt>
                <c:pt idx="75">
                  <c:v>30.582194328</c:v>
                </c:pt>
                <c:pt idx="76">
                  <c:v>30.582194328</c:v>
                </c:pt>
                <c:pt idx="77">
                  <c:v>30.582194328</c:v>
                </c:pt>
                <c:pt idx="78">
                  <c:v>30.299025862000001</c:v>
                </c:pt>
                <c:pt idx="79">
                  <c:v>30.015857396000111</c:v>
                </c:pt>
                <c:pt idx="80">
                  <c:v>29.732688930000002</c:v>
                </c:pt>
                <c:pt idx="81">
                  <c:v>29.732688930000002</c:v>
                </c:pt>
                <c:pt idx="82">
                  <c:v>29.449520464000003</c:v>
                </c:pt>
                <c:pt idx="83">
                  <c:v>29.449520464000003</c:v>
                </c:pt>
                <c:pt idx="84">
                  <c:v>29.166351998000035</c:v>
                </c:pt>
                <c:pt idx="85">
                  <c:v>29.449520464000003</c:v>
                </c:pt>
                <c:pt idx="86">
                  <c:v>29.166351998000035</c:v>
                </c:pt>
                <c:pt idx="87">
                  <c:v>28.600015066000108</c:v>
                </c:pt>
                <c:pt idx="88">
                  <c:v>28.600015066000108</c:v>
                </c:pt>
                <c:pt idx="89">
                  <c:v>28.600015066000108</c:v>
                </c:pt>
                <c:pt idx="90">
                  <c:v>28.600015066000108</c:v>
                </c:pt>
                <c:pt idx="91">
                  <c:v>28.2318960602001</c:v>
                </c:pt>
                <c:pt idx="92">
                  <c:v>28.2318960602001</c:v>
                </c:pt>
                <c:pt idx="93">
                  <c:v>28.316846600000005</c:v>
                </c:pt>
                <c:pt idx="94">
                  <c:v>28.0053612874</c:v>
                </c:pt>
                <c:pt idx="95">
                  <c:v>27.778826514600002</c:v>
                </c:pt>
                <c:pt idx="96">
                  <c:v>27.778826514600002</c:v>
                </c:pt>
                <c:pt idx="97">
                  <c:v>27.778826514600002</c:v>
                </c:pt>
                <c:pt idx="98">
                  <c:v>27.778826514600002</c:v>
                </c:pt>
                <c:pt idx="99">
                  <c:v>27.354073815600035</c:v>
                </c:pt>
                <c:pt idx="100">
                  <c:v>27.354073815600035</c:v>
                </c:pt>
                <c:pt idx="101">
                  <c:v>27.354073815600035</c:v>
                </c:pt>
                <c:pt idx="102">
                  <c:v>27.155855889400119</c:v>
                </c:pt>
                <c:pt idx="103">
                  <c:v>27.155855889400119</c:v>
                </c:pt>
                <c:pt idx="104">
                  <c:v>26.929321116600001</c:v>
                </c:pt>
                <c:pt idx="105">
                  <c:v>26.731103190399999</c:v>
                </c:pt>
                <c:pt idx="106">
                  <c:v>26.731103190399999</c:v>
                </c:pt>
                <c:pt idx="107">
                  <c:v>26.731103190399999</c:v>
                </c:pt>
                <c:pt idx="108">
                  <c:v>26.731103190399999</c:v>
                </c:pt>
                <c:pt idx="109">
                  <c:v>26.504568417600119</c:v>
                </c:pt>
                <c:pt idx="110">
                  <c:v>26.306350491400035</c:v>
                </c:pt>
                <c:pt idx="111">
                  <c:v>26.108132565200002</c:v>
                </c:pt>
                <c:pt idx="112">
                  <c:v>26.108132565200002</c:v>
                </c:pt>
                <c:pt idx="113">
                  <c:v>26.108132565200002</c:v>
                </c:pt>
                <c:pt idx="114">
                  <c:v>26.108132565200002</c:v>
                </c:pt>
                <c:pt idx="115">
                  <c:v>25.683379866199989</c:v>
                </c:pt>
                <c:pt idx="116">
                  <c:v>25.881597792400001</c:v>
                </c:pt>
                <c:pt idx="117">
                  <c:v>25.881597792400001</c:v>
                </c:pt>
                <c:pt idx="118">
                  <c:v>25.881597792400001</c:v>
                </c:pt>
                <c:pt idx="119">
                  <c:v>25.48516193999988</c:v>
                </c:pt>
                <c:pt idx="120">
                  <c:v>25.286944013799989</c:v>
                </c:pt>
                <c:pt idx="121">
                  <c:v>25.286944013799989</c:v>
                </c:pt>
                <c:pt idx="122">
                  <c:v>25.286944013799989</c:v>
                </c:pt>
                <c:pt idx="123">
                  <c:v>25.060409240999824</c:v>
                </c:pt>
                <c:pt idx="124">
                  <c:v>24.8621913148</c:v>
                </c:pt>
                <c:pt idx="125">
                  <c:v>24.8621913148</c:v>
                </c:pt>
                <c:pt idx="126">
                  <c:v>24.8621913148</c:v>
                </c:pt>
                <c:pt idx="127">
                  <c:v>24.663973388600031</c:v>
                </c:pt>
                <c:pt idx="128">
                  <c:v>24.8621913148</c:v>
                </c:pt>
                <c:pt idx="129">
                  <c:v>24.8621913148</c:v>
                </c:pt>
                <c:pt idx="130">
                  <c:v>24.8621913148</c:v>
                </c:pt>
                <c:pt idx="131">
                  <c:v>24.465755462400001</c:v>
                </c:pt>
                <c:pt idx="132">
                  <c:v>24.465755462400001</c:v>
                </c:pt>
                <c:pt idx="133">
                  <c:v>24.267537536199828</c:v>
                </c:pt>
                <c:pt idx="134">
                  <c:v>24.069319609999877</c:v>
                </c:pt>
                <c:pt idx="135">
                  <c:v>24.069319609999877</c:v>
                </c:pt>
                <c:pt idx="136">
                  <c:v>23.871101683799999</c:v>
                </c:pt>
                <c:pt idx="137">
                  <c:v>23.871101683799999</c:v>
                </c:pt>
                <c:pt idx="138">
                  <c:v>23.871101683799999</c:v>
                </c:pt>
                <c:pt idx="139">
                  <c:v>24.069319609999877</c:v>
                </c:pt>
                <c:pt idx="140">
                  <c:v>24.069319609999877</c:v>
                </c:pt>
                <c:pt idx="141">
                  <c:v>23.502982678000002</c:v>
                </c:pt>
                <c:pt idx="142">
                  <c:v>23.7012006042</c:v>
                </c:pt>
                <c:pt idx="143">
                  <c:v>23.502982678000002</c:v>
                </c:pt>
                <c:pt idx="144">
                  <c:v>23.304764751800104</c:v>
                </c:pt>
                <c:pt idx="145">
                  <c:v>23.106546825599903</c:v>
                </c:pt>
                <c:pt idx="146">
                  <c:v>23.106546825599903</c:v>
                </c:pt>
                <c:pt idx="147">
                  <c:v>23.106546825599903</c:v>
                </c:pt>
                <c:pt idx="148">
                  <c:v>23.106546825599903</c:v>
                </c:pt>
                <c:pt idx="149">
                  <c:v>23.106546825599903</c:v>
                </c:pt>
                <c:pt idx="150">
                  <c:v>23.106546825599903</c:v>
                </c:pt>
                <c:pt idx="151">
                  <c:v>22.936645746</c:v>
                </c:pt>
                <c:pt idx="152">
                  <c:v>22.936645746</c:v>
                </c:pt>
                <c:pt idx="153">
                  <c:v>22.738427819800002</c:v>
                </c:pt>
                <c:pt idx="154">
                  <c:v>22.540209893599869</c:v>
                </c:pt>
                <c:pt idx="155">
                  <c:v>22.738427819800002</c:v>
                </c:pt>
                <c:pt idx="156">
                  <c:v>22.540209893599869</c:v>
                </c:pt>
                <c:pt idx="157">
                  <c:v>22.540209893599869</c:v>
                </c:pt>
                <c:pt idx="158">
                  <c:v>22.370308814000001</c:v>
                </c:pt>
                <c:pt idx="159">
                  <c:v>22.540209893599869</c:v>
                </c:pt>
                <c:pt idx="160">
                  <c:v>22.1720908878</c:v>
                </c:pt>
                <c:pt idx="161">
                  <c:v>22.1720908878</c:v>
                </c:pt>
                <c:pt idx="162">
                  <c:v>22.1720908878</c:v>
                </c:pt>
                <c:pt idx="163">
                  <c:v>22.1720908878</c:v>
                </c:pt>
                <c:pt idx="164">
                  <c:v>22.1720908878</c:v>
                </c:pt>
                <c:pt idx="165">
                  <c:v>22.002189808199873</c:v>
                </c:pt>
                <c:pt idx="166">
                  <c:v>22.002189808199873</c:v>
                </c:pt>
                <c:pt idx="167">
                  <c:v>22.002189808199873</c:v>
                </c:pt>
                <c:pt idx="168">
                  <c:v>21.634070802400096</c:v>
                </c:pt>
                <c:pt idx="169">
                  <c:v>21.435852876200002</c:v>
                </c:pt>
                <c:pt idx="170">
                  <c:v>21.435852876200002</c:v>
                </c:pt>
                <c:pt idx="171">
                  <c:v>21.435852876200002</c:v>
                </c:pt>
                <c:pt idx="172">
                  <c:v>21.435852876200002</c:v>
                </c:pt>
                <c:pt idx="173">
                  <c:v>21.435852876200002</c:v>
                </c:pt>
                <c:pt idx="174">
                  <c:v>21.265951796600035</c:v>
                </c:pt>
                <c:pt idx="175">
                  <c:v>21.265951796600035</c:v>
                </c:pt>
                <c:pt idx="176">
                  <c:v>21.265951796600035</c:v>
                </c:pt>
                <c:pt idx="177">
                  <c:v>21.265951796600035</c:v>
                </c:pt>
                <c:pt idx="178">
                  <c:v>21.265951796600035</c:v>
                </c:pt>
                <c:pt idx="179">
                  <c:v>21.096050717000104</c:v>
                </c:pt>
                <c:pt idx="180">
                  <c:v>21.265951796600035</c:v>
                </c:pt>
                <c:pt idx="181">
                  <c:v>20.897832790799999</c:v>
                </c:pt>
                <c:pt idx="182">
                  <c:v>20.727931711200096</c:v>
                </c:pt>
                <c:pt idx="183">
                  <c:v>20.558030631599884</c:v>
                </c:pt>
                <c:pt idx="184">
                  <c:v>20.727931711200096</c:v>
                </c:pt>
                <c:pt idx="185">
                  <c:v>20.727931711200096</c:v>
                </c:pt>
                <c:pt idx="186">
                  <c:v>20.558030631599884</c:v>
                </c:pt>
                <c:pt idx="187">
                  <c:v>20.558030631599884</c:v>
                </c:pt>
                <c:pt idx="188">
                  <c:v>20.558030631599884</c:v>
                </c:pt>
                <c:pt idx="189">
                  <c:v>20.388129551999835</c:v>
                </c:pt>
                <c:pt idx="190">
                  <c:v>20.2182284724</c:v>
                </c:pt>
                <c:pt idx="191">
                  <c:v>20.2182284724</c:v>
                </c:pt>
                <c:pt idx="192">
                  <c:v>20.2182284724</c:v>
                </c:pt>
                <c:pt idx="193">
                  <c:v>20.2182284724</c:v>
                </c:pt>
                <c:pt idx="194">
                  <c:v>20.020010546200002</c:v>
                </c:pt>
                <c:pt idx="195">
                  <c:v>20.020010546200002</c:v>
                </c:pt>
                <c:pt idx="196">
                  <c:v>19.850109466599999</c:v>
                </c:pt>
                <c:pt idx="197">
                  <c:v>19.850109466599999</c:v>
                </c:pt>
                <c:pt idx="198">
                  <c:v>19.850109466599999</c:v>
                </c:pt>
                <c:pt idx="199">
                  <c:v>19.850109466599999</c:v>
                </c:pt>
                <c:pt idx="200">
                  <c:v>19.680208387</c:v>
                </c:pt>
                <c:pt idx="201">
                  <c:v>19.680208387</c:v>
                </c:pt>
                <c:pt idx="202">
                  <c:v>19.680208387</c:v>
                </c:pt>
                <c:pt idx="203">
                  <c:v>19.680208387</c:v>
                </c:pt>
                <c:pt idx="204">
                  <c:v>19.680208387</c:v>
                </c:pt>
                <c:pt idx="205">
                  <c:v>19.510307307400005</c:v>
                </c:pt>
                <c:pt idx="206">
                  <c:v>19.34040622779991</c:v>
                </c:pt>
                <c:pt idx="207">
                  <c:v>19.34040622779991</c:v>
                </c:pt>
                <c:pt idx="208">
                  <c:v>19.34040622779991</c:v>
                </c:pt>
                <c:pt idx="209">
                  <c:v>19.34040622779991</c:v>
                </c:pt>
                <c:pt idx="210">
                  <c:v>19.198821994799999</c:v>
                </c:pt>
                <c:pt idx="211">
                  <c:v>19.198821994799999</c:v>
                </c:pt>
                <c:pt idx="212">
                  <c:v>19.028920915200001</c:v>
                </c:pt>
                <c:pt idx="213">
                  <c:v>19.198821994799999</c:v>
                </c:pt>
                <c:pt idx="214">
                  <c:v>19.028920915200001</c:v>
                </c:pt>
                <c:pt idx="215">
                  <c:v>19.028920915200001</c:v>
                </c:pt>
              </c:numCache>
            </c:numRef>
          </c:xVal>
          <c:yVal>
            <c:numRef>
              <c:f>'15-min ''07'!$E$414:$E$629</c:f>
              <c:numCache>
                <c:formatCode>General</c:formatCode>
                <c:ptCount val="216"/>
                <c:pt idx="0">
                  <c:v>156</c:v>
                </c:pt>
                <c:pt idx="1">
                  <c:v>155</c:v>
                </c:pt>
                <c:pt idx="2">
                  <c:v>155</c:v>
                </c:pt>
                <c:pt idx="3">
                  <c:v>154</c:v>
                </c:pt>
                <c:pt idx="4">
                  <c:v>154</c:v>
                </c:pt>
                <c:pt idx="5">
                  <c:v>154</c:v>
                </c:pt>
                <c:pt idx="6">
                  <c:v>154</c:v>
                </c:pt>
                <c:pt idx="7">
                  <c:v>153</c:v>
                </c:pt>
                <c:pt idx="8">
                  <c:v>153</c:v>
                </c:pt>
                <c:pt idx="9">
                  <c:v>154</c:v>
                </c:pt>
                <c:pt idx="10">
                  <c:v>154</c:v>
                </c:pt>
                <c:pt idx="11">
                  <c:v>154</c:v>
                </c:pt>
                <c:pt idx="12">
                  <c:v>155</c:v>
                </c:pt>
                <c:pt idx="13">
                  <c:v>155</c:v>
                </c:pt>
                <c:pt idx="14">
                  <c:v>155</c:v>
                </c:pt>
                <c:pt idx="15">
                  <c:v>156</c:v>
                </c:pt>
                <c:pt idx="16">
                  <c:v>157</c:v>
                </c:pt>
                <c:pt idx="17">
                  <c:v>157</c:v>
                </c:pt>
                <c:pt idx="18">
                  <c:v>158</c:v>
                </c:pt>
                <c:pt idx="19">
                  <c:v>158</c:v>
                </c:pt>
                <c:pt idx="20">
                  <c:v>158</c:v>
                </c:pt>
                <c:pt idx="21">
                  <c:v>159</c:v>
                </c:pt>
                <c:pt idx="22">
                  <c:v>159</c:v>
                </c:pt>
                <c:pt idx="23">
                  <c:v>159</c:v>
                </c:pt>
                <c:pt idx="24">
                  <c:v>159</c:v>
                </c:pt>
                <c:pt idx="25">
                  <c:v>158</c:v>
                </c:pt>
                <c:pt idx="26">
                  <c:v>158</c:v>
                </c:pt>
                <c:pt idx="27">
                  <c:v>157</c:v>
                </c:pt>
                <c:pt idx="28">
                  <c:v>157</c:v>
                </c:pt>
                <c:pt idx="29">
                  <c:v>157</c:v>
                </c:pt>
                <c:pt idx="30">
                  <c:v>156</c:v>
                </c:pt>
                <c:pt idx="31">
                  <c:v>156</c:v>
                </c:pt>
                <c:pt idx="32">
                  <c:v>156</c:v>
                </c:pt>
                <c:pt idx="33">
                  <c:v>156</c:v>
                </c:pt>
                <c:pt idx="34">
                  <c:v>156</c:v>
                </c:pt>
                <c:pt idx="35">
                  <c:v>155</c:v>
                </c:pt>
                <c:pt idx="36">
                  <c:v>155</c:v>
                </c:pt>
                <c:pt idx="37">
                  <c:v>155</c:v>
                </c:pt>
                <c:pt idx="38">
                  <c:v>154</c:v>
                </c:pt>
                <c:pt idx="39">
                  <c:v>153</c:v>
                </c:pt>
                <c:pt idx="40">
                  <c:v>152</c:v>
                </c:pt>
                <c:pt idx="41">
                  <c:v>151</c:v>
                </c:pt>
                <c:pt idx="42">
                  <c:v>150</c:v>
                </c:pt>
                <c:pt idx="43">
                  <c:v>149</c:v>
                </c:pt>
                <c:pt idx="44">
                  <c:v>149</c:v>
                </c:pt>
                <c:pt idx="45">
                  <c:v>148</c:v>
                </c:pt>
                <c:pt idx="46">
                  <c:v>147</c:v>
                </c:pt>
                <c:pt idx="47">
                  <c:v>147</c:v>
                </c:pt>
                <c:pt idx="48">
                  <c:v>146</c:v>
                </c:pt>
                <c:pt idx="49">
                  <c:v>146</c:v>
                </c:pt>
                <c:pt idx="50">
                  <c:v>145</c:v>
                </c:pt>
                <c:pt idx="51">
                  <c:v>145</c:v>
                </c:pt>
                <c:pt idx="52">
                  <c:v>145</c:v>
                </c:pt>
                <c:pt idx="53">
                  <c:v>145</c:v>
                </c:pt>
                <c:pt idx="54">
                  <c:v>145</c:v>
                </c:pt>
                <c:pt idx="55">
                  <c:v>145</c:v>
                </c:pt>
                <c:pt idx="56">
                  <c:v>145</c:v>
                </c:pt>
                <c:pt idx="57">
                  <c:v>145</c:v>
                </c:pt>
                <c:pt idx="58">
                  <c:v>145</c:v>
                </c:pt>
                <c:pt idx="59">
                  <c:v>145</c:v>
                </c:pt>
                <c:pt idx="60">
                  <c:v>145</c:v>
                </c:pt>
                <c:pt idx="61">
                  <c:v>146</c:v>
                </c:pt>
                <c:pt idx="62">
                  <c:v>145</c:v>
                </c:pt>
                <c:pt idx="63">
                  <c:v>146</c:v>
                </c:pt>
                <c:pt idx="64">
                  <c:v>146</c:v>
                </c:pt>
                <c:pt idx="65">
                  <c:v>146</c:v>
                </c:pt>
                <c:pt idx="66">
                  <c:v>146</c:v>
                </c:pt>
                <c:pt idx="67">
                  <c:v>146</c:v>
                </c:pt>
                <c:pt idx="68">
                  <c:v>146</c:v>
                </c:pt>
                <c:pt idx="69">
                  <c:v>146</c:v>
                </c:pt>
                <c:pt idx="70">
                  <c:v>146</c:v>
                </c:pt>
                <c:pt idx="71">
                  <c:v>146</c:v>
                </c:pt>
                <c:pt idx="72">
                  <c:v>146</c:v>
                </c:pt>
                <c:pt idx="73">
                  <c:v>146</c:v>
                </c:pt>
                <c:pt idx="74">
                  <c:v>146</c:v>
                </c:pt>
                <c:pt idx="75">
                  <c:v>146</c:v>
                </c:pt>
                <c:pt idx="76">
                  <c:v>146</c:v>
                </c:pt>
                <c:pt idx="77">
                  <c:v>146</c:v>
                </c:pt>
                <c:pt idx="78">
                  <c:v>146</c:v>
                </c:pt>
                <c:pt idx="79">
                  <c:v>146</c:v>
                </c:pt>
                <c:pt idx="80">
                  <c:v>147</c:v>
                </c:pt>
                <c:pt idx="81">
                  <c:v>147</c:v>
                </c:pt>
                <c:pt idx="82">
                  <c:v>147</c:v>
                </c:pt>
                <c:pt idx="83">
                  <c:v>147</c:v>
                </c:pt>
                <c:pt idx="84">
                  <c:v>147</c:v>
                </c:pt>
                <c:pt idx="85">
                  <c:v>147</c:v>
                </c:pt>
                <c:pt idx="86">
                  <c:v>147</c:v>
                </c:pt>
                <c:pt idx="87">
                  <c:v>147</c:v>
                </c:pt>
                <c:pt idx="88">
                  <c:v>147</c:v>
                </c:pt>
                <c:pt idx="89">
                  <c:v>147</c:v>
                </c:pt>
                <c:pt idx="90">
                  <c:v>148</c:v>
                </c:pt>
                <c:pt idx="91">
                  <c:v>148</c:v>
                </c:pt>
                <c:pt idx="92">
                  <c:v>148</c:v>
                </c:pt>
                <c:pt idx="93">
                  <c:v>148</c:v>
                </c:pt>
                <c:pt idx="94">
                  <c:v>148</c:v>
                </c:pt>
                <c:pt idx="95">
                  <c:v>148</c:v>
                </c:pt>
                <c:pt idx="96">
                  <c:v>148</c:v>
                </c:pt>
                <c:pt idx="97">
                  <c:v>148</c:v>
                </c:pt>
                <c:pt idx="98">
                  <c:v>148</c:v>
                </c:pt>
                <c:pt idx="99">
                  <c:v>148</c:v>
                </c:pt>
                <c:pt idx="100">
                  <c:v>148</c:v>
                </c:pt>
                <c:pt idx="101">
                  <c:v>149</c:v>
                </c:pt>
                <c:pt idx="102">
                  <c:v>149</c:v>
                </c:pt>
                <c:pt idx="103">
                  <c:v>149</c:v>
                </c:pt>
                <c:pt idx="104">
                  <c:v>149</c:v>
                </c:pt>
                <c:pt idx="105">
                  <c:v>149</c:v>
                </c:pt>
                <c:pt idx="106">
                  <c:v>149</c:v>
                </c:pt>
                <c:pt idx="107">
                  <c:v>149</c:v>
                </c:pt>
                <c:pt idx="108">
                  <c:v>149</c:v>
                </c:pt>
                <c:pt idx="109">
                  <c:v>149</c:v>
                </c:pt>
                <c:pt idx="110">
                  <c:v>149</c:v>
                </c:pt>
                <c:pt idx="111">
                  <c:v>149</c:v>
                </c:pt>
                <c:pt idx="112">
                  <c:v>149</c:v>
                </c:pt>
                <c:pt idx="113">
                  <c:v>149</c:v>
                </c:pt>
                <c:pt idx="114">
                  <c:v>149</c:v>
                </c:pt>
                <c:pt idx="115">
                  <c:v>149</c:v>
                </c:pt>
                <c:pt idx="116">
                  <c:v>149</c:v>
                </c:pt>
                <c:pt idx="117">
                  <c:v>149</c:v>
                </c:pt>
                <c:pt idx="118">
                  <c:v>148</c:v>
                </c:pt>
                <c:pt idx="119">
                  <c:v>148</c:v>
                </c:pt>
                <c:pt idx="120">
                  <c:v>148</c:v>
                </c:pt>
                <c:pt idx="121">
                  <c:v>148</c:v>
                </c:pt>
                <c:pt idx="122">
                  <c:v>148</c:v>
                </c:pt>
                <c:pt idx="123">
                  <c:v>148</c:v>
                </c:pt>
                <c:pt idx="124">
                  <c:v>148</c:v>
                </c:pt>
                <c:pt idx="125">
                  <c:v>148</c:v>
                </c:pt>
                <c:pt idx="126">
                  <c:v>148</c:v>
                </c:pt>
                <c:pt idx="127">
                  <c:v>148</c:v>
                </c:pt>
                <c:pt idx="128">
                  <c:v>148</c:v>
                </c:pt>
                <c:pt idx="129">
                  <c:v>147</c:v>
                </c:pt>
                <c:pt idx="130">
                  <c:v>147</c:v>
                </c:pt>
                <c:pt idx="131">
                  <c:v>147</c:v>
                </c:pt>
                <c:pt idx="132">
                  <c:v>147</c:v>
                </c:pt>
                <c:pt idx="133">
                  <c:v>147</c:v>
                </c:pt>
                <c:pt idx="134">
                  <c:v>147</c:v>
                </c:pt>
                <c:pt idx="135">
                  <c:v>147</c:v>
                </c:pt>
                <c:pt idx="136">
                  <c:v>147</c:v>
                </c:pt>
                <c:pt idx="137">
                  <c:v>147</c:v>
                </c:pt>
                <c:pt idx="138">
                  <c:v>147</c:v>
                </c:pt>
                <c:pt idx="139">
                  <c:v>147</c:v>
                </c:pt>
                <c:pt idx="140">
                  <c:v>147</c:v>
                </c:pt>
                <c:pt idx="141">
                  <c:v>147</c:v>
                </c:pt>
                <c:pt idx="142">
                  <c:v>147</c:v>
                </c:pt>
                <c:pt idx="143">
                  <c:v>147</c:v>
                </c:pt>
                <c:pt idx="144">
                  <c:v>147</c:v>
                </c:pt>
                <c:pt idx="145">
                  <c:v>147</c:v>
                </c:pt>
                <c:pt idx="146">
                  <c:v>147</c:v>
                </c:pt>
                <c:pt idx="147">
                  <c:v>147</c:v>
                </c:pt>
                <c:pt idx="148">
                  <c:v>147</c:v>
                </c:pt>
                <c:pt idx="149">
                  <c:v>147</c:v>
                </c:pt>
                <c:pt idx="150">
                  <c:v>147</c:v>
                </c:pt>
                <c:pt idx="151">
                  <c:v>147</c:v>
                </c:pt>
                <c:pt idx="152">
                  <c:v>147</c:v>
                </c:pt>
                <c:pt idx="153">
                  <c:v>148</c:v>
                </c:pt>
                <c:pt idx="154">
                  <c:v>148</c:v>
                </c:pt>
                <c:pt idx="155">
                  <c:v>148</c:v>
                </c:pt>
                <c:pt idx="156">
                  <c:v>148</c:v>
                </c:pt>
                <c:pt idx="157">
                  <c:v>148</c:v>
                </c:pt>
                <c:pt idx="158">
                  <c:v>148</c:v>
                </c:pt>
                <c:pt idx="159">
                  <c:v>148</c:v>
                </c:pt>
                <c:pt idx="160">
                  <c:v>148</c:v>
                </c:pt>
                <c:pt idx="161">
                  <c:v>148</c:v>
                </c:pt>
                <c:pt idx="162">
                  <c:v>148</c:v>
                </c:pt>
                <c:pt idx="163">
                  <c:v>148</c:v>
                </c:pt>
                <c:pt idx="164">
                  <c:v>148</c:v>
                </c:pt>
                <c:pt idx="165">
                  <c:v>148</c:v>
                </c:pt>
                <c:pt idx="166">
                  <c:v>148</c:v>
                </c:pt>
                <c:pt idx="167">
                  <c:v>148</c:v>
                </c:pt>
                <c:pt idx="168">
                  <c:v>149</c:v>
                </c:pt>
                <c:pt idx="169">
                  <c:v>149</c:v>
                </c:pt>
                <c:pt idx="170">
                  <c:v>149</c:v>
                </c:pt>
                <c:pt idx="171">
                  <c:v>149</c:v>
                </c:pt>
                <c:pt idx="172">
                  <c:v>149</c:v>
                </c:pt>
                <c:pt idx="173">
                  <c:v>149</c:v>
                </c:pt>
                <c:pt idx="174">
                  <c:v>149</c:v>
                </c:pt>
                <c:pt idx="175">
                  <c:v>149</c:v>
                </c:pt>
                <c:pt idx="176">
                  <c:v>149</c:v>
                </c:pt>
                <c:pt idx="177">
                  <c:v>149</c:v>
                </c:pt>
                <c:pt idx="178">
                  <c:v>149</c:v>
                </c:pt>
                <c:pt idx="179">
                  <c:v>149</c:v>
                </c:pt>
                <c:pt idx="180">
                  <c:v>149</c:v>
                </c:pt>
                <c:pt idx="181">
                  <c:v>150</c:v>
                </c:pt>
                <c:pt idx="182">
                  <c:v>150</c:v>
                </c:pt>
                <c:pt idx="183">
                  <c:v>150</c:v>
                </c:pt>
                <c:pt idx="184">
                  <c:v>150</c:v>
                </c:pt>
                <c:pt idx="185">
                  <c:v>150</c:v>
                </c:pt>
                <c:pt idx="186">
                  <c:v>150</c:v>
                </c:pt>
                <c:pt idx="187">
                  <c:v>150</c:v>
                </c:pt>
                <c:pt idx="188">
                  <c:v>150</c:v>
                </c:pt>
                <c:pt idx="189">
                  <c:v>150</c:v>
                </c:pt>
                <c:pt idx="190">
                  <c:v>150</c:v>
                </c:pt>
                <c:pt idx="191">
                  <c:v>150</c:v>
                </c:pt>
                <c:pt idx="192">
                  <c:v>150</c:v>
                </c:pt>
                <c:pt idx="193">
                  <c:v>150</c:v>
                </c:pt>
                <c:pt idx="194">
                  <c:v>150</c:v>
                </c:pt>
                <c:pt idx="195">
                  <c:v>151</c:v>
                </c:pt>
                <c:pt idx="196">
                  <c:v>151</c:v>
                </c:pt>
                <c:pt idx="197">
                  <c:v>151</c:v>
                </c:pt>
                <c:pt idx="198">
                  <c:v>150</c:v>
                </c:pt>
                <c:pt idx="199">
                  <c:v>151</c:v>
                </c:pt>
                <c:pt idx="200">
                  <c:v>151</c:v>
                </c:pt>
                <c:pt idx="201">
                  <c:v>151</c:v>
                </c:pt>
                <c:pt idx="202">
                  <c:v>151</c:v>
                </c:pt>
                <c:pt idx="203">
                  <c:v>151</c:v>
                </c:pt>
                <c:pt idx="204">
                  <c:v>151</c:v>
                </c:pt>
                <c:pt idx="205">
                  <c:v>151</c:v>
                </c:pt>
                <c:pt idx="206">
                  <c:v>151</c:v>
                </c:pt>
                <c:pt idx="207">
                  <c:v>151</c:v>
                </c:pt>
                <c:pt idx="208">
                  <c:v>151</c:v>
                </c:pt>
                <c:pt idx="209">
                  <c:v>151</c:v>
                </c:pt>
                <c:pt idx="210">
                  <c:v>151</c:v>
                </c:pt>
                <c:pt idx="211">
                  <c:v>151</c:v>
                </c:pt>
                <c:pt idx="212">
                  <c:v>151</c:v>
                </c:pt>
                <c:pt idx="213">
                  <c:v>151</c:v>
                </c:pt>
                <c:pt idx="214">
                  <c:v>151</c:v>
                </c:pt>
                <c:pt idx="215">
                  <c:v>151</c:v>
                </c:pt>
              </c:numCache>
            </c:numRef>
          </c:yVal>
          <c:smooth val="0"/>
        </c:ser>
        <c:ser>
          <c:idx val="1"/>
          <c:order val="1"/>
          <c:tx>
            <c:v>Mar 15-20</c:v>
          </c:tx>
          <c:marker>
            <c:symbol val="diamond"/>
            <c:size val="5"/>
          </c:marker>
          <c:xVal>
            <c:numRef>
              <c:f>'15-min ''07'!$F$7107:$F$7586</c:f>
              <c:numCache>
                <c:formatCode>0.00</c:formatCode>
                <c:ptCount val="480"/>
                <c:pt idx="0">
                  <c:v>4.4174280695999855</c:v>
                </c:pt>
                <c:pt idx="1">
                  <c:v>4.5023786094</c:v>
                </c:pt>
                <c:pt idx="2">
                  <c:v>4.5023786094</c:v>
                </c:pt>
                <c:pt idx="3">
                  <c:v>4.5023786094</c:v>
                </c:pt>
                <c:pt idx="4">
                  <c:v>4.5023786094</c:v>
                </c:pt>
                <c:pt idx="5">
                  <c:v>4.5023786094</c:v>
                </c:pt>
                <c:pt idx="6">
                  <c:v>4.5023786094</c:v>
                </c:pt>
                <c:pt idx="7">
                  <c:v>4.5873291492000003</c:v>
                </c:pt>
                <c:pt idx="8">
                  <c:v>4.5873291492000003</c:v>
                </c:pt>
                <c:pt idx="9">
                  <c:v>4.5873291492000003</c:v>
                </c:pt>
                <c:pt idx="10">
                  <c:v>4.6722796889999998</c:v>
                </c:pt>
                <c:pt idx="11">
                  <c:v>4.6722796889999998</c:v>
                </c:pt>
                <c:pt idx="12">
                  <c:v>4.6722796889999998</c:v>
                </c:pt>
                <c:pt idx="13">
                  <c:v>4.6722796889999998</c:v>
                </c:pt>
                <c:pt idx="14">
                  <c:v>4.7572302287999744</c:v>
                </c:pt>
                <c:pt idx="15">
                  <c:v>4.8421807685999649</c:v>
                </c:pt>
                <c:pt idx="16">
                  <c:v>4.9271313083999688</c:v>
                </c:pt>
                <c:pt idx="17">
                  <c:v>5.0120818481999585</c:v>
                </c:pt>
                <c:pt idx="18">
                  <c:v>5.0120818481999585</c:v>
                </c:pt>
                <c:pt idx="19">
                  <c:v>5.0970323880000006</c:v>
                </c:pt>
                <c:pt idx="20">
                  <c:v>5.0970323880000006</c:v>
                </c:pt>
                <c:pt idx="21">
                  <c:v>5.0970323880000006</c:v>
                </c:pt>
                <c:pt idx="22">
                  <c:v>5.1819829277999716</c:v>
                </c:pt>
                <c:pt idx="23">
                  <c:v>5.2952503142000014</c:v>
                </c:pt>
                <c:pt idx="24">
                  <c:v>5.3802008539999955</c:v>
                </c:pt>
                <c:pt idx="25">
                  <c:v>5.4651513938000003</c:v>
                </c:pt>
                <c:pt idx="26">
                  <c:v>5.6633693200000002</c:v>
                </c:pt>
                <c:pt idx="27">
                  <c:v>5.7483198598000005</c:v>
                </c:pt>
                <c:pt idx="28">
                  <c:v>5.9465377860000004</c:v>
                </c:pt>
                <c:pt idx="29">
                  <c:v>6.3429736383999753</c:v>
                </c:pt>
                <c:pt idx="30">
                  <c:v>6.8809937238000014</c:v>
                </c:pt>
                <c:pt idx="31">
                  <c:v>7.9004002014000001</c:v>
                </c:pt>
                <c:pt idx="32">
                  <c:v>9.7976289235999889</c:v>
                </c:pt>
                <c:pt idx="33">
                  <c:v>14.158423300000001</c:v>
                </c:pt>
                <c:pt idx="34">
                  <c:v>22.1720908878</c:v>
                </c:pt>
                <c:pt idx="35">
                  <c:v>31.998036657999865</c:v>
                </c:pt>
                <c:pt idx="36">
                  <c:v>42.475269900000001</c:v>
                </c:pt>
                <c:pt idx="37">
                  <c:v>51.819829277999894</c:v>
                </c:pt>
                <c:pt idx="38">
                  <c:v>62.297062520000011</c:v>
                </c:pt>
                <c:pt idx="39">
                  <c:v>69.942611102000001</c:v>
                </c:pt>
                <c:pt idx="40">
                  <c:v>77.021822751999949</c:v>
                </c:pt>
                <c:pt idx="41">
                  <c:v>82.402023606000327</c:v>
                </c:pt>
                <c:pt idx="42">
                  <c:v>87.215887527999556</c:v>
                </c:pt>
                <c:pt idx="43">
                  <c:v>92.312919915999998</c:v>
                </c:pt>
                <c:pt idx="44">
                  <c:v>95.994109973999997</c:v>
                </c:pt>
                <c:pt idx="45">
                  <c:v>100.52480543</c:v>
                </c:pt>
                <c:pt idx="46">
                  <c:v>102.79015315800002</c:v>
                </c:pt>
                <c:pt idx="47">
                  <c:v>106.18817474999985</c:v>
                </c:pt>
                <c:pt idx="48">
                  <c:v>108.45352247800002</c:v>
                </c:pt>
                <c:pt idx="49">
                  <c:v>108.45352247800002</c:v>
                </c:pt>
                <c:pt idx="50">
                  <c:v>109.58619634200001</c:v>
                </c:pt>
                <c:pt idx="51">
                  <c:v>111.28520713799942</c:v>
                </c:pt>
                <c:pt idx="52">
                  <c:v>111.00203867199966</c:v>
                </c:pt>
                <c:pt idx="53">
                  <c:v>108.45352247800002</c:v>
                </c:pt>
                <c:pt idx="54">
                  <c:v>107.887185546</c:v>
                </c:pt>
                <c:pt idx="55">
                  <c:v>108.45352247800002</c:v>
                </c:pt>
                <c:pt idx="56">
                  <c:v>106.18817474999985</c:v>
                </c:pt>
                <c:pt idx="57">
                  <c:v>104.77233241999933</c:v>
                </c:pt>
                <c:pt idx="58">
                  <c:v>104.20599548800034</c:v>
                </c:pt>
                <c:pt idx="59">
                  <c:v>101.94064776000043</c:v>
                </c:pt>
                <c:pt idx="60">
                  <c:v>101.37431082800001</c:v>
                </c:pt>
                <c:pt idx="61">
                  <c:v>99.675300031999214</c:v>
                </c:pt>
                <c:pt idx="62">
                  <c:v>97.693120770000007</c:v>
                </c:pt>
                <c:pt idx="63">
                  <c:v>95.994109973999997</c:v>
                </c:pt>
                <c:pt idx="64">
                  <c:v>95.144604576000006</c:v>
                </c:pt>
                <c:pt idx="65">
                  <c:v>93.445593779999996</c:v>
                </c:pt>
                <c:pt idx="66">
                  <c:v>92.029751449999978</c:v>
                </c:pt>
                <c:pt idx="67">
                  <c:v>88.348561392000008</c:v>
                </c:pt>
                <c:pt idx="68">
                  <c:v>87.782224460000535</c:v>
                </c:pt>
                <c:pt idx="69">
                  <c:v>86.932719062000004</c:v>
                </c:pt>
                <c:pt idx="70">
                  <c:v>84.667371333999228</c:v>
                </c:pt>
                <c:pt idx="71">
                  <c:v>82.402023606000327</c:v>
                </c:pt>
                <c:pt idx="72">
                  <c:v>82.118855140000008</c:v>
                </c:pt>
                <c:pt idx="73">
                  <c:v>80.986181275999982</c:v>
                </c:pt>
                <c:pt idx="74">
                  <c:v>79.287170480000327</c:v>
                </c:pt>
                <c:pt idx="75">
                  <c:v>78.437665082000535</c:v>
                </c:pt>
                <c:pt idx="76">
                  <c:v>77.304991217999628</c:v>
                </c:pt>
                <c:pt idx="77">
                  <c:v>76.172317353999091</c:v>
                </c:pt>
                <c:pt idx="78">
                  <c:v>74.190138091999629</c:v>
                </c:pt>
                <c:pt idx="79">
                  <c:v>74.190138091999629</c:v>
                </c:pt>
                <c:pt idx="80">
                  <c:v>72.207958829999981</c:v>
                </c:pt>
                <c:pt idx="81">
                  <c:v>70.508948033999374</c:v>
                </c:pt>
                <c:pt idx="82">
                  <c:v>70.225779567999425</c:v>
                </c:pt>
                <c:pt idx="83">
                  <c:v>69.093105703999981</c:v>
                </c:pt>
                <c:pt idx="84">
                  <c:v>67.677263374000006</c:v>
                </c:pt>
                <c:pt idx="85">
                  <c:v>66.544589510000023</c:v>
                </c:pt>
                <c:pt idx="86">
                  <c:v>66.261421044000386</c:v>
                </c:pt>
                <c:pt idx="87">
                  <c:v>63.996073316000171</c:v>
                </c:pt>
                <c:pt idx="88">
                  <c:v>64.279241782</c:v>
                </c:pt>
                <c:pt idx="89">
                  <c:v>62.580230986000011</c:v>
                </c:pt>
                <c:pt idx="90">
                  <c:v>61.730725588000013</c:v>
                </c:pt>
                <c:pt idx="91">
                  <c:v>60.314883257999703</c:v>
                </c:pt>
                <c:pt idx="92">
                  <c:v>59.748546326000231</c:v>
                </c:pt>
                <c:pt idx="93">
                  <c:v>58.332703996000063</c:v>
                </c:pt>
                <c:pt idx="94">
                  <c:v>57.483198598000001</c:v>
                </c:pt>
                <c:pt idx="95">
                  <c:v>57.200030132000194</c:v>
                </c:pt>
                <c:pt idx="96">
                  <c:v>56.350524734000004</c:v>
                </c:pt>
                <c:pt idx="97">
                  <c:v>55.501019336000013</c:v>
                </c:pt>
                <c:pt idx="98">
                  <c:v>55.217850869999999</c:v>
                </c:pt>
                <c:pt idx="99">
                  <c:v>54.085177006000002</c:v>
                </c:pt>
                <c:pt idx="100">
                  <c:v>53.518840073999996</c:v>
                </c:pt>
                <c:pt idx="101">
                  <c:v>52.669334676000013</c:v>
                </c:pt>
                <c:pt idx="102">
                  <c:v>52.102997744000113</c:v>
                </c:pt>
                <c:pt idx="103">
                  <c:v>51.253492346000193</c:v>
                </c:pt>
                <c:pt idx="104">
                  <c:v>50.687155414000003</c:v>
                </c:pt>
                <c:pt idx="105">
                  <c:v>50.687155414000003</c:v>
                </c:pt>
                <c:pt idx="106">
                  <c:v>49.837650015999998</c:v>
                </c:pt>
                <c:pt idx="107">
                  <c:v>49.271313084000013</c:v>
                </c:pt>
                <c:pt idx="108">
                  <c:v>48.704976152</c:v>
                </c:pt>
                <c:pt idx="109">
                  <c:v>48.421807685999994</c:v>
                </c:pt>
                <c:pt idx="110">
                  <c:v>47.57230228800023</c:v>
                </c:pt>
                <c:pt idx="111">
                  <c:v>47.289133822000245</c:v>
                </c:pt>
                <c:pt idx="112">
                  <c:v>46.722796890000289</c:v>
                </c:pt>
                <c:pt idx="113">
                  <c:v>46.156459957999999</c:v>
                </c:pt>
                <c:pt idx="114">
                  <c:v>46.156459957999999</c:v>
                </c:pt>
                <c:pt idx="115">
                  <c:v>45.306954559999994</c:v>
                </c:pt>
                <c:pt idx="116">
                  <c:v>45.306954559999994</c:v>
                </c:pt>
                <c:pt idx="117">
                  <c:v>44.740617628000003</c:v>
                </c:pt>
                <c:pt idx="118">
                  <c:v>44.740617628000003</c:v>
                </c:pt>
                <c:pt idx="119">
                  <c:v>43.324775298000013</c:v>
                </c:pt>
                <c:pt idx="120">
                  <c:v>43.891112230000275</c:v>
                </c:pt>
                <c:pt idx="121">
                  <c:v>43.041606831999999</c:v>
                </c:pt>
                <c:pt idx="122">
                  <c:v>42.475269900000001</c:v>
                </c:pt>
                <c:pt idx="123">
                  <c:v>42.192101434000186</c:v>
                </c:pt>
                <c:pt idx="124">
                  <c:v>42.192101434000186</c:v>
                </c:pt>
                <c:pt idx="125">
                  <c:v>41.342596036000003</c:v>
                </c:pt>
                <c:pt idx="126">
                  <c:v>41.342596036000003</c:v>
                </c:pt>
                <c:pt idx="127">
                  <c:v>40.776259104000012</c:v>
                </c:pt>
                <c:pt idx="128">
                  <c:v>40.209922172000013</c:v>
                </c:pt>
                <c:pt idx="129">
                  <c:v>39.643585240000171</c:v>
                </c:pt>
                <c:pt idx="130">
                  <c:v>39.926753706000063</c:v>
                </c:pt>
                <c:pt idx="131">
                  <c:v>39.360416774000001</c:v>
                </c:pt>
                <c:pt idx="132">
                  <c:v>37.944574444000004</c:v>
                </c:pt>
                <c:pt idx="133">
                  <c:v>38.227742910000238</c:v>
                </c:pt>
                <c:pt idx="134">
                  <c:v>37.944574444000004</c:v>
                </c:pt>
                <c:pt idx="135">
                  <c:v>37.944574444000004</c:v>
                </c:pt>
                <c:pt idx="136">
                  <c:v>37.378237511999998</c:v>
                </c:pt>
                <c:pt idx="137">
                  <c:v>36.811900579999829</c:v>
                </c:pt>
                <c:pt idx="138">
                  <c:v>36.245563648000179</c:v>
                </c:pt>
                <c:pt idx="139">
                  <c:v>35.962395182000193</c:v>
                </c:pt>
                <c:pt idx="140">
                  <c:v>35.679226716000002</c:v>
                </c:pt>
                <c:pt idx="141">
                  <c:v>35.679226716000002</c:v>
                </c:pt>
                <c:pt idx="142">
                  <c:v>34.829721318000011</c:v>
                </c:pt>
                <c:pt idx="143">
                  <c:v>34.829721318000011</c:v>
                </c:pt>
                <c:pt idx="144">
                  <c:v>34.829721318000011</c:v>
                </c:pt>
                <c:pt idx="145">
                  <c:v>34.546552852000012</c:v>
                </c:pt>
                <c:pt idx="146">
                  <c:v>33.980215920000013</c:v>
                </c:pt>
                <c:pt idx="147">
                  <c:v>33.980215920000013</c:v>
                </c:pt>
                <c:pt idx="148">
                  <c:v>33.980215920000013</c:v>
                </c:pt>
                <c:pt idx="149">
                  <c:v>33.413878988</c:v>
                </c:pt>
                <c:pt idx="150">
                  <c:v>33.413878988</c:v>
                </c:pt>
                <c:pt idx="151">
                  <c:v>33.130710522000179</c:v>
                </c:pt>
                <c:pt idx="152">
                  <c:v>33.130710522000179</c:v>
                </c:pt>
                <c:pt idx="153">
                  <c:v>33.130710522000179</c:v>
                </c:pt>
                <c:pt idx="154">
                  <c:v>33.130710522000179</c:v>
                </c:pt>
                <c:pt idx="155">
                  <c:v>32.281205124000003</c:v>
                </c:pt>
                <c:pt idx="156">
                  <c:v>32.564373590000002</c:v>
                </c:pt>
                <c:pt idx="157">
                  <c:v>31.998036657999865</c:v>
                </c:pt>
                <c:pt idx="158">
                  <c:v>31.998036657999865</c:v>
                </c:pt>
                <c:pt idx="159">
                  <c:v>31.714868192000182</c:v>
                </c:pt>
                <c:pt idx="160">
                  <c:v>31.714868192000182</c:v>
                </c:pt>
                <c:pt idx="161">
                  <c:v>31.431699726000005</c:v>
                </c:pt>
                <c:pt idx="162">
                  <c:v>30.865362793999989</c:v>
                </c:pt>
                <c:pt idx="163">
                  <c:v>30.865362793999989</c:v>
                </c:pt>
                <c:pt idx="164">
                  <c:v>30.582194328</c:v>
                </c:pt>
                <c:pt idx="165">
                  <c:v>30.015857396000111</c:v>
                </c:pt>
                <c:pt idx="166">
                  <c:v>30.299025862000001</c:v>
                </c:pt>
                <c:pt idx="167">
                  <c:v>30.015857396000111</c:v>
                </c:pt>
                <c:pt idx="168">
                  <c:v>29.732688930000002</c:v>
                </c:pt>
                <c:pt idx="169">
                  <c:v>29.732688930000002</c:v>
                </c:pt>
                <c:pt idx="170">
                  <c:v>29.449520464000003</c:v>
                </c:pt>
                <c:pt idx="171">
                  <c:v>28.883183531999869</c:v>
                </c:pt>
                <c:pt idx="172">
                  <c:v>28.600015066000108</c:v>
                </c:pt>
                <c:pt idx="173">
                  <c:v>28.600015066000108</c:v>
                </c:pt>
                <c:pt idx="174">
                  <c:v>28.600015066000108</c:v>
                </c:pt>
                <c:pt idx="175">
                  <c:v>28.2318960602001</c:v>
                </c:pt>
                <c:pt idx="176">
                  <c:v>28.0053612874</c:v>
                </c:pt>
                <c:pt idx="177">
                  <c:v>28.0053612874</c:v>
                </c:pt>
                <c:pt idx="178">
                  <c:v>28.0053612874</c:v>
                </c:pt>
                <c:pt idx="179">
                  <c:v>27.778826514600002</c:v>
                </c:pt>
                <c:pt idx="180">
                  <c:v>27.580608588399876</c:v>
                </c:pt>
                <c:pt idx="181">
                  <c:v>27.354073815600035</c:v>
                </c:pt>
                <c:pt idx="182">
                  <c:v>27.354073815600035</c:v>
                </c:pt>
                <c:pt idx="183">
                  <c:v>27.155855889400119</c:v>
                </c:pt>
                <c:pt idx="184">
                  <c:v>26.929321116600001</c:v>
                </c:pt>
                <c:pt idx="185">
                  <c:v>26.731103190399999</c:v>
                </c:pt>
                <c:pt idx="186">
                  <c:v>26.731103190399999</c:v>
                </c:pt>
                <c:pt idx="187">
                  <c:v>26.504568417600119</c:v>
                </c:pt>
                <c:pt idx="188">
                  <c:v>26.306350491400035</c:v>
                </c:pt>
                <c:pt idx="189">
                  <c:v>26.504568417600119</c:v>
                </c:pt>
                <c:pt idx="190">
                  <c:v>26.108132565200002</c:v>
                </c:pt>
                <c:pt idx="191">
                  <c:v>26.108132565200002</c:v>
                </c:pt>
                <c:pt idx="192">
                  <c:v>25.881597792400001</c:v>
                </c:pt>
                <c:pt idx="193">
                  <c:v>25.881597792400001</c:v>
                </c:pt>
                <c:pt idx="194">
                  <c:v>25.48516193999988</c:v>
                </c:pt>
                <c:pt idx="195">
                  <c:v>25.683379866199989</c:v>
                </c:pt>
                <c:pt idx="196">
                  <c:v>25.286944013799989</c:v>
                </c:pt>
                <c:pt idx="197">
                  <c:v>25.286944013799989</c:v>
                </c:pt>
                <c:pt idx="198">
                  <c:v>25.286944013799989</c:v>
                </c:pt>
                <c:pt idx="199">
                  <c:v>25.060409240999824</c:v>
                </c:pt>
                <c:pt idx="200">
                  <c:v>24.8621913148</c:v>
                </c:pt>
                <c:pt idx="201">
                  <c:v>24.8621913148</c:v>
                </c:pt>
                <c:pt idx="202">
                  <c:v>24.663973388600031</c:v>
                </c:pt>
                <c:pt idx="203">
                  <c:v>24.465755462400001</c:v>
                </c:pt>
                <c:pt idx="204">
                  <c:v>24.465755462400001</c:v>
                </c:pt>
                <c:pt idx="205">
                  <c:v>24.069319609999877</c:v>
                </c:pt>
                <c:pt idx="206">
                  <c:v>24.069319609999877</c:v>
                </c:pt>
                <c:pt idx="207">
                  <c:v>23.871101683799999</c:v>
                </c:pt>
                <c:pt idx="208">
                  <c:v>23.871101683799999</c:v>
                </c:pt>
                <c:pt idx="209">
                  <c:v>23.871101683799999</c:v>
                </c:pt>
                <c:pt idx="210">
                  <c:v>23.7012006042</c:v>
                </c:pt>
                <c:pt idx="211">
                  <c:v>23.502982678000002</c:v>
                </c:pt>
                <c:pt idx="212">
                  <c:v>23.304764751800104</c:v>
                </c:pt>
                <c:pt idx="213">
                  <c:v>23.106546825599903</c:v>
                </c:pt>
                <c:pt idx="214">
                  <c:v>23.106546825599903</c:v>
                </c:pt>
                <c:pt idx="215">
                  <c:v>23.106546825599903</c:v>
                </c:pt>
                <c:pt idx="216">
                  <c:v>23.106546825599903</c:v>
                </c:pt>
                <c:pt idx="217">
                  <c:v>23.106546825599903</c:v>
                </c:pt>
                <c:pt idx="218">
                  <c:v>22.738427819800002</c:v>
                </c:pt>
                <c:pt idx="219">
                  <c:v>22.738427819800002</c:v>
                </c:pt>
                <c:pt idx="220">
                  <c:v>22.540209893599869</c:v>
                </c:pt>
                <c:pt idx="221">
                  <c:v>22.370308814000001</c:v>
                </c:pt>
                <c:pt idx="222">
                  <c:v>22.1720908878</c:v>
                </c:pt>
                <c:pt idx="223">
                  <c:v>22.1720908878</c:v>
                </c:pt>
                <c:pt idx="224">
                  <c:v>22.1720908878</c:v>
                </c:pt>
                <c:pt idx="225">
                  <c:v>22.1720908878</c:v>
                </c:pt>
                <c:pt idx="226">
                  <c:v>22.1720908878</c:v>
                </c:pt>
                <c:pt idx="227">
                  <c:v>22.002189808199873</c:v>
                </c:pt>
                <c:pt idx="228">
                  <c:v>21.803971881999999</c:v>
                </c:pt>
                <c:pt idx="229">
                  <c:v>21.634070802400096</c:v>
                </c:pt>
                <c:pt idx="230">
                  <c:v>21.435852876200002</c:v>
                </c:pt>
                <c:pt idx="231">
                  <c:v>21.435852876200002</c:v>
                </c:pt>
                <c:pt idx="232">
                  <c:v>21.265951796600035</c:v>
                </c:pt>
                <c:pt idx="233">
                  <c:v>21.265951796600035</c:v>
                </c:pt>
                <c:pt idx="234">
                  <c:v>21.265951796600035</c:v>
                </c:pt>
                <c:pt idx="235">
                  <c:v>21.096050717000104</c:v>
                </c:pt>
                <c:pt idx="236">
                  <c:v>21.096050717000104</c:v>
                </c:pt>
                <c:pt idx="237">
                  <c:v>21.096050717000104</c:v>
                </c:pt>
                <c:pt idx="238">
                  <c:v>20.897832790799999</c:v>
                </c:pt>
                <c:pt idx="239">
                  <c:v>20.897832790799999</c:v>
                </c:pt>
                <c:pt idx="240">
                  <c:v>20.727931711200096</c:v>
                </c:pt>
                <c:pt idx="241">
                  <c:v>20.558030631599884</c:v>
                </c:pt>
                <c:pt idx="242">
                  <c:v>20.558030631599884</c:v>
                </c:pt>
                <c:pt idx="243">
                  <c:v>20.558030631599884</c:v>
                </c:pt>
                <c:pt idx="244">
                  <c:v>20.388129551999835</c:v>
                </c:pt>
                <c:pt idx="245">
                  <c:v>20.558030631599884</c:v>
                </c:pt>
                <c:pt idx="246">
                  <c:v>20.388129551999835</c:v>
                </c:pt>
                <c:pt idx="247">
                  <c:v>20.2182284724</c:v>
                </c:pt>
                <c:pt idx="248">
                  <c:v>20.2182284724</c:v>
                </c:pt>
                <c:pt idx="249">
                  <c:v>20.020010546200002</c:v>
                </c:pt>
                <c:pt idx="250">
                  <c:v>19.850109466599999</c:v>
                </c:pt>
                <c:pt idx="251">
                  <c:v>19.850109466599999</c:v>
                </c:pt>
                <c:pt idx="252">
                  <c:v>19.680208387</c:v>
                </c:pt>
                <c:pt idx="253">
                  <c:v>19.680208387</c:v>
                </c:pt>
                <c:pt idx="254">
                  <c:v>19.680208387</c:v>
                </c:pt>
                <c:pt idx="255">
                  <c:v>19.510307307400005</c:v>
                </c:pt>
                <c:pt idx="256">
                  <c:v>19.510307307400005</c:v>
                </c:pt>
                <c:pt idx="257">
                  <c:v>19.34040622779991</c:v>
                </c:pt>
                <c:pt idx="258">
                  <c:v>19.34040622779991</c:v>
                </c:pt>
                <c:pt idx="259">
                  <c:v>19.028920915200001</c:v>
                </c:pt>
                <c:pt idx="260">
                  <c:v>19.028920915200001</c:v>
                </c:pt>
                <c:pt idx="261">
                  <c:v>19.028920915200001</c:v>
                </c:pt>
                <c:pt idx="262">
                  <c:v>18.859019835600002</c:v>
                </c:pt>
                <c:pt idx="263">
                  <c:v>18.859019835600002</c:v>
                </c:pt>
                <c:pt idx="264">
                  <c:v>18.859019835600002</c:v>
                </c:pt>
                <c:pt idx="265">
                  <c:v>18.859019835600002</c:v>
                </c:pt>
                <c:pt idx="266">
                  <c:v>18.490900829800001</c:v>
                </c:pt>
                <c:pt idx="267">
                  <c:v>18.490900829800001</c:v>
                </c:pt>
                <c:pt idx="268">
                  <c:v>18.490900829800001</c:v>
                </c:pt>
                <c:pt idx="269">
                  <c:v>18.29268290359984</c:v>
                </c:pt>
                <c:pt idx="270">
                  <c:v>18.066148130800002</c:v>
                </c:pt>
                <c:pt idx="271">
                  <c:v>18.066148130800002</c:v>
                </c:pt>
                <c:pt idx="272">
                  <c:v>18.066148130800002</c:v>
                </c:pt>
                <c:pt idx="273">
                  <c:v>17.8679302046</c:v>
                </c:pt>
                <c:pt idx="274">
                  <c:v>17.8679302046</c:v>
                </c:pt>
                <c:pt idx="275">
                  <c:v>17.8679302046</c:v>
                </c:pt>
                <c:pt idx="276">
                  <c:v>17.669712278399825</c:v>
                </c:pt>
                <c:pt idx="277">
                  <c:v>17.471494352200001</c:v>
                </c:pt>
                <c:pt idx="278">
                  <c:v>17.471494352200001</c:v>
                </c:pt>
                <c:pt idx="279">
                  <c:v>17.669712278399825</c:v>
                </c:pt>
                <c:pt idx="280">
                  <c:v>17.273276425999999</c:v>
                </c:pt>
                <c:pt idx="281">
                  <c:v>17.103375346400089</c:v>
                </c:pt>
                <c:pt idx="282">
                  <c:v>17.273276425999999</c:v>
                </c:pt>
                <c:pt idx="283">
                  <c:v>17.103375346400089</c:v>
                </c:pt>
                <c:pt idx="284">
                  <c:v>17.103375346400089</c:v>
                </c:pt>
                <c:pt idx="285">
                  <c:v>16.905157420200005</c:v>
                </c:pt>
                <c:pt idx="286">
                  <c:v>16.905157420200005</c:v>
                </c:pt>
                <c:pt idx="287">
                  <c:v>16.706939494</c:v>
                </c:pt>
                <c:pt idx="288">
                  <c:v>16.905157420200005</c:v>
                </c:pt>
                <c:pt idx="289">
                  <c:v>16.508721567800002</c:v>
                </c:pt>
                <c:pt idx="290">
                  <c:v>16.706939494</c:v>
                </c:pt>
                <c:pt idx="291">
                  <c:v>16.3105036416</c:v>
                </c:pt>
                <c:pt idx="292">
                  <c:v>16.508721567800002</c:v>
                </c:pt>
                <c:pt idx="293">
                  <c:v>16.3105036416</c:v>
                </c:pt>
                <c:pt idx="294">
                  <c:v>16.3105036416</c:v>
                </c:pt>
                <c:pt idx="295">
                  <c:v>16.140602562000002</c:v>
                </c:pt>
                <c:pt idx="296">
                  <c:v>16.140602562000002</c:v>
                </c:pt>
                <c:pt idx="297">
                  <c:v>16.140602562000002</c:v>
                </c:pt>
                <c:pt idx="298">
                  <c:v>16.140602562000002</c:v>
                </c:pt>
                <c:pt idx="299">
                  <c:v>15.942384635800048</c:v>
                </c:pt>
                <c:pt idx="300">
                  <c:v>16.140602562000002</c:v>
                </c:pt>
                <c:pt idx="301">
                  <c:v>15.744166709599998</c:v>
                </c:pt>
                <c:pt idx="302">
                  <c:v>15.744166709599998</c:v>
                </c:pt>
                <c:pt idx="303">
                  <c:v>15.744166709599998</c:v>
                </c:pt>
                <c:pt idx="304">
                  <c:v>15.744166709599998</c:v>
                </c:pt>
                <c:pt idx="305">
                  <c:v>15.376047703800024</c:v>
                </c:pt>
                <c:pt idx="306">
                  <c:v>15.744166709599998</c:v>
                </c:pt>
                <c:pt idx="307">
                  <c:v>15.376047703800024</c:v>
                </c:pt>
                <c:pt idx="308">
                  <c:v>15.376047703800024</c:v>
                </c:pt>
                <c:pt idx="309">
                  <c:v>15.376047703800024</c:v>
                </c:pt>
                <c:pt idx="310">
                  <c:v>15.376047703800024</c:v>
                </c:pt>
                <c:pt idx="311">
                  <c:v>15.206146624200002</c:v>
                </c:pt>
                <c:pt idx="312">
                  <c:v>15.376047703800024</c:v>
                </c:pt>
                <c:pt idx="313">
                  <c:v>15.206146624200002</c:v>
                </c:pt>
                <c:pt idx="314">
                  <c:v>15.206146624200002</c:v>
                </c:pt>
                <c:pt idx="315">
                  <c:v>15.0362455446</c:v>
                </c:pt>
                <c:pt idx="316">
                  <c:v>15.0362455446</c:v>
                </c:pt>
                <c:pt idx="317">
                  <c:v>15.0362455446</c:v>
                </c:pt>
                <c:pt idx="318">
                  <c:v>14.8380276184</c:v>
                </c:pt>
                <c:pt idx="319">
                  <c:v>14.8380276184</c:v>
                </c:pt>
                <c:pt idx="320">
                  <c:v>14.8380276184</c:v>
                </c:pt>
                <c:pt idx="321">
                  <c:v>14.668126538800006</c:v>
                </c:pt>
                <c:pt idx="322">
                  <c:v>14.498225459199999</c:v>
                </c:pt>
                <c:pt idx="323">
                  <c:v>14.668126538800006</c:v>
                </c:pt>
                <c:pt idx="324">
                  <c:v>14.498225459199999</c:v>
                </c:pt>
                <c:pt idx="325">
                  <c:v>14.498225459199999</c:v>
                </c:pt>
                <c:pt idx="326">
                  <c:v>14.498225459199999</c:v>
                </c:pt>
                <c:pt idx="327">
                  <c:v>14.498225459199999</c:v>
                </c:pt>
                <c:pt idx="328">
                  <c:v>14.3283243796</c:v>
                </c:pt>
                <c:pt idx="329">
                  <c:v>14.498225459199999</c:v>
                </c:pt>
                <c:pt idx="330">
                  <c:v>14.3283243796</c:v>
                </c:pt>
                <c:pt idx="331">
                  <c:v>14.158423300000001</c:v>
                </c:pt>
                <c:pt idx="332">
                  <c:v>14.3283243796</c:v>
                </c:pt>
                <c:pt idx="333">
                  <c:v>14.158423300000001</c:v>
                </c:pt>
                <c:pt idx="334">
                  <c:v>14.158423300000001</c:v>
                </c:pt>
                <c:pt idx="335">
                  <c:v>14.158423300000001</c:v>
                </c:pt>
                <c:pt idx="336">
                  <c:v>13.9885222204</c:v>
                </c:pt>
                <c:pt idx="337">
                  <c:v>13.818621140799998</c:v>
                </c:pt>
                <c:pt idx="346">
                  <c:v>13.648720061199949</c:v>
                </c:pt>
                <c:pt idx="347">
                  <c:v>13.648720061199949</c:v>
                </c:pt>
                <c:pt idx="348">
                  <c:v>13.648720061199949</c:v>
                </c:pt>
                <c:pt idx="349">
                  <c:v>13.648720061199949</c:v>
                </c:pt>
                <c:pt idx="350">
                  <c:v>13.648720061199949</c:v>
                </c:pt>
                <c:pt idx="351">
                  <c:v>13.478818981599998</c:v>
                </c:pt>
                <c:pt idx="352">
                  <c:v>13.648720061199949</c:v>
                </c:pt>
                <c:pt idx="353">
                  <c:v>13.478818981599998</c:v>
                </c:pt>
                <c:pt idx="354">
                  <c:v>13.308917902000001</c:v>
                </c:pt>
                <c:pt idx="355">
                  <c:v>13.308917902000001</c:v>
                </c:pt>
                <c:pt idx="356">
                  <c:v>13.308917902000001</c:v>
                </c:pt>
                <c:pt idx="357">
                  <c:v>13.308917902000001</c:v>
                </c:pt>
                <c:pt idx="358">
                  <c:v>13.1390168224</c:v>
                </c:pt>
                <c:pt idx="359">
                  <c:v>13.1390168224</c:v>
                </c:pt>
                <c:pt idx="360">
                  <c:v>12.997432589400065</c:v>
                </c:pt>
                <c:pt idx="361">
                  <c:v>13.1390168224</c:v>
                </c:pt>
                <c:pt idx="362">
                  <c:v>13.1390168224</c:v>
                </c:pt>
                <c:pt idx="363">
                  <c:v>13.308917902000001</c:v>
                </c:pt>
                <c:pt idx="364">
                  <c:v>12.997432589400065</c:v>
                </c:pt>
                <c:pt idx="365">
                  <c:v>12.997432589400065</c:v>
                </c:pt>
                <c:pt idx="366">
                  <c:v>12.997432589400065</c:v>
                </c:pt>
                <c:pt idx="367">
                  <c:v>12.997432589400065</c:v>
                </c:pt>
                <c:pt idx="368">
                  <c:v>12.997432589400065</c:v>
                </c:pt>
                <c:pt idx="369">
                  <c:v>12.997432589400065</c:v>
                </c:pt>
                <c:pt idx="370">
                  <c:v>12.827531509800048</c:v>
                </c:pt>
                <c:pt idx="371">
                  <c:v>12.827531509800048</c:v>
                </c:pt>
                <c:pt idx="372">
                  <c:v>12.685947276800057</c:v>
                </c:pt>
                <c:pt idx="373">
                  <c:v>12.827531509800048</c:v>
                </c:pt>
                <c:pt idx="374">
                  <c:v>12.685947276800057</c:v>
                </c:pt>
                <c:pt idx="375">
                  <c:v>12.685947276800057</c:v>
                </c:pt>
                <c:pt idx="376">
                  <c:v>12.685947276800057</c:v>
                </c:pt>
                <c:pt idx="377">
                  <c:v>12.685947276800057</c:v>
                </c:pt>
                <c:pt idx="378">
                  <c:v>12.516046197200026</c:v>
                </c:pt>
                <c:pt idx="379">
                  <c:v>12.516046197200026</c:v>
                </c:pt>
                <c:pt idx="380">
                  <c:v>12.516046197200026</c:v>
                </c:pt>
                <c:pt idx="381">
                  <c:v>12.516046197200026</c:v>
                </c:pt>
                <c:pt idx="382">
                  <c:v>12.516046197200026</c:v>
                </c:pt>
                <c:pt idx="383">
                  <c:v>12.3744619642</c:v>
                </c:pt>
                <c:pt idx="384">
                  <c:v>12.3744619642</c:v>
                </c:pt>
                <c:pt idx="385">
                  <c:v>12.3744619642</c:v>
                </c:pt>
                <c:pt idx="386">
                  <c:v>12.204560884600001</c:v>
                </c:pt>
                <c:pt idx="387">
                  <c:v>12.3744619642</c:v>
                </c:pt>
                <c:pt idx="388">
                  <c:v>12.3744619642</c:v>
                </c:pt>
                <c:pt idx="389">
                  <c:v>12.3744619642</c:v>
                </c:pt>
                <c:pt idx="390">
                  <c:v>12.3744619642</c:v>
                </c:pt>
                <c:pt idx="391">
                  <c:v>12.3744619642</c:v>
                </c:pt>
                <c:pt idx="392">
                  <c:v>12.3744619642</c:v>
                </c:pt>
                <c:pt idx="393">
                  <c:v>12.516046197200026</c:v>
                </c:pt>
                <c:pt idx="394">
                  <c:v>12.516046197200026</c:v>
                </c:pt>
                <c:pt idx="395">
                  <c:v>12.516046197200026</c:v>
                </c:pt>
                <c:pt idx="396">
                  <c:v>12.3744619642</c:v>
                </c:pt>
                <c:pt idx="397">
                  <c:v>12.516046197200026</c:v>
                </c:pt>
                <c:pt idx="398">
                  <c:v>12.3744619642</c:v>
                </c:pt>
                <c:pt idx="399">
                  <c:v>12.516046197200026</c:v>
                </c:pt>
                <c:pt idx="400">
                  <c:v>12.516046197200026</c:v>
                </c:pt>
                <c:pt idx="401">
                  <c:v>12.516046197200026</c:v>
                </c:pt>
                <c:pt idx="402">
                  <c:v>12.3744619642</c:v>
                </c:pt>
                <c:pt idx="403">
                  <c:v>12.516046197200026</c:v>
                </c:pt>
                <c:pt idx="404">
                  <c:v>12.516046197200026</c:v>
                </c:pt>
                <c:pt idx="405">
                  <c:v>12.516046197200026</c:v>
                </c:pt>
                <c:pt idx="406">
                  <c:v>12.516046197200026</c:v>
                </c:pt>
                <c:pt idx="407">
                  <c:v>12.516046197200026</c:v>
                </c:pt>
                <c:pt idx="408">
                  <c:v>12.685947276800057</c:v>
                </c:pt>
                <c:pt idx="409">
                  <c:v>12.516046197200026</c:v>
                </c:pt>
                <c:pt idx="410">
                  <c:v>12.685947276800057</c:v>
                </c:pt>
                <c:pt idx="411">
                  <c:v>12.685947276800057</c:v>
                </c:pt>
                <c:pt idx="412">
                  <c:v>12.516046197200026</c:v>
                </c:pt>
                <c:pt idx="413">
                  <c:v>12.827531509800048</c:v>
                </c:pt>
                <c:pt idx="414">
                  <c:v>12.827531509800048</c:v>
                </c:pt>
                <c:pt idx="415">
                  <c:v>12.827531509800048</c:v>
                </c:pt>
                <c:pt idx="416">
                  <c:v>12.827531509800048</c:v>
                </c:pt>
                <c:pt idx="417">
                  <c:v>12.827531509800048</c:v>
                </c:pt>
                <c:pt idx="418">
                  <c:v>12.827531509800048</c:v>
                </c:pt>
                <c:pt idx="419">
                  <c:v>12.997432589400065</c:v>
                </c:pt>
                <c:pt idx="420">
                  <c:v>12.997432589400065</c:v>
                </c:pt>
                <c:pt idx="421">
                  <c:v>12.997432589400065</c:v>
                </c:pt>
                <c:pt idx="422">
                  <c:v>12.997432589400065</c:v>
                </c:pt>
                <c:pt idx="423">
                  <c:v>12.997432589400065</c:v>
                </c:pt>
                <c:pt idx="424">
                  <c:v>12.997432589400065</c:v>
                </c:pt>
                <c:pt idx="425">
                  <c:v>12.997432589400065</c:v>
                </c:pt>
                <c:pt idx="426">
                  <c:v>12.997432589400065</c:v>
                </c:pt>
                <c:pt idx="427">
                  <c:v>12.997432589400065</c:v>
                </c:pt>
                <c:pt idx="428">
                  <c:v>12.997432589400065</c:v>
                </c:pt>
                <c:pt idx="429">
                  <c:v>12.997432589400065</c:v>
                </c:pt>
                <c:pt idx="430">
                  <c:v>12.997432589400065</c:v>
                </c:pt>
                <c:pt idx="431">
                  <c:v>12.997432589400065</c:v>
                </c:pt>
                <c:pt idx="432">
                  <c:v>12.827531509800048</c:v>
                </c:pt>
                <c:pt idx="433">
                  <c:v>12.827531509800048</c:v>
                </c:pt>
                <c:pt idx="434">
                  <c:v>12.997432589400065</c:v>
                </c:pt>
                <c:pt idx="435">
                  <c:v>12.827531509800048</c:v>
                </c:pt>
                <c:pt idx="436">
                  <c:v>12.827531509800048</c:v>
                </c:pt>
                <c:pt idx="437">
                  <c:v>12.685947276800057</c:v>
                </c:pt>
                <c:pt idx="438">
                  <c:v>12.827531509800048</c:v>
                </c:pt>
                <c:pt idx="439">
                  <c:v>12.827531509800048</c:v>
                </c:pt>
                <c:pt idx="440">
                  <c:v>12.827531509800048</c:v>
                </c:pt>
                <c:pt idx="441">
                  <c:v>12.827531509800048</c:v>
                </c:pt>
                <c:pt idx="442">
                  <c:v>12.827531509800048</c:v>
                </c:pt>
                <c:pt idx="443">
                  <c:v>12.685947276800057</c:v>
                </c:pt>
                <c:pt idx="444">
                  <c:v>12.685947276800057</c:v>
                </c:pt>
                <c:pt idx="445">
                  <c:v>12.827531509800048</c:v>
                </c:pt>
                <c:pt idx="446">
                  <c:v>12.516046197200026</c:v>
                </c:pt>
                <c:pt idx="447">
                  <c:v>12.516046197200026</c:v>
                </c:pt>
                <c:pt idx="448">
                  <c:v>12.516046197200026</c:v>
                </c:pt>
                <c:pt idx="449">
                  <c:v>12.685947276800057</c:v>
                </c:pt>
                <c:pt idx="450">
                  <c:v>12.3744619642</c:v>
                </c:pt>
                <c:pt idx="451">
                  <c:v>12.516046197200026</c:v>
                </c:pt>
                <c:pt idx="452">
                  <c:v>12.516046197200026</c:v>
                </c:pt>
                <c:pt idx="453">
                  <c:v>12.516046197200026</c:v>
                </c:pt>
                <c:pt idx="454">
                  <c:v>12.516046197200026</c:v>
                </c:pt>
                <c:pt idx="455">
                  <c:v>12.516046197200026</c:v>
                </c:pt>
                <c:pt idx="456">
                  <c:v>12.3744619642</c:v>
                </c:pt>
                <c:pt idx="457">
                  <c:v>12.204560884600001</c:v>
                </c:pt>
                <c:pt idx="458">
                  <c:v>12.3744619642</c:v>
                </c:pt>
                <c:pt idx="459">
                  <c:v>12.3744619642</c:v>
                </c:pt>
                <c:pt idx="460">
                  <c:v>12.3744619642</c:v>
                </c:pt>
                <c:pt idx="461">
                  <c:v>12.204560884600001</c:v>
                </c:pt>
                <c:pt idx="462">
                  <c:v>12.3744619642</c:v>
                </c:pt>
                <c:pt idx="463">
                  <c:v>12.204560884600001</c:v>
                </c:pt>
                <c:pt idx="464">
                  <c:v>12.204560884600001</c:v>
                </c:pt>
                <c:pt idx="465">
                  <c:v>12.204560884600001</c:v>
                </c:pt>
                <c:pt idx="466">
                  <c:v>12.204560884600001</c:v>
                </c:pt>
                <c:pt idx="467">
                  <c:v>12.204560884600001</c:v>
                </c:pt>
                <c:pt idx="468">
                  <c:v>12.204560884600001</c:v>
                </c:pt>
                <c:pt idx="469">
                  <c:v>12.204560884600001</c:v>
                </c:pt>
                <c:pt idx="470">
                  <c:v>12.204560884600001</c:v>
                </c:pt>
                <c:pt idx="471">
                  <c:v>12.204560884600001</c:v>
                </c:pt>
                <c:pt idx="472">
                  <c:v>12.204560884600001</c:v>
                </c:pt>
                <c:pt idx="473">
                  <c:v>12.204560884600001</c:v>
                </c:pt>
                <c:pt idx="474">
                  <c:v>12.204560884600001</c:v>
                </c:pt>
                <c:pt idx="475">
                  <c:v>12.204560884600001</c:v>
                </c:pt>
                <c:pt idx="476">
                  <c:v>12.204560884600001</c:v>
                </c:pt>
                <c:pt idx="477">
                  <c:v>12.204560884600001</c:v>
                </c:pt>
                <c:pt idx="478">
                  <c:v>12.204560884600001</c:v>
                </c:pt>
                <c:pt idx="479">
                  <c:v>12.062976651600026</c:v>
                </c:pt>
              </c:numCache>
            </c:numRef>
          </c:xVal>
          <c:yVal>
            <c:numRef>
              <c:f>'15-min ''07'!$E$7107:$E$7586</c:f>
              <c:numCache>
                <c:formatCode>General</c:formatCode>
                <c:ptCount val="480"/>
                <c:pt idx="0">
                  <c:v>223</c:v>
                </c:pt>
                <c:pt idx="1">
                  <c:v>224</c:v>
                </c:pt>
                <c:pt idx="2">
                  <c:v>221</c:v>
                </c:pt>
                <c:pt idx="3">
                  <c:v>228</c:v>
                </c:pt>
                <c:pt idx="4">
                  <c:v>225</c:v>
                </c:pt>
                <c:pt idx="5">
                  <c:v>223</c:v>
                </c:pt>
                <c:pt idx="6">
                  <c:v>228</c:v>
                </c:pt>
                <c:pt idx="7">
                  <c:v>228</c:v>
                </c:pt>
                <c:pt idx="8">
                  <c:v>225</c:v>
                </c:pt>
                <c:pt idx="9">
                  <c:v>220</c:v>
                </c:pt>
                <c:pt idx="10">
                  <c:v>220</c:v>
                </c:pt>
                <c:pt idx="11">
                  <c:v>222</c:v>
                </c:pt>
                <c:pt idx="12">
                  <c:v>227</c:v>
                </c:pt>
                <c:pt idx="13">
                  <c:v>220</c:v>
                </c:pt>
                <c:pt idx="14">
                  <c:v>229</c:v>
                </c:pt>
                <c:pt idx="15">
                  <c:v>228</c:v>
                </c:pt>
                <c:pt idx="16">
                  <c:v>220</c:v>
                </c:pt>
                <c:pt idx="17">
                  <c:v>219</c:v>
                </c:pt>
                <c:pt idx="18">
                  <c:v>220</c:v>
                </c:pt>
                <c:pt idx="19">
                  <c:v>222</c:v>
                </c:pt>
                <c:pt idx="20">
                  <c:v>220</c:v>
                </c:pt>
                <c:pt idx="21">
                  <c:v>219</c:v>
                </c:pt>
                <c:pt idx="22">
                  <c:v>219</c:v>
                </c:pt>
                <c:pt idx="23">
                  <c:v>219</c:v>
                </c:pt>
                <c:pt idx="24">
                  <c:v>219</c:v>
                </c:pt>
                <c:pt idx="25">
                  <c:v>222</c:v>
                </c:pt>
                <c:pt idx="26">
                  <c:v>226</c:v>
                </c:pt>
                <c:pt idx="27">
                  <c:v>229</c:v>
                </c:pt>
                <c:pt idx="28">
                  <c:v>227</c:v>
                </c:pt>
                <c:pt idx="29">
                  <c:v>219</c:v>
                </c:pt>
                <c:pt idx="30">
                  <c:v>223</c:v>
                </c:pt>
                <c:pt idx="31">
                  <c:v>225</c:v>
                </c:pt>
                <c:pt idx="32">
                  <c:v>219</c:v>
                </c:pt>
                <c:pt idx="33">
                  <c:v>226</c:v>
                </c:pt>
                <c:pt idx="34">
                  <c:v>228</c:v>
                </c:pt>
                <c:pt idx="35">
                  <c:v>214</c:v>
                </c:pt>
                <c:pt idx="36">
                  <c:v>213</c:v>
                </c:pt>
                <c:pt idx="37">
                  <c:v>216</c:v>
                </c:pt>
                <c:pt idx="38">
                  <c:v>219</c:v>
                </c:pt>
                <c:pt idx="39">
                  <c:v>220</c:v>
                </c:pt>
                <c:pt idx="40">
                  <c:v>222</c:v>
                </c:pt>
                <c:pt idx="41">
                  <c:v>225</c:v>
                </c:pt>
                <c:pt idx="42">
                  <c:v>226</c:v>
                </c:pt>
                <c:pt idx="43">
                  <c:v>226</c:v>
                </c:pt>
                <c:pt idx="44">
                  <c:v>227</c:v>
                </c:pt>
                <c:pt idx="45">
                  <c:v>221</c:v>
                </c:pt>
                <c:pt idx="46">
                  <c:v>207</c:v>
                </c:pt>
                <c:pt idx="47">
                  <c:v>188</c:v>
                </c:pt>
                <c:pt idx="48">
                  <c:v>171</c:v>
                </c:pt>
                <c:pt idx="49">
                  <c:v>160</c:v>
                </c:pt>
                <c:pt idx="50">
                  <c:v>156</c:v>
                </c:pt>
                <c:pt idx="51">
                  <c:v>153</c:v>
                </c:pt>
                <c:pt idx="52">
                  <c:v>150</c:v>
                </c:pt>
                <c:pt idx="53">
                  <c:v>149</c:v>
                </c:pt>
                <c:pt idx="54">
                  <c:v>146</c:v>
                </c:pt>
                <c:pt idx="55">
                  <c:v>142</c:v>
                </c:pt>
                <c:pt idx="56">
                  <c:v>142</c:v>
                </c:pt>
                <c:pt idx="57">
                  <c:v>142</c:v>
                </c:pt>
                <c:pt idx="58">
                  <c:v>143</c:v>
                </c:pt>
                <c:pt idx="59">
                  <c:v>145</c:v>
                </c:pt>
                <c:pt idx="60">
                  <c:v>147</c:v>
                </c:pt>
                <c:pt idx="61">
                  <c:v>149</c:v>
                </c:pt>
                <c:pt idx="62">
                  <c:v>151</c:v>
                </c:pt>
                <c:pt idx="63">
                  <c:v>152</c:v>
                </c:pt>
                <c:pt idx="64">
                  <c:v>152</c:v>
                </c:pt>
                <c:pt idx="65">
                  <c:v>151</c:v>
                </c:pt>
                <c:pt idx="66">
                  <c:v>149</c:v>
                </c:pt>
                <c:pt idx="67">
                  <c:v>147</c:v>
                </c:pt>
                <c:pt idx="68">
                  <c:v>145</c:v>
                </c:pt>
                <c:pt idx="69">
                  <c:v>142</c:v>
                </c:pt>
                <c:pt idx="70">
                  <c:v>140</c:v>
                </c:pt>
                <c:pt idx="71">
                  <c:v>138</c:v>
                </c:pt>
                <c:pt idx="72">
                  <c:v>136</c:v>
                </c:pt>
                <c:pt idx="73">
                  <c:v>134</c:v>
                </c:pt>
                <c:pt idx="74">
                  <c:v>133</c:v>
                </c:pt>
                <c:pt idx="75">
                  <c:v>132</c:v>
                </c:pt>
                <c:pt idx="76">
                  <c:v>130</c:v>
                </c:pt>
                <c:pt idx="77">
                  <c:v>130</c:v>
                </c:pt>
                <c:pt idx="78">
                  <c:v>129</c:v>
                </c:pt>
                <c:pt idx="79">
                  <c:v>129</c:v>
                </c:pt>
                <c:pt idx="80">
                  <c:v>128</c:v>
                </c:pt>
                <c:pt idx="81">
                  <c:v>128</c:v>
                </c:pt>
                <c:pt idx="82">
                  <c:v>127</c:v>
                </c:pt>
                <c:pt idx="83">
                  <c:v>127</c:v>
                </c:pt>
                <c:pt idx="84">
                  <c:v>127</c:v>
                </c:pt>
                <c:pt idx="85">
                  <c:v>126</c:v>
                </c:pt>
                <c:pt idx="86">
                  <c:v>126</c:v>
                </c:pt>
                <c:pt idx="87">
                  <c:v>126</c:v>
                </c:pt>
                <c:pt idx="88">
                  <c:v>126</c:v>
                </c:pt>
                <c:pt idx="89">
                  <c:v>125</c:v>
                </c:pt>
                <c:pt idx="90">
                  <c:v>125</c:v>
                </c:pt>
                <c:pt idx="91">
                  <c:v>125</c:v>
                </c:pt>
                <c:pt idx="92">
                  <c:v>125</c:v>
                </c:pt>
                <c:pt idx="93">
                  <c:v>125</c:v>
                </c:pt>
                <c:pt idx="94">
                  <c:v>125</c:v>
                </c:pt>
                <c:pt idx="95">
                  <c:v>125</c:v>
                </c:pt>
                <c:pt idx="96">
                  <c:v>125</c:v>
                </c:pt>
                <c:pt idx="97">
                  <c:v>125</c:v>
                </c:pt>
                <c:pt idx="98">
                  <c:v>125</c:v>
                </c:pt>
                <c:pt idx="99">
                  <c:v>124</c:v>
                </c:pt>
                <c:pt idx="100">
                  <c:v>124</c:v>
                </c:pt>
                <c:pt idx="101">
                  <c:v>125</c:v>
                </c:pt>
                <c:pt idx="102">
                  <c:v>124</c:v>
                </c:pt>
                <c:pt idx="103">
                  <c:v>125</c:v>
                </c:pt>
                <c:pt idx="104">
                  <c:v>125</c:v>
                </c:pt>
                <c:pt idx="105">
                  <c:v>125</c:v>
                </c:pt>
                <c:pt idx="106">
                  <c:v>125</c:v>
                </c:pt>
                <c:pt idx="107">
                  <c:v>125</c:v>
                </c:pt>
                <c:pt idx="108">
                  <c:v>125</c:v>
                </c:pt>
                <c:pt idx="109">
                  <c:v>125</c:v>
                </c:pt>
                <c:pt idx="110">
                  <c:v>125</c:v>
                </c:pt>
                <c:pt idx="111">
                  <c:v>125</c:v>
                </c:pt>
                <c:pt idx="112">
                  <c:v>125</c:v>
                </c:pt>
                <c:pt idx="113">
                  <c:v>125</c:v>
                </c:pt>
                <c:pt idx="114">
                  <c:v>125</c:v>
                </c:pt>
                <c:pt idx="115">
                  <c:v>125</c:v>
                </c:pt>
                <c:pt idx="116">
                  <c:v>125</c:v>
                </c:pt>
                <c:pt idx="117">
                  <c:v>125</c:v>
                </c:pt>
                <c:pt idx="118">
                  <c:v>125</c:v>
                </c:pt>
                <c:pt idx="119">
                  <c:v>125</c:v>
                </c:pt>
                <c:pt idx="120">
                  <c:v>125</c:v>
                </c:pt>
                <c:pt idx="121">
                  <c:v>126</c:v>
                </c:pt>
                <c:pt idx="122">
                  <c:v>126</c:v>
                </c:pt>
                <c:pt idx="123">
                  <c:v>126</c:v>
                </c:pt>
                <c:pt idx="124">
                  <c:v>126</c:v>
                </c:pt>
                <c:pt idx="125">
                  <c:v>126</c:v>
                </c:pt>
                <c:pt idx="126">
                  <c:v>126</c:v>
                </c:pt>
                <c:pt idx="127">
                  <c:v>126</c:v>
                </c:pt>
                <c:pt idx="128">
                  <c:v>126</c:v>
                </c:pt>
                <c:pt idx="129">
                  <c:v>126</c:v>
                </c:pt>
                <c:pt idx="130">
                  <c:v>126</c:v>
                </c:pt>
                <c:pt idx="131">
                  <c:v>126</c:v>
                </c:pt>
                <c:pt idx="132">
                  <c:v>126</c:v>
                </c:pt>
                <c:pt idx="133">
                  <c:v>126</c:v>
                </c:pt>
                <c:pt idx="134">
                  <c:v>127</c:v>
                </c:pt>
                <c:pt idx="135">
                  <c:v>127</c:v>
                </c:pt>
                <c:pt idx="136">
                  <c:v>127</c:v>
                </c:pt>
                <c:pt idx="137">
                  <c:v>127</c:v>
                </c:pt>
                <c:pt idx="138">
                  <c:v>127</c:v>
                </c:pt>
                <c:pt idx="139">
                  <c:v>127</c:v>
                </c:pt>
                <c:pt idx="140">
                  <c:v>127</c:v>
                </c:pt>
                <c:pt idx="141">
                  <c:v>127</c:v>
                </c:pt>
                <c:pt idx="142">
                  <c:v>127</c:v>
                </c:pt>
                <c:pt idx="143">
                  <c:v>127</c:v>
                </c:pt>
                <c:pt idx="144">
                  <c:v>128</c:v>
                </c:pt>
                <c:pt idx="145">
                  <c:v>128</c:v>
                </c:pt>
                <c:pt idx="146">
                  <c:v>128</c:v>
                </c:pt>
                <c:pt idx="147">
                  <c:v>128</c:v>
                </c:pt>
                <c:pt idx="148">
                  <c:v>128</c:v>
                </c:pt>
                <c:pt idx="149">
                  <c:v>128</c:v>
                </c:pt>
                <c:pt idx="150">
                  <c:v>128</c:v>
                </c:pt>
                <c:pt idx="151">
                  <c:v>128</c:v>
                </c:pt>
                <c:pt idx="152">
                  <c:v>128</c:v>
                </c:pt>
                <c:pt idx="153">
                  <c:v>129</c:v>
                </c:pt>
                <c:pt idx="154">
                  <c:v>129</c:v>
                </c:pt>
                <c:pt idx="155">
                  <c:v>129</c:v>
                </c:pt>
                <c:pt idx="156">
                  <c:v>129</c:v>
                </c:pt>
                <c:pt idx="157">
                  <c:v>129</c:v>
                </c:pt>
                <c:pt idx="158">
                  <c:v>129</c:v>
                </c:pt>
                <c:pt idx="159">
                  <c:v>129</c:v>
                </c:pt>
                <c:pt idx="160">
                  <c:v>129</c:v>
                </c:pt>
                <c:pt idx="161">
                  <c:v>129</c:v>
                </c:pt>
                <c:pt idx="162">
                  <c:v>130</c:v>
                </c:pt>
                <c:pt idx="163">
                  <c:v>130</c:v>
                </c:pt>
                <c:pt idx="164">
                  <c:v>130</c:v>
                </c:pt>
                <c:pt idx="165">
                  <c:v>130</c:v>
                </c:pt>
                <c:pt idx="166">
                  <c:v>130</c:v>
                </c:pt>
                <c:pt idx="167">
                  <c:v>130</c:v>
                </c:pt>
                <c:pt idx="168">
                  <c:v>130</c:v>
                </c:pt>
                <c:pt idx="169">
                  <c:v>130</c:v>
                </c:pt>
                <c:pt idx="170">
                  <c:v>131</c:v>
                </c:pt>
                <c:pt idx="171">
                  <c:v>131</c:v>
                </c:pt>
                <c:pt idx="172">
                  <c:v>131</c:v>
                </c:pt>
                <c:pt idx="173">
                  <c:v>131</c:v>
                </c:pt>
                <c:pt idx="174">
                  <c:v>131</c:v>
                </c:pt>
                <c:pt idx="175">
                  <c:v>131</c:v>
                </c:pt>
                <c:pt idx="176">
                  <c:v>131</c:v>
                </c:pt>
                <c:pt idx="177">
                  <c:v>131</c:v>
                </c:pt>
                <c:pt idx="178">
                  <c:v>132</c:v>
                </c:pt>
                <c:pt idx="179">
                  <c:v>132</c:v>
                </c:pt>
                <c:pt idx="180">
                  <c:v>132</c:v>
                </c:pt>
                <c:pt idx="181">
                  <c:v>132</c:v>
                </c:pt>
                <c:pt idx="182">
                  <c:v>132</c:v>
                </c:pt>
                <c:pt idx="183">
                  <c:v>132</c:v>
                </c:pt>
                <c:pt idx="184">
                  <c:v>132</c:v>
                </c:pt>
                <c:pt idx="185">
                  <c:v>132</c:v>
                </c:pt>
                <c:pt idx="186">
                  <c:v>133</c:v>
                </c:pt>
                <c:pt idx="187">
                  <c:v>133</c:v>
                </c:pt>
                <c:pt idx="188">
                  <c:v>133</c:v>
                </c:pt>
                <c:pt idx="189">
                  <c:v>133</c:v>
                </c:pt>
                <c:pt idx="190">
                  <c:v>133</c:v>
                </c:pt>
                <c:pt idx="191">
                  <c:v>133</c:v>
                </c:pt>
                <c:pt idx="192">
                  <c:v>133</c:v>
                </c:pt>
                <c:pt idx="193">
                  <c:v>133</c:v>
                </c:pt>
                <c:pt idx="194">
                  <c:v>134</c:v>
                </c:pt>
                <c:pt idx="195">
                  <c:v>134</c:v>
                </c:pt>
                <c:pt idx="196">
                  <c:v>134</c:v>
                </c:pt>
                <c:pt idx="197">
                  <c:v>134</c:v>
                </c:pt>
                <c:pt idx="198">
                  <c:v>134</c:v>
                </c:pt>
                <c:pt idx="199">
                  <c:v>134</c:v>
                </c:pt>
                <c:pt idx="200">
                  <c:v>134</c:v>
                </c:pt>
                <c:pt idx="201">
                  <c:v>135</c:v>
                </c:pt>
                <c:pt idx="202">
                  <c:v>135</c:v>
                </c:pt>
                <c:pt idx="203">
                  <c:v>135</c:v>
                </c:pt>
                <c:pt idx="204">
                  <c:v>135</c:v>
                </c:pt>
                <c:pt idx="205">
                  <c:v>135</c:v>
                </c:pt>
                <c:pt idx="206">
                  <c:v>135</c:v>
                </c:pt>
                <c:pt idx="207">
                  <c:v>135</c:v>
                </c:pt>
                <c:pt idx="208">
                  <c:v>135</c:v>
                </c:pt>
                <c:pt idx="209">
                  <c:v>135</c:v>
                </c:pt>
                <c:pt idx="210">
                  <c:v>135</c:v>
                </c:pt>
                <c:pt idx="211">
                  <c:v>135</c:v>
                </c:pt>
                <c:pt idx="212">
                  <c:v>135</c:v>
                </c:pt>
                <c:pt idx="213">
                  <c:v>135</c:v>
                </c:pt>
                <c:pt idx="214">
                  <c:v>136</c:v>
                </c:pt>
                <c:pt idx="215">
                  <c:v>136</c:v>
                </c:pt>
                <c:pt idx="216">
                  <c:v>136</c:v>
                </c:pt>
                <c:pt idx="217">
                  <c:v>136</c:v>
                </c:pt>
                <c:pt idx="218">
                  <c:v>136</c:v>
                </c:pt>
                <c:pt idx="219">
                  <c:v>137</c:v>
                </c:pt>
                <c:pt idx="220">
                  <c:v>136</c:v>
                </c:pt>
                <c:pt idx="221">
                  <c:v>137</c:v>
                </c:pt>
                <c:pt idx="222">
                  <c:v>136</c:v>
                </c:pt>
                <c:pt idx="223">
                  <c:v>137</c:v>
                </c:pt>
                <c:pt idx="224">
                  <c:v>137</c:v>
                </c:pt>
                <c:pt idx="225">
                  <c:v>137</c:v>
                </c:pt>
                <c:pt idx="226">
                  <c:v>138</c:v>
                </c:pt>
                <c:pt idx="227">
                  <c:v>138</c:v>
                </c:pt>
                <c:pt idx="228">
                  <c:v>138</c:v>
                </c:pt>
                <c:pt idx="229">
                  <c:v>138</c:v>
                </c:pt>
                <c:pt idx="230">
                  <c:v>138</c:v>
                </c:pt>
                <c:pt idx="231">
                  <c:v>137</c:v>
                </c:pt>
                <c:pt idx="232">
                  <c:v>138</c:v>
                </c:pt>
                <c:pt idx="233">
                  <c:v>138</c:v>
                </c:pt>
                <c:pt idx="234">
                  <c:v>138</c:v>
                </c:pt>
                <c:pt idx="235">
                  <c:v>138</c:v>
                </c:pt>
                <c:pt idx="236">
                  <c:v>138</c:v>
                </c:pt>
                <c:pt idx="237">
                  <c:v>139</c:v>
                </c:pt>
                <c:pt idx="238">
                  <c:v>139</c:v>
                </c:pt>
                <c:pt idx="239">
                  <c:v>139</c:v>
                </c:pt>
                <c:pt idx="240">
                  <c:v>139</c:v>
                </c:pt>
                <c:pt idx="241">
                  <c:v>139</c:v>
                </c:pt>
                <c:pt idx="242">
                  <c:v>139</c:v>
                </c:pt>
                <c:pt idx="243">
                  <c:v>139</c:v>
                </c:pt>
                <c:pt idx="244">
                  <c:v>139</c:v>
                </c:pt>
                <c:pt idx="245">
                  <c:v>140</c:v>
                </c:pt>
                <c:pt idx="246">
                  <c:v>140</c:v>
                </c:pt>
                <c:pt idx="247">
                  <c:v>140</c:v>
                </c:pt>
                <c:pt idx="248">
                  <c:v>140</c:v>
                </c:pt>
                <c:pt idx="249">
                  <c:v>140</c:v>
                </c:pt>
                <c:pt idx="250">
                  <c:v>140</c:v>
                </c:pt>
                <c:pt idx="251">
                  <c:v>140</c:v>
                </c:pt>
                <c:pt idx="252">
                  <c:v>140</c:v>
                </c:pt>
                <c:pt idx="253">
                  <c:v>140</c:v>
                </c:pt>
                <c:pt idx="254">
                  <c:v>141</c:v>
                </c:pt>
                <c:pt idx="255">
                  <c:v>141</c:v>
                </c:pt>
                <c:pt idx="256">
                  <c:v>141</c:v>
                </c:pt>
                <c:pt idx="257">
                  <c:v>141</c:v>
                </c:pt>
                <c:pt idx="258">
                  <c:v>141</c:v>
                </c:pt>
                <c:pt idx="259">
                  <c:v>141</c:v>
                </c:pt>
                <c:pt idx="260">
                  <c:v>141</c:v>
                </c:pt>
                <c:pt idx="261">
                  <c:v>141</c:v>
                </c:pt>
                <c:pt idx="262">
                  <c:v>141</c:v>
                </c:pt>
                <c:pt idx="263">
                  <c:v>142</c:v>
                </c:pt>
                <c:pt idx="264">
                  <c:v>142</c:v>
                </c:pt>
                <c:pt idx="265">
                  <c:v>142</c:v>
                </c:pt>
                <c:pt idx="266">
                  <c:v>142</c:v>
                </c:pt>
                <c:pt idx="267">
                  <c:v>142</c:v>
                </c:pt>
                <c:pt idx="268">
                  <c:v>142</c:v>
                </c:pt>
                <c:pt idx="269">
                  <c:v>142</c:v>
                </c:pt>
                <c:pt idx="270">
                  <c:v>142</c:v>
                </c:pt>
                <c:pt idx="271">
                  <c:v>142</c:v>
                </c:pt>
                <c:pt idx="272">
                  <c:v>143</c:v>
                </c:pt>
                <c:pt idx="273">
                  <c:v>143</c:v>
                </c:pt>
                <c:pt idx="274">
                  <c:v>143</c:v>
                </c:pt>
                <c:pt idx="275">
                  <c:v>143</c:v>
                </c:pt>
                <c:pt idx="276">
                  <c:v>143</c:v>
                </c:pt>
                <c:pt idx="277">
                  <c:v>143</c:v>
                </c:pt>
                <c:pt idx="278">
                  <c:v>143</c:v>
                </c:pt>
                <c:pt idx="279">
                  <c:v>143</c:v>
                </c:pt>
                <c:pt idx="280">
                  <c:v>144</c:v>
                </c:pt>
                <c:pt idx="281">
                  <c:v>144</c:v>
                </c:pt>
                <c:pt idx="282">
                  <c:v>144</c:v>
                </c:pt>
                <c:pt idx="283">
                  <c:v>144</c:v>
                </c:pt>
                <c:pt idx="284">
                  <c:v>144</c:v>
                </c:pt>
                <c:pt idx="285">
                  <c:v>144</c:v>
                </c:pt>
                <c:pt idx="286">
                  <c:v>144</c:v>
                </c:pt>
                <c:pt idx="287">
                  <c:v>144</c:v>
                </c:pt>
                <c:pt idx="288">
                  <c:v>144</c:v>
                </c:pt>
                <c:pt idx="289">
                  <c:v>145</c:v>
                </c:pt>
                <c:pt idx="290">
                  <c:v>145</c:v>
                </c:pt>
                <c:pt idx="291">
                  <c:v>145</c:v>
                </c:pt>
                <c:pt idx="292">
                  <c:v>145</c:v>
                </c:pt>
                <c:pt idx="293">
                  <c:v>145</c:v>
                </c:pt>
                <c:pt idx="294">
                  <c:v>145</c:v>
                </c:pt>
                <c:pt idx="295">
                  <c:v>145</c:v>
                </c:pt>
                <c:pt idx="296">
                  <c:v>145</c:v>
                </c:pt>
                <c:pt idx="297">
                  <c:v>146</c:v>
                </c:pt>
                <c:pt idx="298">
                  <c:v>146</c:v>
                </c:pt>
                <c:pt idx="299">
                  <c:v>146</c:v>
                </c:pt>
                <c:pt idx="300">
                  <c:v>146</c:v>
                </c:pt>
                <c:pt idx="301">
                  <c:v>146</c:v>
                </c:pt>
                <c:pt idx="302">
                  <c:v>146</c:v>
                </c:pt>
                <c:pt idx="303">
                  <c:v>146</c:v>
                </c:pt>
                <c:pt idx="304">
                  <c:v>147</c:v>
                </c:pt>
                <c:pt idx="305">
                  <c:v>147</c:v>
                </c:pt>
                <c:pt idx="306">
                  <c:v>147</c:v>
                </c:pt>
                <c:pt idx="307">
                  <c:v>147</c:v>
                </c:pt>
                <c:pt idx="308">
                  <c:v>147</c:v>
                </c:pt>
                <c:pt idx="309">
                  <c:v>147</c:v>
                </c:pt>
                <c:pt idx="310">
                  <c:v>147</c:v>
                </c:pt>
                <c:pt idx="311">
                  <c:v>147</c:v>
                </c:pt>
                <c:pt idx="312">
                  <c:v>148</c:v>
                </c:pt>
                <c:pt idx="313">
                  <c:v>148</c:v>
                </c:pt>
                <c:pt idx="314">
                  <c:v>148</c:v>
                </c:pt>
                <c:pt idx="315">
                  <c:v>148</c:v>
                </c:pt>
                <c:pt idx="316">
                  <c:v>148</c:v>
                </c:pt>
                <c:pt idx="317">
                  <c:v>148</c:v>
                </c:pt>
                <c:pt idx="318">
                  <c:v>148</c:v>
                </c:pt>
                <c:pt idx="319">
                  <c:v>149</c:v>
                </c:pt>
                <c:pt idx="320">
                  <c:v>149</c:v>
                </c:pt>
                <c:pt idx="321">
                  <c:v>149</c:v>
                </c:pt>
                <c:pt idx="322">
                  <c:v>149</c:v>
                </c:pt>
                <c:pt idx="323">
                  <c:v>149</c:v>
                </c:pt>
                <c:pt idx="324">
                  <c:v>149</c:v>
                </c:pt>
                <c:pt idx="325">
                  <c:v>149</c:v>
                </c:pt>
                <c:pt idx="326">
                  <c:v>149</c:v>
                </c:pt>
                <c:pt idx="327">
                  <c:v>150</c:v>
                </c:pt>
                <c:pt idx="328">
                  <c:v>150</c:v>
                </c:pt>
                <c:pt idx="329">
                  <c:v>150</c:v>
                </c:pt>
                <c:pt idx="330">
                  <c:v>150</c:v>
                </c:pt>
                <c:pt idx="331">
                  <c:v>150</c:v>
                </c:pt>
                <c:pt idx="332">
                  <c:v>150</c:v>
                </c:pt>
                <c:pt idx="333">
                  <c:v>150</c:v>
                </c:pt>
                <c:pt idx="334">
                  <c:v>150</c:v>
                </c:pt>
                <c:pt idx="335">
                  <c:v>150</c:v>
                </c:pt>
                <c:pt idx="336">
                  <c:v>150</c:v>
                </c:pt>
                <c:pt idx="337">
                  <c:v>150</c:v>
                </c:pt>
                <c:pt idx="338">
                  <c:v>150.11109999999999</c:v>
                </c:pt>
                <c:pt idx="339">
                  <c:v>150.22220000000004</c:v>
                </c:pt>
                <c:pt idx="340">
                  <c:v>150.33330000000001</c:v>
                </c:pt>
                <c:pt idx="341">
                  <c:v>150.44450000000001</c:v>
                </c:pt>
                <c:pt idx="342">
                  <c:v>150.5556</c:v>
                </c:pt>
                <c:pt idx="343">
                  <c:v>150.66669999999999</c:v>
                </c:pt>
                <c:pt idx="344">
                  <c:v>150.77779999999998</c:v>
                </c:pt>
                <c:pt idx="345">
                  <c:v>150.88890000000089</c:v>
                </c:pt>
                <c:pt idx="346">
                  <c:v>151</c:v>
                </c:pt>
                <c:pt idx="347">
                  <c:v>152</c:v>
                </c:pt>
                <c:pt idx="348">
                  <c:v>152</c:v>
                </c:pt>
                <c:pt idx="349">
                  <c:v>152</c:v>
                </c:pt>
                <c:pt idx="350">
                  <c:v>152</c:v>
                </c:pt>
                <c:pt idx="351">
                  <c:v>152</c:v>
                </c:pt>
                <c:pt idx="352">
                  <c:v>152</c:v>
                </c:pt>
                <c:pt idx="353">
                  <c:v>152</c:v>
                </c:pt>
                <c:pt idx="354">
                  <c:v>152</c:v>
                </c:pt>
                <c:pt idx="355">
                  <c:v>152</c:v>
                </c:pt>
                <c:pt idx="356">
                  <c:v>152</c:v>
                </c:pt>
                <c:pt idx="357">
                  <c:v>152</c:v>
                </c:pt>
                <c:pt idx="358">
                  <c:v>152</c:v>
                </c:pt>
                <c:pt idx="359">
                  <c:v>153</c:v>
                </c:pt>
                <c:pt idx="360">
                  <c:v>153</c:v>
                </c:pt>
                <c:pt idx="361">
                  <c:v>153</c:v>
                </c:pt>
                <c:pt idx="362">
                  <c:v>153</c:v>
                </c:pt>
                <c:pt idx="363">
                  <c:v>153</c:v>
                </c:pt>
                <c:pt idx="364">
                  <c:v>153</c:v>
                </c:pt>
                <c:pt idx="365">
                  <c:v>153</c:v>
                </c:pt>
                <c:pt idx="366">
                  <c:v>153</c:v>
                </c:pt>
                <c:pt idx="367">
                  <c:v>153</c:v>
                </c:pt>
                <c:pt idx="368">
                  <c:v>153</c:v>
                </c:pt>
                <c:pt idx="369">
                  <c:v>153</c:v>
                </c:pt>
                <c:pt idx="370">
                  <c:v>154</c:v>
                </c:pt>
                <c:pt idx="371">
                  <c:v>154</c:v>
                </c:pt>
                <c:pt idx="372">
                  <c:v>154</c:v>
                </c:pt>
                <c:pt idx="373">
                  <c:v>154</c:v>
                </c:pt>
                <c:pt idx="374">
                  <c:v>154</c:v>
                </c:pt>
                <c:pt idx="375">
                  <c:v>154</c:v>
                </c:pt>
                <c:pt idx="376">
                  <c:v>154</c:v>
                </c:pt>
                <c:pt idx="377">
                  <c:v>154</c:v>
                </c:pt>
                <c:pt idx="378">
                  <c:v>154</c:v>
                </c:pt>
                <c:pt idx="379">
                  <c:v>155</c:v>
                </c:pt>
                <c:pt idx="380">
                  <c:v>155</c:v>
                </c:pt>
                <c:pt idx="381">
                  <c:v>155</c:v>
                </c:pt>
                <c:pt idx="382">
                  <c:v>155</c:v>
                </c:pt>
                <c:pt idx="383">
                  <c:v>155</c:v>
                </c:pt>
                <c:pt idx="384">
                  <c:v>155</c:v>
                </c:pt>
                <c:pt idx="385">
                  <c:v>155</c:v>
                </c:pt>
                <c:pt idx="386">
                  <c:v>155</c:v>
                </c:pt>
                <c:pt idx="387">
                  <c:v>155</c:v>
                </c:pt>
                <c:pt idx="388">
                  <c:v>155</c:v>
                </c:pt>
                <c:pt idx="389">
                  <c:v>156</c:v>
                </c:pt>
                <c:pt idx="390">
                  <c:v>156</c:v>
                </c:pt>
                <c:pt idx="391">
                  <c:v>156</c:v>
                </c:pt>
                <c:pt idx="392">
                  <c:v>155</c:v>
                </c:pt>
                <c:pt idx="393">
                  <c:v>155</c:v>
                </c:pt>
                <c:pt idx="394">
                  <c:v>155</c:v>
                </c:pt>
                <c:pt idx="395">
                  <c:v>155</c:v>
                </c:pt>
                <c:pt idx="396">
                  <c:v>156</c:v>
                </c:pt>
                <c:pt idx="397">
                  <c:v>156</c:v>
                </c:pt>
                <c:pt idx="398">
                  <c:v>156</c:v>
                </c:pt>
                <c:pt idx="399">
                  <c:v>156</c:v>
                </c:pt>
                <c:pt idx="400">
                  <c:v>156</c:v>
                </c:pt>
                <c:pt idx="401">
                  <c:v>156</c:v>
                </c:pt>
                <c:pt idx="402">
                  <c:v>156</c:v>
                </c:pt>
                <c:pt idx="403">
                  <c:v>156</c:v>
                </c:pt>
                <c:pt idx="404">
                  <c:v>156</c:v>
                </c:pt>
                <c:pt idx="405">
                  <c:v>156</c:v>
                </c:pt>
                <c:pt idx="406">
                  <c:v>156</c:v>
                </c:pt>
                <c:pt idx="407">
                  <c:v>156</c:v>
                </c:pt>
                <c:pt idx="408">
                  <c:v>156</c:v>
                </c:pt>
                <c:pt idx="409">
                  <c:v>156</c:v>
                </c:pt>
                <c:pt idx="410">
                  <c:v>156</c:v>
                </c:pt>
                <c:pt idx="411">
                  <c:v>157</c:v>
                </c:pt>
                <c:pt idx="412">
                  <c:v>157</c:v>
                </c:pt>
                <c:pt idx="413">
                  <c:v>157</c:v>
                </c:pt>
                <c:pt idx="414">
                  <c:v>157</c:v>
                </c:pt>
                <c:pt idx="415">
                  <c:v>157</c:v>
                </c:pt>
                <c:pt idx="416">
                  <c:v>157</c:v>
                </c:pt>
                <c:pt idx="417">
                  <c:v>157</c:v>
                </c:pt>
                <c:pt idx="418">
                  <c:v>157</c:v>
                </c:pt>
                <c:pt idx="419">
                  <c:v>157</c:v>
                </c:pt>
                <c:pt idx="420">
                  <c:v>157</c:v>
                </c:pt>
                <c:pt idx="421">
                  <c:v>157</c:v>
                </c:pt>
                <c:pt idx="422">
                  <c:v>158</c:v>
                </c:pt>
                <c:pt idx="423">
                  <c:v>158</c:v>
                </c:pt>
                <c:pt idx="424">
                  <c:v>158</c:v>
                </c:pt>
                <c:pt idx="425">
                  <c:v>158</c:v>
                </c:pt>
                <c:pt idx="426">
                  <c:v>158</c:v>
                </c:pt>
                <c:pt idx="427">
                  <c:v>158</c:v>
                </c:pt>
                <c:pt idx="428">
                  <c:v>158</c:v>
                </c:pt>
                <c:pt idx="429">
                  <c:v>158</c:v>
                </c:pt>
                <c:pt idx="430">
                  <c:v>159</c:v>
                </c:pt>
                <c:pt idx="431">
                  <c:v>159</c:v>
                </c:pt>
                <c:pt idx="432">
                  <c:v>159</c:v>
                </c:pt>
                <c:pt idx="433">
                  <c:v>159</c:v>
                </c:pt>
                <c:pt idx="434">
                  <c:v>159</c:v>
                </c:pt>
                <c:pt idx="435">
                  <c:v>159</c:v>
                </c:pt>
                <c:pt idx="436">
                  <c:v>159</c:v>
                </c:pt>
                <c:pt idx="437">
                  <c:v>159</c:v>
                </c:pt>
                <c:pt idx="438">
                  <c:v>160</c:v>
                </c:pt>
                <c:pt idx="439">
                  <c:v>160</c:v>
                </c:pt>
                <c:pt idx="440">
                  <c:v>160</c:v>
                </c:pt>
                <c:pt idx="441">
                  <c:v>160</c:v>
                </c:pt>
                <c:pt idx="442">
                  <c:v>160</c:v>
                </c:pt>
                <c:pt idx="443">
                  <c:v>160</c:v>
                </c:pt>
                <c:pt idx="444">
                  <c:v>161</c:v>
                </c:pt>
                <c:pt idx="445">
                  <c:v>161</c:v>
                </c:pt>
                <c:pt idx="446">
                  <c:v>161</c:v>
                </c:pt>
                <c:pt idx="447">
                  <c:v>161</c:v>
                </c:pt>
                <c:pt idx="448">
                  <c:v>161</c:v>
                </c:pt>
                <c:pt idx="449">
                  <c:v>162</c:v>
                </c:pt>
                <c:pt idx="450">
                  <c:v>162</c:v>
                </c:pt>
                <c:pt idx="451">
                  <c:v>162</c:v>
                </c:pt>
                <c:pt idx="452">
                  <c:v>162</c:v>
                </c:pt>
                <c:pt idx="453">
                  <c:v>162</c:v>
                </c:pt>
                <c:pt idx="454">
                  <c:v>162</c:v>
                </c:pt>
                <c:pt idx="455">
                  <c:v>162</c:v>
                </c:pt>
                <c:pt idx="456">
                  <c:v>162</c:v>
                </c:pt>
                <c:pt idx="457">
                  <c:v>162</c:v>
                </c:pt>
                <c:pt idx="458">
                  <c:v>162</c:v>
                </c:pt>
                <c:pt idx="459">
                  <c:v>162</c:v>
                </c:pt>
                <c:pt idx="460">
                  <c:v>163</c:v>
                </c:pt>
                <c:pt idx="461">
                  <c:v>163</c:v>
                </c:pt>
                <c:pt idx="462">
                  <c:v>163</c:v>
                </c:pt>
                <c:pt idx="463">
                  <c:v>163</c:v>
                </c:pt>
                <c:pt idx="464">
                  <c:v>163</c:v>
                </c:pt>
                <c:pt idx="465">
                  <c:v>163</c:v>
                </c:pt>
                <c:pt idx="466">
                  <c:v>164</c:v>
                </c:pt>
                <c:pt idx="467">
                  <c:v>164</c:v>
                </c:pt>
                <c:pt idx="468">
                  <c:v>164</c:v>
                </c:pt>
                <c:pt idx="469">
                  <c:v>164</c:v>
                </c:pt>
                <c:pt idx="470">
                  <c:v>164</c:v>
                </c:pt>
                <c:pt idx="471">
                  <c:v>165</c:v>
                </c:pt>
                <c:pt idx="472">
                  <c:v>164</c:v>
                </c:pt>
                <c:pt idx="473">
                  <c:v>165</c:v>
                </c:pt>
                <c:pt idx="474">
                  <c:v>165</c:v>
                </c:pt>
                <c:pt idx="475">
                  <c:v>165</c:v>
                </c:pt>
                <c:pt idx="476">
                  <c:v>165</c:v>
                </c:pt>
                <c:pt idx="477">
                  <c:v>166</c:v>
                </c:pt>
                <c:pt idx="478">
                  <c:v>166</c:v>
                </c:pt>
                <c:pt idx="479">
                  <c:v>166</c:v>
                </c:pt>
              </c:numCache>
            </c:numRef>
          </c:yVal>
          <c:smooth val="0"/>
        </c:ser>
        <c:ser>
          <c:idx val="2"/>
          <c:order val="2"/>
          <c:tx>
            <c:v>Apr 4-7</c:v>
          </c:tx>
          <c:marker>
            <c:symbol val="diamond"/>
            <c:size val="5"/>
          </c:marker>
          <c:xVal>
            <c:numRef>
              <c:f>'15-min ''07'!$F$8935:$F$9321</c:f>
              <c:numCache>
                <c:formatCode>0.00</c:formatCode>
                <c:ptCount val="387"/>
                <c:pt idx="0">
                  <c:v>9.6843615372000009</c:v>
                </c:pt>
                <c:pt idx="1">
                  <c:v>9.7976289235999889</c:v>
                </c:pt>
                <c:pt idx="2">
                  <c:v>9.939213156600001</c:v>
                </c:pt>
                <c:pt idx="3">
                  <c:v>10.080797389600002</c:v>
                </c:pt>
                <c:pt idx="4">
                  <c:v>10.194064776000001</c:v>
                </c:pt>
                <c:pt idx="5">
                  <c:v>10.477233242000002</c:v>
                </c:pt>
                <c:pt idx="6">
                  <c:v>10.901985941</c:v>
                </c:pt>
                <c:pt idx="7">
                  <c:v>11.468322873</c:v>
                </c:pt>
                <c:pt idx="8">
                  <c:v>11.893075572000004</c:v>
                </c:pt>
                <c:pt idx="9">
                  <c:v>12.3744619642</c:v>
                </c:pt>
                <c:pt idx="10">
                  <c:v>12.997432589400065</c:v>
                </c:pt>
                <c:pt idx="11">
                  <c:v>13.648720061199949</c:v>
                </c:pt>
                <c:pt idx="12">
                  <c:v>14.668126538800006</c:v>
                </c:pt>
                <c:pt idx="13">
                  <c:v>15.744166709599998</c:v>
                </c:pt>
                <c:pt idx="14">
                  <c:v>16.905157420200005</c:v>
                </c:pt>
                <c:pt idx="15">
                  <c:v>18.29268290359984</c:v>
                </c:pt>
                <c:pt idx="16">
                  <c:v>19.510307307400005</c:v>
                </c:pt>
                <c:pt idx="17">
                  <c:v>20.727931711200096</c:v>
                </c:pt>
                <c:pt idx="18">
                  <c:v>22.002189808199873</c:v>
                </c:pt>
                <c:pt idx="19">
                  <c:v>23.7012006042</c:v>
                </c:pt>
                <c:pt idx="20">
                  <c:v>25.286944013799989</c:v>
                </c:pt>
                <c:pt idx="21">
                  <c:v>27.155855889400119</c:v>
                </c:pt>
                <c:pt idx="22">
                  <c:v>28.883183531999869</c:v>
                </c:pt>
                <c:pt idx="23">
                  <c:v>31.431699726000005</c:v>
                </c:pt>
                <c:pt idx="24">
                  <c:v>33.697047453999829</c:v>
                </c:pt>
                <c:pt idx="25">
                  <c:v>36.811900579999829</c:v>
                </c:pt>
                <c:pt idx="26">
                  <c:v>40.209922172000013</c:v>
                </c:pt>
                <c:pt idx="27">
                  <c:v>43.607943763999998</c:v>
                </c:pt>
                <c:pt idx="28">
                  <c:v>47.005965356000011</c:v>
                </c:pt>
                <c:pt idx="29">
                  <c:v>50.687155414000003</c:v>
                </c:pt>
                <c:pt idx="30">
                  <c:v>53.518840073999996</c:v>
                </c:pt>
                <c:pt idx="31">
                  <c:v>56.916861665999733</c:v>
                </c:pt>
                <c:pt idx="32">
                  <c:v>60.031714792000002</c:v>
                </c:pt>
                <c:pt idx="33">
                  <c:v>62.580230986000011</c:v>
                </c:pt>
                <c:pt idx="34">
                  <c:v>65.41191564600058</c:v>
                </c:pt>
                <c:pt idx="35">
                  <c:v>66.544589510000023</c:v>
                </c:pt>
                <c:pt idx="36">
                  <c:v>69.093105703999981</c:v>
                </c:pt>
                <c:pt idx="37">
                  <c:v>70.225779567999425</c:v>
                </c:pt>
                <c:pt idx="38">
                  <c:v>71.358453431999948</c:v>
                </c:pt>
                <c:pt idx="39">
                  <c:v>72.207958829999981</c:v>
                </c:pt>
                <c:pt idx="40">
                  <c:v>73.057464228000327</c:v>
                </c:pt>
                <c:pt idx="41">
                  <c:v>73.057464228000327</c:v>
                </c:pt>
                <c:pt idx="42">
                  <c:v>73.340632694000007</c:v>
                </c:pt>
                <c:pt idx="43">
                  <c:v>72.774295762000023</c:v>
                </c:pt>
                <c:pt idx="44">
                  <c:v>73.057464228000327</c:v>
                </c:pt>
                <c:pt idx="45">
                  <c:v>73.340632694000007</c:v>
                </c:pt>
                <c:pt idx="46">
                  <c:v>72.207958829999981</c:v>
                </c:pt>
                <c:pt idx="47">
                  <c:v>71.641621897999983</c:v>
                </c:pt>
                <c:pt idx="48">
                  <c:v>71.641621897999983</c:v>
                </c:pt>
                <c:pt idx="49">
                  <c:v>71.358453431999948</c:v>
                </c:pt>
                <c:pt idx="52">
                  <c:v>67.677263374000006</c:v>
                </c:pt>
                <c:pt idx="53">
                  <c:v>66.827757975999958</c:v>
                </c:pt>
                <c:pt idx="54">
                  <c:v>66.827757975999958</c:v>
                </c:pt>
                <c:pt idx="55">
                  <c:v>66.544589510000023</c:v>
                </c:pt>
                <c:pt idx="56">
                  <c:v>65.128747179999152</c:v>
                </c:pt>
                <c:pt idx="57">
                  <c:v>64.845578713999345</c:v>
                </c:pt>
                <c:pt idx="58">
                  <c:v>63.429736384000194</c:v>
                </c:pt>
                <c:pt idx="59">
                  <c:v>61.447557121999999</c:v>
                </c:pt>
                <c:pt idx="60">
                  <c:v>61.447557121999999</c:v>
                </c:pt>
                <c:pt idx="61">
                  <c:v>60.598051724000186</c:v>
                </c:pt>
                <c:pt idx="62">
                  <c:v>59.748546326000231</c:v>
                </c:pt>
                <c:pt idx="63">
                  <c:v>59.748546326000231</c:v>
                </c:pt>
                <c:pt idx="64">
                  <c:v>58.615872461999999</c:v>
                </c:pt>
                <c:pt idx="65">
                  <c:v>58.332703996000063</c:v>
                </c:pt>
                <c:pt idx="66">
                  <c:v>56.350524734000004</c:v>
                </c:pt>
                <c:pt idx="67">
                  <c:v>57.200030132000194</c:v>
                </c:pt>
                <c:pt idx="68">
                  <c:v>55.784187801999998</c:v>
                </c:pt>
                <c:pt idx="69">
                  <c:v>55.501019336000013</c:v>
                </c:pt>
                <c:pt idx="70">
                  <c:v>54.085177006000002</c:v>
                </c:pt>
                <c:pt idx="71">
                  <c:v>54.085177006000002</c:v>
                </c:pt>
                <c:pt idx="72">
                  <c:v>53.518840073999996</c:v>
                </c:pt>
                <c:pt idx="73">
                  <c:v>52.386166209999999</c:v>
                </c:pt>
                <c:pt idx="74">
                  <c:v>52.386166209999999</c:v>
                </c:pt>
                <c:pt idx="75">
                  <c:v>51.819829277999894</c:v>
                </c:pt>
                <c:pt idx="76">
                  <c:v>51.536660812000001</c:v>
                </c:pt>
                <c:pt idx="77">
                  <c:v>51.536660812000001</c:v>
                </c:pt>
                <c:pt idx="78">
                  <c:v>50.970323880000002</c:v>
                </c:pt>
                <c:pt idx="79">
                  <c:v>49.837650015999998</c:v>
                </c:pt>
                <c:pt idx="80">
                  <c:v>49.837650015999998</c:v>
                </c:pt>
                <c:pt idx="81">
                  <c:v>48.704976152</c:v>
                </c:pt>
                <c:pt idx="82">
                  <c:v>49.271313084000013</c:v>
                </c:pt>
                <c:pt idx="83">
                  <c:v>48.704976152</c:v>
                </c:pt>
                <c:pt idx="84">
                  <c:v>48.421807685999994</c:v>
                </c:pt>
                <c:pt idx="85">
                  <c:v>47.855470753999995</c:v>
                </c:pt>
                <c:pt idx="86">
                  <c:v>47.289133822000245</c:v>
                </c:pt>
                <c:pt idx="87">
                  <c:v>47.005965356000011</c:v>
                </c:pt>
                <c:pt idx="88">
                  <c:v>47.005965356000011</c:v>
                </c:pt>
                <c:pt idx="89">
                  <c:v>46.722796890000289</c:v>
                </c:pt>
                <c:pt idx="90">
                  <c:v>46.156459957999999</c:v>
                </c:pt>
                <c:pt idx="91">
                  <c:v>45.306954559999994</c:v>
                </c:pt>
                <c:pt idx="92">
                  <c:v>45.590123026000171</c:v>
                </c:pt>
                <c:pt idx="93">
                  <c:v>45.023786094000002</c:v>
                </c:pt>
                <c:pt idx="94">
                  <c:v>44.740617628000003</c:v>
                </c:pt>
                <c:pt idx="95">
                  <c:v>44.457449161999747</c:v>
                </c:pt>
                <c:pt idx="96">
                  <c:v>44.457449161999747</c:v>
                </c:pt>
                <c:pt idx="97">
                  <c:v>44.457449161999747</c:v>
                </c:pt>
                <c:pt idx="98">
                  <c:v>43.041606831999999</c:v>
                </c:pt>
                <c:pt idx="99">
                  <c:v>43.041606831999999</c:v>
                </c:pt>
                <c:pt idx="100">
                  <c:v>42.758438366000163</c:v>
                </c:pt>
                <c:pt idx="101">
                  <c:v>42.475269900000001</c:v>
                </c:pt>
                <c:pt idx="102">
                  <c:v>42.192101434000186</c:v>
                </c:pt>
                <c:pt idx="103">
                  <c:v>42.192101434000186</c:v>
                </c:pt>
                <c:pt idx="104">
                  <c:v>41.625764502000003</c:v>
                </c:pt>
                <c:pt idx="105">
                  <c:v>41.625764502000003</c:v>
                </c:pt>
                <c:pt idx="106">
                  <c:v>41.342596036000003</c:v>
                </c:pt>
                <c:pt idx="107">
                  <c:v>40.776259104000012</c:v>
                </c:pt>
                <c:pt idx="108">
                  <c:v>40.209922172000013</c:v>
                </c:pt>
                <c:pt idx="109">
                  <c:v>40.209922172000013</c:v>
                </c:pt>
                <c:pt idx="110">
                  <c:v>39.926753706000063</c:v>
                </c:pt>
                <c:pt idx="111">
                  <c:v>39.643585240000171</c:v>
                </c:pt>
                <c:pt idx="112">
                  <c:v>39.360416774000001</c:v>
                </c:pt>
                <c:pt idx="113">
                  <c:v>39.077248308000001</c:v>
                </c:pt>
                <c:pt idx="114">
                  <c:v>39.077248308000001</c:v>
                </c:pt>
                <c:pt idx="115">
                  <c:v>38.227742910000238</c:v>
                </c:pt>
                <c:pt idx="116">
                  <c:v>38.227742910000238</c:v>
                </c:pt>
                <c:pt idx="117">
                  <c:v>37.378237511999998</c:v>
                </c:pt>
                <c:pt idx="118">
                  <c:v>37.378237511999998</c:v>
                </c:pt>
                <c:pt idx="119">
                  <c:v>37.095069046000013</c:v>
                </c:pt>
                <c:pt idx="120">
                  <c:v>37.378237511999998</c:v>
                </c:pt>
                <c:pt idx="121">
                  <c:v>36.811900579999829</c:v>
                </c:pt>
                <c:pt idx="122">
                  <c:v>36.811900579999829</c:v>
                </c:pt>
                <c:pt idx="123">
                  <c:v>36.245563648000179</c:v>
                </c:pt>
                <c:pt idx="124">
                  <c:v>35.679226716000002</c:v>
                </c:pt>
                <c:pt idx="125">
                  <c:v>35.679226716000002</c:v>
                </c:pt>
                <c:pt idx="126">
                  <c:v>35.679226716000002</c:v>
                </c:pt>
                <c:pt idx="127">
                  <c:v>35.679226716000002</c:v>
                </c:pt>
                <c:pt idx="128">
                  <c:v>34.829721318000011</c:v>
                </c:pt>
                <c:pt idx="129">
                  <c:v>34.829721318000011</c:v>
                </c:pt>
                <c:pt idx="130">
                  <c:v>34.546552852000012</c:v>
                </c:pt>
                <c:pt idx="131">
                  <c:v>33.980215920000013</c:v>
                </c:pt>
                <c:pt idx="132">
                  <c:v>33.980215920000013</c:v>
                </c:pt>
                <c:pt idx="133">
                  <c:v>33.980215920000013</c:v>
                </c:pt>
                <c:pt idx="134">
                  <c:v>33.980215920000013</c:v>
                </c:pt>
                <c:pt idx="135">
                  <c:v>33.697047453999829</c:v>
                </c:pt>
                <c:pt idx="136">
                  <c:v>33.697047453999829</c:v>
                </c:pt>
                <c:pt idx="137">
                  <c:v>33.413878988</c:v>
                </c:pt>
                <c:pt idx="138">
                  <c:v>33.130710522000179</c:v>
                </c:pt>
                <c:pt idx="139">
                  <c:v>33.130710522000179</c:v>
                </c:pt>
                <c:pt idx="140">
                  <c:v>33.130710522000179</c:v>
                </c:pt>
                <c:pt idx="141">
                  <c:v>33.130710522000179</c:v>
                </c:pt>
                <c:pt idx="142">
                  <c:v>33.130710522000179</c:v>
                </c:pt>
                <c:pt idx="143">
                  <c:v>31.998036657999865</c:v>
                </c:pt>
                <c:pt idx="144">
                  <c:v>32.281205124000003</c:v>
                </c:pt>
                <c:pt idx="145">
                  <c:v>32.281205124000003</c:v>
                </c:pt>
                <c:pt idx="146">
                  <c:v>31.998036657999865</c:v>
                </c:pt>
                <c:pt idx="147">
                  <c:v>31.998036657999865</c:v>
                </c:pt>
                <c:pt idx="148">
                  <c:v>31.998036657999865</c:v>
                </c:pt>
                <c:pt idx="149">
                  <c:v>31.714868192000182</c:v>
                </c:pt>
                <c:pt idx="150">
                  <c:v>31.714868192000182</c:v>
                </c:pt>
                <c:pt idx="151">
                  <c:v>31.148531260000002</c:v>
                </c:pt>
                <c:pt idx="152">
                  <c:v>31.148531260000002</c:v>
                </c:pt>
                <c:pt idx="153">
                  <c:v>30.865362793999989</c:v>
                </c:pt>
                <c:pt idx="154">
                  <c:v>30.865362793999989</c:v>
                </c:pt>
                <c:pt idx="155">
                  <c:v>30.582194328</c:v>
                </c:pt>
                <c:pt idx="156">
                  <c:v>30.582194328</c:v>
                </c:pt>
                <c:pt idx="157">
                  <c:v>30.299025862000001</c:v>
                </c:pt>
                <c:pt idx="158">
                  <c:v>29.732688930000002</c:v>
                </c:pt>
                <c:pt idx="159">
                  <c:v>30.015857396000111</c:v>
                </c:pt>
                <c:pt idx="160">
                  <c:v>29.732688930000002</c:v>
                </c:pt>
                <c:pt idx="161">
                  <c:v>29.449520464000003</c:v>
                </c:pt>
                <c:pt idx="162">
                  <c:v>29.732688930000002</c:v>
                </c:pt>
                <c:pt idx="163">
                  <c:v>29.449520464000003</c:v>
                </c:pt>
                <c:pt idx="164">
                  <c:v>29.166351998000035</c:v>
                </c:pt>
                <c:pt idx="165">
                  <c:v>28.883183531999869</c:v>
                </c:pt>
                <c:pt idx="166">
                  <c:v>28.883183531999869</c:v>
                </c:pt>
                <c:pt idx="167">
                  <c:v>28.600015066000108</c:v>
                </c:pt>
                <c:pt idx="168">
                  <c:v>28.600015066000108</c:v>
                </c:pt>
                <c:pt idx="169">
                  <c:v>28.316846600000005</c:v>
                </c:pt>
                <c:pt idx="170">
                  <c:v>28.2318960602001</c:v>
                </c:pt>
                <c:pt idx="171">
                  <c:v>28.0053612874</c:v>
                </c:pt>
                <c:pt idx="172">
                  <c:v>27.778826514600002</c:v>
                </c:pt>
                <c:pt idx="173">
                  <c:v>28.0053612874</c:v>
                </c:pt>
                <c:pt idx="174">
                  <c:v>27.778826514600002</c:v>
                </c:pt>
                <c:pt idx="175">
                  <c:v>27.580608588399876</c:v>
                </c:pt>
                <c:pt idx="176">
                  <c:v>27.354073815600035</c:v>
                </c:pt>
                <c:pt idx="177">
                  <c:v>27.155855889400119</c:v>
                </c:pt>
                <c:pt idx="178">
                  <c:v>27.155855889400119</c:v>
                </c:pt>
                <c:pt idx="179">
                  <c:v>26.929321116600001</c:v>
                </c:pt>
                <c:pt idx="180">
                  <c:v>26.929321116600001</c:v>
                </c:pt>
                <c:pt idx="181">
                  <c:v>26.929321116600001</c:v>
                </c:pt>
                <c:pt idx="182">
                  <c:v>26.731103190399999</c:v>
                </c:pt>
                <c:pt idx="183">
                  <c:v>26.504568417600119</c:v>
                </c:pt>
                <c:pt idx="184">
                  <c:v>26.504568417600119</c:v>
                </c:pt>
                <c:pt idx="185">
                  <c:v>26.108132565200002</c:v>
                </c:pt>
                <c:pt idx="186">
                  <c:v>26.306350491400035</c:v>
                </c:pt>
                <c:pt idx="187">
                  <c:v>26.108132565200002</c:v>
                </c:pt>
                <c:pt idx="188">
                  <c:v>25.881597792400001</c:v>
                </c:pt>
                <c:pt idx="189">
                  <c:v>25.881597792400001</c:v>
                </c:pt>
                <c:pt idx="190">
                  <c:v>25.881597792400001</c:v>
                </c:pt>
                <c:pt idx="191">
                  <c:v>25.881597792400001</c:v>
                </c:pt>
                <c:pt idx="192">
                  <c:v>25.683379866199989</c:v>
                </c:pt>
                <c:pt idx="193">
                  <c:v>25.48516193999988</c:v>
                </c:pt>
                <c:pt idx="194">
                  <c:v>25.286944013799989</c:v>
                </c:pt>
                <c:pt idx="195">
                  <c:v>25.060409240999824</c:v>
                </c:pt>
                <c:pt idx="196">
                  <c:v>24.8621913148</c:v>
                </c:pt>
                <c:pt idx="197">
                  <c:v>24.8621913148</c:v>
                </c:pt>
                <c:pt idx="198">
                  <c:v>24.8621913148</c:v>
                </c:pt>
                <c:pt idx="199">
                  <c:v>24.8621913148</c:v>
                </c:pt>
                <c:pt idx="200">
                  <c:v>24.663973388600031</c:v>
                </c:pt>
                <c:pt idx="201">
                  <c:v>24.465755462400001</c:v>
                </c:pt>
                <c:pt idx="202">
                  <c:v>24.465755462400001</c:v>
                </c:pt>
                <c:pt idx="203">
                  <c:v>24.267537536199828</c:v>
                </c:pt>
                <c:pt idx="204">
                  <c:v>24.267537536199828</c:v>
                </c:pt>
                <c:pt idx="205">
                  <c:v>24.069319609999877</c:v>
                </c:pt>
                <c:pt idx="206">
                  <c:v>23.871101683799999</c:v>
                </c:pt>
                <c:pt idx="207">
                  <c:v>23.871101683799999</c:v>
                </c:pt>
                <c:pt idx="208">
                  <c:v>23.871101683799999</c:v>
                </c:pt>
                <c:pt idx="209">
                  <c:v>23.7012006042</c:v>
                </c:pt>
                <c:pt idx="210">
                  <c:v>23.502982678000002</c:v>
                </c:pt>
                <c:pt idx="211">
                  <c:v>23.7012006042</c:v>
                </c:pt>
                <c:pt idx="212">
                  <c:v>23.304764751800104</c:v>
                </c:pt>
                <c:pt idx="213">
                  <c:v>23.7012006042</c:v>
                </c:pt>
                <c:pt idx="214">
                  <c:v>23.304764751800104</c:v>
                </c:pt>
                <c:pt idx="215">
                  <c:v>23.106546825599903</c:v>
                </c:pt>
                <c:pt idx="216">
                  <c:v>23.106546825599903</c:v>
                </c:pt>
                <c:pt idx="217">
                  <c:v>23.106546825599903</c:v>
                </c:pt>
                <c:pt idx="218">
                  <c:v>22.936645746</c:v>
                </c:pt>
                <c:pt idx="219">
                  <c:v>22.936645746</c:v>
                </c:pt>
                <c:pt idx="220">
                  <c:v>22.738427819800002</c:v>
                </c:pt>
                <c:pt idx="221">
                  <c:v>22.738427819800002</c:v>
                </c:pt>
                <c:pt idx="222">
                  <c:v>22.370308814000001</c:v>
                </c:pt>
                <c:pt idx="223">
                  <c:v>22.540209893599869</c:v>
                </c:pt>
                <c:pt idx="224">
                  <c:v>22.370308814000001</c:v>
                </c:pt>
                <c:pt idx="225">
                  <c:v>22.1720908878</c:v>
                </c:pt>
                <c:pt idx="226">
                  <c:v>22.1720908878</c:v>
                </c:pt>
                <c:pt idx="227">
                  <c:v>22.1720908878</c:v>
                </c:pt>
                <c:pt idx="228">
                  <c:v>22.002189808199873</c:v>
                </c:pt>
                <c:pt idx="229">
                  <c:v>22.002189808199873</c:v>
                </c:pt>
                <c:pt idx="230">
                  <c:v>21.803971881999999</c:v>
                </c:pt>
                <c:pt idx="231">
                  <c:v>22.002189808199873</c:v>
                </c:pt>
                <c:pt idx="232">
                  <c:v>21.634070802400096</c:v>
                </c:pt>
                <c:pt idx="233">
                  <c:v>21.634070802400096</c:v>
                </c:pt>
                <c:pt idx="234">
                  <c:v>21.435852876200002</c:v>
                </c:pt>
                <c:pt idx="235">
                  <c:v>21.265951796600035</c:v>
                </c:pt>
                <c:pt idx="236">
                  <c:v>21.435852876200002</c:v>
                </c:pt>
                <c:pt idx="237">
                  <c:v>21.265951796600035</c:v>
                </c:pt>
                <c:pt idx="238">
                  <c:v>21.265951796600035</c:v>
                </c:pt>
                <c:pt idx="239">
                  <c:v>21.265951796600035</c:v>
                </c:pt>
                <c:pt idx="240">
                  <c:v>21.265951796600035</c:v>
                </c:pt>
                <c:pt idx="241">
                  <c:v>21.096050717000104</c:v>
                </c:pt>
                <c:pt idx="242">
                  <c:v>20.897832790799999</c:v>
                </c:pt>
                <c:pt idx="243">
                  <c:v>21.096050717000104</c:v>
                </c:pt>
                <c:pt idx="244">
                  <c:v>20.897832790799999</c:v>
                </c:pt>
                <c:pt idx="245">
                  <c:v>20.727931711200096</c:v>
                </c:pt>
                <c:pt idx="246">
                  <c:v>20.558030631599884</c:v>
                </c:pt>
                <c:pt idx="247">
                  <c:v>20.558030631599884</c:v>
                </c:pt>
                <c:pt idx="248">
                  <c:v>20.558030631599884</c:v>
                </c:pt>
                <c:pt idx="249">
                  <c:v>20.558030631599884</c:v>
                </c:pt>
                <c:pt idx="250">
                  <c:v>20.558030631599884</c:v>
                </c:pt>
                <c:pt idx="251">
                  <c:v>20.558030631599884</c:v>
                </c:pt>
                <c:pt idx="252">
                  <c:v>20.020010546200002</c:v>
                </c:pt>
                <c:pt idx="253">
                  <c:v>20.2182284724</c:v>
                </c:pt>
                <c:pt idx="254">
                  <c:v>20.2182284724</c:v>
                </c:pt>
                <c:pt idx="255">
                  <c:v>19.850109466599999</c:v>
                </c:pt>
                <c:pt idx="256">
                  <c:v>19.850109466599999</c:v>
                </c:pt>
                <c:pt idx="257">
                  <c:v>19.850109466599999</c:v>
                </c:pt>
                <c:pt idx="258">
                  <c:v>19.850109466599999</c:v>
                </c:pt>
                <c:pt idx="259">
                  <c:v>19.680208387</c:v>
                </c:pt>
                <c:pt idx="260">
                  <c:v>19.680208387</c:v>
                </c:pt>
                <c:pt idx="261">
                  <c:v>19.510307307400005</c:v>
                </c:pt>
                <c:pt idx="262">
                  <c:v>19.680208387</c:v>
                </c:pt>
                <c:pt idx="263">
                  <c:v>19.34040622779991</c:v>
                </c:pt>
                <c:pt idx="264">
                  <c:v>19.510307307400005</c:v>
                </c:pt>
                <c:pt idx="265">
                  <c:v>19.34040622779991</c:v>
                </c:pt>
                <c:pt idx="266">
                  <c:v>19.510307307400005</c:v>
                </c:pt>
                <c:pt idx="267">
                  <c:v>19.198821994799999</c:v>
                </c:pt>
                <c:pt idx="268">
                  <c:v>19.198821994799999</c:v>
                </c:pt>
                <c:pt idx="269">
                  <c:v>19.028920915200001</c:v>
                </c:pt>
                <c:pt idx="270">
                  <c:v>19.028920915200001</c:v>
                </c:pt>
                <c:pt idx="271">
                  <c:v>19.028920915200001</c:v>
                </c:pt>
                <c:pt idx="272">
                  <c:v>18.859019835600002</c:v>
                </c:pt>
                <c:pt idx="273">
                  <c:v>18.859019835600002</c:v>
                </c:pt>
                <c:pt idx="274">
                  <c:v>18.859019835600002</c:v>
                </c:pt>
                <c:pt idx="275">
                  <c:v>18.859019835600002</c:v>
                </c:pt>
                <c:pt idx="276">
                  <c:v>18.859019835600002</c:v>
                </c:pt>
                <c:pt idx="277">
                  <c:v>18.689118755999999</c:v>
                </c:pt>
                <c:pt idx="278">
                  <c:v>18.689118755999999</c:v>
                </c:pt>
                <c:pt idx="279">
                  <c:v>18.490900829800001</c:v>
                </c:pt>
                <c:pt idx="280">
                  <c:v>18.490900829800001</c:v>
                </c:pt>
                <c:pt idx="281">
                  <c:v>18.29268290359984</c:v>
                </c:pt>
                <c:pt idx="282">
                  <c:v>18.29268290359984</c:v>
                </c:pt>
                <c:pt idx="283">
                  <c:v>18.490900829800001</c:v>
                </c:pt>
                <c:pt idx="284">
                  <c:v>18.29268290359984</c:v>
                </c:pt>
                <c:pt idx="285">
                  <c:v>18.066148130800002</c:v>
                </c:pt>
                <c:pt idx="286">
                  <c:v>18.066148130800002</c:v>
                </c:pt>
                <c:pt idx="287">
                  <c:v>18.066148130800002</c:v>
                </c:pt>
                <c:pt idx="288">
                  <c:v>18.066148130800002</c:v>
                </c:pt>
                <c:pt idx="289">
                  <c:v>17.8679302046</c:v>
                </c:pt>
                <c:pt idx="290">
                  <c:v>17.8679302046</c:v>
                </c:pt>
                <c:pt idx="291">
                  <c:v>17.669712278399825</c:v>
                </c:pt>
                <c:pt idx="292">
                  <c:v>17.669712278399825</c:v>
                </c:pt>
                <c:pt idx="293">
                  <c:v>17.471494352200001</c:v>
                </c:pt>
                <c:pt idx="294">
                  <c:v>17.471494352200001</c:v>
                </c:pt>
                <c:pt idx="295">
                  <c:v>17.273276425999999</c:v>
                </c:pt>
                <c:pt idx="296">
                  <c:v>17.273276425999999</c:v>
                </c:pt>
                <c:pt idx="297">
                  <c:v>17.103375346400089</c:v>
                </c:pt>
                <c:pt idx="298">
                  <c:v>17.103375346400089</c:v>
                </c:pt>
                <c:pt idx="299">
                  <c:v>17.103375346400089</c:v>
                </c:pt>
                <c:pt idx="300">
                  <c:v>17.103375346400089</c:v>
                </c:pt>
                <c:pt idx="301">
                  <c:v>16.905157420200005</c:v>
                </c:pt>
                <c:pt idx="302">
                  <c:v>17.103375346400089</c:v>
                </c:pt>
                <c:pt idx="303">
                  <c:v>16.905157420200005</c:v>
                </c:pt>
                <c:pt idx="304">
                  <c:v>16.706939494</c:v>
                </c:pt>
                <c:pt idx="305">
                  <c:v>16.706939494</c:v>
                </c:pt>
                <c:pt idx="306">
                  <c:v>16.706939494</c:v>
                </c:pt>
                <c:pt idx="307">
                  <c:v>16.508721567800002</c:v>
                </c:pt>
                <c:pt idx="308">
                  <c:v>16.706939494</c:v>
                </c:pt>
                <c:pt idx="309">
                  <c:v>16.3105036416</c:v>
                </c:pt>
                <c:pt idx="310">
                  <c:v>16.508721567800002</c:v>
                </c:pt>
                <c:pt idx="311">
                  <c:v>16.3105036416</c:v>
                </c:pt>
                <c:pt idx="312">
                  <c:v>16.140602562000002</c:v>
                </c:pt>
                <c:pt idx="313">
                  <c:v>16.140602562000002</c:v>
                </c:pt>
                <c:pt idx="314">
                  <c:v>16.140602562000002</c:v>
                </c:pt>
                <c:pt idx="315">
                  <c:v>16.140602562000002</c:v>
                </c:pt>
                <c:pt idx="316">
                  <c:v>15.942384635800048</c:v>
                </c:pt>
                <c:pt idx="317">
                  <c:v>15.942384635800048</c:v>
                </c:pt>
                <c:pt idx="318">
                  <c:v>15.744166709599998</c:v>
                </c:pt>
                <c:pt idx="319">
                  <c:v>15.744166709599998</c:v>
                </c:pt>
                <c:pt idx="320">
                  <c:v>15.744166709599998</c:v>
                </c:pt>
                <c:pt idx="321">
                  <c:v>15.574265630000001</c:v>
                </c:pt>
                <c:pt idx="322">
                  <c:v>15.744166709599998</c:v>
                </c:pt>
                <c:pt idx="323">
                  <c:v>15.376047703800024</c:v>
                </c:pt>
                <c:pt idx="324">
                  <c:v>15.376047703800024</c:v>
                </c:pt>
                <c:pt idx="325">
                  <c:v>15.376047703800024</c:v>
                </c:pt>
                <c:pt idx="326">
                  <c:v>15.376047703800024</c:v>
                </c:pt>
                <c:pt idx="327">
                  <c:v>15.376047703800024</c:v>
                </c:pt>
                <c:pt idx="328">
                  <c:v>15.376047703800024</c:v>
                </c:pt>
                <c:pt idx="329">
                  <c:v>15.206146624200002</c:v>
                </c:pt>
                <c:pt idx="330">
                  <c:v>15.206146624200002</c:v>
                </c:pt>
                <c:pt idx="331">
                  <c:v>15.0362455446</c:v>
                </c:pt>
                <c:pt idx="332">
                  <c:v>15.0362455446</c:v>
                </c:pt>
                <c:pt idx="333">
                  <c:v>14.8380276184</c:v>
                </c:pt>
                <c:pt idx="334">
                  <c:v>14.668126538800006</c:v>
                </c:pt>
                <c:pt idx="335">
                  <c:v>14.8380276184</c:v>
                </c:pt>
                <c:pt idx="336">
                  <c:v>14.668126538800006</c:v>
                </c:pt>
                <c:pt idx="337">
                  <c:v>14.668126538800006</c:v>
                </c:pt>
                <c:pt idx="338">
                  <c:v>14.498225459199999</c:v>
                </c:pt>
                <c:pt idx="339">
                  <c:v>14.498225459199999</c:v>
                </c:pt>
                <c:pt idx="340">
                  <c:v>14.498225459199999</c:v>
                </c:pt>
                <c:pt idx="341">
                  <c:v>14.498225459199999</c:v>
                </c:pt>
                <c:pt idx="342">
                  <c:v>14.3283243796</c:v>
                </c:pt>
                <c:pt idx="343">
                  <c:v>14.498225459199999</c:v>
                </c:pt>
                <c:pt idx="344">
                  <c:v>14.3283243796</c:v>
                </c:pt>
                <c:pt idx="345">
                  <c:v>14.158423300000001</c:v>
                </c:pt>
                <c:pt idx="346">
                  <c:v>14.158423300000001</c:v>
                </c:pt>
                <c:pt idx="347">
                  <c:v>14.158423300000001</c:v>
                </c:pt>
                <c:pt idx="348">
                  <c:v>13.9885222204</c:v>
                </c:pt>
                <c:pt idx="349">
                  <c:v>13.9885222204</c:v>
                </c:pt>
                <c:pt idx="350">
                  <c:v>13.9885222204</c:v>
                </c:pt>
                <c:pt idx="351">
                  <c:v>13.818621140799998</c:v>
                </c:pt>
                <c:pt idx="352">
                  <c:v>13.648720061199949</c:v>
                </c:pt>
                <c:pt idx="353">
                  <c:v>13.818621140799998</c:v>
                </c:pt>
                <c:pt idx="354">
                  <c:v>13.818621140799998</c:v>
                </c:pt>
                <c:pt idx="355">
                  <c:v>13.648720061199949</c:v>
                </c:pt>
                <c:pt idx="356">
                  <c:v>13.648720061199949</c:v>
                </c:pt>
                <c:pt idx="357">
                  <c:v>13.648720061199949</c:v>
                </c:pt>
                <c:pt idx="358">
                  <c:v>13.648720061199949</c:v>
                </c:pt>
                <c:pt idx="359">
                  <c:v>13.478818981599998</c:v>
                </c:pt>
                <c:pt idx="360">
                  <c:v>13.478818981599998</c:v>
                </c:pt>
                <c:pt idx="361">
                  <c:v>13.308917902000001</c:v>
                </c:pt>
                <c:pt idx="362">
                  <c:v>13.478818981599998</c:v>
                </c:pt>
                <c:pt idx="363">
                  <c:v>13.308917902000001</c:v>
                </c:pt>
                <c:pt idx="364">
                  <c:v>13.308917902000001</c:v>
                </c:pt>
                <c:pt idx="365">
                  <c:v>13.1390168224</c:v>
                </c:pt>
                <c:pt idx="366">
                  <c:v>13.1390168224</c:v>
                </c:pt>
                <c:pt idx="367">
                  <c:v>13.1390168224</c:v>
                </c:pt>
                <c:pt idx="368">
                  <c:v>13.1390168224</c:v>
                </c:pt>
                <c:pt idx="369">
                  <c:v>12.997432589400065</c:v>
                </c:pt>
                <c:pt idx="370">
                  <c:v>12.997432589400065</c:v>
                </c:pt>
                <c:pt idx="371">
                  <c:v>12.997432589400065</c:v>
                </c:pt>
                <c:pt idx="372">
                  <c:v>12.997432589400065</c:v>
                </c:pt>
                <c:pt idx="373">
                  <c:v>12.997432589400065</c:v>
                </c:pt>
                <c:pt idx="374">
                  <c:v>12.997432589400065</c:v>
                </c:pt>
                <c:pt idx="375">
                  <c:v>12.827531509800048</c:v>
                </c:pt>
                <c:pt idx="376">
                  <c:v>12.827531509800048</c:v>
                </c:pt>
                <c:pt idx="377">
                  <c:v>12.827531509800048</c:v>
                </c:pt>
                <c:pt idx="378">
                  <c:v>12.827531509800048</c:v>
                </c:pt>
                <c:pt idx="379">
                  <c:v>12.827531509800048</c:v>
                </c:pt>
                <c:pt idx="380">
                  <c:v>12.516046197200026</c:v>
                </c:pt>
                <c:pt idx="381">
                  <c:v>12.516046197200026</c:v>
                </c:pt>
                <c:pt idx="382">
                  <c:v>12.516046197200026</c:v>
                </c:pt>
                <c:pt idx="383">
                  <c:v>12.516046197200026</c:v>
                </c:pt>
                <c:pt idx="384">
                  <c:v>12.516046197200026</c:v>
                </c:pt>
                <c:pt idx="385">
                  <c:v>12.516046197200026</c:v>
                </c:pt>
                <c:pt idx="386">
                  <c:v>12.516046197200026</c:v>
                </c:pt>
              </c:numCache>
            </c:numRef>
          </c:xVal>
          <c:yVal>
            <c:numRef>
              <c:f>'15-min ''07'!$E$8935:$E$9321</c:f>
              <c:numCache>
                <c:formatCode>General</c:formatCode>
                <c:ptCount val="387"/>
                <c:pt idx="0">
                  <c:v>182</c:v>
                </c:pt>
                <c:pt idx="1">
                  <c:v>181</c:v>
                </c:pt>
                <c:pt idx="2">
                  <c:v>181</c:v>
                </c:pt>
                <c:pt idx="3">
                  <c:v>181</c:v>
                </c:pt>
                <c:pt idx="4">
                  <c:v>180</c:v>
                </c:pt>
                <c:pt idx="5">
                  <c:v>179</c:v>
                </c:pt>
                <c:pt idx="6">
                  <c:v>178</c:v>
                </c:pt>
                <c:pt idx="7">
                  <c:v>177</c:v>
                </c:pt>
                <c:pt idx="8">
                  <c:v>177</c:v>
                </c:pt>
                <c:pt idx="9">
                  <c:v>175</c:v>
                </c:pt>
                <c:pt idx="10">
                  <c:v>176</c:v>
                </c:pt>
                <c:pt idx="11">
                  <c:v>175</c:v>
                </c:pt>
                <c:pt idx="12">
                  <c:v>174</c:v>
                </c:pt>
                <c:pt idx="13">
                  <c:v>173</c:v>
                </c:pt>
                <c:pt idx="14">
                  <c:v>172</c:v>
                </c:pt>
                <c:pt idx="15">
                  <c:v>171</c:v>
                </c:pt>
                <c:pt idx="16">
                  <c:v>169</c:v>
                </c:pt>
                <c:pt idx="17">
                  <c:v>169</c:v>
                </c:pt>
                <c:pt idx="18">
                  <c:v>166</c:v>
                </c:pt>
                <c:pt idx="19">
                  <c:v>165.5</c:v>
                </c:pt>
                <c:pt idx="20">
                  <c:v>165</c:v>
                </c:pt>
                <c:pt idx="21">
                  <c:v>163</c:v>
                </c:pt>
                <c:pt idx="22">
                  <c:v>162</c:v>
                </c:pt>
                <c:pt idx="23">
                  <c:v>160</c:v>
                </c:pt>
                <c:pt idx="24">
                  <c:v>162</c:v>
                </c:pt>
                <c:pt idx="25">
                  <c:v>163</c:v>
                </c:pt>
                <c:pt idx="26">
                  <c:v>164</c:v>
                </c:pt>
                <c:pt idx="27">
                  <c:v>166</c:v>
                </c:pt>
                <c:pt idx="28">
                  <c:v>168</c:v>
                </c:pt>
                <c:pt idx="29">
                  <c:v>171</c:v>
                </c:pt>
                <c:pt idx="30">
                  <c:v>173</c:v>
                </c:pt>
                <c:pt idx="31">
                  <c:v>176</c:v>
                </c:pt>
                <c:pt idx="32">
                  <c:v>177</c:v>
                </c:pt>
                <c:pt idx="33">
                  <c:v>177</c:v>
                </c:pt>
                <c:pt idx="34">
                  <c:v>177</c:v>
                </c:pt>
                <c:pt idx="35">
                  <c:v>176</c:v>
                </c:pt>
                <c:pt idx="36">
                  <c:v>174</c:v>
                </c:pt>
                <c:pt idx="37">
                  <c:v>173</c:v>
                </c:pt>
                <c:pt idx="38">
                  <c:v>172</c:v>
                </c:pt>
                <c:pt idx="39">
                  <c:v>172</c:v>
                </c:pt>
                <c:pt idx="40">
                  <c:v>171</c:v>
                </c:pt>
                <c:pt idx="41">
                  <c:v>169</c:v>
                </c:pt>
                <c:pt idx="42">
                  <c:v>165</c:v>
                </c:pt>
                <c:pt idx="43">
                  <c:v>160</c:v>
                </c:pt>
                <c:pt idx="44">
                  <c:v>155</c:v>
                </c:pt>
                <c:pt idx="45">
                  <c:v>150</c:v>
                </c:pt>
                <c:pt idx="46">
                  <c:v>146</c:v>
                </c:pt>
                <c:pt idx="47">
                  <c:v>142</c:v>
                </c:pt>
                <c:pt idx="48">
                  <c:v>139</c:v>
                </c:pt>
                <c:pt idx="49">
                  <c:v>136</c:v>
                </c:pt>
                <c:pt idx="50">
                  <c:v>135</c:v>
                </c:pt>
                <c:pt idx="51">
                  <c:v>134</c:v>
                </c:pt>
                <c:pt idx="52">
                  <c:v>133</c:v>
                </c:pt>
                <c:pt idx="53">
                  <c:v>133</c:v>
                </c:pt>
                <c:pt idx="54">
                  <c:v>133</c:v>
                </c:pt>
                <c:pt idx="55">
                  <c:v>133</c:v>
                </c:pt>
                <c:pt idx="56">
                  <c:v>133</c:v>
                </c:pt>
                <c:pt idx="57">
                  <c:v>133</c:v>
                </c:pt>
                <c:pt idx="58">
                  <c:v>133</c:v>
                </c:pt>
                <c:pt idx="59">
                  <c:v>133</c:v>
                </c:pt>
                <c:pt idx="60">
                  <c:v>133</c:v>
                </c:pt>
                <c:pt idx="61">
                  <c:v>133</c:v>
                </c:pt>
                <c:pt idx="62">
                  <c:v>133</c:v>
                </c:pt>
                <c:pt idx="63">
                  <c:v>134</c:v>
                </c:pt>
                <c:pt idx="64">
                  <c:v>134</c:v>
                </c:pt>
                <c:pt idx="65">
                  <c:v>134</c:v>
                </c:pt>
                <c:pt idx="66">
                  <c:v>135</c:v>
                </c:pt>
                <c:pt idx="67">
                  <c:v>135</c:v>
                </c:pt>
                <c:pt idx="68">
                  <c:v>135</c:v>
                </c:pt>
                <c:pt idx="69">
                  <c:v>136</c:v>
                </c:pt>
                <c:pt idx="70">
                  <c:v>136</c:v>
                </c:pt>
                <c:pt idx="71">
                  <c:v>136</c:v>
                </c:pt>
                <c:pt idx="72">
                  <c:v>136</c:v>
                </c:pt>
                <c:pt idx="73">
                  <c:v>136</c:v>
                </c:pt>
                <c:pt idx="74">
                  <c:v>137</c:v>
                </c:pt>
                <c:pt idx="75">
                  <c:v>137</c:v>
                </c:pt>
                <c:pt idx="76">
                  <c:v>137</c:v>
                </c:pt>
                <c:pt idx="77">
                  <c:v>137</c:v>
                </c:pt>
                <c:pt idx="78">
                  <c:v>137</c:v>
                </c:pt>
                <c:pt idx="79">
                  <c:v>137</c:v>
                </c:pt>
                <c:pt idx="80">
                  <c:v>136</c:v>
                </c:pt>
                <c:pt idx="81">
                  <c:v>136</c:v>
                </c:pt>
                <c:pt idx="82">
                  <c:v>137</c:v>
                </c:pt>
                <c:pt idx="83">
                  <c:v>137</c:v>
                </c:pt>
                <c:pt idx="84">
                  <c:v>136</c:v>
                </c:pt>
                <c:pt idx="85">
                  <c:v>136</c:v>
                </c:pt>
                <c:pt idx="86">
                  <c:v>136</c:v>
                </c:pt>
                <c:pt idx="87">
                  <c:v>137</c:v>
                </c:pt>
                <c:pt idx="88">
                  <c:v>136</c:v>
                </c:pt>
                <c:pt idx="89">
                  <c:v>136</c:v>
                </c:pt>
                <c:pt idx="90">
                  <c:v>136</c:v>
                </c:pt>
                <c:pt idx="91">
                  <c:v>136</c:v>
                </c:pt>
                <c:pt idx="92">
                  <c:v>136</c:v>
                </c:pt>
                <c:pt idx="93">
                  <c:v>136</c:v>
                </c:pt>
                <c:pt idx="94">
                  <c:v>136</c:v>
                </c:pt>
                <c:pt idx="95">
                  <c:v>136</c:v>
                </c:pt>
                <c:pt idx="96">
                  <c:v>136</c:v>
                </c:pt>
                <c:pt idx="97">
                  <c:v>136</c:v>
                </c:pt>
                <c:pt idx="98">
                  <c:v>136</c:v>
                </c:pt>
                <c:pt idx="99">
                  <c:v>136</c:v>
                </c:pt>
                <c:pt idx="100">
                  <c:v>135</c:v>
                </c:pt>
                <c:pt idx="101">
                  <c:v>135</c:v>
                </c:pt>
                <c:pt idx="102">
                  <c:v>135</c:v>
                </c:pt>
                <c:pt idx="103">
                  <c:v>135</c:v>
                </c:pt>
                <c:pt idx="104">
                  <c:v>135</c:v>
                </c:pt>
                <c:pt idx="105">
                  <c:v>134</c:v>
                </c:pt>
                <c:pt idx="106">
                  <c:v>134</c:v>
                </c:pt>
                <c:pt idx="107">
                  <c:v>134</c:v>
                </c:pt>
                <c:pt idx="108">
                  <c:v>134</c:v>
                </c:pt>
                <c:pt idx="109">
                  <c:v>134</c:v>
                </c:pt>
                <c:pt idx="110">
                  <c:v>134</c:v>
                </c:pt>
                <c:pt idx="111">
                  <c:v>134</c:v>
                </c:pt>
                <c:pt idx="112">
                  <c:v>134</c:v>
                </c:pt>
                <c:pt idx="113">
                  <c:v>134</c:v>
                </c:pt>
                <c:pt idx="114">
                  <c:v>134</c:v>
                </c:pt>
                <c:pt idx="115">
                  <c:v>134</c:v>
                </c:pt>
                <c:pt idx="116">
                  <c:v>134</c:v>
                </c:pt>
                <c:pt idx="117">
                  <c:v>134</c:v>
                </c:pt>
                <c:pt idx="118">
                  <c:v>134</c:v>
                </c:pt>
                <c:pt idx="119">
                  <c:v>134</c:v>
                </c:pt>
                <c:pt idx="120">
                  <c:v>134</c:v>
                </c:pt>
                <c:pt idx="121">
                  <c:v>134</c:v>
                </c:pt>
                <c:pt idx="122">
                  <c:v>134</c:v>
                </c:pt>
                <c:pt idx="123">
                  <c:v>134</c:v>
                </c:pt>
                <c:pt idx="124">
                  <c:v>134</c:v>
                </c:pt>
                <c:pt idx="125">
                  <c:v>134</c:v>
                </c:pt>
                <c:pt idx="126">
                  <c:v>134</c:v>
                </c:pt>
                <c:pt idx="127">
                  <c:v>134</c:v>
                </c:pt>
                <c:pt idx="128">
                  <c:v>134</c:v>
                </c:pt>
                <c:pt idx="129">
                  <c:v>134</c:v>
                </c:pt>
                <c:pt idx="130">
                  <c:v>134</c:v>
                </c:pt>
                <c:pt idx="131">
                  <c:v>135</c:v>
                </c:pt>
                <c:pt idx="132">
                  <c:v>135</c:v>
                </c:pt>
                <c:pt idx="133">
                  <c:v>135</c:v>
                </c:pt>
                <c:pt idx="134">
                  <c:v>134</c:v>
                </c:pt>
                <c:pt idx="135">
                  <c:v>135</c:v>
                </c:pt>
                <c:pt idx="136">
                  <c:v>135</c:v>
                </c:pt>
                <c:pt idx="137">
                  <c:v>135</c:v>
                </c:pt>
                <c:pt idx="138">
                  <c:v>135</c:v>
                </c:pt>
                <c:pt idx="139">
                  <c:v>135</c:v>
                </c:pt>
                <c:pt idx="140">
                  <c:v>135</c:v>
                </c:pt>
                <c:pt idx="141">
                  <c:v>135</c:v>
                </c:pt>
                <c:pt idx="142">
                  <c:v>135</c:v>
                </c:pt>
                <c:pt idx="143">
                  <c:v>135</c:v>
                </c:pt>
                <c:pt idx="144">
                  <c:v>135</c:v>
                </c:pt>
                <c:pt idx="145">
                  <c:v>135</c:v>
                </c:pt>
                <c:pt idx="146">
                  <c:v>135</c:v>
                </c:pt>
                <c:pt idx="147">
                  <c:v>135</c:v>
                </c:pt>
                <c:pt idx="148">
                  <c:v>135</c:v>
                </c:pt>
                <c:pt idx="149">
                  <c:v>135</c:v>
                </c:pt>
                <c:pt idx="150">
                  <c:v>136</c:v>
                </c:pt>
                <c:pt idx="151">
                  <c:v>136</c:v>
                </c:pt>
                <c:pt idx="152">
                  <c:v>136</c:v>
                </c:pt>
                <c:pt idx="153">
                  <c:v>136</c:v>
                </c:pt>
                <c:pt idx="154">
                  <c:v>136</c:v>
                </c:pt>
                <c:pt idx="155">
                  <c:v>136</c:v>
                </c:pt>
                <c:pt idx="156">
                  <c:v>136</c:v>
                </c:pt>
                <c:pt idx="157">
                  <c:v>136</c:v>
                </c:pt>
                <c:pt idx="158">
                  <c:v>136</c:v>
                </c:pt>
                <c:pt idx="159">
                  <c:v>136</c:v>
                </c:pt>
                <c:pt idx="160">
                  <c:v>136</c:v>
                </c:pt>
                <c:pt idx="161">
                  <c:v>136</c:v>
                </c:pt>
                <c:pt idx="162">
                  <c:v>136</c:v>
                </c:pt>
                <c:pt idx="163">
                  <c:v>136</c:v>
                </c:pt>
                <c:pt idx="164">
                  <c:v>136</c:v>
                </c:pt>
                <c:pt idx="165">
                  <c:v>136</c:v>
                </c:pt>
                <c:pt idx="166">
                  <c:v>136</c:v>
                </c:pt>
                <c:pt idx="167">
                  <c:v>137</c:v>
                </c:pt>
                <c:pt idx="168">
                  <c:v>137</c:v>
                </c:pt>
                <c:pt idx="169">
                  <c:v>137</c:v>
                </c:pt>
                <c:pt idx="170">
                  <c:v>137</c:v>
                </c:pt>
                <c:pt idx="171">
                  <c:v>137</c:v>
                </c:pt>
                <c:pt idx="172">
                  <c:v>137</c:v>
                </c:pt>
                <c:pt idx="173">
                  <c:v>137</c:v>
                </c:pt>
                <c:pt idx="174">
                  <c:v>137</c:v>
                </c:pt>
                <c:pt idx="175">
                  <c:v>137</c:v>
                </c:pt>
                <c:pt idx="176">
                  <c:v>137</c:v>
                </c:pt>
                <c:pt idx="177">
                  <c:v>137</c:v>
                </c:pt>
                <c:pt idx="178">
                  <c:v>137</c:v>
                </c:pt>
                <c:pt idx="179">
                  <c:v>137</c:v>
                </c:pt>
                <c:pt idx="180">
                  <c:v>138</c:v>
                </c:pt>
                <c:pt idx="181">
                  <c:v>138</c:v>
                </c:pt>
                <c:pt idx="182">
                  <c:v>138</c:v>
                </c:pt>
                <c:pt idx="183">
                  <c:v>138</c:v>
                </c:pt>
                <c:pt idx="184">
                  <c:v>138</c:v>
                </c:pt>
                <c:pt idx="185">
                  <c:v>138</c:v>
                </c:pt>
                <c:pt idx="186">
                  <c:v>138</c:v>
                </c:pt>
                <c:pt idx="187">
                  <c:v>138</c:v>
                </c:pt>
                <c:pt idx="188">
                  <c:v>138</c:v>
                </c:pt>
                <c:pt idx="189">
                  <c:v>138</c:v>
                </c:pt>
                <c:pt idx="190">
                  <c:v>138</c:v>
                </c:pt>
                <c:pt idx="191">
                  <c:v>138</c:v>
                </c:pt>
                <c:pt idx="192">
                  <c:v>139</c:v>
                </c:pt>
                <c:pt idx="193">
                  <c:v>139</c:v>
                </c:pt>
                <c:pt idx="194">
                  <c:v>139</c:v>
                </c:pt>
                <c:pt idx="195">
                  <c:v>139</c:v>
                </c:pt>
                <c:pt idx="196">
                  <c:v>139</c:v>
                </c:pt>
                <c:pt idx="197">
                  <c:v>139</c:v>
                </c:pt>
                <c:pt idx="198">
                  <c:v>139</c:v>
                </c:pt>
                <c:pt idx="199">
                  <c:v>139</c:v>
                </c:pt>
                <c:pt idx="200">
                  <c:v>139</c:v>
                </c:pt>
                <c:pt idx="201">
                  <c:v>139</c:v>
                </c:pt>
                <c:pt idx="202">
                  <c:v>139</c:v>
                </c:pt>
                <c:pt idx="203">
                  <c:v>139</c:v>
                </c:pt>
                <c:pt idx="204">
                  <c:v>139</c:v>
                </c:pt>
                <c:pt idx="205">
                  <c:v>140</c:v>
                </c:pt>
                <c:pt idx="206">
                  <c:v>140</c:v>
                </c:pt>
                <c:pt idx="207">
                  <c:v>140</c:v>
                </c:pt>
                <c:pt idx="208">
                  <c:v>140</c:v>
                </c:pt>
                <c:pt idx="209">
                  <c:v>140</c:v>
                </c:pt>
                <c:pt idx="210">
                  <c:v>140</c:v>
                </c:pt>
                <c:pt idx="211">
                  <c:v>140</c:v>
                </c:pt>
                <c:pt idx="212">
                  <c:v>140</c:v>
                </c:pt>
                <c:pt idx="213">
                  <c:v>140</c:v>
                </c:pt>
                <c:pt idx="214">
                  <c:v>140</c:v>
                </c:pt>
                <c:pt idx="215">
                  <c:v>140</c:v>
                </c:pt>
                <c:pt idx="216">
                  <c:v>140</c:v>
                </c:pt>
                <c:pt idx="217">
                  <c:v>141</c:v>
                </c:pt>
                <c:pt idx="218">
                  <c:v>141</c:v>
                </c:pt>
                <c:pt idx="219">
                  <c:v>141</c:v>
                </c:pt>
                <c:pt idx="220">
                  <c:v>141</c:v>
                </c:pt>
                <c:pt idx="221">
                  <c:v>141</c:v>
                </c:pt>
                <c:pt idx="222">
                  <c:v>141</c:v>
                </c:pt>
                <c:pt idx="223">
                  <c:v>141</c:v>
                </c:pt>
                <c:pt idx="224">
                  <c:v>141</c:v>
                </c:pt>
                <c:pt idx="225">
                  <c:v>141</c:v>
                </c:pt>
                <c:pt idx="226">
                  <c:v>141</c:v>
                </c:pt>
                <c:pt idx="227">
                  <c:v>141</c:v>
                </c:pt>
                <c:pt idx="228">
                  <c:v>142</c:v>
                </c:pt>
                <c:pt idx="229">
                  <c:v>142</c:v>
                </c:pt>
                <c:pt idx="230">
                  <c:v>142</c:v>
                </c:pt>
                <c:pt idx="231">
                  <c:v>142</c:v>
                </c:pt>
                <c:pt idx="232">
                  <c:v>142</c:v>
                </c:pt>
                <c:pt idx="233">
                  <c:v>142</c:v>
                </c:pt>
                <c:pt idx="234">
                  <c:v>142</c:v>
                </c:pt>
                <c:pt idx="235">
                  <c:v>142</c:v>
                </c:pt>
                <c:pt idx="236">
                  <c:v>142</c:v>
                </c:pt>
                <c:pt idx="237">
                  <c:v>142</c:v>
                </c:pt>
                <c:pt idx="238">
                  <c:v>142</c:v>
                </c:pt>
                <c:pt idx="239">
                  <c:v>142</c:v>
                </c:pt>
                <c:pt idx="240">
                  <c:v>143</c:v>
                </c:pt>
                <c:pt idx="241">
                  <c:v>143</c:v>
                </c:pt>
                <c:pt idx="242">
                  <c:v>143</c:v>
                </c:pt>
                <c:pt idx="243">
                  <c:v>143</c:v>
                </c:pt>
                <c:pt idx="244">
                  <c:v>143</c:v>
                </c:pt>
                <c:pt idx="245">
                  <c:v>143</c:v>
                </c:pt>
                <c:pt idx="246">
                  <c:v>143</c:v>
                </c:pt>
                <c:pt idx="247">
                  <c:v>143</c:v>
                </c:pt>
                <c:pt idx="248">
                  <c:v>143</c:v>
                </c:pt>
                <c:pt idx="249">
                  <c:v>143</c:v>
                </c:pt>
                <c:pt idx="250">
                  <c:v>143</c:v>
                </c:pt>
                <c:pt idx="251">
                  <c:v>143</c:v>
                </c:pt>
                <c:pt idx="252">
                  <c:v>144</c:v>
                </c:pt>
                <c:pt idx="253">
                  <c:v>144</c:v>
                </c:pt>
                <c:pt idx="254">
                  <c:v>144</c:v>
                </c:pt>
                <c:pt idx="255">
                  <c:v>144</c:v>
                </c:pt>
                <c:pt idx="256">
                  <c:v>144</c:v>
                </c:pt>
                <c:pt idx="257">
                  <c:v>144</c:v>
                </c:pt>
                <c:pt idx="258">
                  <c:v>144</c:v>
                </c:pt>
                <c:pt idx="259">
                  <c:v>144</c:v>
                </c:pt>
                <c:pt idx="260">
                  <c:v>144</c:v>
                </c:pt>
                <c:pt idx="261">
                  <c:v>145</c:v>
                </c:pt>
                <c:pt idx="262">
                  <c:v>145</c:v>
                </c:pt>
                <c:pt idx="263">
                  <c:v>145</c:v>
                </c:pt>
                <c:pt idx="264">
                  <c:v>145</c:v>
                </c:pt>
                <c:pt idx="265">
                  <c:v>145</c:v>
                </c:pt>
                <c:pt idx="266">
                  <c:v>145</c:v>
                </c:pt>
                <c:pt idx="267">
                  <c:v>145</c:v>
                </c:pt>
                <c:pt idx="268">
                  <c:v>146</c:v>
                </c:pt>
                <c:pt idx="269">
                  <c:v>146</c:v>
                </c:pt>
                <c:pt idx="270">
                  <c:v>146</c:v>
                </c:pt>
                <c:pt idx="271">
                  <c:v>146</c:v>
                </c:pt>
                <c:pt idx="272">
                  <c:v>146</c:v>
                </c:pt>
                <c:pt idx="273">
                  <c:v>146</c:v>
                </c:pt>
                <c:pt idx="274">
                  <c:v>146</c:v>
                </c:pt>
                <c:pt idx="275">
                  <c:v>146</c:v>
                </c:pt>
                <c:pt idx="276">
                  <c:v>147</c:v>
                </c:pt>
                <c:pt idx="277">
                  <c:v>147</c:v>
                </c:pt>
                <c:pt idx="278">
                  <c:v>147</c:v>
                </c:pt>
                <c:pt idx="279">
                  <c:v>147</c:v>
                </c:pt>
                <c:pt idx="280">
                  <c:v>147</c:v>
                </c:pt>
                <c:pt idx="281">
                  <c:v>147</c:v>
                </c:pt>
                <c:pt idx="282">
                  <c:v>147</c:v>
                </c:pt>
                <c:pt idx="283">
                  <c:v>147</c:v>
                </c:pt>
                <c:pt idx="284">
                  <c:v>147</c:v>
                </c:pt>
                <c:pt idx="285">
                  <c:v>148</c:v>
                </c:pt>
                <c:pt idx="286">
                  <c:v>148</c:v>
                </c:pt>
                <c:pt idx="287">
                  <c:v>148</c:v>
                </c:pt>
                <c:pt idx="288">
                  <c:v>148</c:v>
                </c:pt>
                <c:pt idx="289">
                  <c:v>148</c:v>
                </c:pt>
                <c:pt idx="290">
                  <c:v>148</c:v>
                </c:pt>
                <c:pt idx="291">
                  <c:v>148</c:v>
                </c:pt>
                <c:pt idx="292">
                  <c:v>148</c:v>
                </c:pt>
                <c:pt idx="293">
                  <c:v>148</c:v>
                </c:pt>
                <c:pt idx="294">
                  <c:v>148</c:v>
                </c:pt>
                <c:pt idx="295">
                  <c:v>148</c:v>
                </c:pt>
                <c:pt idx="296">
                  <c:v>149</c:v>
                </c:pt>
                <c:pt idx="297">
                  <c:v>149</c:v>
                </c:pt>
                <c:pt idx="298">
                  <c:v>149</c:v>
                </c:pt>
                <c:pt idx="299">
                  <c:v>149</c:v>
                </c:pt>
                <c:pt idx="300">
                  <c:v>149</c:v>
                </c:pt>
                <c:pt idx="301">
                  <c:v>149</c:v>
                </c:pt>
                <c:pt idx="302">
                  <c:v>149</c:v>
                </c:pt>
                <c:pt idx="303">
                  <c:v>149</c:v>
                </c:pt>
                <c:pt idx="304">
                  <c:v>150</c:v>
                </c:pt>
                <c:pt idx="305">
                  <c:v>150</c:v>
                </c:pt>
                <c:pt idx="306">
                  <c:v>150</c:v>
                </c:pt>
                <c:pt idx="307">
                  <c:v>150</c:v>
                </c:pt>
                <c:pt idx="308">
                  <c:v>150</c:v>
                </c:pt>
                <c:pt idx="309">
                  <c:v>150</c:v>
                </c:pt>
                <c:pt idx="310">
                  <c:v>150</c:v>
                </c:pt>
                <c:pt idx="311">
                  <c:v>150</c:v>
                </c:pt>
                <c:pt idx="312">
                  <c:v>150</c:v>
                </c:pt>
                <c:pt idx="313">
                  <c:v>150</c:v>
                </c:pt>
                <c:pt idx="314">
                  <c:v>151</c:v>
                </c:pt>
                <c:pt idx="315">
                  <c:v>151</c:v>
                </c:pt>
                <c:pt idx="316">
                  <c:v>151</c:v>
                </c:pt>
                <c:pt idx="317">
                  <c:v>151</c:v>
                </c:pt>
                <c:pt idx="318">
                  <c:v>151</c:v>
                </c:pt>
                <c:pt idx="319">
                  <c:v>151</c:v>
                </c:pt>
                <c:pt idx="320">
                  <c:v>151</c:v>
                </c:pt>
                <c:pt idx="321">
                  <c:v>151</c:v>
                </c:pt>
                <c:pt idx="322">
                  <c:v>151</c:v>
                </c:pt>
                <c:pt idx="323">
                  <c:v>151</c:v>
                </c:pt>
                <c:pt idx="324">
                  <c:v>151</c:v>
                </c:pt>
                <c:pt idx="325">
                  <c:v>151</c:v>
                </c:pt>
                <c:pt idx="326">
                  <c:v>152</c:v>
                </c:pt>
                <c:pt idx="327">
                  <c:v>151</c:v>
                </c:pt>
                <c:pt idx="328">
                  <c:v>152</c:v>
                </c:pt>
                <c:pt idx="329">
                  <c:v>152</c:v>
                </c:pt>
                <c:pt idx="330">
                  <c:v>152</c:v>
                </c:pt>
                <c:pt idx="331">
                  <c:v>152</c:v>
                </c:pt>
                <c:pt idx="332">
                  <c:v>152</c:v>
                </c:pt>
                <c:pt idx="333">
                  <c:v>152</c:v>
                </c:pt>
                <c:pt idx="334">
                  <c:v>152</c:v>
                </c:pt>
                <c:pt idx="335">
                  <c:v>152</c:v>
                </c:pt>
                <c:pt idx="336">
                  <c:v>152</c:v>
                </c:pt>
                <c:pt idx="337">
                  <c:v>152</c:v>
                </c:pt>
                <c:pt idx="338">
                  <c:v>152</c:v>
                </c:pt>
                <c:pt idx="339">
                  <c:v>152</c:v>
                </c:pt>
                <c:pt idx="340">
                  <c:v>153</c:v>
                </c:pt>
                <c:pt idx="341">
                  <c:v>153</c:v>
                </c:pt>
                <c:pt idx="342">
                  <c:v>153</c:v>
                </c:pt>
                <c:pt idx="343">
                  <c:v>153</c:v>
                </c:pt>
                <c:pt idx="344">
                  <c:v>153</c:v>
                </c:pt>
                <c:pt idx="345">
                  <c:v>153</c:v>
                </c:pt>
                <c:pt idx="346">
                  <c:v>153</c:v>
                </c:pt>
                <c:pt idx="347">
                  <c:v>153</c:v>
                </c:pt>
                <c:pt idx="348">
                  <c:v>153</c:v>
                </c:pt>
                <c:pt idx="349">
                  <c:v>153</c:v>
                </c:pt>
                <c:pt idx="350">
                  <c:v>154</c:v>
                </c:pt>
                <c:pt idx="351">
                  <c:v>154</c:v>
                </c:pt>
                <c:pt idx="352">
                  <c:v>154</c:v>
                </c:pt>
                <c:pt idx="353">
                  <c:v>154</c:v>
                </c:pt>
                <c:pt idx="354">
                  <c:v>154</c:v>
                </c:pt>
                <c:pt idx="355">
                  <c:v>154</c:v>
                </c:pt>
                <c:pt idx="356">
                  <c:v>154</c:v>
                </c:pt>
                <c:pt idx="357">
                  <c:v>155</c:v>
                </c:pt>
                <c:pt idx="358">
                  <c:v>155</c:v>
                </c:pt>
                <c:pt idx="359">
                  <c:v>155</c:v>
                </c:pt>
                <c:pt idx="360">
                  <c:v>155</c:v>
                </c:pt>
                <c:pt idx="361">
                  <c:v>155</c:v>
                </c:pt>
                <c:pt idx="362">
                  <c:v>155</c:v>
                </c:pt>
                <c:pt idx="363">
                  <c:v>155</c:v>
                </c:pt>
                <c:pt idx="364">
                  <c:v>155</c:v>
                </c:pt>
                <c:pt idx="365">
                  <c:v>155</c:v>
                </c:pt>
                <c:pt idx="366">
                  <c:v>156</c:v>
                </c:pt>
                <c:pt idx="367">
                  <c:v>156</c:v>
                </c:pt>
                <c:pt idx="368">
                  <c:v>156</c:v>
                </c:pt>
                <c:pt idx="369">
                  <c:v>156</c:v>
                </c:pt>
                <c:pt idx="370">
                  <c:v>156</c:v>
                </c:pt>
                <c:pt idx="371">
                  <c:v>156</c:v>
                </c:pt>
                <c:pt idx="372">
                  <c:v>156</c:v>
                </c:pt>
                <c:pt idx="373">
                  <c:v>156</c:v>
                </c:pt>
                <c:pt idx="374">
                  <c:v>156</c:v>
                </c:pt>
                <c:pt idx="375">
                  <c:v>156</c:v>
                </c:pt>
                <c:pt idx="376">
                  <c:v>157</c:v>
                </c:pt>
                <c:pt idx="377">
                  <c:v>157</c:v>
                </c:pt>
                <c:pt idx="378">
                  <c:v>157</c:v>
                </c:pt>
                <c:pt idx="379">
                  <c:v>157</c:v>
                </c:pt>
                <c:pt idx="380">
                  <c:v>157</c:v>
                </c:pt>
                <c:pt idx="381">
                  <c:v>157</c:v>
                </c:pt>
                <c:pt idx="382">
                  <c:v>157</c:v>
                </c:pt>
                <c:pt idx="383">
                  <c:v>157</c:v>
                </c:pt>
                <c:pt idx="384">
                  <c:v>157</c:v>
                </c:pt>
                <c:pt idx="385">
                  <c:v>157</c:v>
                </c:pt>
                <c:pt idx="386">
                  <c:v>158</c:v>
                </c:pt>
              </c:numCache>
            </c:numRef>
          </c:yVal>
          <c:smooth val="0"/>
        </c:ser>
        <c:ser>
          <c:idx val="3"/>
          <c:order val="3"/>
          <c:tx>
            <c:v>Aug 4-5</c:v>
          </c:tx>
          <c:marker>
            <c:symbol val="circle"/>
            <c:size val="5"/>
          </c:marker>
          <c:xVal>
            <c:numRef>
              <c:f>'15-min ''07'!$F$20660:$F$20763</c:f>
              <c:numCache>
                <c:formatCode>0.00</c:formatCode>
                <c:ptCount val="104"/>
                <c:pt idx="0">
                  <c:v>2.9166351997999826</c:v>
                </c:pt>
                <c:pt idx="1">
                  <c:v>2.9732688929999993</c:v>
                </c:pt>
                <c:pt idx="2">
                  <c:v>3.3413878988000012</c:v>
                </c:pt>
                <c:pt idx="3">
                  <c:v>5.4651513938000003</c:v>
                </c:pt>
                <c:pt idx="4">
                  <c:v>11.185154407000002</c:v>
                </c:pt>
                <c:pt idx="5">
                  <c:v>17.103375346400089</c:v>
                </c:pt>
                <c:pt idx="6">
                  <c:v>21.096050717000104</c:v>
                </c:pt>
                <c:pt idx="7">
                  <c:v>23.502982678000002</c:v>
                </c:pt>
                <c:pt idx="8">
                  <c:v>24.267537536199828</c:v>
                </c:pt>
                <c:pt idx="9">
                  <c:v>24.663973388600031</c:v>
                </c:pt>
                <c:pt idx="10">
                  <c:v>24.663973388600031</c:v>
                </c:pt>
                <c:pt idx="11">
                  <c:v>24.267537536199828</c:v>
                </c:pt>
                <c:pt idx="12">
                  <c:v>23.871101683799999</c:v>
                </c:pt>
                <c:pt idx="13">
                  <c:v>23.304764751800104</c:v>
                </c:pt>
                <c:pt idx="14">
                  <c:v>23.106546825599903</c:v>
                </c:pt>
                <c:pt idx="15">
                  <c:v>22.1720908878</c:v>
                </c:pt>
                <c:pt idx="16">
                  <c:v>21.634070802400096</c:v>
                </c:pt>
                <c:pt idx="17">
                  <c:v>21.096050717000104</c:v>
                </c:pt>
                <c:pt idx="18">
                  <c:v>20.558030631599884</c:v>
                </c:pt>
                <c:pt idx="19">
                  <c:v>19.850109466599999</c:v>
                </c:pt>
                <c:pt idx="20">
                  <c:v>19.510307307400005</c:v>
                </c:pt>
                <c:pt idx="21">
                  <c:v>18.859019835600002</c:v>
                </c:pt>
                <c:pt idx="22">
                  <c:v>18.490900829800001</c:v>
                </c:pt>
                <c:pt idx="23">
                  <c:v>17.8679302046</c:v>
                </c:pt>
                <c:pt idx="24">
                  <c:v>17.273276425999999</c:v>
                </c:pt>
                <c:pt idx="25">
                  <c:v>16.905157420200005</c:v>
                </c:pt>
                <c:pt idx="26">
                  <c:v>16.3105036416</c:v>
                </c:pt>
                <c:pt idx="27">
                  <c:v>15.744166709599998</c:v>
                </c:pt>
                <c:pt idx="28">
                  <c:v>15.376047703800024</c:v>
                </c:pt>
                <c:pt idx="29">
                  <c:v>15.0362455446</c:v>
                </c:pt>
                <c:pt idx="30">
                  <c:v>14.498225459199999</c:v>
                </c:pt>
                <c:pt idx="31">
                  <c:v>14.3283243796</c:v>
                </c:pt>
                <c:pt idx="32">
                  <c:v>13.818621140799998</c:v>
                </c:pt>
                <c:pt idx="33">
                  <c:v>13.648720061199949</c:v>
                </c:pt>
                <c:pt idx="34">
                  <c:v>13.308917902000001</c:v>
                </c:pt>
                <c:pt idx="35">
                  <c:v>12.997432589400065</c:v>
                </c:pt>
                <c:pt idx="36">
                  <c:v>12.827531509800048</c:v>
                </c:pt>
                <c:pt idx="37">
                  <c:v>12.3744619642</c:v>
                </c:pt>
                <c:pt idx="38">
                  <c:v>12.204560884600001</c:v>
                </c:pt>
                <c:pt idx="39">
                  <c:v>12.062976651600026</c:v>
                </c:pt>
                <c:pt idx="40">
                  <c:v>11.751491339000006</c:v>
                </c:pt>
                <c:pt idx="41">
                  <c:v>11.609907106</c:v>
                </c:pt>
                <c:pt idx="42">
                  <c:v>11.32673864</c:v>
                </c:pt>
                <c:pt idx="43">
                  <c:v>11.185154407000002</c:v>
                </c:pt>
                <c:pt idx="44">
                  <c:v>11.043570174000001</c:v>
                </c:pt>
                <c:pt idx="45">
                  <c:v>10.901985941</c:v>
                </c:pt>
                <c:pt idx="46">
                  <c:v>10.760401708</c:v>
                </c:pt>
                <c:pt idx="47">
                  <c:v>10.618817474999998</c:v>
                </c:pt>
                <c:pt idx="48">
                  <c:v>10.335649009000068</c:v>
                </c:pt>
                <c:pt idx="49">
                  <c:v>10.194064776000001</c:v>
                </c:pt>
                <c:pt idx="50">
                  <c:v>10.080797389600002</c:v>
                </c:pt>
                <c:pt idx="51">
                  <c:v>9.7976289235999889</c:v>
                </c:pt>
                <c:pt idx="52">
                  <c:v>9.7976289235999889</c:v>
                </c:pt>
                <c:pt idx="53">
                  <c:v>9.6843615372000009</c:v>
                </c:pt>
                <c:pt idx="54">
                  <c:v>9.5427773041999995</c:v>
                </c:pt>
                <c:pt idx="55">
                  <c:v>9.4295099178000648</c:v>
                </c:pt>
                <c:pt idx="56">
                  <c:v>9.1746582984000007</c:v>
                </c:pt>
                <c:pt idx="57">
                  <c:v>9.0613909120000002</c:v>
                </c:pt>
                <c:pt idx="58">
                  <c:v>9.0613909120000002</c:v>
                </c:pt>
                <c:pt idx="59">
                  <c:v>9.0613909120000002</c:v>
                </c:pt>
                <c:pt idx="60">
                  <c:v>8.8065392926000854</c:v>
                </c:pt>
                <c:pt idx="61">
                  <c:v>8.6932719061999979</c:v>
                </c:pt>
                <c:pt idx="62">
                  <c:v>8.580004519800065</c:v>
                </c:pt>
                <c:pt idx="63">
                  <c:v>8.4667371334000574</c:v>
                </c:pt>
                <c:pt idx="64">
                  <c:v>8.4667371334000574</c:v>
                </c:pt>
                <c:pt idx="65">
                  <c:v>8.3534697470000268</c:v>
                </c:pt>
                <c:pt idx="66">
                  <c:v>8.2402023605999979</c:v>
                </c:pt>
                <c:pt idx="67">
                  <c:v>8.1269349742000028</c:v>
                </c:pt>
                <c:pt idx="68">
                  <c:v>8.0136675878000005</c:v>
                </c:pt>
                <c:pt idx="69">
                  <c:v>8.0136675878000005</c:v>
                </c:pt>
                <c:pt idx="70">
                  <c:v>7.9004002014000001</c:v>
                </c:pt>
                <c:pt idx="71">
                  <c:v>7.9004002014000001</c:v>
                </c:pt>
                <c:pt idx="72">
                  <c:v>7.7871328150000005</c:v>
                </c:pt>
                <c:pt idx="73">
                  <c:v>7.6738654286000001</c:v>
                </c:pt>
                <c:pt idx="74">
                  <c:v>7.5605980422000005</c:v>
                </c:pt>
                <c:pt idx="75">
                  <c:v>7.4190138092</c:v>
                </c:pt>
                <c:pt idx="76">
                  <c:v>7.4190138092</c:v>
                </c:pt>
                <c:pt idx="77">
                  <c:v>7.4190138092</c:v>
                </c:pt>
                <c:pt idx="78">
                  <c:v>7.3057464228000004</c:v>
                </c:pt>
                <c:pt idx="79">
                  <c:v>7.1924790363999707</c:v>
                </c:pt>
                <c:pt idx="80">
                  <c:v>7.0792116500000004</c:v>
                </c:pt>
                <c:pt idx="81">
                  <c:v>6.9659442635999707</c:v>
                </c:pt>
                <c:pt idx="82">
                  <c:v>6.9659442635999707</c:v>
                </c:pt>
                <c:pt idx="83">
                  <c:v>6.8809937238000014</c:v>
                </c:pt>
                <c:pt idx="84">
                  <c:v>6.8809937238000014</c:v>
                </c:pt>
                <c:pt idx="85">
                  <c:v>6.7677263373999716</c:v>
                </c:pt>
                <c:pt idx="86">
                  <c:v>6.7677263373999716</c:v>
                </c:pt>
                <c:pt idx="87">
                  <c:v>6.5411915646000001</c:v>
                </c:pt>
                <c:pt idx="88">
                  <c:v>6.5411915646000001</c:v>
                </c:pt>
                <c:pt idx="89">
                  <c:v>6.456241024800037</c:v>
                </c:pt>
                <c:pt idx="90">
                  <c:v>6.456241024800037</c:v>
                </c:pt>
                <c:pt idx="91">
                  <c:v>6.456241024800037</c:v>
                </c:pt>
                <c:pt idx="92">
                  <c:v>6.3429736383999753</c:v>
                </c:pt>
                <c:pt idx="93">
                  <c:v>6.2297062519999855</c:v>
                </c:pt>
                <c:pt idx="94">
                  <c:v>6.2297062519999855</c:v>
                </c:pt>
                <c:pt idx="95">
                  <c:v>6.0314883257999998</c:v>
                </c:pt>
                <c:pt idx="96">
                  <c:v>6.0314883257999998</c:v>
                </c:pt>
                <c:pt idx="97">
                  <c:v>5.9465377860000004</c:v>
                </c:pt>
                <c:pt idx="98">
                  <c:v>5.9465377860000004</c:v>
                </c:pt>
                <c:pt idx="99">
                  <c:v>5.9465377860000004</c:v>
                </c:pt>
                <c:pt idx="100">
                  <c:v>5.8615872461999512</c:v>
                </c:pt>
                <c:pt idx="101">
                  <c:v>5.7483198598000005</c:v>
                </c:pt>
                <c:pt idx="102">
                  <c:v>5.7483198598000005</c:v>
                </c:pt>
                <c:pt idx="103">
                  <c:v>5.6633693200000002</c:v>
                </c:pt>
              </c:numCache>
            </c:numRef>
          </c:xVal>
          <c:yVal>
            <c:numRef>
              <c:f>'15-min ''07'!$E$20660:$E$20763</c:f>
              <c:numCache>
                <c:formatCode>General</c:formatCode>
                <c:ptCount val="104"/>
                <c:pt idx="0">
                  <c:v>252</c:v>
                </c:pt>
                <c:pt idx="1">
                  <c:v>252</c:v>
                </c:pt>
                <c:pt idx="2">
                  <c:v>250</c:v>
                </c:pt>
                <c:pt idx="3">
                  <c:v>253</c:v>
                </c:pt>
                <c:pt idx="4">
                  <c:v>253</c:v>
                </c:pt>
                <c:pt idx="5">
                  <c:v>256</c:v>
                </c:pt>
                <c:pt idx="6">
                  <c:v>258</c:v>
                </c:pt>
                <c:pt idx="7">
                  <c:v>262</c:v>
                </c:pt>
                <c:pt idx="8">
                  <c:v>266</c:v>
                </c:pt>
                <c:pt idx="9">
                  <c:v>270</c:v>
                </c:pt>
                <c:pt idx="10">
                  <c:v>273</c:v>
                </c:pt>
                <c:pt idx="11">
                  <c:v>276</c:v>
                </c:pt>
                <c:pt idx="12">
                  <c:v>277</c:v>
                </c:pt>
                <c:pt idx="13">
                  <c:v>280</c:v>
                </c:pt>
                <c:pt idx="14">
                  <c:v>281</c:v>
                </c:pt>
                <c:pt idx="15">
                  <c:v>283</c:v>
                </c:pt>
                <c:pt idx="16">
                  <c:v>285</c:v>
                </c:pt>
                <c:pt idx="17">
                  <c:v>287</c:v>
                </c:pt>
                <c:pt idx="18">
                  <c:v>291</c:v>
                </c:pt>
                <c:pt idx="19">
                  <c:v>293</c:v>
                </c:pt>
                <c:pt idx="20">
                  <c:v>295</c:v>
                </c:pt>
                <c:pt idx="21">
                  <c:v>301</c:v>
                </c:pt>
                <c:pt idx="22">
                  <c:v>304</c:v>
                </c:pt>
                <c:pt idx="23">
                  <c:v>309</c:v>
                </c:pt>
                <c:pt idx="24">
                  <c:v>313</c:v>
                </c:pt>
                <c:pt idx="25">
                  <c:v>315</c:v>
                </c:pt>
                <c:pt idx="26">
                  <c:v>319</c:v>
                </c:pt>
                <c:pt idx="27">
                  <c:v>322</c:v>
                </c:pt>
                <c:pt idx="28">
                  <c:v>326</c:v>
                </c:pt>
                <c:pt idx="29">
                  <c:v>330</c:v>
                </c:pt>
                <c:pt idx="30">
                  <c:v>332</c:v>
                </c:pt>
                <c:pt idx="31">
                  <c:v>335</c:v>
                </c:pt>
                <c:pt idx="32">
                  <c:v>334</c:v>
                </c:pt>
                <c:pt idx="33">
                  <c:v>336</c:v>
                </c:pt>
                <c:pt idx="34">
                  <c:v>337</c:v>
                </c:pt>
                <c:pt idx="35">
                  <c:v>336</c:v>
                </c:pt>
                <c:pt idx="36">
                  <c:v>336</c:v>
                </c:pt>
                <c:pt idx="37">
                  <c:v>334</c:v>
                </c:pt>
                <c:pt idx="38">
                  <c:v>332</c:v>
                </c:pt>
                <c:pt idx="39">
                  <c:v>328</c:v>
                </c:pt>
                <c:pt idx="40">
                  <c:v>326</c:v>
                </c:pt>
                <c:pt idx="41">
                  <c:v>323</c:v>
                </c:pt>
                <c:pt idx="42">
                  <c:v>320</c:v>
                </c:pt>
                <c:pt idx="43">
                  <c:v>315</c:v>
                </c:pt>
                <c:pt idx="44">
                  <c:v>312</c:v>
                </c:pt>
                <c:pt idx="45">
                  <c:v>308</c:v>
                </c:pt>
                <c:pt idx="46">
                  <c:v>305</c:v>
                </c:pt>
                <c:pt idx="47">
                  <c:v>302</c:v>
                </c:pt>
                <c:pt idx="48">
                  <c:v>297</c:v>
                </c:pt>
                <c:pt idx="49">
                  <c:v>295</c:v>
                </c:pt>
                <c:pt idx="50">
                  <c:v>291</c:v>
                </c:pt>
                <c:pt idx="51">
                  <c:v>283</c:v>
                </c:pt>
                <c:pt idx="52">
                  <c:v>286</c:v>
                </c:pt>
                <c:pt idx="53">
                  <c:v>282</c:v>
                </c:pt>
                <c:pt idx="54">
                  <c:v>280</c:v>
                </c:pt>
                <c:pt idx="55">
                  <c:v>271</c:v>
                </c:pt>
                <c:pt idx="56">
                  <c:v>276</c:v>
                </c:pt>
                <c:pt idx="57">
                  <c:v>272</c:v>
                </c:pt>
                <c:pt idx="58">
                  <c:v>266</c:v>
                </c:pt>
                <c:pt idx="59">
                  <c:v>269</c:v>
                </c:pt>
                <c:pt idx="60">
                  <c:v>266</c:v>
                </c:pt>
                <c:pt idx="61">
                  <c:v>264</c:v>
                </c:pt>
                <c:pt idx="62">
                  <c:v>263</c:v>
                </c:pt>
                <c:pt idx="63">
                  <c:v>257</c:v>
                </c:pt>
                <c:pt idx="64">
                  <c:v>259</c:v>
                </c:pt>
                <c:pt idx="65">
                  <c:v>258</c:v>
                </c:pt>
                <c:pt idx="66">
                  <c:v>257</c:v>
                </c:pt>
                <c:pt idx="67">
                  <c:v>254</c:v>
                </c:pt>
                <c:pt idx="68">
                  <c:v>248</c:v>
                </c:pt>
                <c:pt idx="69">
                  <c:v>251</c:v>
                </c:pt>
                <c:pt idx="70">
                  <c:v>244</c:v>
                </c:pt>
                <c:pt idx="71">
                  <c:v>247</c:v>
                </c:pt>
                <c:pt idx="72">
                  <c:v>241</c:v>
                </c:pt>
                <c:pt idx="73">
                  <c:v>242</c:v>
                </c:pt>
                <c:pt idx="74">
                  <c:v>242</c:v>
                </c:pt>
                <c:pt idx="75">
                  <c:v>240</c:v>
                </c:pt>
                <c:pt idx="76">
                  <c:v>235</c:v>
                </c:pt>
                <c:pt idx="77">
                  <c:v>234</c:v>
                </c:pt>
                <c:pt idx="78">
                  <c:v>233</c:v>
                </c:pt>
                <c:pt idx="79">
                  <c:v>231</c:v>
                </c:pt>
                <c:pt idx="80">
                  <c:v>233</c:v>
                </c:pt>
                <c:pt idx="81">
                  <c:v>232</c:v>
                </c:pt>
                <c:pt idx="82">
                  <c:v>225</c:v>
                </c:pt>
                <c:pt idx="83">
                  <c:v>225</c:v>
                </c:pt>
                <c:pt idx="84">
                  <c:v>224</c:v>
                </c:pt>
                <c:pt idx="85">
                  <c:v>223</c:v>
                </c:pt>
                <c:pt idx="86">
                  <c:v>227</c:v>
                </c:pt>
                <c:pt idx="87">
                  <c:v>225</c:v>
                </c:pt>
                <c:pt idx="88">
                  <c:v>219</c:v>
                </c:pt>
                <c:pt idx="89">
                  <c:v>218</c:v>
                </c:pt>
                <c:pt idx="90">
                  <c:v>218</c:v>
                </c:pt>
                <c:pt idx="91">
                  <c:v>218</c:v>
                </c:pt>
                <c:pt idx="92">
                  <c:v>217</c:v>
                </c:pt>
                <c:pt idx="93">
                  <c:v>215</c:v>
                </c:pt>
                <c:pt idx="94">
                  <c:v>217</c:v>
                </c:pt>
                <c:pt idx="95">
                  <c:v>216</c:v>
                </c:pt>
                <c:pt idx="96">
                  <c:v>215</c:v>
                </c:pt>
                <c:pt idx="97">
                  <c:v>214</c:v>
                </c:pt>
                <c:pt idx="98">
                  <c:v>213</c:v>
                </c:pt>
                <c:pt idx="99">
                  <c:v>212</c:v>
                </c:pt>
                <c:pt idx="100">
                  <c:v>211</c:v>
                </c:pt>
                <c:pt idx="101">
                  <c:v>207</c:v>
                </c:pt>
                <c:pt idx="102">
                  <c:v>211</c:v>
                </c:pt>
                <c:pt idx="103">
                  <c:v>209</c:v>
                </c:pt>
              </c:numCache>
            </c:numRef>
          </c:yVal>
          <c:smooth val="0"/>
        </c:ser>
        <c:ser>
          <c:idx val="4"/>
          <c:order val="4"/>
          <c:tx>
            <c:v>Oct 24-28</c:v>
          </c:tx>
          <c:marker>
            <c:symbol val="circle"/>
            <c:size val="4"/>
          </c:marker>
          <c:xVal>
            <c:numRef>
              <c:f>'15-min ''07'!$F$28426:$F$28860</c:f>
              <c:numCache>
                <c:formatCode>0.00</c:formatCode>
                <c:ptCount val="435"/>
                <c:pt idx="0">
                  <c:v>0.56633693200000002</c:v>
                </c:pt>
                <c:pt idx="1">
                  <c:v>0.56633693200000002</c:v>
                </c:pt>
                <c:pt idx="2">
                  <c:v>0.59465377860000002</c:v>
                </c:pt>
                <c:pt idx="3">
                  <c:v>0.59465377860000002</c:v>
                </c:pt>
                <c:pt idx="4">
                  <c:v>0.59465377860000002</c:v>
                </c:pt>
                <c:pt idx="5">
                  <c:v>0.59465377860000002</c:v>
                </c:pt>
                <c:pt idx="6">
                  <c:v>0.65128747180000002</c:v>
                </c:pt>
                <c:pt idx="7">
                  <c:v>0.65128747180000002</c:v>
                </c:pt>
                <c:pt idx="8">
                  <c:v>0.65128747180000002</c:v>
                </c:pt>
                <c:pt idx="9">
                  <c:v>0.67960431840000601</c:v>
                </c:pt>
                <c:pt idx="10">
                  <c:v>0.70792116500000002</c:v>
                </c:pt>
                <c:pt idx="11">
                  <c:v>0.73623801160000302</c:v>
                </c:pt>
                <c:pt idx="12">
                  <c:v>0.76455485820000302</c:v>
                </c:pt>
                <c:pt idx="13">
                  <c:v>0.79287170480000002</c:v>
                </c:pt>
                <c:pt idx="14">
                  <c:v>0.82118855140000002</c:v>
                </c:pt>
                <c:pt idx="15">
                  <c:v>0.93445593780000002</c:v>
                </c:pt>
                <c:pt idx="16">
                  <c:v>1.9255455688000067</c:v>
                </c:pt>
                <c:pt idx="17">
                  <c:v>5.7483198598000005</c:v>
                </c:pt>
                <c:pt idx="18">
                  <c:v>9.4861436110000028</c:v>
                </c:pt>
                <c:pt idx="19">
                  <c:v>12.006342958400024</c:v>
                </c:pt>
                <c:pt idx="20">
                  <c:v>13.450502135000065</c:v>
                </c:pt>
                <c:pt idx="21">
                  <c:v>14.866344465000006</c:v>
                </c:pt>
                <c:pt idx="22">
                  <c:v>15.715849863000004</c:v>
                </c:pt>
                <c:pt idx="23">
                  <c:v>16.452087874599865</c:v>
                </c:pt>
                <c:pt idx="24">
                  <c:v>16.763573187200002</c:v>
                </c:pt>
                <c:pt idx="25">
                  <c:v>16.905157420200005</c:v>
                </c:pt>
                <c:pt idx="26">
                  <c:v>16.905157420200005</c:v>
                </c:pt>
                <c:pt idx="27">
                  <c:v>16.763573187200002</c:v>
                </c:pt>
                <c:pt idx="28">
                  <c:v>16.452087874599865</c:v>
                </c:pt>
                <c:pt idx="29">
                  <c:v>16.168919408600001</c:v>
                </c:pt>
                <c:pt idx="30">
                  <c:v>15.8574340960001</c:v>
                </c:pt>
                <c:pt idx="31">
                  <c:v>15.432681397000026</c:v>
                </c:pt>
                <c:pt idx="32">
                  <c:v>15.007928698000001</c:v>
                </c:pt>
                <c:pt idx="33">
                  <c:v>14.583175999</c:v>
                </c:pt>
                <c:pt idx="34">
                  <c:v>14.158423300000001</c:v>
                </c:pt>
                <c:pt idx="35">
                  <c:v>13.592086368000057</c:v>
                </c:pt>
                <c:pt idx="36">
                  <c:v>13.308917902000001</c:v>
                </c:pt>
                <c:pt idx="37">
                  <c:v>13.054066282600004</c:v>
                </c:pt>
                <c:pt idx="38">
                  <c:v>12.657630430200006</c:v>
                </c:pt>
                <c:pt idx="39">
                  <c:v>12.261194577800024</c:v>
                </c:pt>
                <c:pt idx="40">
                  <c:v>11.893075572000004</c:v>
                </c:pt>
                <c:pt idx="41">
                  <c:v>11.5249565662</c:v>
                </c:pt>
                <c:pt idx="42">
                  <c:v>11.411689179800026</c:v>
                </c:pt>
                <c:pt idx="43">
                  <c:v>11.043570174000001</c:v>
                </c:pt>
                <c:pt idx="44">
                  <c:v>10.7037680148</c:v>
                </c:pt>
                <c:pt idx="45">
                  <c:v>10.590500628400006</c:v>
                </c:pt>
                <c:pt idx="46">
                  <c:v>10.2506984692</c:v>
                </c:pt>
                <c:pt idx="47">
                  <c:v>10.024163696399999</c:v>
                </c:pt>
                <c:pt idx="48">
                  <c:v>9.7976289235999889</c:v>
                </c:pt>
                <c:pt idx="49">
                  <c:v>9.5994109974000068</c:v>
                </c:pt>
                <c:pt idx="50">
                  <c:v>9.4011930711999998</c:v>
                </c:pt>
                <c:pt idx="51">
                  <c:v>9.1746582984000007</c:v>
                </c:pt>
                <c:pt idx="52">
                  <c:v>8.9764403722000647</c:v>
                </c:pt>
                <c:pt idx="53">
                  <c:v>8.7782224459999689</c:v>
                </c:pt>
                <c:pt idx="54">
                  <c:v>8.580004519800065</c:v>
                </c:pt>
                <c:pt idx="55">
                  <c:v>8.4950539800000016</c:v>
                </c:pt>
                <c:pt idx="56">
                  <c:v>8.2968360538000248</c:v>
                </c:pt>
                <c:pt idx="57">
                  <c:v>8.0986181275999982</c:v>
                </c:pt>
                <c:pt idx="58">
                  <c:v>8.0136675878000005</c:v>
                </c:pt>
                <c:pt idx="59">
                  <c:v>7.9287170479999753</c:v>
                </c:pt>
                <c:pt idx="60">
                  <c:v>7.7304991218000279</c:v>
                </c:pt>
                <c:pt idx="61">
                  <c:v>7.645548582</c:v>
                </c:pt>
                <c:pt idx="62">
                  <c:v>7.4756475024000233</c:v>
                </c:pt>
                <c:pt idx="63">
                  <c:v>7.3057464228000004</c:v>
                </c:pt>
                <c:pt idx="64">
                  <c:v>7.3057464228000004</c:v>
                </c:pt>
                <c:pt idx="65">
                  <c:v>7.1358453431999855</c:v>
                </c:pt>
                <c:pt idx="66">
                  <c:v>7.0508948033999754</c:v>
                </c:pt>
                <c:pt idx="67">
                  <c:v>6.9659442635999707</c:v>
                </c:pt>
                <c:pt idx="68">
                  <c:v>6.7960431840000481</c:v>
                </c:pt>
                <c:pt idx="69">
                  <c:v>6.7110926441999998</c:v>
                </c:pt>
                <c:pt idx="70">
                  <c:v>6.6261421044000004</c:v>
                </c:pt>
                <c:pt idx="71">
                  <c:v>6.5411915646000001</c:v>
                </c:pt>
                <c:pt idx="72">
                  <c:v>6.4845578713999679</c:v>
                </c:pt>
                <c:pt idx="73">
                  <c:v>6.3996073316000004</c:v>
                </c:pt>
                <c:pt idx="74">
                  <c:v>6.3146567918000001</c:v>
                </c:pt>
                <c:pt idx="75">
                  <c:v>6.1730725587999782</c:v>
                </c:pt>
                <c:pt idx="76">
                  <c:v>6.0881220190000001</c:v>
                </c:pt>
                <c:pt idx="77">
                  <c:v>6.0031714792000006</c:v>
                </c:pt>
                <c:pt idx="78">
                  <c:v>5.9182209394000003</c:v>
                </c:pt>
                <c:pt idx="79">
                  <c:v>5.8332703995999999</c:v>
                </c:pt>
                <c:pt idx="80">
                  <c:v>5.7483198598000005</c:v>
                </c:pt>
                <c:pt idx="81">
                  <c:v>5.6633693200000002</c:v>
                </c:pt>
                <c:pt idx="82">
                  <c:v>5.5784187801999998</c:v>
                </c:pt>
                <c:pt idx="83">
                  <c:v>5.4934682404000004</c:v>
                </c:pt>
                <c:pt idx="84">
                  <c:v>5.4085177006</c:v>
                </c:pt>
                <c:pt idx="85">
                  <c:v>5.3518840073999678</c:v>
                </c:pt>
                <c:pt idx="86">
                  <c:v>5.3518840073999678</c:v>
                </c:pt>
                <c:pt idx="87">
                  <c:v>5.2669334675999782</c:v>
                </c:pt>
                <c:pt idx="88">
                  <c:v>5.2669334675999782</c:v>
                </c:pt>
                <c:pt idx="89">
                  <c:v>5.1819829277999716</c:v>
                </c:pt>
                <c:pt idx="90">
                  <c:v>5.0970323880000006</c:v>
                </c:pt>
                <c:pt idx="91">
                  <c:v>5.0403986948000279</c:v>
                </c:pt>
                <c:pt idx="92">
                  <c:v>5.0403986948000279</c:v>
                </c:pt>
                <c:pt idx="93">
                  <c:v>4.9554481550000133</c:v>
                </c:pt>
                <c:pt idx="94">
                  <c:v>4.8988144617999678</c:v>
                </c:pt>
                <c:pt idx="95">
                  <c:v>4.8138639220000004</c:v>
                </c:pt>
                <c:pt idx="96">
                  <c:v>4.7289133822</c:v>
                </c:pt>
                <c:pt idx="97">
                  <c:v>4.7289133822</c:v>
                </c:pt>
                <c:pt idx="98">
                  <c:v>4.6722796889999998</c:v>
                </c:pt>
                <c:pt idx="99">
                  <c:v>4.5873291492000003</c:v>
                </c:pt>
                <c:pt idx="100">
                  <c:v>4.5873291492000003</c:v>
                </c:pt>
                <c:pt idx="101">
                  <c:v>4.5306954560000001</c:v>
                </c:pt>
                <c:pt idx="102">
                  <c:v>4.4457449161999945</c:v>
                </c:pt>
                <c:pt idx="103">
                  <c:v>4.4457449161999945</c:v>
                </c:pt>
                <c:pt idx="104">
                  <c:v>4.3607943763999604</c:v>
                </c:pt>
                <c:pt idx="105">
                  <c:v>4.3607943763999604</c:v>
                </c:pt>
                <c:pt idx="106">
                  <c:v>4.3041606832000001</c:v>
                </c:pt>
                <c:pt idx="107">
                  <c:v>4.2192101433999998</c:v>
                </c:pt>
                <c:pt idx="108">
                  <c:v>4.2192101433999998</c:v>
                </c:pt>
                <c:pt idx="109">
                  <c:v>4.2192101433999998</c:v>
                </c:pt>
                <c:pt idx="110">
                  <c:v>4.1342596036000003</c:v>
                </c:pt>
                <c:pt idx="111">
                  <c:v>4.1342596036000003</c:v>
                </c:pt>
                <c:pt idx="112">
                  <c:v>4.0776259104000001</c:v>
                </c:pt>
                <c:pt idx="113">
                  <c:v>4.0776259104000001</c:v>
                </c:pt>
                <c:pt idx="114">
                  <c:v>3.9926753705999967</c:v>
                </c:pt>
                <c:pt idx="115">
                  <c:v>3.9077248308000012</c:v>
                </c:pt>
                <c:pt idx="116">
                  <c:v>3.9077248308000012</c:v>
                </c:pt>
                <c:pt idx="117">
                  <c:v>3.8510911375999997</c:v>
                </c:pt>
                <c:pt idx="118">
                  <c:v>3.8510911375999997</c:v>
                </c:pt>
                <c:pt idx="119">
                  <c:v>3.7661405978000002</c:v>
                </c:pt>
                <c:pt idx="120">
                  <c:v>3.7661405978000002</c:v>
                </c:pt>
                <c:pt idx="121">
                  <c:v>3.7095069046</c:v>
                </c:pt>
                <c:pt idx="122">
                  <c:v>3.7095069046</c:v>
                </c:pt>
                <c:pt idx="123">
                  <c:v>3.6245563648000001</c:v>
                </c:pt>
                <c:pt idx="124">
                  <c:v>3.6245563648000001</c:v>
                </c:pt>
                <c:pt idx="125">
                  <c:v>3.5679226716000012</c:v>
                </c:pt>
                <c:pt idx="126">
                  <c:v>3.5679226716000012</c:v>
                </c:pt>
                <c:pt idx="127">
                  <c:v>3.5112889783999988</c:v>
                </c:pt>
                <c:pt idx="128">
                  <c:v>3.5112889783999988</c:v>
                </c:pt>
                <c:pt idx="129">
                  <c:v>3.5112889783999988</c:v>
                </c:pt>
                <c:pt idx="130">
                  <c:v>3.4263384385999998</c:v>
                </c:pt>
                <c:pt idx="131">
                  <c:v>3.4263384385999998</c:v>
                </c:pt>
                <c:pt idx="132">
                  <c:v>3.3697047454000106</c:v>
                </c:pt>
                <c:pt idx="133">
                  <c:v>3.3697047454000106</c:v>
                </c:pt>
                <c:pt idx="134">
                  <c:v>3.3130710522000002</c:v>
                </c:pt>
                <c:pt idx="135">
                  <c:v>3.256437359</c:v>
                </c:pt>
                <c:pt idx="136">
                  <c:v>3.256437359</c:v>
                </c:pt>
                <c:pt idx="137">
                  <c:v>3.256437359</c:v>
                </c:pt>
                <c:pt idx="138">
                  <c:v>3.1998036657999998</c:v>
                </c:pt>
                <c:pt idx="139">
                  <c:v>3.1998036657999998</c:v>
                </c:pt>
                <c:pt idx="140">
                  <c:v>3.1998036657999998</c:v>
                </c:pt>
                <c:pt idx="141">
                  <c:v>3.1148531259999968</c:v>
                </c:pt>
                <c:pt idx="142">
                  <c:v>3.1148531259999968</c:v>
                </c:pt>
                <c:pt idx="143">
                  <c:v>3.1148531259999968</c:v>
                </c:pt>
                <c:pt idx="144">
                  <c:v>3.0582194327999987</c:v>
                </c:pt>
                <c:pt idx="145">
                  <c:v>3.0582194327999987</c:v>
                </c:pt>
                <c:pt idx="146">
                  <c:v>3.0015857396000003</c:v>
                </c:pt>
                <c:pt idx="147">
                  <c:v>3.0015857396000003</c:v>
                </c:pt>
                <c:pt idx="148">
                  <c:v>3.0015857396000003</c:v>
                </c:pt>
                <c:pt idx="149">
                  <c:v>2.9449520464000001</c:v>
                </c:pt>
                <c:pt idx="150">
                  <c:v>2.9449520464000001</c:v>
                </c:pt>
                <c:pt idx="151">
                  <c:v>2.9449520464000001</c:v>
                </c:pt>
                <c:pt idx="152">
                  <c:v>2.8883183531999999</c:v>
                </c:pt>
                <c:pt idx="153">
                  <c:v>2.8883183531999999</c:v>
                </c:pt>
                <c:pt idx="154">
                  <c:v>2.8883183531999999</c:v>
                </c:pt>
                <c:pt idx="155">
                  <c:v>2.8316846599999987</c:v>
                </c:pt>
                <c:pt idx="156">
                  <c:v>2.8316846599999987</c:v>
                </c:pt>
                <c:pt idx="157">
                  <c:v>2.7750509668000003</c:v>
                </c:pt>
                <c:pt idx="158">
                  <c:v>2.7750509668000003</c:v>
                </c:pt>
                <c:pt idx="159">
                  <c:v>2.7750509668000003</c:v>
                </c:pt>
                <c:pt idx="160">
                  <c:v>2.7750509668000003</c:v>
                </c:pt>
                <c:pt idx="161">
                  <c:v>2.7750509668000003</c:v>
                </c:pt>
                <c:pt idx="162">
                  <c:v>2.7184172736000001</c:v>
                </c:pt>
                <c:pt idx="163">
                  <c:v>2.7184172736000001</c:v>
                </c:pt>
                <c:pt idx="164">
                  <c:v>2.7184172736000001</c:v>
                </c:pt>
                <c:pt idx="165">
                  <c:v>2.6617835804000012</c:v>
                </c:pt>
                <c:pt idx="166">
                  <c:v>2.6617835804000012</c:v>
                </c:pt>
                <c:pt idx="167">
                  <c:v>2.6617835804000012</c:v>
                </c:pt>
                <c:pt idx="168">
                  <c:v>2.6334667337999997</c:v>
                </c:pt>
                <c:pt idx="169">
                  <c:v>2.6334667337999997</c:v>
                </c:pt>
                <c:pt idx="170">
                  <c:v>2.6334667337999997</c:v>
                </c:pt>
                <c:pt idx="171">
                  <c:v>2.5768330406</c:v>
                </c:pt>
                <c:pt idx="172">
                  <c:v>2.5768330406</c:v>
                </c:pt>
                <c:pt idx="173">
                  <c:v>2.5768330406</c:v>
                </c:pt>
                <c:pt idx="174">
                  <c:v>2.5768330406</c:v>
                </c:pt>
                <c:pt idx="175">
                  <c:v>2.5201993474000166</c:v>
                </c:pt>
                <c:pt idx="176">
                  <c:v>2.5201993474000166</c:v>
                </c:pt>
                <c:pt idx="177">
                  <c:v>2.4635656542</c:v>
                </c:pt>
                <c:pt idx="178">
                  <c:v>2.4635656542</c:v>
                </c:pt>
                <c:pt idx="179">
                  <c:v>2.4635656542</c:v>
                </c:pt>
                <c:pt idx="180">
                  <c:v>2.4635656542</c:v>
                </c:pt>
                <c:pt idx="181">
                  <c:v>2.4069319610000002</c:v>
                </c:pt>
                <c:pt idx="182">
                  <c:v>2.4069319610000002</c:v>
                </c:pt>
                <c:pt idx="183">
                  <c:v>2.4069319610000002</c:v>
                </c:pt>
                <c:pt idx="184">
                  <c:v>2.4069319610000002</c:v>
                </c:pt>
                <c:pt idx="185">
                  <c:v>2.4069319610000002</c:v>
                </c:pt>
                <c:pt idx="186">
                  <c:v>2.3786151143999859</c:v>
                </c:pt>
                <c:pt idx="187">
                  <c:v>2.3786151143999859</c:v>
                </c:pt>
                <c:pt idx="188">
                  <c:v>2.3786151143999859</c:v>
                </c:pt>
                <c:pt idx="189">
                  <c:v>2.3786151143999859</c:v>
                </c:pt>
                <c:pt idx="190">
                  <c:v>2.3219814212000003</c:v>
                </c:pt>
                <c:pt idx="191">
                  <c:v>2.3219814212000003</c:v>
                </c:pt>
                <c:pt idx="192">
                  <c:v>2.3219814212000003</c:v>
                </c:pt>
                <c:pt idx="193">
                  <c:v>2.3219814212000003</c:v>
                </c:pt>
                <c:pt idx="194">
                  <c:v>2.2653477280000121</c:v>
                </c:pt>
                <c:pt idx="195">
                  <c:v>2.2653477280000121</c:v>
                </c:pt>
                <c:pt idx="196">
                  <c:v>2.2653477280000121</c:v>
                </c:pt>
                <c:pt idx="197">
                  <c:v>2.2653477280000121</c:v>
                </c:pt>
                <c:pt idx="198">
                  <c:v>2.2370308814000106</c:v>
                </c:pt>
                <c:pt idx="199">
                  <c:v>2.2370308814000106</c:v>
                </c:pt>
                <c:pt idx="200">
                  <c:v>2.2370308814000106</c:v>
                </c:pt>
                <c:pt idx="201">
                  <c:v>2.2370308814000106</c:v>
                </c:pt>
                <c:pt idx="202">
                  <c:v>2.2370308814000106</c:v>
                </c:pt>
                <c:pt idx="203">
                  <c:v>2.2370308814000106</c:v>
                </c:pt>
                <c:pt idx="204">
                  <c:v>2.1803971882000148</c:v>
                </c:pt>
                <c:pt idx="205">
                  <c:v>2.1803971882000148</c:v>
                </c:pt>
                <c:pt idx="206">
                  <c:v>2.1520803416000001</c:v>
                </c:pt>
                <c:pt idx="207">
                  <c:v>2.1803971882000148</c:v>
                </c:pt>
                <c:pt idx="208">
                  <c:v>2.1520803416000001</c:v>
                </c:pt>
                <c:pt idx="209">
                  <c:v>2.1520803416000001</c:v>
                </c:pt>
                <c:pt idx="210">
                  <c:v>2.1520803416000001</c:v>
                </c:pt>
                <c:pt idx="211">
                  <c:v>2.1520803416000001</c:v>
                </c:pt>
                <c:pt idx="212">
                  <c:v>2.0954466484000003</c:v>
                </c:pt>
                <c:pt idx="213">
                  <c:v>2.1520803416000001</c:v>
                </c:pt>
                <c:pt idx="214">
                  <c:v>2.0954466484000003</c:v>
                </c:pt>
                <c:pt idx="215">
                  <c:v>2.0954466484000003</c:v>
                </c:pt>
                <c:pt idx="216">
                  <c:v>2.0954466484000003</c:v>
                </c:pt>
                <c:pt idx="217">
                  <c:v>2.0954466484000003</c:v>
                </c:pt>
                <c:pt idx="218">
                  <c:v>2.0671298018000148</c:v>
                </c:pt>
                <c:pt idx="219">
                  <c:v>2.0954466484000003</c:v>
                </c:pt>
                <c:pt idx="220">
                  <c:v>2.0671298018000148</c:v>
                </c:pt>
                <c:pt idx="221">
                  <c:v>2.0954466484000003</c:v>
                </c:pt>
                <c:pt idx="222">
                  <c:v>2.0671298018000148</c:v>
                </c:pt>
                <c:pt idx="223">
                  <c:v>2.0671298018000148</c:v>
                </c:pt>
                <c:pt idx="224">
                  <c:v>2.0671298018000148</c:v>
                </c:pt>
                <c:pt idx="225">
                  <c:v>2.0671298018000148</c:v>
                </c:pt>
                <c:pt idx="226">
                  <c:v>2.0671298018000148</c:v>
                </c:pt>
                <c:pt idx="227">
                  <c:v>2.0671298018000148</c:v>
                </c:pt>
                <c:pt idx="228">
                  <c:v>2.0104961085999999</c:v>
                </c:pt>
                <c:pt idx="229">
                  <c:v>2.0104961085999999</c:v>
                </c:pt>
                <c:pt idx="230">
                  <c:v>2.0104961085999999</c:v>
                </c:pt>
                <c:pt idx="231">
                  <c:v>2.0104961085999999</c:v>
                </c:pt>
                <c:pt idx="232">
                  <c:v>2.0104961085999999</c:v>
                </c:pt>
                <c:pt idx="233">
                  <c:v>2.0104961085999999</c:v>
                </c:pt>
                <c:pt idx="234">
                  <c:v>2.0104961085999999</c:v>
                </c:pt>
                <c:pt idx="235">
                  <c:v>2.0104961085999999</c:v>
                </c:pt>
                <c:pt idx="236">
                  <c:v>2.0104961085999999</c:v>
                </c:pt>
                <c:pt idx="237">
                  <c:v>2.0671298018000148</c:v>
                </c:pt>
                <c:pt idx="238">
                  <c:v>2.0671298018000148</c:v>
                </c:pt>
                <c:pt idx="239">
                  <c:v>2.0671298018000148</c:v>
                </c:pt>
                <c:pt idx="240">
                  <c:v>2.0104961085999999</c:v>
                </c:pt>
                <c:pt idx="241">
                  <c:v>2.0104961085999999</c:v>
                </c:pt>
                <c:pt idx="242">
                  <c:v>2.0104961085999999</c:v>
                </c:pt>
                <c:pt idx="243">
                  <c:v>2.0104961085999999</c:v>
                </c:pt>
                <c:pt idx="244">
                  <c:v>2.0104961085999999</c:v>
                </c:pt>
                <c:pt idx="245">
                  <c:v>1.9821792620000001</c:v>
                </c:pt>
                <c:pt idx="246">
                  <c:v>2.0104961085999999</c:v>
                </c:pt>
                <c:pt idx="247">
                  <c:v>2.0104961085999999</c:v>
                </c:pt>
                <c:pt idx="248">
                  <c:v>2.0104961085999999</c:v>
                </c:pt>
                <c:pt idx="249">
                  <c:v>1.9821792620000001</c:v>
                </c:pt>
                <c:pt idx="250">
                  <c:v>2.0104961085999999</c:v>
                </c:pt>
                <c:pt idx="251">
                  <c:v>1.9821792620000001</c:v>
                </c:pt>
                <c:pt idx="252">
                  <c:v>1.9821792620000001</c:v>
                </c:pt>
                <c:pt idx="253">
                  <c:v>1.9821792620000001</c:v>
                </c:pt>
                <c:pt idx="254">
                  <c:v>1.9821792620000001</c:v>
                </c:pt>
                <c:pt idx="255">
                  <c:v>1.9821792620000001</c:v>
                </c:pt>
                <c:pt idx="256">
                  <c:v>1.9821792620000001</c:v>
                </c:pt>
                <c:pt idx="257">
                  <c:v>1.9821792620000001</c:v>
                </c:pt>
                <c:pt idx="258">
                  <c:v>1.9255455688000067</c:v>
                </c:pt>
                <c:pt idx="259">
                  <c:v>1.9255455688000067</c:v>
                </c:pt>
                <c:pt idx="260">
                  <c:v>1.9255455688000067</c:v>
                </c:pt>
                <c:pt idx="261">
                  <c:v>1.9255455688000067</c:v>
                </c:pt>
                <c:pt idx="262">
                  <c:v>1.9255455688000067</c:v>
                </c:pt>
                <c:pt idx="263">
                  <c:v>1.8972287221999946</c:v>
                </c:pt>
                <c:pt idx="264">
                  <c:v>1.9255455688000067</c:v>
                </c:pt>
                <c:pt idx="265">
                  <c:v>1.8972287221999946</c:v>
                </c:pt>
                <c:pt idx="266">
                  <c:v>1.8972287221999946</c:v>
                </c:pt>
                <c:pt idx="267">
                  <c:v>1.8972287221999946</c:v>
                </c:pt>
                <c:pt idx="268">
                  <c:v>1.8972287221999946</c:v>
                </c:pt>
                <c:pt idx="269">
                  <c:v>1.8972287221999946</c:v>
                </c:pt>
                <c:pt idx="270">
                  <c:v>1.8972287221999946</c:v>
                </c:pt>
                <c:pt idx="271">
                  <c:v>1.8405950290000055</c:v>
                </c:pt>
                <c:pt idx="272">
                  <c:v>1.8405950290000055</c:v>
                </c:pt>
                <c:pt idx="273">
                  <c:v>1.8405950290000055</c:v>
                </c:pt>
                <c:pt idx="274">
                  <c:v>1.8405950290000055</c:v>
                </c:pt>
                <c:pt idx="275">
                  <c:v>1.8405950290000055</c:v>
                </c:pt>
                <c:pt idx="276">
                  <c:v>1.8405950290000055</c:v>
                </c:pt>
                <c:pt idx="277">
                  <c:v>1.8405950290000055</c:v>
                </c:pt>
                <c:pt idx="278">
                  <c:v>1.8122781824</c:v>
                </c:pt>
                <c:pt idx="279">
                  <c:v>1.8122781824</c:v>
                </c:pt>
                <c:pt idx="280">
                  <c:v>1.8122781824</c:v>
                </c:pt>
                <c:pt idx="281">
                  <c:v>1.8122781824</c:v>
                </c:pt>
                <c:pt idx="282">
                  <c:v>1.7839613357999893</c:v>
                </c:pt>
                <c:pt idx="283">
                  <c:v>1.7839613357999893</c:v>
                </c:pt>
                <c:pt idx="284">
                  <c:v>1.7839613357999893</c:v>
                </c:pt>
                <c:pt idx="285">
                  <c:v>1.7273276425999897</c:v>
                </c:pt>
                <c:pt idx="286">
                  <c:v>1.7839613357999893</c:v>
                </c:pt>
                <c:pt idx="287">
                  <c:v>1.7273276425999897</c:v>
                </c:pt>
                <c:pt idx="288">
                  <c:v>1.7273276425999897</c:v>
                </c:pt>
                <c:pt idx="289">
                  <c:v>1.7273276425999897</c:v>
                </c:pt>
                <c:pt idx="290">
                  <c:v>1.7273276425999897</c:v>
                </c:pt>
                <c:pt idx="291">
                  <c:v>1.7273276425999897</c:v>
                </c:pt>
                <c:pt idx="292">
                  <c:v>1.7273276425999897</c:v>
                </c:pt>
                <c:pt idx="293">
                  <c:v>1.699010796</c:v>
                </c:pt>
                <c:pt idx="294">
                  <c:v>1.699010796</c:v>
                </c:pt>
                <c:pt idx="295">
                  <c:v>1.699010796</c:v>
                </c:pt>
                <c:pt idx="296">
                  <c:v>1.699010796</c:v>
                </c:pt>
                <c:pt idx="297">
                  <c:v>1.699010796</c:v>
                </c:pt>
                <c:pt idx="298">
                  <c:v>1.6706939493999999</c:v>
                </c:pt>
                <c:pt idx="299">
                  <c:v>1.699010796</c:v>
                </c:pt>
                <c:pt idx="300">
                  <c:v>1.6706939493999999</c:v>
                </c:pt>
                <c:pt idx="301">
                  <c:v>1.6706939493999999</c:v>
                </c:pt>
                <c:pt idx="302">
                  <c:v>1.6706939493999999</c:v>
                </c:pt>
                <c:pt idx="303">
                  <c:v>1.6706939493999999</c:v>
                </c:pt>
                <c:pt idx="304">
                  <c:v>1.6140602562000002</c:v>
                </c:pt>
                <c:pt idx="305">
                  <c:v>1.6706939493999999</c:v>
                </c:pt>
                <c:pt idx="306">
                  <c:v>1.6140602562000002</c:v>
                </c:pt>
                <c:pt idx="307">
                  <c:v>1.6140602562000002</c:v>
                </c:pt>
                <c:pt idx="308">
                  <c:v>1.6140602562000002</c:v>
                </c:pt>
                <c:pt idx="309">
                  <c:v>1.6140602562000002</c:v>
                </c:pt>
                <c:pt idx="310">
                  <c:v>1.5857434096</c:v>
                </c:pt>
                <c:pt idx="311">
                  <c:v>1.5857434096</c:v>
                </c:pt>
                <c:pt idx="312">
                  <c:v>1.5857434096</c:v>
                </c:pt>
                <c:pt idx="313">
                  <c:v>1.5857434096</c:v>
                </c:pt>
                <c:pt idx="314">
                  <c:v>1.5291097163999925</c:v>
                </c:pt>
                <c:pt idx="315">
                  <c:v>1.5857434096</c:v>
                </c:pt>
                <c:pt idx="316">
                  <c:v>1.5291097163999925</c:v>
                </c:pt>
                <c:pt idx="317">
                  <c:v>1.5291097163999925</c:v>
                </c:pt>
                <c:pt idx="318">
                  <c:v>1.5291097163999925</c:v>
                </c:pt>
                <c:pt idx="319">
                  <c:v>1.5291097163999925</c:v>
                </c:pt>
                <c:pt idx="320">
                  <c:v>1.5007928698000021</c:v>
                </c:pt>
                <c:pt idx="321">
                  <c:v>1.5291097163999925</c:v>
                </c:pt>
                <c:pt idx="322">
                  <c:v>1.5007928698000021</c:v>
                </c:pt>
                <c:pt idx="323">
                  <c:v>1.5007928698000021</c:v>
                </c:pt>
                <c:pt idx="324">
                  <c:v>1.5007928698000021</c:v>
                </c:pt>
                <c:pt idx="325">
                  <c:v>1.5007928698000021</c:v>
                </c:pt>
                <c:pt idx="326">
                  <c:v>1.4441591765999999</c:v>
                </c:pt>
                <c:pt idx="327">
                  <c:v>1.4441591765999999</c:v>
                </c:pt>
                <c:pt idx="328">
                  <c:v>1.4441591765999999</c:v>
                </c:pt>
                <c:pt idx="329">
                  <c:v>1.4441591765999999</c:v>
                </c:pt>
                <c:pt idx="330">
                  <c:v>1.4441591765999999</c:v>
                </c:pt>
                <c:pt idx="331">
                  <c:v>1.4441591765999999</c:v>
                </c:pt>
                <c:pt idx="332">
                  <c:v>1.4441591765999999</c:v>
                </c:pt>
                <c:pt idx="333">
                  <c:v>1.4441591765999999</c:v>
                </c:pt>
                <c:pt idx="334">
                  <c:v>1.4158423299999998</c:v>
                </c:pt>
                <c:pt idx="335">
                  <c:v>1.4158423299999998</c:v>
                </c:pt>
                <c:pt idx="336">
                  <c:v>1.4158423299999998</c:v>
                </c:pt>
                <c:pt idx="337">
                  <c:v>1.4158423299999998</c:v>
                </c:pt>
                <c:pt idx="338">
                  <c:v>1.4158423299999998</c:v>
                </c:pt>
                <c:pt idx="339">
                  <c:v>1.4158423299999998</c:v>
                </c:pt>
                <c:pt idx="340">
                  <c:v>1.3875254833999946</c:v>
                </c:pt>
                <c:pt idx="341">
                  <c:v>1.4158423299999998</c:v>
                </c:pt>
                <c:pt idx="342">
                  <c:v>1.3875254833999946</c:v>
                </c:pt>
                <c:pt idx="343">
                  <c:v>1.3875254833999946</c:v>
                </c:pt>
                <c:pt idx="344">
                  <c:v>1.3875254833999946</c:v>
                </c:pt>
                <c:pt idx="345">
                  <c:v>1.3592086368</c:v>
                </c:pt>
                <c:pt idx="346">
                  <c:v>1.3875254833999946</c:v>
                </c:pt>
                <c:pt idx="347">
                  <c:v>1.3875254833999946</c:v>
                </c:pt>
                <c:pt idx="348">
                  <c:v>1.3592086368</c:v>
                </c:pt>
                <c:pt idx="349">
                  <c:v>1.3592086368</c:v>
                </c:pt>
                <c:pt idx="350">
                  <c:v>1.3592086368</c:v>
                </c:pt>
                <c:pt idx="351">
                  <c:v>1.3875254833999946</c:v>
                </c:pt>
                <c:pt idx="352">
                  <c:v>1.3592086368</c:v>
                </c:pt>
                <c:pt idx="353">
                  <c:v>1.3592086368</c:v>
                </c:pt>
                <c:pt idx="354">
                  <c:v>1.3592086368</c:v>
                </c:pt>
                <c:pt idx="355">
                  <c:v>1.3592086368</c:v>
                </c:pt>
                <c:pt idx="356">
                  <c:v>1.3592086368</c:v>
                </c:pt>
                <c:pt idx="357">
                  <c:v>1.3592086368</c:v>
                </c:pt>
                <c:pt idx="358">
                  <c:v>1.3025749436</c:v>
                </c:pt>
                <c:pt idx="359">
                  <c:v>1.3592086368</c:v>
                </c:pt>
                <c:pt idx="360">
                  <c:v>1.3025749436</c:v>
                </c:pt>
                <c:pt idx="361">
                  <c:v>1.3025749436</c:v>
                </c:pt>
                <c:pt idx="362">
                  <c:v>1.3025749436</c:v>
                </c:pt>
                <c:pt idx="363">
                  <c:v>1.3025749436</c:v>
                </c:pt>
                <c:pt idx="364">
                  <c:v>1.2742580969999999</c:v>
                </c:pt>
                <c:pt idx="365">
                  <c:v>1.3025749436</c:v>
                </c:pt>
                <c:pt idx="366">
                  <c:v>1.2742580969999999</c:v>
                </c:pt>
                <c:pt idx="367">
                  <c:v>1.3025749436</c:v>
                </c:pt>
                <c:pt idx="368">
                  <c:v>1.2742580969999999</c:v>
                </c:pt>
                <c:pt idx="369">
                  <c:v>1.2742580969999999</c:v>
                </c:pt>
                <c:pt idx="370">
                  <c:v>1.2742580969999999</c:v>
                </c:pt>
                <c:pt idx="371">
                  <c:v>1.2742580969999999</c:v>
                </c:pt>
                <c:pt idx="372">
                  <c:v>1.2742580969999999</c:v>
                </c:pt>
                <c:pt idx="373">
                  <c:v>1.2459412503999867</c:v>
                </c:pt>
                <c:pt idx="374">
                  <c:v>1.2459412503999867</c:v>
                </c:pt>
                <c:pt idx="375">
                  <c:v>1.2459412503999867</c:v>
                </c:pt>
                <c:pt idx="376">
                  <c:v>1.2459412503999867</c:v>
                </c:pt>
                <c:pt idx="377">
                  <c:v>1.2459412503999867</c:v>
                </c:pt>
                <c:pt idx="378">
                  <c:v>1.2459412503999867</c:v>
                </c:pt>
                <c:pt idx="379">
                  <c:v>1.2459412503999867</c:v>
                </c:pt>
                <c:pt idx="380">
                  <c:v>1.2176244037999884</c:v>
                </c:pt>
                <c:pt idx="381">
                  <c:v>1.2176244037999884</c:v>
                </c:pt>
                <c:pt idx="382">
                  <c:v>1.2176244037999884</c:v>
                </c:pt>
                <c:pt idx="383">
                  <c:v>1.2176244037999884</c:v>
                </c:pt>
                <c:pt idx="384">
                  <c:v>1.2176244037999884</c:v>
                </c:pt>
                <c:pt idx="385">
                  <c:v>1.2176244037999884</c:v>
                </c:pt>
                <c:pt idx="386">
                  <c:v>1.1893075572</c:v>
                </c:pt>
                <c:pt idx="387">
                  <c:v>1.2176244037999884</c:v>
                </c:pt>
                <c:pt idx="388">
                  <c:v>1.1893075572</c:v>
                </c:pt>
                <c:pt idx="389">
                  <c:v>1.1893075572</c:v>
                </c:pt>
                <c:pt idx="390">
                  <c:v>1.1893075572</c:v>
                </c:pt>
                <c:pt idx="391">
                  <c:v>1.1893075572</c:v>
                </c:pt>
                <c:pt idx="392">
                  <c:v>1.1609907105999944</c:v>
                </c:pt>
                <c:pt idx="393">
                  <c:v>1.1609907105999944</c:v>
                </c:pt>
                <c:pt idx="394">
                  <c:v>1.1609907105999944</c:v>
                </c:pt>
                <c:pt idx="395">
                  <c:v>1.1609907105999944</c:v>
                </c:pt>
                <c:pt idx="396">
                  <c:v>1.1609907105999944</c:v>
                </c:pt>
                <c:pt idx="397">
                  <c:v>1.1609907105999944</c:v>
                </c:pt>
                <c:pt idx="398">
                  <c:v>1.1609907105999944</c:v>
                </c:pt>
                <c:pt idx="399">
                  <c:v>1.1609907105999944</c:v>
                </c:pt>
                <c:pt idx="400">
                  <c:v>1.1326738640000067</c:v>
                </c:pt>
                <c:pt idx="401">
                  <c:v>1.1326738640000067</c:v>
                </c:pt>
                <c:pt idx="402">
                  <c:v>1.1326738640000067</c:v>
                </c:pt>
                <c:pt idx="403">
                  <c:v>1.1326738640000067</c:v>
                </c:pt>
                <c:pt idx="404">
                  <c:v>1.1326738640000067</c:v>
                </c:pt>
                <c:pt idx="405">
                  <c:v>1.1326738640000067</c:v>
                </c:pt>
                <c:pt idx="406">
                  <c:v>1.0760401708000067</c:v>
                </c:pt>
                <c:pt idx="407">
                  <c:v>1.0760401708000067</c:v>
                </c:pt>
                <c:pt idx="408">
                  <c:v>1.0760401708000067</c:v>
                </c:pt>
                <c:pt idx="409">
                  <c:v>1.0760401708000067</c:v>
                </c:pt>
                <c:pt idx="410">
                  <c:v>1.0760401708000067</c:v>
                </c:pt>
                <c:pt idx="411">
                  <c:v>1.0760401708000067</c:v>
                </c:pt>
                <c:pt idx="412">
                  <c:v>1.0477233241999944</c:v>
                </c:pt>
                <c:pt idx="413">
                  <c:v>1.0477233241999944</c:v>
                </c:pt>
                <c:pt idx="414">
                  <c:v>1.0477233241999944</c:v>
                </c:pt>
                <c:pt idx="415">
                  <c:v>1.0477233241999944</c:v>
                </c:pt>
                <c:pt idx="416">
                  <c:v>1.0477233241999944</c:v>
                </c:pt>
                <c:pt idx="417">
                  <c:v>1.0477233241999944</c:v>
                </c:pt>
                <c:pt idx="418">
                  <c:v>1.0194064775999923</c:v>
                </c:pt>
                <c:pt idx="419">
                  <c:v>1.0477233241999944</c:v>
                </c:pt>
                <c:pt idx="420">
                  <c:v>1.0194064775999923</c:v>
                </c:pt>
                <c:pt idx="421">
                  <c:v>1.0194064775999923</c:v>
                </c:pt>
                <c:pt idx="422">
                  <c:v>1.0194064775999923</c:v>
                </c:pt>
                <c:pt idx="423">
                  <c:v>1.0194064775999923</c:v>
                </c:pt>
                <c:pt idx="424">
                  <c:v>1.0194064775999923</c:v>
                </c:pt>
                <c:pt idx="425">
                  <c:v>1.0194064775999923</c:v>
                </c:pt>
                <c:pt idx="426">
                  <c:v>1.0194064775999923</c:v>
                </c:pt>
                <c:pt idx="427">
                  <c:v>1.0194064775999923</c:v>
                </c:pt>
                <c:pt idx="428">
                  <c:v>0.99108963100000003</c:v>
                </c:pt>
                <c:pt idx="429">
                  <c:v>0.99108963100000003</c:v>
                </c:pt>
                <c:pt idx="430">
                  <c:v>0.99108963100000003</c:v>
                </c:pt>
                <c:pt idx="431">
                  <c:v>0.99108963100000003</c:v>
                </c:pt>
                <c:pt idx="432">
                  <c:v>0.99108963100000003</c:v>
                </c:pt>
                <c:pt idx="433">
                  <c:v>0.99108963100000003</c:v>
                </c:pt>
                <c:pt idx="434">
                  <c:v>0.99108963100000003</c:v>
                </c:pt>
              </c:numCache>
            </c:numRef>
          </c:xVal>
          <c:yVal>
            <c:numRef>
              <c:f>'15-min ''07'!$E$28426:$E$28860</c:f>
              <c:numCache>
                <c:formatCode>General</c:formatCode>
                <c:ptCount val="435"/>
                <c:pt idx="0">
                  <c:v>353</c:v>
                </c:pt>
                <c:pt idx="1">
                  <c:v>354</c:v>
                </c:pt>
                <c:pt idx="2">
                  <c:v>354</c:v>
                </c:pt>
                <c:pt idx="3">
                  <c:v>355</c:v>
                </c:pt>
                <c:pt idx="4">
                  <c:v>355</c:v>
                </c:pt>
                <c:pt idx="5">
                  <c:v>355</c:v>
                </c:pt>
                <c:pt idx="6">
                  <c:v>355</c:v>
                </c:pt>
                <c:pt idx="7">
                  <c:v>355</c:v>
                </c:pt>
                <c:pt idx="8">
                  <c:v>356</c:v>
                </c:pt>
                <c:pt idx="9">
                  <c:v>356</c:v>
                </c:pt>
                <c:pt idx="10">
                  <c:v>356</c:v>
                </c:pt>
                <c:pt idx="11">
                  <c:v>355</c:v>
                </c:pt>
                <c:pt idx="12">
                  <c:v>355</c:v>
                </c:pt>
                <c:pt idx="13">
                  <c:v>355</c:v>
                </c:pt>
                <c:pt idx="14">
                  <c:v>356</c:v>
                </c:pt>
                <c:pt idx="15">
                  <c:v>356</c:v>
                </c:pt>
                <c:pt idx="16">
                  <c:v>357</c:v>
                </c:pt>
                <c:pt idx="17">
                  <c:v>358</c:v>
                </c:pt>
                <c:pt idx="18">
                  <c:v>361</c:v>
                </c:pt>
                <c:pt idx="19">
                  <c:v>362</c:v>
                </c:pt>
                <c:pt idx="20">
                  <c:v>363</c:v>
                </c:pt>
                <c:pt idx="21">
                  <c:v>359</c:v>
                </c:pt>
                <c:pt idx="22">
                  <c:v>360</c:v>
                </c:pt>
                <c:pt idx="23">
                  <c:v>366</c:v>
                </c:pt>
                <c:pt idx="24">
                  <c:v>372</c:v>
                </c:pt>
                <c:pt idx="25">
                  <c:v>379</c:v>
                </c:pt>
                <c:pt idx="26">
                  <c:v>385</c:v>
                </c:pt>
                <c:pt idx="27">
                  <c:v>390</c:v>
                </c:pt>
                <c:pt idx="28">
                  <c:v>395</c:v>
                </c:pt>
                <c:pt idx="29">
                  <c:v>400</c:v>
                </c:pt>
                <c:pt idx="30">
                  <c:v>405</c:v>
                </c:pt>
                <c:pt idx="31">
                  <c:v>409</c:v>
                </c:pt>
                <c:pt idx="32">
                  <c:v>412</c:v>
                </c:pt>
                <c:pt idx="33">
                  <c:v>414</c:v>
                </c:pt>
                <c:pt idx="34">
                  <c:v>415</c:v>
                </c:pt>
                <c:pt idx="35">
                  <c:v>415</c:v>
                </c:pt>
                <c:pt idx="36">
                  <c:v>415</c:v>
                </c:pt>
                <c:pt idx="37">
                  <c:v>414</c:v>
                </c:pt>
                <c:pt idx="38">
                  <c:v>414</c:v>
                </c:pt>
                <c:pt idx="39">
                  <c:v>415</c:v>
                </c:pt>
                <c:pt idx="40">
                  <c:v>417</c:v>
                </c:pt>
                <c:pt idx="41">
                  <c:v>418</c:v>
                </c:pt>
                <c:pt idx="42">
                  <c:v>421</c:v>
                </c:pt>
                <c:pt idx="43">
                  <c:v>422</c:v>
                </c:pt>
                <c:pt idx="44">
                  <c:v>425</c:v>
                </c:pt>
                <c:pt idx="45">
                  <c:v>427</c:v>
                </c:pt>
                <c:pt idx="46">
                  <c:v>429</c:v>
                </c:pt>
                <c:pt idx="47">
                  <c:v>430</c:v>
                </c:pt>
                <c:pt idx="48">
                  <c:v>432</c:v>
                </c:pt>
                <c:pt idx="49">
                  <c:v>434</c:v>
                </c:pt>
                <c:pt idx="50">
                  <c:v>436</c:v>
                </c:pt>
                <c:pt idx="51">
                  <c:v>437</c:v>
                </c:pt>
                <c:pt idx="52">
                  <c:v>438</c:v>
                </c:pt>
                <c:pt idx="53">
                  <c:v>439</c:v>
                </c:pt>
                <c:pt idx="54">
                  <c:v>440</c:v>
                </c:pt>
                <c:pt idx="55">
                  <c:v>441</c:v>
                </c:pt>
                <c:pt idx="56">
                  <c:v>441</c:v>
                </c:pt>
                <c:pt idx="57">
                  <c:v>442</c:v>
                </c:pt>
                <c:pt idx="58">
                  <c:v>443</c:v>
                </c:pt>
                <c:pt idx="59">
                  <c:v>442</c:v>
                </c:pt>
                <c:pt idx="60">
                  <c:v>443</c:v>
                </c:pt>
                <c:pt idx="61">
                  <c:v>443</c:v>
                </c:pt>
                <c:pt idx="62">
                  <c:v>443</c:v>
                </c:pt>
                <c:pt idx="63">
                  <c:v>443</c:v>
                </c:pt>
                <c:pt idx="64">
                  <c:v>443</c:v>
                </c:pt>
                <c:pt idx="65">
                  <c:v>443</c:v>
                </c:pt>
                <c:pt idx="66">
                  <c:v>443</c:v>
                </c:pt>
                <c:pt idx="67">
                  <c:v>442</c:v>
                </c:pt>
                <c:pt idx="68">
                  <c:v>442</c:v>
                </c:pt>
                <c:pt idx="69">
                  <c:v>442</c:v>
                </c:pt>
                <c:pt idx="70">
                  <c:v>441</c:v>
                </c:pt>
                <c:pt idx="71">
                  <c:v>441</c:v>
                </c:pt>
                <c:pt idx="72">
                  <c:v>441</c:v>
                </c:pt>
                <c:pt idx="73">
                  <c:v>440</c:v>
                </c:pt>
                <c:pt idx="74">
                  <c:v>440</c:v>
                </c:pt>
                <c:pt idx="75">
                  <c:v>439</c:v>
                </c:pt>
                <c:pt idx="76">
                  <c:v>439</c:v>
                </c:pt>
                <c:pt idx="77">
                  <c:v>438</c:v>
                </c:pt>
                <c:pt idx="78">
                  <c:v>438</c:v>
                </c:pt>
                <c:pt idx="79">
                  <c:v>437</c:v>
                </c:pt>
                <c:pt idx="80">
                  <c:v>437</c:v>
                </c:pt>
                <c:pt idx="81">
                  <c:v>436</c:v>
                </c:pt>
                <c:pt idx="82">
                  <c:v>436</c:v>
                </c:pt>
                <c:pt idx="83">
                  <c:v>435</c:v>
                </c:pt>
                <c:pt idx="84">
                  <c:v>434</c:v>
                </c:pt>
                <c:pt idx="85">
                  <c:v>433</c:v>
                </c:pt>
                <c:pt idx="86">
                  <c:v>432</c:v>
                </c:pt>
                <c:pt idx="87">
                  <c:v>432</c:v>
                </c:pt>
                <c:pt idx="88">
                  <c:v>431</c:v>
                </c:pt>
                <c:pt idx="89">
                  <c:v>430</c:v>
                </c:pt>
                <c:pt idx="90">
                  <c:v>430</c:v>
                </c:pt>
                <c:pt idx="91">
                  <c:v>429</c:v>
                </c:pt>
                <c:pt idx="92">
                  <c:v>429</c:v>
                </c:pt>
                <c:pt idx="93">
                  <c:v>428</c:v>
                </c:pt>
                <c:pt idx="94">
                  <c:v>428</c:v>
                </c:pt>
                <c:pt idx="95">
                  <c:v>427</c:v>
                </c:pt>
                <c:pt idx="96">
                  <c:v>426</c:v>
                </c:pt>
                <c:pt idx="97">
                  <c:v>426</c:v>
                </c:pt>
                <c:pt idx="98">
                  <c:v>425</c:v>
                </c:pt>
                <c:pt idx="99">
                  <c:v>425</c:v>
                </c:pt>
                <c:pt idx="100">
                  <c:v>425</c:v>
                </c:pt>
                <c:pt idx="101">
                  <c:v>424</c:v>
                </c:pt>
                <c:pt idx="102">
                  <c:v>423</c:v>
                </c:pt>
                <c:pt idx="103">
                  <c:v>423</c:v>
                </c:pt>
                <c:pt idx="104">
                  <c:v>423</c:v>
                </c:pt>
                <c:pt idx="105">
                  <c:v>422</c:v>
                </c:pt>
                <c:pt idx="106">
                  <c:v>422</c:v>
                </c:pt>
                <c:pt idx="107">
                  <c:v>421</c:v>
                </c:pt>
                <c:pt idx="108">
                  <c:v>421</c:v>
                </c:pt>
                <c:pt idx="109">
                  <c:v>419</c:v>
                </c:pt>
                <c:pt idx="110">
                  <c:v>419</c:v>
                </c:pt>
                <c:pt idx="111">
                  <c:v>419</c:v>
                </c:pt>
                <c:pt idx="112">
                  <c:v>419</c:v>
                </c:pt>
                <c:pt idx="113">
                  <c:v>418</c:v>
                </c:pt>
                <c:pt idx="114">
                  <c:v>418</c:v>
                </c:pt>
                <c:pt idx="115">
                  <c:v>417</c:v>
                </c:pt>
                <c:pt idx="116">
                  <c:v>417</c:v>
                </c:pt>
                <c:pt idx="117">
                  <c:v>417</c:v>
                </c:pt>
                <c:pt idx="118">
                  <c:v>416</c:v>
                </c:pt>
                <c:pt idx="119">
                  <c:v>416</c:v>
                </c:pt>
                <c:pt idx="120">
                  <c:v>415</c:v>
                </c:pt>
                <c:pt idx="121">
                  <c:v>415</c:v>
                </c:pt>
                <c:pt idx="122">
                  <c:v>414</c:v>
                </c:pt>
                <c:pt idx="123">
                  <c:v>414</c:v>
                </c:pt>
                <c:pt idx="124">
                  <c:v>414</c:v>
                </c:pt>
                <c:pt idx="125">
                  <c:v>414</c:v>
                </c:pt>
                <c:pt idx="126">
                  <c:v>413</c:v>
                </c:pt>
                <c:pt idx="127">
                  <c:v>413</c:v>
                </c:pt>
                <c:pt idx="128">
                  <c:v>413</c:v>
                </c:pt>
                <c:pt idx="129">
                  <c:v>412</c:v>
                </c:pt>
                <c:pt idx="130">
                  <c:v>412</c:v>
                </c:pt>
                <c:pt idx="131">
                  <c:v>411</c:v>
                </c:pt>
                <c:pt idx="132">
                  <c:v>411</c:v>
                </c:pt>
                <c:pt idx="133">
                  <c:v>411</c:v>
                </c:pt>
                <c:pt idx="134">
                  <c:v>410</c:v>
                </c:pt>
                <c:pt idx="135">
                  <c:v>410</c:v>
                </c:pt>
                <c:pt idx="136">
                  <c:v>409</c:v>
                </c:pt>
                <c:pt idx="137">
                  <c:v>410</c:v>
                </c:pt>
                <c:pt idx="138">
                  <c:v>410</c:v>
                </c:pt>
                <c:pt idx="139">
                  <c:v>408</c:v>
                </c:pt>
                <c:pt idx="140">
                  <c:v>408</c:v>
                </c:pt>
                <c:pt idx="141">
                  <c:v>407</c:v>
                </c:pt>
                <c:pt idx="142">
                  <c:v>407</c:v>
                </c:pt>
                <c:pt idx="143">
                  <c:v>407</c:v>
                </c:pt>
                <c:pt idx="144">
                  <c:v>406</c:v>
                </c:pt>
                <c:pt idx="145">
                  <c:v>406</c:v>
                </c:pt>
                <c:pt idx="146">
                  <c:v>405</c:v>
                </c:pt>
                <c:pt idx="147">
                  <c:v>405</c:v>
                </c:pt>
                <c:pt idx="148">
                  <c:v>404</c:v>
                </c:pt>
                <c:pt idx="149">
                  <c:v>404</c:v>
                </c:pt>
                <c:pt idx="150">
                  <c:v>404</c:v>
                </c:pt>
                <c:pt idx="151">
                  <c:v>403</c:v>
                </c:pt>
                <c:pt idx="152">
                  <c:v>403</c:v>
                </c:pt>
                <c:pt idx="153">
                  <c:v>403</c:v>
                </c:pt>
                <c:pt idx="154">
                  <c:v>402</c:v>
                </c:pt>
                <c:pt idx="155">
                  <c:v>402</c:v>
                </c:pt>
                <c:pt idx="156">
                  <c:v>401</c:v>
                </c:pt>
                <c:pt idx="157">
                  <c:v>401</c:v>
                </c:pt>
                <c:pt idx="158">
                  <c:v>400</c:v>
                </c:pt>
                <c:pt idx="159">
                  <c:v>400</c:v>
                </c:pt>
                <c:pt idx="160">
                  <c:v>399</c:v>
                </c:pt>
                <c:pt idx="161">
                  <c:v>399</c:v>
                </c:pt>
                <c:pt idx="162">
                  <c:v>398</c:v>
                </c:pt>
                <c:pt idx="163">
                  <c:v>398</c:v>
                </c:pt>
                <c:pt idx="164">
                  <c:v>397</c:v>
                </c:pt>
                <c:pt idx="165">
                  <c:v>396</c:v>
                </c:pt>
                <c:pt idx="166">
                  <c:v>396</c:v>
                </c:pt>
                <c:pt idx="167">
                  <c:v>396</c:v>
                </c:pt>
                <c:pt idx="168">
                  <c:v>394</c:v>
                </c:pt>
                <c:pt idx="169">
                  <c:v>394</c:v>
                </c:pt>
                <c:pt idx="170">
                  <c:v>393</c:v>
                </c:pt>
                <c:pt idx="171">
                  <c:v>393</c:v>
                </c:pt>
                <c:pt idx="172">
                  <c:v>392</c:v>
                </c:pt>
                <c:pt idx="173">
                  <c:v>392</c:v>
                </c:pt>
                <c:pt idx="174">
                  <c:v>391</c:v>
                </c:pt>
                <c:pt idx="175">
                  <c:v>390</c:v>
                </c:pt>
                <c:pt idx="176">
                  <c:v>389</c:v>
                </c:pt>
                <c:pt idx="177">
                  <c:v>389</c:v>
                </c:pt>
                <c:pt idx="178">
                  <c:v>389</c:v>
                </c:pt>
                <c:pt idx="179">
                  <c:v>387</c:v>
                </c:pt>
                <c:pt idx="180">
                  <c:v>387</c:v>
                </c:pt>
                <c:pt idx="181">
                  <c:v>386</c:v>
                </c:pt>
                <c:pt idx="182">
                  <c:v>385</c:v>
                </c:pt>
                <c:pt idx="183">
                  <c:v>385</c:v>
                </c:pt>
                <c:pt idx="184">
                  <c:v>384</c:v>
                </c:pt>
                <c:pt idx="185">
                  <c:v>383</c:v>
                </c:pt>
                <c:pt idx="186">
                  <c:v>383</c:v>
                </c:pt>
                <c:pt idx="187">
                  <c:v>382</c:v>
                </c:pt>
                <c:pt idx="188">
                  <c:v>381</c:v>
                </c:pt>
                <c:pt idx="189">
                  <c:v>381</c:v>
                </c:pt>
                <c:pt idx="190">
                  <c:v>380</c:v>
                </c:pt>
                <c:pt idx="191">
                  <c:v>379</c:v>
                </c:pt>
                <c:pt idx="192">
                  <c:v>379</c:v>
                </c:pt>
                <c:pt idx="193">
                  <c:v>378</c:v>
                </c:pt>
                <c:pt idx="194">
                  <c:v>378</c:v>
                </c:pt>
                <c:pt idx="195">
                  <c:v>377</c:v>
                </c:pt>
                <c:pt idx="196">
                  <c:v>376</c:v>
                </c:pt>
                <c:pt idx="197">
                  <c:v>376</c:v>
                </c:pt>
                <c:pt idx="198">
                  <c:v>374</c:v>
                </c:pt>
                <c:pt idx="199">
                  <c:v>374</c:v>
                </c:pt>
                <c:pt idx="200">
                  <c:v>373</c:v>
                </c:pt>
                <c:pt idx="201">
                  <c:v>373</c:v>
                </c:pt>
                <c:pt idx="202">
                  <c:v>372</c:v>
                </c:pt>
                <c:pt idx="203">
                  <c:v>371</c:v>
                </c:pt>
                <c:pt idx="204">
                  <c:v>372</c:v>
                </c:pt>
                <c:pt idx="205">
                  <c:v>370</c:v>
                </c:pt>
                <c:pt idx="206">
                  <c:v>370</c:v>
                </c:pt>
                <c:pt idx="207">
                  <c:v>369</c:v>
                </c:pt>
                <c:pt idx="208">
                  <c:v>368</c:v>
                </c:pt>
                <c:pt idx="209">
                  <c:v>367</c:v>
                </c:pt>
                <c:pt idx="210">
                  <c:v>367</c:v>
                </c:pt>
                <c:pt idx="211">
                  <c:v>366</c:v>
                </c:pt>
                <c:pt idx="212">
                  <c:v>365</c:v>
                </c:pt>
                <c:pt idx="213">
                  <c:v>365</c:v>
                </c:pt>
                <c:pt idx="214">
                  <c:v>364</c:v>
                </c:pt>
                <c:pt idx="215">
                  <c:v>363</c:v>
                </c:pt>
                <c:pt idx="216">
                  <c:v>363</c:v>
                </c:pt>
                <c:pt idx="217">
                  <c:v>362</c:v>
                </c:pt>
                <c:pt idx="218">
                  <c:v>362</c:v>
                </c:pt>
                <c:pt idx="219">
                  <c:v>361</c:v>
                </c:pt>
                <c:pt idx="220">
                  <c:v>361</c:v>
                </c:pt>
                <c:pt idx="221">
                  <c:v>362</c:v>
                </c:pt>
                <c:pt idx="222">
                  <c:v>361</c:v>
                </c:pt>
                <c:pt idx="223">
                  <c:v>359</c:v>
                </c:pt>
                <c:pt idx="224">
                  <c:v>359</c:v>
                </c:pt>
                <c:pt idx="225">
                  <c:v>358</c:v>
                </c:pt>
                <c:pt idx="226">
                  <c:v>357</c:v>
                </c:pt>
                <c:pt idx="227">
                  <c:v>357</c:v>
                </c:pt>
                <c:pt idx="228">
                  <c:v>356</c:v>
                </c:pt>
                <c:pt idx="229">
                  <c:v>356</c:v>
                </c:pt>
                <c:pt idx="230">
                  <c:v>355</c:v>
                </c:pt>
                <c:pt idx="231">
                  <c:v>355</c:v>
                </c:pt>
                <c:pt idx="232">
                  <c:v>354</c:v>
                </c:pt>
                <c:pt idx="233">
                  <c:v>354</c:v>
                </c:pt>
                <c:pt idx="234">
                  <c:v>353</c:v>
                </c:pt>
                <c:pt idx="235">
                  <c:v>353</c:v>
                </c:pt>
                <c:pt idx="236">
                  <c:v>352</c:v>
                </c:pt>
                <c:pt idx="237">
                  <c:v>352</c:v>
                </c:pt>
                <c:pt idx="238">
                  <c:v>351</c:v>
                </c:pt>
                <c:pt idx="239">
                  <c:v>351</c:v>
                </c:pt>
                <c:pt idx="240">
                  <c:v>351</c:v>
                </c:pt>
                <c:pt idx="241">
                  <c:v>350</c:v>
                </c:pt>
                <c:pt idx="242">
                  <c:v>350</c:v>
                </c:pt>
                <c:pt idx="243">
                  <c:v>350</c:v>
                </c:pt>
                <c:pt idx="244">
                  <c:v>350</c:v>
                </c:pt>
                <c:pt idx="245">
                  <c:v>349</c:v>
                </c:pt>
                <c:pt idx="246">
                  <c:v>349</c:v>
                </c:pt>
                <c:pt idx="247">
                  <c:v>348</c:v>
                </c:pt>
                <c:pt idx="248">
                  <c:v>348</c:v>
                </c:pt>
                <c:pt idx="249">
                  <c:v>348</c:v>
                </c:pt>
                <c:pt idx="250">
                  <c:v>348</c:v>
                </c:pt>
                <c:pt idx="251">
                  <c:v>347</c:v>
                </c:pt>
                <c:pt idx="252">
                  <c:v>347</c:v>
                </c:pt>
                <c:pt idx="253">
                  <c:v>347</c:v>
                </c:pt>
                <c:pt idx="254">
                  <c:v>346</c:v>
                </c:pt>
                <c:pt idx="255">
                  <c:v>346</c:v>
                </c:pt>
                <c:pt idx="256">
                  <c:v>346</c:v>
                </c:pt>
                <c:pt idx="257">
                  <c:v>345</c:v>
                </c:pt>
                <c:pt idx="258">
                  <c:v>345</c:v>
                </c:pt>
                <c:pt idx="259">
                  <c:v>345</c:v>
                </c:pt>
                <c:pt idx="260">
                  <c:v>345</c:v>
                </c:pt>
                <c:pt idx="261">
                  <c:v>345</c:v>
                </c:pt>
                <c:pt idx="262">
                  <c:v>344</c:v>
                </c:pt>
                <c:pt idx="263">
                  <c:v>344</c:v>
                </c:pt>
                <c:pt idx="264">
                  <c:v>344</c:v>
                </c:pt>
                <c:pt idx="265">
                  <c:v>344</c:v>
                </c:pt>
                <c:pt idx="266">
                  <c:v>344</c:v>
                </c:pt>
                <c:pt idx="267">
                  <c:v>344</c:v>
                </c:pt>
                <c:pt idx="268">
                  <c:v>343</c:v>
                </c:pt>
                <c:pt idx="269">
                  <c:v>343</c:v>
                </c:pt>
                <c:pt idx="270">
                  <c:v>343</c:v>
                </c:pt>
                <c:pt idx="271">
                  <c:v>343</c:v>
                </c:pt>
                <c:pt idx="272">
                  <c:v>342</c:v>
                </c:pt>
                <c:pt idx="273">
                  <c:v>342</c:v>
                </c:pt>
                <c:pt idx="274">
                  <c:v>342</c:v>
                </c:pt>
                <c:pt idx="275">
                  <c:v>342</c:v>
                </c:pt>
                <c:pt idx="276">
                  <c:v>342</c:v>
                </c:pt>
                <c:pt idx="277">
                  <c:v>342</c:v>
                </c:pt>
                <c:pt idx="278">
                  <c:v>342</c:v>
                </c:pt>
                <c:pt idx="279">
                  <c:v>342</c:v>
                </c:pt>
                <c:pt idx="280">
                  <c:v>342</c:v>
                </c:pt>
                <c:pt idx="281">
                  <c:v>342</c:v>
                </c:pt>
                <c:pt idx="282">
                  <c:v>342</c:v>
                </c:pt>
                <c:pt idx="283">
                  <c:v>341</c:v>
                </c:pt>
                <c:pt idx="284">
                  <c:v>341</c:v>
                </c:pt>
                <c:pt idx="285">
                  <c:v>341</c:v>
                </c:pt>
                <c:pt idx="286">
                  <c:v>341</c:v>
                </c:pt>
                <c:pt idx="287">
                  <c:v>341</c:v>
                </c:pt>
                <c:pt idx="288">
                  <c:v>341</c:v>
                </c:pt>
                <c:pt idx="289">
                  <c:v>341</c:v>
                </c:pt>
                <c:pt idx="290">
                  <c:v>341</c:v>
                </c:pt>
                <c:pt idx="291">
                  <c:v>341</c:v>
                </c:pt>
                <c:pt idx="292">
                  <c:v>341</c:v>
                </c:pt>
                <c:pt idx="293">
                  <c:v>341</c:v>
                </c:pt>
                <c:pt idx="294">
                  <c:v>341</c:v>
                </c:pt>
                <c:pt idx="295">
                  <c:v>341</c:v>
                </c:pt>
                <c:pt idx="296">
                  <c:v>341</c:v>
                </c:pt>
                <c:pt idx="297">
                  <c:v>341</c:v>
                </c:pt>
                <c:pt idx="298">
                  <c:v>341</c:v>
                </c:pt>
                <c:pt idx="299">
                  <c:v>341</c:v>
                </c:pt>
                <c:pt idx="300">
                  <c:v>341</c:v>
                </c:pt>
                <c:pt idx="301">
                  <c:v>341</c:v>
                </c:pt>
                <c:pt idx="302">
                  <c:v>341</c:v>
                </c:pt>
                <c:pt idx="303">
                  <c:v>340</c:v>
                </c:pt>
                <c:pt idx="304">
                  <c:v>340</c:v>
                </c:pt>
                <c:pt idx="305">
                  <c:v>340</c:v>
                </c:pt>
                <c:pt idx="306">
                  <c:v>340</c:v>
                </c:pt>
                <c:pt idx="307">
                  <c:v>340</c:v>
                </c:pt>
                <c:pt idx="308">
                  <c:v>340</c:v>
                </c:pt>
                <c:pt idx="309">
                  <c:v>340</c:v>
                </c:pt>
                <c:pt idx="310">
                  <c:v>340</c:v>
                </c:pt>
                <c:pt idx="311">
                  <c:v>340</c:v>
                </c:pt>
                <c:pt idx="312">
                  <c:v>340</c:v>
                </c:pt>
                <c:pt idx="313">
                  <c:v>340</c:v>
                </c:pt>
                <c:pt idx="314">
                  <c:v>340</c:v>
                </c:pt>
                <c:pt idx="315">
                  <c:v>340</c:v>
                </c:pt>
                <c:pt idx="316">
                  <c:v>340</c:v>
                </c:pt>
                <c:pt idx="317">
                  <c:v>340</c:v>
                </c:pt>
                <c:pt idx="318">
                  <c:v>340</c:v>
                </c:pt>
                <c:pt idx="319">
                  <c:v>340</c:v>
                </c:pt>
                <c:pt idx="320">
                  <c:v>340</c:v>
                </c:pt>
                <c:pt idx="321">
                  <c:v>340</c:v>
                </c:pt>
                <c:pt idx="322">
                  <c:v>340</c:v>
                </c:pt>
                <c:pt idx="323">
                  <c:v>340</c:v>
                </c:pt>
                <c:pt idx="324">
                  <c:v>339</c:v>
                </c:pt>
                <c:pt idx="325">
                  <c:v>339</c:v>
                </c:pt>
                <c:pt idx="326">
                  <c:v>339</c:v>
                </c:pt>
                <c:pt idx="327">
                  <c:v>339</c:v>
                </c:pt>
                <c:pt idx="328">
                  <c:v>339</c:v>
                </c:pt>
                <c:pt idx="329">
                  <c:v>339</c:v>
                </c:pt>
                <c:pt idx="330">
                  <c:v>339</c:v>
                </c:pt>
                <c:pt idx="331">
                  <c:v>339</c:v>
                </c:pt>
                <c:pt idx="332">
                  <c:v>339</c:v>
                </c:pt>
                <c:pt idx="333">
                  <c:v>338</c:v>
                </c:pt>
                <c:pt idx="334">
                  <c:v>338</c:v>
                </c:pt>
                <c:pt idx="335">
                  <c:v>338</c:v>
                </c:pt>
                <c:pt idx="336">
                  <c:v>338</c:v>
                </c:pt>
                <c:pt idx="337">
                  <c:v>338</c:v>
                </c:pt>
                <c:pt idx="338">
                  <c:v>338</c:v>
                </c:pt>
                <c:pt idx="339">
                  <c:v>338</c:v>
                </c:pt>
                <c:pt idx="340">
                  <c:v>338</c:v>
                </c:pt>
                <c:pt idx="341">
                  <c:v>338</c:v>
                </c:pt>
                <c:pt idx="342">
                  <c:v>337</c:v>
                </c:pt>
                <c:pt idx="343">
                  <c:v>337</c:v>
                </c:pt>
                <c:pt idx="344">
                  <c:v>337</c:v>
                </c:pt>
                <c:pt idx="345">
                  <c:v>337</c:v>
                </c:pt>
                <c:pt idx="346">
                  <c:v>337</c:v>
                </c:pt>
                <c:pt idx="347">
                  <c:v>337</c:v>
                </c:pt>
                <c:pt idx="348">
                  <c:v>337</c:v>
                </c:pt>
                <c:pt idx="349">
                  <c:v>336</c:v>
                </c:pt>
                <c:pt idx="350">
                  <c:v>336</c:v>
                </c:pt>
                <c:pt idx="351">
                  <c:v>336</c:v>
                </c:pt>
                <c:pt idx="352">
                  <c:v>336</c:v>
                </c:pt>
                <c:pt idx="353">
                  <c:v>336</c:v>
                </c:pt>
                <c:pt idx="354">
                  <c:v>336</c:v>
                </c:pt>
                <c:pt idx="355">
                  <c:v>336</c:v>
                </c:pt>
                <c:pt idx="356">
                  <c:v>335</c:v>
                </c:pt>
                <c:pt idx="357">
                  <c:v>335</c:v>
                </c:pt>
                <c:pt idx="358">
                  <c:v>335</c:v>
                </c:pt>
                <c:pt idx="359">
                  <c:v>335</c:v>
                </c:pt>
                <c:pt idx="360">
                  <c:v>335</c:v>
                </c:pt>
                <c:pt idx="361">
                  <c:v>335</c:v>
                </c:pt>
                <c:pt idx="362">
                  <c:v>335</c:v>
                </c:pt>
                <c:pt idx="363">
                  <c:v>334</c:v>
                </c:pt>
                <c:pt idx="364">
                  <c:v>334</c:v>
                </c:pt>
                <c:pt idx="365">
                  <c:v>334</c:v>
                </c:pt>
                <c:pt idx="366">
                  <c:v>334</c:v>
                </c:pt>
                <c:pt idx="367">
                  <c:v>334</c:v>
                </c:pt>
                <c:pt idx="368">
                  <c:v>333</c:v>
                </c:pt>
                <c:pt idx="369">
                  <c:v>333</c:v>
                </c:pt>
                <c:pt idx="370">
                  <c:v>333</c:v>
                </c:pt>
                <c:pt idx="371">
                  <c:v>333</c:v>
                </c:pt>
                <c:pt idx="372">
                  <c:v>333</c:v>
                </c:pt>
                <c:pt idx="373">
                  <c:v>333</c:v>
                </c:pt>
                <c:pt idx="374">
                  <c:v>333</c:v>
                </c:pt>
                <c:pt idx="375">
                  <c:v>332</c:v>
                </c:pt>
                <c:pt idx="376">
                  <c:v>332</c:v>
                </c:pt>
                <c:pt idx="377">
                  <c:v>332</c:v>
                </c:pt>
                <c:pt idx="378">
                  <c:v>332</c:v>
                </c:pt>
                <c:pt idx="379">
                  <c:v>331</c:v>
                </c:pt>
                <c:pt idx="380">
                  <c:v>331</c:v>
                </c:pt>
                <c:pt idx="381">
                  <c:v>331</c:v>
                </c:pt>
                <c:pt idx="382">
                  <c:v>331</c:v>
                </c:pt>
                <c:pt idx="383">
                  <c:v>330</c:v>
                </c:pt>
                <c:pt idx="384">
                  <c:v>330</c:v>
                </c:pt>
                <c:pt idx="385">
                  <c:v>330</c:v>
                </c:pt>
                <c:pt idx="386">
                  <c:v>330</c:v>
                </c:pt>
                <c:pt idx="387">
                  <c:v>330</c:v>
                </c:pt>
                <c:pt idx="388">
                  <c:v>330</c:v>
                </c:pt>
                <c:pt idx="389">
                  <c:v>330</c:v>
                </c:pt>
                <c:pt idx="390">
                  <c:v>329</c:v>
                </c:pt>
                <c:pt idx="391">
                  <c:v>329</c:v>
                </c:pt>
                <c:pt idx="392">
                  <c:v>329</c:v>
                </c:pt>
                <c:pt idx="393">
                  <c:v>329</c:v>
                </c:pt>
                <c:pt idx="394">
                  <c:v>329</c:v>
                </c:pt>
                <c:pt idx="395">
                  <c:v>329</c:v>
                </c:pt>
                <c:pt idx="396">
                  <c:v>328</c:v>
                </c:pt>
                <c:pt idx="397">
                  <c:v>328</c:v>
                </c:pt>
                <c:pt idx="398">
                  <c:v>328</c:v>
                </c:pt>
                <c:pt idx="399">
                  <c:v>328</c:v>
                </c:pt>
                <c:pt idx="400">
                  <c:v>328</c:v>
                </c:pt>
                <c:pt idx="401">
                  <c:v>328</c:v>
                </c:pt>
                <c:pt idx="402">
                  <c:v>327</c:v>
                </c:pt>
                <c:pt idx="403">
                  <c:v>327</c:v>
                </c:pt>
                <c:pt idx="404">
                  <c:v>327</c:v>
                </c:pt>
                <c:pt idx="405">
                  <c:v>327</c:v>
                </c:pt>
                <c:pt idx="406">
                  <c:v>327</c:v>
                </c:pt>
                <c:pt idx="407">
                  <c:v>326</c:v>
                </c:pt>
                <c:pt idx="408">
                  <c:v>326</c:v>
                </c:pt>
                <c:pt idx="409">
                  <c:v>326</c:v>
                </c:pt>
                <c:pt idx="410">
                  <c:v>326</c:v>
                </c:pt>
                <c:pt idx="411">
                  <c:v>326</c:v>
                </c:pt>
                <c:pt idx="412">
                  <c:v>326</c:v>
                </c:pt>
                <c:pt idx="413">
                  <c:v>325</c:v>
                </c:pt>
                <c:pt idx="414">
                  <c:v>325</c:v>
                </c:pt>
                <c:pt idx="415">
                  <c:v>325</c:v>
                </c:pt>
                <c:pt idx="416">
                  <c:v>325</c:v>
                </c:pt>
                <c:pt idx="417">
                  <c:v>325</c:v>
                </c:pt>
                <c:pt idx="418">
                  <c:v>325</c:v>
                </c:pt>
                <c:pt idx="419">
                  <c:v>324</c:v>
                </c:pt>
                <c:pt idx="420">
                  <c:v>324</c:v>
                </c:pt>
                <c:pt idx="421">
                  <c:v>324</c:v>
                </c:pt>
                <c:pt idx="422">
                  <c:v>324</c:v>
                </c:pt>
                <c:pt idx="423">
                  <c:v>324</c:v>
                </c:pt>
                <c:pt idx="424">
                  <c:v>323</c:v>
                </c:pt>
                <c:pt idx="425">
                  <c:v>323</c:v>
                </c:pt>
                <c:pt idx="426">
                  <c:v>323</c:v>
                </c:pt>
                <c:pt idx="427">
                  <c:v>323</c:v>
                </c:pt>
                <c:pt idx="428">
                  <c:v>323</c:v>
                </c:pt>
                <c:pt idx="429">
                  <c:v>323</c:v>
                </c:pt>
                <c:pt idx="430">
                  <c:v>323</c:v>
                </c:pt>
                <c:pt idx="431">
                  <c:v>322</c:v>
                </c:pt>
                <c:pt idx="432">
                  <c:v>322</c:v>
                </c:pt>
                <c:pt idx="433">
                  <c:v>322</c:v>
                </c:pt>
                <c:pt idx="434">
                  <c:v>322</c:v>
                </c:pt>
              </c:numCache>
            </c:numRef>
          </c:yVal>
          <c:smooth val="0"/>
        </c:ser>
        <c:ser>
          <c:idx val="5"/>
          <c:order val="5"/>
          <c:tx>
            <c:v>Nov 15-16</c:v>
          </c:tx>
          <c:marker>
            <c:symbol val="circle"/>
            <c:size val="3"/>
          </c:marker>
          <c:xVal>
            <c:numRef>
              <c:f>'15-min ''07'!$F$30547:$F$30701</c:f>
              <c:numCache>
                <c:formatCode>0.00</c:formatCode>
                <c:ptCount val="155"/>
                <c:pt idx="0">
                  <c:v>4.3041606832000001</c:v>
                </c:pt>
                <c:pt idx="1">
                  <c:v>4.3607943763999604</c:v>
                </c:pt>
                <c:pt idx="2">
                  <c:v>4.4457449161999945</c:v>
                </c:pt>
                <c:pt idx="3">
                  <c:v>4.5306954560000001</c:v>
                </c:pt>
                <c:pt idx="4">
                  <c:v>4.6722796889999998</c:v>
                </c:pt>
                <c:pt idx="5">
                  <c:v>4.6722796889999998</c:v>
                </c:pt>
                <c:pt idx="6">
                  <c:v>4.6722796889999998</c:v>
                </c:pt>
                <c:pt idx="7">
                  <c:v>4.7289133822</c:v>
                </c:pt>
                <c:pt idx="8">
                  <c:v>4.7289133822</c:v>
                </c:pt>
                <c:pt idx="9">
                  <c:v>4.8138639220000004</c:v>
                </c:pt>
                <c:pt idx="10">
                  <c:v>4.8988144617999678</c:v>
                </c:pt>
                <c:pt idx="11">
                  <c:v>4.8988144617999678</c:v>
                </c:pt>
                <c:pt idx="12">
                  <c:v>4.8988144617999678</c:v>
                </c:pt>
                <c:pt idx="13">
                  <c:v>4.8988144617999678</c:v>
                </c:pt>
                <c:pt idx="14">
                  <c:v>4.8988144617999678</c:v>
                </c:pt>
                <c:pt idx="15">
                  <c:v>4.8988144617999678</c:v>
                </c:pt>
                <c:pt idx="16">
                  <c:v>4.8988144617999678</c:v>
                </c:pt>
                <c:pt idx="17">
                  <c:v>4.8988144617999678</c:v>
                </c:pt>
                <c:pt idx="18">
                  <c:v>4.9554481550000133</c:v>
                </c:pt>
                <c:pt idx="19">
                  <c:v>4.9554481550000133</c:v>
                </c:pt>
                <c:pt idx="20">
                  <c:v>4.9554481550000133</c:v>
                </c:pt>
                <c:pt idx="21">
                  <c:v>4.9554481550000133</c:v>
                </c:pt>
                <c:pt idx="22">
                  <c:v>4.9554481550000133</c:v>
                </c:pt>
                <c:pt idx="23">
                  <c:v>4.9554481550000133</c:v>
                </c:pt>
                <c:pt idx="24">
                  <c:v>5.0403986948000279</c:v>
                </c:pt>
                <c:pt idx="25">
                  <c:v>5.0403986948000279</c:v>
                </c:pt>
                <c:pt idx="26">
                  <c:v>5.0970323880000006</c:v>
                </c:pt>
                <c:pt idx="27">
                  <c:v>5.0970323880000006</c:v>
                </c:pt>
                <c:pt idx="28">
                  <c:v>5.1819829277999716</c:v>
                </c:pt>
                <c:pt idx="29">
                  <c:v>5.2669334675999782</c:v>
                </c:pt>
                <c:pt idx="30">
                  <c:v>5.4085177006</c:v>
                </c:pt>
                <c:pt idx="31">
                  <c:v>5.7483198598000005</c:v>
                </c:pt>
                <c:pt idx="32">
                  <c:v>6.0881220190000001</c:v>
                </c:pt>
                <c:pt idx="33">
                  <c:v>6.4845578713999679</c:v>
                </c:pt>
                <c:pt idx="34">
                  <c:v>6.8809937238000014</c:v>
                </c:pt>
                <c:pt idx="35">
                  <c:v>7.4756475024000233</c:v>
                </c:pt>
                <c:pt idx="36">
                  <c:v>7.9287170479999753</c:v>
                </c:pt>
                <c:pt idx="37">
                  <c:v>8.2968360538000248</c:v>
                </c:pt>
                <c:pt idx="38">
                  <c:v>8.7782224459999689</c:v>
                </c:pt>
                <c:pt idx="39">
                  <c:v>9.2879256847999514</c:v>
                </c:pt>
                <c:pt idx="40">
                  <c:v>9.7126783837999984</c:v>
                </c:pt>
                <c:pt idx="41">
                  <c:v>9.9108963100000267</c:v>
                </c:pt>
                <c:pt idx="42">
                  <c:v>10.2506984692</c:v>
                </c:pt>
                <c:pt idx="43">
                  <c:v>10.363965855600048</c:v>
                </c:pt>
                <c:pt idx="44">
                  <c:v>10.477233242000002</c:v>
                </c:pt>
                <c:pt idx="45">
                  <c:v>10.7037680148</c:v>
                </c:pt>
                <c:pt idx="46">
                  <c:v>10.7037680148</c:v>
                </c:pt>
                <c:pt idx="47">
                  <c:v>10.8170354012</c:v>
                </c:pt>
                <c:pt idx="48">
                  <c:v>10.8170354012</c:v>
                </c:pt>
                <c:pt idx="49">
                  <c:v>10.7037680148</c:v>
                </c:pt>
                <c:pt idx="50">
                  <c:v>10.7037680148</c:v>
                </c:pt>
                <c:pt idx="51">
                  <c:v>10.7037680148</c:v>
                </c:pt>
                <c:pt idx="52">
                  <c:v>10.590500628400006</c:v>
                </c:pt>
                <c:pt idx="53">
                  <c:v>10.477233242000002</c:v>
                </c:pt>
                <c:pt idx="54">
                  <c:v>10.363965855600048</c:v>
                </c:pt>
                <c:pt idx="55">
                  <c:v>10.2506984692</c:v>
                </c:pt>
                <c:pt idx="56">
                  <c:v>10.2506984692</c:v>
                </c:pt>
                <c:pt idx="57">
                  <c:v>10.024163696399999</c:v>
                </c:pt>
                <c:pt idx="58">
                  <c:v>9.9108963100000267</c:v>
                </c:pt>
                <c:pt idx="59">
                  <c:v>9.7976289235999889</c:v>
                </c:pt>
                <c:pt idx="60">
                  <c:v>9.7126783837999984</c:v>
                </c:pt>
                <c:pt idx="61">
                  <c:v>9.5994109974000068</c:v>
                </c:pt>
                <c:pt idx="62">
                  <c:v>9.4861436110000028</c:v>
                </c:pt>
                <c:pt idx="63">
                  <c:v>9.4011930711999998</c:v>
                </c:pt>
                <c:pt idx="64">
                  <c:v>9.2879256847999514</c:v>
                </c:pt>
                <c:pt idx="65">
                  <c:v>9.1746582984000007</c:v>
                </c:pt>
                <c:pt idx="66">
                  <c:v>9.0897077586000048</c:v>
                </c:pt>
                <c:pt idx="67">
                  <c:v>8.9764403722000647</c:v>
                </c:pt>
                <c:pt idx="68">
                  <c:v>8.8914898324000742</c:v>
                </c:pt>
                <c:pt idx="69">
                  <c:v>8.7782224459999689</c:v>
                </c:pt>
                <c:pt idx="70">
                  <c:v>8.6932719061999979</c:v>
                </c:pt>
                <c:pt idx="71">
                  <c:v>8.580004519800065</c:v>
                </c:pt>
                <c:pt idx="72">
                  <c:v>8.4950539800000016</c:v>
                </c:pt>
                <c:pt idx="73">
                  <c:v>8.2968360538000248</c:v>
                </c:pt>
                <c:pt idx="74">
                  <c:v>8.2968360538000248</c:v>
                </c:pt>
                <c:pt idx="75">
                  <c:v>8.0986181275999982</c:v>
                </c:pt>
                <c:pt idx="76">
                  <c:v>8.0986181275999982</c:v>
                </c:pt>
                <c:pt idx="77">
                  <c:v>8.0136675878000005</c:v>
                </c:pt>
                <c:pt idx="78">
                  <c:v>7.9287170479999753</c:v>
                </c:pt>
                <c:pt idx="79">
                  <c:v>7.8437665081999945</c:v>
                </c:pt>
                <c:pt idx="80">
                  <c:v>7.7304991218000279</c:v>
                </c:pt>
                <c:pt idx="81">
                  <c:v>7.645548582</c:v>
                </c:pt>
                <c:pt idx="82">
                  <c:v>7.5605980422000005</c:v>
                </c:pt>
                <c:pt idx="83">
                  <c:v>7.5605980422000005</c:v>
                </c:pt>
                <c:pt idx="84">
                  <c:v>7.4756475024000233</c:v>
                </c:pt>
                <c:pt idx="85">
                  <c:v>7.3906969625999945</c:v>
                </c:pt>
                <c:pt idx="86">
                  <c:v>7.3057464228000004</c:v>
                </c:pt>
                <c:pt idx="87">
                  <c:v>7.2207958830000001</c:v>
                </c:pt>
                <c:pt idx="88">
                  <c:v>7.2207958830000001</c:v>
                </c:pt>
                <c:pt idx="89">
                  <c:v>7.1358453431999855</c:v>
                </c:pt>
                <c:pt idx="90">
                  <c:v>7.0508948033999754</c:v>
                </c:pt>
                <c:pt idx="91">
                  <c:v>6.9659442635999707</c:v>
                </c:pt>
                <c:pt idx="92">
                  <c:v>6.9659442635999707</c:v>
                </c:pt>
                <c:pt idx="93">
                  <c:v>6.8809937238000014</c:v>
                </c:pt>
                <c:pt idx="94">
                  <c:v>6.7960431840000481</c:v>
                </c:pt>
                <c:pt idx="95">
                  <c:v>6.7960431840000481</c:v>
                </c:pt>
                <c:pt idx="96">
                  <c:v>6.7110926441999998</c:v>
                </c:pt>
                <c:pt idx="97">
                  <c:v>6.7110926441999998</c:v>
                </c:pt>
                <c:pt idx="98">
                  <c:v>6.6261421044000004</c:v>
                </c:pt>
                <c:pt idx="99">
                  <c:v>6.5411915646000001</c:v>
                </c:pt>
                <c:pt idx="100">
                  <c:v>6.4845578713999679</c:v>
                </c:pt>
                <c:pt idx="101">
                  <c:v>6.3996073316000004</c:v>
                </c:pt>
                <c:pt idx="102">
                  <c:v>6.3996073316000004</c:v>
                </c:pt>
                <c:pt idx="103">
                  <c:v>6.3146567918000001</c:v>
                </c:pt>
                <c:pt idx="104">
                  <c:v>6.2297062519999855</c:v>
                </c:pt>
                <c:pt idx="105">
                  <c:v>6.2297062519999855</c:v>
                </c:pt>
                <c:pt idx="106">
                  <c:v>6.2297062519999855</c:v>
                </c:pt>
                <c:pt idx="107">
                  <c:v>6.1730725587999782</c:v>
                </c:pt>
                <c:pt idx="108">
                  <c:v>6.0881220190000001</c:v>
                </c:pt>
                <c:pt idx="109">
                  <c:v>6.0881220190000001</c:v>
                </c:pt>
                <c:pt idx="110">
                  <c:v>6.0031714792000006</c:v>
                </c:pt>
                <c:pt idx="111">
                  <c:v>5.9182209394000003</c:v>
                </c:pt>
                <c:pt idx="112">
                  <c:v>5.9182209394000003</c:v>
                </c:pt>
                <c:pt idx="113">
                  <c:v>5.8332703995999999</c:v>
                </c:pt>
                <c:pt idx="114">
                  <c:v>5.7483198598000005</c:v>
                </c:pt>
                <c:pt idx="115">
                  <c:v>5.7483198598000005</c:v>
                </c:pt>
                <c:pt idx="116">
                  <c:v>5.6633693200000002</c:v>
                </c:pt>
                <c:pt idx="117">
                  <c:v>5.6633693200000002</c:v>
                </c:pt>
                <c:pt idx="118">
                  <c:v>5.5784187801999998</c:v>
                </c:pt>
                <c:pt idx="119">
                  <c:v>5.5784187801999998</c:v>
                </c:pt>
                <c:pt idx="120">
                  <c:v>5.4934682404000004</c:v>
                </c:pt>
                <c:pt idx="121">
                  <c:v>5.4934682404000004</c:v>
                </c:pt>
                <c:pt idx="122">
                  <c:v>5.4085177006</c:v>
                </c:pt>
                <c:pt idx="123">
                  <c:v>5.4085177006</c:v>
                </c:pt>
                <c:pt idx="124">
                  <c:v>5.3518840073999678</c:v>
                </c:pt>
                <c:pt idx="125">
                  <c:v>5.3518840073999678</c:v>
                </c:pt>
                <c:pt idx="126">
                  <c:v>5.2669334675999782</c:v>
                </c:pt>
                <c:pt idx="127">
                  <c:v>5.1819829277999716</c:v>
                </c:pt>
                <c:pt idx="128">
                  <c:v>5.1819829277999716</c:v>
                </c:pt>
                <c:pt idx="129">
                  <c:v>5.0970323880000006</c:v>
                </c:pt>
                <c:pt idx="130">
                  <c:v>5.0970323880000006</c:v>
                </c:pt>
                <c:pt idx="131">
                  <c:v>5.0403986948000279</c:v>
                </c:pt>
                <c:pt idx="132">
                  <c:v>5.0403986948000279</c:v>
                </c:pt>
                <c:pt idx="133">
                  <c:v>4.9554481550000133</c:v>
                </c:pt>
                <c:pt idx="134">
                  <c:v>4.8988144617999678</c:v>
                </c:pt>
                <c:pt idx="135">
                  <c:v>4.8988144617999678</c:v>
                </c:pt>
                <c:pt idx="136">
                  <c:v>4.8988144617999678</c:v>
                </c:pt>
                <c:pt idx="137">
                  <c:v>4.8988144617999678</c:v>
                </c:pt>
                <c:pt idx="138">
                  <c:v>4.8138639220000004</c:v>
                </c:pt>
                <c:pt idx="139">
                  <c:v>4.7289133822</c:v>
                </c:pt>
                <c:pt idx="140">
                  <c:v>4.7289133822</c:v>
                </c:pt>
                <c:pt idx="141">
                  <c:v>4.6722796889999998</c:v>
                </c:pt>
                <c:pt idx="142">
                  <c:v>4.5873291492000003</c:v>
                </c:pt>
                <c:pt idx="143">
                  <c:v>4.5873291492000003</c:v>
                </c:pt>
                <c:pt idx="144">
                  <c:v>4.5306954560000001</c:v>
                </c:pt>
                <c:pt idx="145">
                  <c:v>4.5306954560000001</c:v>
                </c:pt>
                <c:pt idx="146">
                  <c:v>4.5306954560000001</c:v>
                </c:pt>
                <c:pt idx="147">
                  <c:v>4.5306954560000001</c:v>
                </c:pt>
                <c:pt idx="148">
                  <c:v>4.4457449161999945</c:v>
                </c:pt>
                <c:pt idx="149">
                  <c:v>4.4457449161999945</c:v>
                </c:pt>
                <c:pt idx="150">
                  <c:v>4.3607943763999604</c:v>
                </c:pt>
                <c:pt idx="151">
                  <c:v>4.3607943763999604</c:v>
                </c:pt>
                <c:pt idx="152">
                  <c:v>4.3607943763999604</c:v>
                </c:pt>
                <c:pt idx="153">
                  <c:v>4.3041606832000001</c:v>
                </c:pt>
                <c:pt idx="154">
                  <c:v>4.3041606832000001</c:v>
                </c:pt>
              </c:numCache>
            </c:numRef>
          </c:xVal>
          <c:yVal>
            <c:numRef>
              <c:f>'15-min ''07'!$E$30547:$E$30701</c:f>
              <c:numCache>
                <c:formatCode>General</c:formatCode>
                <c:ptCount val="155"/>
                <c:pt idx="0">
                  <c:v>311</c:v>
                </c:pt>
                <c:pt idx="1">
                  <c:v>311</c:v>
                </c:pt>
                <c:pt idx="2">
                  <c:v>311</c:v>
                </c:pt>
                <c:pt idx="3">
                  <c:v>310</c:v>
                </c:pt>
                <c:pt idx="4">
                  <c:v>309</c:v>
                </c:pt>
                <c:pt idx="5">
                  <c:v>308</c:v>
                </c:pt>
                <c:pt idx="6">
                  <c:v>307</c:v>
                </c:pt>
                <c:pt idx="7">
                  <c:v>306</c:v>
                </c:pt>
                <c:pt idx="8">
                  <c:v>304</c:v>
                </c:pt>
                <c:pt idx="9">
                  <c:v>303</c:v>
                </c:pt>
                <c:pt idx="10">
                  <c:v>302</c:v>
                </c:pt>
                <c:pt idx="11">
                  <c:v>301</c:v>
                </c:pt>
                <c:pt idx="12">
                  <c:v>300</c:v>
                </c:pt>
                <c:pt idx="13">
                  <c:v>299</c:v>
                </c:pt>
                <c:pt idx="14">
                  <c:v>299</c:v>
                </c:pt>
                <c:pt idx="15">
                  <c:v>299</c:v>
                </c:pt>
                <c:pt idx="16">
                  <c:v>298</c:v>
                </c:pt>
                <c:pt idx="17">
                  <c:v>298</c:v>
                </c:pt>
                <c:pt idx="18">
                  <c:v>298</c:v>
                </c:pt>
                <c:pt idx="19">
                  <c:v>298</c:v>
                </c:pt>
                <c:pt idx="20">
                  <c:v>298</c:v>
                </c:pt>
                <c:pt idx="21">
                  <c:v>298</c:v>
                </c:pt>
                <c:pt idx="22">
                  <c:v>298</c:v>
                </c:pt>
                <c:pt idx="23">
                  <c:v>298</c:v>
                </c:pt>
                <c:pt idx="24">
                  <c:v>299</c:v>
                </c:pt>
                <c:pt idx="25">
                  <c:v>299</c:v>
                </c:pt>
                <c:pt idx="26">
                  <c:v>299</c:v>
                </c:pt>
                <c:pt idx="27">
                  <c:v>300</c:v>
                </c:pt>
                <c:pt idx="28">
                  <c:v>301</c:v>
                </c:pt>
                <c:pt idx="29">
                  <c:v>301</c:v>
                </c:pt>
                <c:pt idx="30">
                  <c:v>302</c:v>
                </c:pt>
                <c:pt idx="31">
                  <c:v>302</c:v>
                </c:pt>
                <c:pt idx="32">
                  <c:v>303</c:v>
                </c:pt>
                <c:pt idx="33">
                  <c:v>303</c:v>
                </c:pt>
                <c:pt idx="34">
                  <c:v>304.5</c:v>
                </c:pt>
                <c:pt idx="35">
                  <c:v>306</c:v>
                </c:pt>
                <c:pt idx="36">
                  <c:v>310</c:v>
                </c:pt>
                <c:pt idx="37">
                  <c:v>312</c:v>
                </c:pt>
                <c:pt idx="38">
                  <c:v>312</c:v>
                </c:pt>
                <c:pt idx="39">
                  <c:v>314</c:v>
                </c:pt>
                <c:pt idx="40">
                  <c:v>315</c:v>
                </c:pt>
                <c:pt idx="41">
                  <c:v>317</c:v>
                </c:pt>
                <c:pt idx="42">
                  <c:v>318</c:v>
                </c:pt>
                <c:pt idx="43">
                  <c:v>321</c:v>
                </c:pt>
                <c:pt idx="44">
                  <c:v>322</c:v>
                </c:pt>
                <c:pt idx="45">
                  <c:v>324</c:v>
                </c:pt>
                <c:pt idx="46">
                  <c:v>325</c:v>
                </c:pt>
                <c:pt idx="47">
                  <c:v>325</c:v>
                </c:pt>
                <c:pt idx="48">
                  <c:v>327</c:v>
                </c:pt>
                <c:pt idx="49">
                  <c:v>328</c:v>
                </c:pt>
                <c:pt idx="50">
                  <c:v>328</c:v>
                </c:pt>
                <c:pt idx="51">
                  <c:v>328</c:v>
                </c:pt>
                <c:pt idx="52">
                  <c:v>329</c:v>
                </c:pt>
                <c:pt idx="53">
                  <c:v>329</c:v>
                </c:pt>
                <c:pt idx="54">
                  <c:v>329</c:v>
                </c:pt>
                <c:pt idx="55">
                  <c:v>329</c:v>
                </c:pt>
                <c:pt idx="56">
                  <c:v>328</c:v>
                </c:pt>
                <c:pt idx="57">
                  <c:v>328</c:v>
                </c:pt>
                <c:pt idx="58">
                  <c:v>328</c:v>
                </c:pt>
                <c:pt idx="59">
                  <c:v>328</c:v>
                </c:pt>
                <c:pt idx="60">
                  <c:v>328</c:v>
                </c:pt>
                <c:pt idx="61">
                  <c:v>328</c:v>
                </c:pt>
                <c:pt idx="62">
                  <c:v>328</c:v>
                </c:pt>
                <c:pt idx="63">
                  <c:v>329</c:v>
                </c:pt>
                <c:pt idx="64">
                  <c:v>329</c:v>
                </c:pt>
                <c:pt idx="65">
                  <c:v>330</c:v>
                </c:pt>
                <c:pt idx="66">
                  <c:v>330</c:v>
                </c:pt>
                <c:pt idx="67">
                  <c:v>331</c:v>
                </c:pt>
                <c:pt idx="68">
                  <c:v>331</c:v>
                </c:pt>
                <c:pt idx="69">
                  <c:v>332</c:v>
                </c:pt>
                <c:pt idx="70">
                  <c:v>332</c:v>
                </c:pt>
                <c:pt idx="71">
                  <c:v>334</c:v>
                </c:pt>
                <c:pt idx="72">
                  <c:v>335</c:v>
                </c:pt>
                <c:pt idx="73">
                  <c:v>336</c:v>
                </c:pt>
                <c:pt idx="74">
                  <c:v>337</c:v>
                </c:pt>
                <c:pt idx="75">
                  <c:v>337</c:v>
                </c:pt>
                <c:pt idx="76">
                  <c:v>339</c:v>
                </c:pt>
                <c:pt idx="77">
                  <c:v>339</c:v>
                </c:pt>
                <c:pt idx="78">
                  <c:v>340</c:v>
                </c:pt>
                <c:pt idx="79">
                  <c:v>341</c:v>
                </c:pt>
                <c:pt idx="80">
                  <c:v>343</c:v>
                </c:pt>
                <c:pt idx="81">
                  <c:v>344</c:v>
                </c:pt>
                <c:pt idx="82">
                  <c:v>345</c:v>
                </c:pt>
                <c:pt idx="83">
                  <c:v>347</c:v>
                </c:pt>
                <c:pt idx="84">
                  <c:v>347</c:v>
                </c:pt>
                <c:pt idx="85">
                  <c:v>348</c:v>
                </c:pt>
                <c:pt idx="86">
                  <c:v>349</c:v>
                </c:pt>
                <c:pt idx="87">
                  <c:v>351</c:v>
                </c:pt>
                <c:pt idx="88">
                  <c:v>352</c:v>
                </c:pt>
                <c:pt idx="89">
                  <c:v>352</c:v>
                </c:pt>
                <c:pt idx="90">
                  <c:v>352</c:v>
                </c:pt>
                <c:pt idx="91">
                  <c:v>353</c:v>
                </c:pt>
                <c:pt idx="92">
                  <c:v>353</c:v>
                </c:pt>
                <c:pt idx="93">
                  <c:v>354</c:v>
                </c:pt>
                <c:pt idx="94">
                  <c:v>353</c:v>
                </c:pt>
                <c:pt idx="95">
                  <c:v>353</c:v>
                </c:pt>
                <c:pt idx="96">
                  <c:v>353</c:v>
                </c:pt>
                <c:pt idx="97">
                  <c:v>353</c:v>
                </c:pt>
                <c:pt idx="98">
                  <c:v>352</c:v>
                </c:pt>
                <c:pt idx="99">
                  <c:v>352</c:v>
                </c:pt>
                <c:pt idx="100">
                  <c:v>352</c:v>
                </c:pt>
                <c:pt idx="101">
                  <c:v>351</c:v>
                </c:pt>
                <c:pt idx="102">
                  <c:v>351</c:v>
                </c:pt>
                <c:pt idx="103">
                  <c:v>351</c:v>
                </c:pt>
                <c:pt idx="104">
                  <c:v>351</c:v>
                </c:pt>
                <c:pt idx="105">
                  <c:v>350</c:v>
                </c:pt>
                <c:pt idx="106">
                  <c:v>349</c:v>
                </c:pt>
                <c:pt idx="107">
                  <c:v>349</c:v>
                </c:pt>
                <c:pt idx="108">
                  <c:v>349</c:v>
                </c:pt>
                <c:pt idx="109">
                  <c:v>349</c:v>
                </c:pt>
                <c:pt idx="110">
                  <c:v>348</c:v>
                </c:pt>
                <c:pt idx="111">
                  <c:v>347</c:v>
                </c:pt>
                <c:pt idx="112">
                  <c:v>348</c:v>
                </c:pt>
                <c:pt idx="113">
                  <c:v>347</c:v>
                </c:pt>
                <c:pt idx="114">
                  <c:v>347</c:v>
                </c:pt>
                <c:pt idx="115">
                  <c:v>347</c:v>
                </c:pt>
                <c:pt idx="116">
                  <c:v>347</c:v>
                </c:pt>
                <c:pt idx="117">
                  <c:v>346</c:v>
                </c:pt>
                <c:pt idx="118">
                  <c:v>346</c:v>
                </c:pt>
                <c:pt idx="119">
                  <c:v>346</c:v>
                </c:pt>
                <c:pt idx="120">
                  <c:v>346</c:v>
                </c:pt>
                <c:pt idx="121">
                  <c:v>346</c:v>
                </c:pt>
                <c:pt idx="122">
                  <c:v>346</c:v>
                </c:pt>
                <c:pt idx="123">
                  <c:v>346</c:v>
                </c:pt>
                <c:pt idx="124">
                  <c:v>347</c:v>
                </c:pt>
                <c:pt idx="125">
                  <c:v>347</c:v>
                </c:pt>
                <c:pt idx="126">
                  <c:v>346</c:v>
                </c:pt>
                <c:pt idx="127">
                  <c:v>347</c:v>
                </c:pt>
                <c:pt idx="128">
                  <c:v>347</c:v>
                </c:pt>
                <c:pt idx="129">
                  <c:v>347</c:v>
                </c:pt>
                <c:pt idx="130">
                  <c:v>348</c:v>
                </c:pt>
                <c:pt idx="131">
                  <c:v>348</c:v>
                </c:pt>
                <c:pt idx="132">
                  <c:v>349</c:v>
                </c:pt>
                <c:pt idx="133">
                  <c:v>348</c:v>
                </c:pt>
                <c:pt idx="134">
                  <c:v>349</c:v>
                </c:pt>
                <c:pt idx="135">
                  <c:v>349</c:v>
                </c:pt>
                <c:pt idx="136">
                  <c:v>350</c:v>
                </c:pt>
                <c:pt idx="137">
                  <c:v>350</c:v>
                </c:pt>
                <c:pt idx="138">
                  <c:v>350</c:v>
                </c:pt>
                <c:pt idx="139">
                  <c:v>350</c:v>
                </c:pt>
                <c:pt idx="140">
                  <c:v>351</c:v>
                </c:pt>
                <c:pt idx="141">
                  <c:v>351</c:v>
                </c:pt>
                <c:pt idx="142">
                  <c:v>351</c:v>
                </c:pt>
                <c:pt idx="143">
                  <c:v>351</c:v>
                </c:pt>
                <c:pt idx="144">
                  <c:v>351</c:v>
                </c:pt>
                <c:pt idx="145">
                  <c:v>352</c:v>
                </c:pt>
                <c:pt idx="146">
                  <c:v>352</c:v>
                </c:pt>
                <c:pt idx="147">
                  <c:v>352</c:v>
                </c:pt>
                <c:pt idx="148">
                  <c:v>353</c:v>
                </c:pt>
                <c:pt idx="149">
                  <c:v>353</c:v>
                </c:pt>
                <c:pt idx="150">
                  <c:v>353</c:v>
                </c:pt>
                <c:pt idx="151">
                  <c:v>353</c:v>
                </c:pt>
                <c:pt idx="152">
                  <c:v>353</c:v>
                </c:pt>
                <c:pt idx="153">
                  <c:v>353</c:v>
                </c:pt>
                <c:pt idx="154">
                  <c:v>354</c:v>
                </c:pt>
              </c:numCache>
            </c:numRef>
          </c:yVal>
          <c:smooth val="0"/>
        </c:ser>
        <c:ser>
          <c:idx val="6"/>
          <c:order val="6"/>
          <c:tx>
            <c:v>Nov 26-Dec 2</c:v>
          </c:tx>
          <c:marker>
            <c:symbol val="diamond"/>
            <c:size val="5"/>
          </c:marker>
          <c:xVal>
            <c:numRef>
              <c:f>'15-min ''07'!$F$31595:$F$32231</c:f>
              <c:numCache>
                <c:formatCode>0.00</c:formatCode>
                <c:ptCount val="637"/>
                <c:pt idx="0">
                  <c:v>1.1326738640000067</c:v>
                </c:pt>
                <c:pt idx="1">
                  <c:v>1.1609907105999944</c:v>
                </c:pt>
                <c:pt idx="2">
                  <c:v>1.1609907105999944</c:v>
                </c:pt>
                <c:pt idx="3">
                  <c:v>1.1609907105999944</c:v>
                </c:pt>
                <c:pt idx="4">
                  <c:v>1.1609907105999944</c:v>
                </c:pt>
                <c:pt idx="5">
                  <c:v>1.1893075572</c:v>
                </c:pt>
                <c:pt idx="6">
                  <c:v>1.1893075572</c:v>
                </c:pt>
                <c:pt idx="7">
                  <c:v>1.2176244037999884</c:v>
                </c:pt>
                <c:pt idx="8">
                  <c:v>1.2176244037999884</c:v>
                </c:pt>
                <c:pt idx="9">
                  <c:v>1.2176244037999884</c:v>
                </c:pt>
                <c:pt idx="10">
                  <c:v>1.2459412503999867</c:v>
                </c:pt>
                <c:pt idx="11">
                  <c:v>1.2742580969999999</c:v>
                </c:pt>
                <c:pt idx="12">
                  <c:v>1.3025749436</c:v>
                </c:pt>
                <c:pt idx="13">
                  <c:v>1.3025749436</c:v>
                </c:pt>
                <c:pt idx="14">
                  <c:v>1.3025749436</c:v>
                </c:pt>
                <c:pt idx="15">
                  <c:v>1.3592086368</c:v>
                </c:pt>
                <c:pt idx="16">
                  <c:v>1.3592086368</c:v>
                </c:pt>
                <c:pt idx="17">
                  <c:v>1.3875254833999946</c:v>
                </c:pt>
                <c:pt idx="18">
                  <c:v>1.3875254833999946</c:v>
                </c:pt>
                <c:pt idx="19">
                  <c:v>1.4158423299999998</c:v>
                </c:pt>
                <c:pt idx="20">
                  <c:v>1.4441591765999999</c:v>
                </c:pt>
                <c:pt idx="21">
                  <c:v>1.5007928698000021</c:v>
                </c:pt>
                <c:pt idx="22">
                  <c:v>1.5291097163999925</c:v>
                </c:pt>
                <c:pt idx="23">
                  <c:v>1.5857434096</c:v>
                </c:pt>
                <c:pt idx="24">
                  <c:v>1.6140602562000002</c:v>
                </c:pt>
                <c:pt idx="25">
                  <c:v>1.699010796</c:v>
                </c:pt>
                <c:pt idx="26">
                  <c:v>1.7273276425999897</c:v>
                </c:pt>
                <c:pt idx="27">
                  <c:v>1.8122781824</c:v>
                </c:pt>
                <c:pt idx="28">
                  <c:v>1.9821792620000001</c:v>
                </c:pt>
                <c:pt idx="29">
                  <c:v>2.1803971882000148</c:v>
                </c:pt>
                <c:pt idx="30">
                  <c:v>2.5768330406</c:v>
                </c:pt>
                <c:pt idx="31">
                  <c:v>3.1148531259999968</c:v>
                </c:pt>
                <c:pt idx="32">
                  <c:v>3.8510911375999997</c:v>
                </c:pt>
                <c:pt idx="33">
                  <c:v>4.6722796889999998</c:v>
                </c:pt>
                <c:pt idx="34">
                  <c:v>5.3518840073999678</c:v>
                </c:pt>
                <c:pt idx="35">
                  <c:v>6.1730725587999782</c:v>
                </c:pt>
                <c:pt idx="36">
                  <c:v>6.7960431840000481</c:v>
                </c:pt>
                <c:pt idx="37">
                  <c:v>7.7304991218000279</c:v>
                </c:pt>
                <c:pt idx="38">
                  <c:v>8.9764403722000647</c:v>
                </c:pt>
                <c:pt idx="39">
                  <c:v>10.477233242000002</c:v>
                </c:pt>
                <c:pt idx="40">
                  <c:v>12.657630430200006</c:v>
                </c:pt>
                <c:pt idx="41">
                  <c:v>15.999018329</c:v>
                </c:pt>
                <c:pt idx="42">
                  <c:v>21.803971881999999</c:v>
                </c:pt>
                <c:pt idx="43">
                  <c:v>34.546552852000012</c:v>
                </c:pt>
                <c:pt idx="44">
                  <c:v>54.368345472000001</c:v>
                </c:pt>
                <c:pt idx="45">
                  <c:v>76.455485819999424</c:v>
                </c:pt>
                <c:pt idx="46">
                  <c:v>94.578267644000007</c:v>
                </c:pt>
                <c:pt idx="47">
                  <c:v>111.00203867199966</c:v>
                </c:pt>
                <c:pt idx="48">
                  <c:v>124.310956574</c:v>
                </c:pt>
                <c:pt idx="49">
                  <c:v>133.08917902000002</c:v>
                </c:pt>
                <c:pt idx="50">
                  <c:v>137.05353754400002</c:v>
                </c:pt>
                <c:pt idx="51">
                  <c:v>142.71690686400001</c:v>
                </c:pt>
                <c:pt idx="52">
                  <c:v>144.982254592</c:v>
                </c:pt>
                <c:pt idx="53">
                  <c:v>141.58423300000001</c:v>
                </c:pt>
                <c:pt idx="54">
                  <c:v>144.41591766000002</c:v>
                </c:pt>
                <c:pt idx="55">
                  <c:v>137.61987447599995</c:v>
                </c:pt>
                <c:pt idx="56">
                  <c:v>136.48720061200092</c:v>
                </c:pt>
                <c:pt idx="57">
                  <c:v>135.92086368</c:v>
                </c:pt>
                <c:pt idx="58">
                  <c:v>128.27531509799999</c:v>
                </c:pt>
                <c:pt idx="59">
                  <c:v>126.57630430199966</c:v>
                </c:pt>
                <c:pt idx="60">
                  <c:v>122.61194577800002</c:v>
                </c:pt>
                <c:pt idx="61">
                  <c:v>115.81590259400001</c:v>
                </c:pt>
                <c:pt idx="62">
                  <c:v>111.568375604</c:v>
                </c:pt>
                <c:pt idx="63">
                  <c:v>109.01985941000002</c:v>
                </c:pt>
                <c:pt idx="64">
                  <c:v>105.338669352</c:v>
                </c:pt>
                <c:pt idx="65">
                  <c:v>103.63965855599966</c:v>
                </c:pt>
                <c:pt idx="66">
                  <c:v>92.596088381999948</c:v>
                </c:pt>
                <c:pt idx="67">
                  <c:v>91.463414518000022</c:v>
                </c:pt>
                <c:pt idx="68">
                  <c:v>89.198066789999999</c:v>
                </c:pt>
                <c:pt idx="69">
                  <c:v>87.215887527999556</c:v>
                </c:pt>
                <c:pt idx="70">
                  <c:v>82.402023606000327</c:v>
                </c:pt>
                <c:pt idx="71">
                  <c:v>82.402023606000327</c:v>
                </c:pt>
                <c:pt idx="72">
                  <c:v>77.021822751999949</c:v>
                </c:pt>
                <c:pt idx="73">
                  <c:v>77.87132814999957</c:v>
                </c:pt>
                <c:pt idx="74">
                  <c:v>75.039643490000415</c:v>
                </c:pt>
                <c:pt idx="75">
                  <c:v>73.057464228000327</c:v>
                </c:pt>
                <c:pt idx="76">
                  <c:v>71.358453431999948</c:v>
                </c:pt>
                <c:pt idx="77">
                  <c:v>71.924790364000003</c:v>
                </c:pt>
                <c:pt idx="78">
                  <c:v>69.376274169999988</c:v>
                </c:pt>
                <c:pt idx="79">
                  <c:v>66.827757975999958</c:v>
                </c:pt>
                <c:pt idx="80">
                  <c:v>66.261421044000386</c:v>
                </c:pt>
                <c:pt idx="81">
                  <c:v>65.978252577999527</c:v>
                </c:pt>
                <c:pt idx="82">
                  <c:v>63.996073316000171</c:v>
                </c:pt>
                <c:pt idx="83">
                  <c:v>63.146567918000002</c:v>
                </c:pt>
                <c:pt idx="84">
                  <c:v>62.580230986000011</c:v>
                </c:pt>
                <c:pt idx="85">
                  <c:v>61.730725588000013</c:v>
                </c:pt>
                <c:pt idx="86">
                  <c:v>59.748546326000231</c:v>
                </c:pt>
                <c:pt idx="87">
                  <c:v>59.182209394000012</c:v>
                </c:pt>
                <c:pt idx="88">
                  <c:v>58.899040928000012</c:v>
                </c:pt>
                <c:pt idx="89">
                  <c:v>58.615872461999999</c:v>
                </c:pt>
                <c:pt idx="90">
                  <c:v>57.483198598000001</c:v>
                </c:pt>
                <c:pt idx="91">
                  <c:v>58.615872461999999</c:v>
                </c:pt>
                <c:pt idx="92">
                  <c:v>58.615872461999999</c:v>
                </c:pt>
                <c:pt idx="93">
                  <c:v>58.615872461999999</c:v>
                </c:pt>
                <c:pt idx="94">
                  <c:v>58.049535530000163</c:v>
                </c:pt>
                <c:pt idx="95">
                  <c:v>57.766367064000001</c:v>
                </c:pt>
                <c:pt idx="96">
                  <c:v>58.899040928000012</c:v>
                </c:pt>
                <c:pt idx="97">
                  <c:v>58.049535530000163</c:v>
                </c:pt>
                <c:pt idx="98">
                  <c:v>58.332703996000063</c:v>
                </c:pt>
                <c:pt idx="99">
                  <c:v>58.049535530000163</c:v>
                </c:pt>
                <c:pt idx="100">
                  <c:v>56.916861665999733</c:v>
                </c:pt>
                <c:pt idx="101">
                  <c:v>57.483198598000001</c:v>
                </c:pt>
                <c:pt idx="102">
                  <c:v>57.200030132000194</c:v>
                </c:pt>
                <c:pt idx="103">
                  <c:v>56.633693200000003</c:v>
                </c:pt>
                <c:pt idx="104">
                  <c:v>56.633693200000003</c:v>
                </c:pt>
                <c:pt idx="105">
                  <c:v>55.501019336000013</c:v>
                </c:pt>
                <c:pt idx="106">
                  <c:v>54.934682403999894</c:v>
                </c:pt>
                <c:pt idx="107">
                  <c:v>54.085177006000002</c:v>
                </c:pt>
                <c:pt idx="108">
                  <c:v>53.235671608000011</c:v>
                </c:pt>
                <c:pt idx="109">
                  <c:v>52.102997744000113</c:v>
                </c:pt>
                <c:pt idx="110">
                  <c:v>51.819829277999894</c:v>
                </c:pt>
                <c:pt idx="111">
                  <c:v>50.687155414000003</c:v>
                </c:pt>
                <c:pt idx="112">
                  <c:v>49.837650015999998</c:v>
                </c:pt>
                <c:pt idx="113">
                  <c:v>48.988144618</c:v>
                </c:pt>
                <c:pt idx="114">
                  <c:v>48.138639220000194</c:v>
                </c:pt>
                <c:pt idx="115">
                  <c:v>47.57230228800023</c:v>
                </c:pt>
                <c:pt idx="116">
                  <c:v>47.289133822000245</c:v>
                </c:pt>
                <c:pt idx="117">
                  <c:v>46.156459957999999</c:v>
                </c:pt>
                <c:pt idx="118">
                  <c:v>45.306954559999994</c:v>
                </c:pt>
                <c:pt idx="119">
                  <c:v>44.740617628000003</c:v>
                </c:pt>
                <c:pt idx="120">
                  <c:v>43.607943763999998</c:v>
                </c:pt>
                <c:pt idx="121">
                  <c:v>43.607943763999998</c:v>
                </c:pt>
                <c:pt idx="122">
                  <c:v>43.041606831999999</c:v>
                </c:pt>
                <c:pt idx="123">
                  <c:v>41.908932968000194</c:v>
                </c:pt>
                <c:pt idx="124">
                  <c:v>41.908932968000194</c:v>
                </c:pt>
                <c:pt idx="125">
                  <c:v>41.059427569999777</c:v>
                </c:pt>
                <c:pt idx="126">
                  <c:v>40.493090638000012</c:v>
                </c:pt>
                <c:pt idx="127">
                  <c:v>40.493090638000012</c:v>
                </c:pt>
                <c:pt idx="128">
                  <c:v>39.360416774000001</c:v>
                </c:pt>
                <c:pt idx="129">
                  <c:v>38.510911376000003</c:v>
                </c:pt>
                <c:pt idx="130">
                  <c:v>38.227742910000238</c:v>
                </c:pt>
                <c:pt idx="131">
                  <c:v>37.378237511999998</c:v>
                </c:pt>
                <c:pt idx="132">
                  <c:v>37.378237511999998</c:v>
                </c:pt>
                <c:pt idx="133">
                  <c:v>36.811900579999829</c:v>
                </c:pt>
                <c:pt idx="134">
                  <c:v>36.52873211400032</c:v>
                </c:pt>
                <c:pt idx="135">
                  <c:v>35.679226716000002</c:v>
                </c:pt>
                <c:pt idx="136">
                  <c:v>35.112889784000004</c:v>
                </c:pt>
                <c:pt idx="137">
                  <c:v>35.112889784000004</c:v>
                </c:pt>
                <c:pt idx="138">
                  <c:v>34.829721318000011</c:v>
                </c:pt>
                <c:pt idx="139">
                  <c:v>34.263384386000013</c:v>
                </c:pt>
                <c:pt idx="140">
                  <c:v>33.980215920000013</c:v>
                </c:pt>
                <c:pt idx="141">
                  <c:v>33.130710522000179</c:v>
                </c:pt>
                <c:pt idx="142">
                  <c:v>32.847542055999995</c:v>
                </c:pt>
                <c:pt idx="143">
                  <c:v>32.281205124000003</c:v>
                </c:pt>
                <c:pt idx="144">
                  <c:v>32.281205124000003</c:v>
                </c:pt>
                <c:pt idx="145">
                  <c:v>31.431699726000005</c:v>
                </c:pt>
                <c:pt idx="146">
                  <c:v>30.865362793999989</c:v>
                </c:pt>
                <c:pt idx="147">
                  <c:v>30.582194328</c:v>
                </c:pt>
                <c:pt idx="148">
                  <c:v>30.299025862000001</c:v>
                </c:pt>
                <c:pt idx="149">
                  <c:v>29.732688930000002</c:v>
                </c:pt>
                <c:pt idx="150">
                  <c:v>29.449520464000003</c:v>
                </c:pt>
                <c:pt idx="151">
                  <c:v>29.166351998000035</c:v>
                </c:pt>
                <c:pt idx="152">
                  <c:v>28.883183531999869</c:v>
                </c:pt>
                <c:pt idx="153">
                  <c:v>28.17526236700003</c:v>
                </c:pt>
                <c:pt idx="154">
                  <c:v>28.0053612874</c:v>
                </c:pt>
                <c:pt idx="155">
                  <c:v>27.807143361200001</c:v>
                </c:pt>
                <c:pt idx="156">
                  <c:v>27.439024355400001</c:v>
                </c:pt>
                <c:pt idx="157">
                  <c:v>27.240806429199999</c:v>
                </c:pt>
                <c:pt idx="158">
                  <c:v>26.504568417600119</c:v>
                </c:pt>
                <c:pt idx="159">
                  <c:v>26.504568417600119</c:v>
                </c:pt>
                <c:pt idx="160">
                  <c:v>25.966548332199825</c:v>
                </c:pt>
                <c:pt idx="161">
                  <c:v>25.796647252599847</c:v>
                </c:pt>
                <c:pt idx="162">
                  <c:v>25.626746172999876</c:v>
                </c:pt>
                <c:pt idx="163">
                  <c:v>25.456845093400005</c:v>
                </c:pt>
                <c:pt idx="164">
                  <c:v>24.720607081799876</c:v>
                </c:pt>
                <c:pt idx="165">
                  <c:v>24.720607081799876</c:v>
                </c:pt>
                <c:pt idx="166">
                  <c:v>24.324171229400108</c:v>
                </c:pt>
                <c:pt idx="167">
                  <c:v>23.927735376999884</c:v>
                </c:pt>
                <c:pt idx="168">
                  <c:v>23.7295174508</c:v>
                </c:pt>
                <c:pt idx="169">
                  <c:v>23.333081598400035</c:v>
                </c:pt>
                <c:pt idx="170">
                  <c:v>23.134863672200119</c:v>
                </c:pt>
                <c:pt idx="171">
                  <c:v>22.936645746</c:v>
                </c:pt>
                <c:pt idx="172">
                  <c:v>22.370308814000001</c:v>
                </c:pt>
                <c:pt idx="173">
                  <c:v>22.370308814000001</c:v>
                </c:pt>
                <c:pt idx="174">
                  <c:v>21.803971881999999</c:v>
                </c:pt>
                <c:pt idx="175">
                  <c:v>22.002189808199873</c:v>
                </c:pt>
                <c:pt idx="176">
                  <c:v>21.435852876200002</c:v>
                </c:pt>
                <c:pt idx="177">
                  <c:v>21.265951796600035</c:v>
                </c:pt>
                <c:pt idx="178">
                  <c:v>21.06773387039981</c:v>
                </c:pt>
                <c:pt idx="179">
                  <c:v>20.727931711200096</c:v>
                </c:pt>
                <c:pt idx="180">
                  <c:v>20.529713785000002</c:v>
                </c:pt>
                <c:pt idx="181">
                  <c:v>20.189911625800104</c:v>
                </c:pt>
                <c:pt idx="182">
                  <c:v>20.020010546200002</c:v>
                </c:pt>
                <c:pt idx="183">
                  <c:v>19.850109466599999</c:v>
                </c:pt>
                <c:pt idx="184">
                  <c:v>19.510307307400005</c:v>
                </c:pt>
                <c:pt idx="185">
                  <c:v>19.510307307400005</c:v>
                </c:pt>
                <c:pt idx="186">
                  <c:v>19.170505148200096</c:v>
                </c:pt>
                <c:pt idx="187">
                  <c:v>19.000604068600001</c:v>
                </c:pt>
                <c:pt idx="188">
                  <c:v>18.660801909400035</c:v>
                </c:pt>
                <c:pt idx="189">
                  <c:v>18.349316596799884</c:v>
                </c:pt>
                <c:pt idx="190">
                  <c:v>18.349316596799884</c:v>
                </c:pt>
                <c:pt idx="191">
                  <c:v>18.0095144376</c:v>
                </c:pt>
                <c:pt idx="192">
                  <c:v>18.0095144376</c:v>
                </c:pt>
                <c:pt idx="193">
                  <c:v>17.698029125000001</c:v>
                </c:pt>
                <c:pt idx="194">
                  <c:v>17.528128045399907</c:v>
                </c:pt>
                <c:pt idx="195">
                  <c:v>17.386543812399839</c:v>
                </c:pt>
                <c:pt idx="196">
                  <c:v>17.216642732799873</c:v>
                </c:pt>
                <c:pt idx="197">
                  <c:v>17.075058499800104</c:v>
                </c:pt>
                <c:pt idx="198">
                  <c:v>16.763573187200002</c:v>
                </c:pt>
                <c:pt idx="199">
                  <c:v>16.621988954200138</c:v>
                </c:pt>
                <c:pt idx="200">
                  <c:v>16.452087874599865</c:v>
                </c:pt>
                <c:pt idx="201">
                  <c:v>16.3105036416</c:v>
                </c:pt>
                <c:pt idx="202">
                  <c:v>16.3105036416</c:v>
                </c:pt>
                <c:pt idx="203">
                  <c:v>15.999018329</c:v>
                </c:pt>
                <c:pt idx="204">
                  <c:v>15.8574340960001</c:v>
                </c:pt>
                <c:pt idx="205">
                  <c:v>15.574265630000001</c:v>
                </c:pt>
                <c:pt idx="206">
                  <c:v>15.432681397000026</c:v>
                </c:pt>
                <c:pt idx="207">
                  <c:v>15.432681397000026</c:v>
                </c:pt>
                <c:pt idx="208">
                  <c:v>15.149512931</c:v>
                </c:pt>
                <c:pt idx="209">
                  <c:v>15.149512931</c:v>
                </c:pt>
                <c:pt idx="210">
                  <c:v>14.866344465000006</c:v>
                </c:pt>
                <c:pt idx="211">
                  <c:v>14.724760232000001</c:v>
                </c:pt>
                <c:pt idx="212">
                  <c:v>14.583175999</c:v>
                </c:pt>
                <c:pt idx="213">
                  <c:v>14.441591765999998</c:v>
                </c:pt>
                <c:pt idx="214">
                  <c:v>14.441591765999998</c:v>
                </c:pt>
                <c:pt idx="215">
                  <c:v>14.158423300000001</c:v>
                </c:pt>
                <c:pt idx="216">
                  <c:v>14.158423300000001</c:v>
                </c:pt>
                <c:pt idx="217">
                  <c:v>13.875254834000081</c:v>
                </c:pt>
                <c:pt idx="218">
                  <c:v>13.733670600999998</c:v>
                </c:pt>
                <c:pt idx="219">
                  <c:v>13.733670600999998</c:v>
                </c:pt>
                <c:pt idx="220">
                  <c:v>13.450502135000065</c:v>
                </c:pt>
                <c:pt idx="221">
                  <c:v>13.450502135000065</c:v>
                </c:pt>
                <c:pt idx="222">
                  <c:v>13.308917902000001</c:v>
                </c:pt>
                <c:pt idx="223">
                  <c:v>13.195650515600061</c:v>
                </c:pt>
                <c:pt idx="224">
                  <c:v>13.054066282600004</c:v>
                </c:pt>
                <c:pt idx="225">
                  <c:v>13.054066282600004</c:v>
                </c:pt>
                <c:pt idx="226">
                  <c:v>12.912482049600078</c:v>
                </c:pt>
                <c:pt idx="227">
                  <c:v>12.799214663200001</c:v>
                </c:pt>
                <c:pt idx="228">
                  <c:v>12.799214663200001</c:v>
                </c:pt>
                <c:pt idx="229">
                  <c:v>12.657630430200006</c:v>
                </c:pt>
                <c:pt idx="230">
                  <c:v>12.516046197200026</c:v>
                </c:pt>
                <c:pt idx="231">
                  <c:v>12.402778810800006</c:v>
                </c:pt>
                <c:pt idx="232">
                  <c:v>12.402778810800006</c:v>
                </c:pt>
                <c:pt idx="233">
                  <c:v>12.147927191399953</c:v>
                </c:pt>
                <c:pt idx="234">
                  <c:v>12.261194577800024</c:v>
                </c:pt>
                <c:pt idx="235">
                  <c:v>12.006342958400024</c:v>
                </c:pt>
                <c:pt idx="236">
                  <c:v>12.006342958400024</c:v>
                </c:pt>
                <c:pt idx="237">
                  <c:v>12.006342958400024</c:v>
                </c:pt>
                <c:pt idx="238">
                  <c:v>11.893075572000004</c:v>
                </c:pt>
                <c:pt idx="239">
                  <c:v>11.779808185599999</c:v>
                </c:pt>
                <c:pt idx="240">
                  <c:v>11.638223952599949</c:v>
                </c:pt>
                <c:pt idx="241">
                  <c:v>11.5249565662</c:v>
                </c:pt>
                <c:pt idx="242">
                  <c:v>11.5249565662</c:v>
                </c:pt>
                <c:pt idx="243">
                  <c:v>11.411689179800026</c:v>
                </c:pt>
                <c:pt idx="244">
                  <c:v>11.298421793399998</c:v>
                </c:pt>
                <c:pt idx="245">
                  <c:v>11.298421793399998</c:v>
                </c:pt>
                <c:pt idx="246">
                  <c:v>11.156837560400026</c:v>
                </c:pt>
                <c:pt idx="247">
                  <c:v>11.156837560400026</c:v>
                </c:pt>
                <c:pt idx="248">
                  <c:v>11.043570174000001</c:v>
                </c:pt>
                <c:pt idx="249">
                  <c:v>10.930302787600001</c:v>
                </c:pt>
                <c:pt idx="250">
                  <c:v>10.930302787600001</c:v>
                </c:pt>
                <c:pt idx="251">
                  <c:v>10.8170354012</c:v>
                </c:pt>
                <c:pt idx="252">
                  <c:v>10.7037680148</c:v>
                </c:pt>
                <c:pt idx="253">
                  <c:v>10.7037680148</c:v>
                </c:pt>
                <c:pt idx="254">
                  <c:v>10.590500628400006</c:v>
                </c:pt>
                <c:pt idx="255">
                  <c:v>10.477233242000002</c:v>
                </c:pt>
                <c:pt idx="256">
                  <c:v>10.590500628400006</c:v>
                </c:pt>
                <c:pt idx="257">
                  <c:v>10.477233242000002</c:v>
                </c:pt>
                <c:pt idx="258">
                  <c:v>10.363965855600048</c:v>
                </c:pt>
                <c:pt idx="259">
                  <c:v>10.363965855600048</c:v>
                </c:pt>
                <c:pt idx="260">
                  <c:v>10.2506984692</c:v>
                </c:pt>
                <c:pt idx="261">
                  <c:v>10.137431082800001</c:v>
                </c:pt>
                <c:pt idx="262">
                  <c:v>10.2506984692</c:v>
                </c:pt>
                <c:pt idx="263">
                  <c:v>10.024163696399999</c:v>
                </c:pt>
                <c:pt idx="264">
                  <c:v>10.024163696399999</c:v>
                </c:pt>
                <c:pt idx="265">
                  <c:v>9.9108963100000267</c:v>
                </c:pt>
                <c:pt idx="266">
                  <c:v>9.9108963100000267</c:v>
                </c:pt>
                <c:pt idx="267">
                  <c:v>9.7976289235999889</c:v>
                </c:pt>
                <c:pt idx="268">
                  <c:v>9.7976289235999889</c:v>
                </c:pt>
                <c:pt idx="269">
                  <c:v>9.7126783837999984</c:v>
                </c:pt>
                <c:pt idx="270">
                  <c:v>9.7976289235999889</c:v>
                </c:pt>
                <c:pt idx="271">
                  <c:v>9.5994109974000068</c:v>
                </c:pt>
                <c:pt idx="272">
                  <c:v>9.5994109974000068</c:v>
                </c:pt>
                <c:pt idx="273">
                  <c:v>9.4861436110000028</c:v>
                </c:pt>
                <c:pt idx="274">
                  <c:v>9.4861436110000028</c:v>
                </c:pt>
                <c:pt idx="275">
                  <c:v>9.2879256847999514</c:v>
                </c:pt>
                <c:pt idx="276">
                  <c:v>9.4011930711999998</c:v>
                </c:pt>
                <c:pt idx="277">
                  <c:v>9.4011930711999998</c:v>
                </c:pt>
                <c:pt idx="278">
                  <c:v>9.2879256847999514</c:v>
                </c:pt>
                <c:pt idx="279">
                  <c:v>9.1746582984000007</c:v>
                </c:pt>
                <c:pt idx="280">
                  <c:v>9.1746582984000007</c:v>
                </c:pt>
                <c:pt idx="281">
                  <c:v>9.0897077586000048</c:v>
                </c:pt>
                <c:pt idx="282">
                  <c:v>9.1746582984000007</c:v>
                </c:pt>
                <c:pt idx="283">
                  <c:v>9.0897077586000048</c:v>
                </c:pt>
                <c:pt idx="284">
                  <c:v>9.0897077586000048</c:v>
                </c:pt>
                <c:pt idx="285">
                  <c:v>8.9764403722000647</c:v>
                </c:pt>
                <c:pt idx="286">
                  <c:v>8.9764403722000647</c:v>
                </c:pt>
                <c:pt idx="287">
                  <c:v>8.8914898324000742</c:v>
                </c:pt>
                <c:pt idx="288">
                  <c:v>8.7782224459999689</c:v>
                </c:pt>
                <c:pt idx="289">
                  <c:v>8.7782224459999689</c:v>
                </c:pt>
                <c:pt idx="290">
                  <c:v>8.6932719061999979</c:v>
                </c:pt>
                <c:pt idx="291">
                  <c:v>8.6932719061999979</c:v>
                </c:pt>
                <c:pt idx="292">
                  <c:v>8.6932719061999979</c:v>
                </c:pt>
                <c:pt idx="293">
                  <c:v>8.580004519800065</c:v>
                </c:pt>
                <c:pt idx="294">
                  <c:v>8.580004519800065</c:v>
                </c:pt>
                <c:pt idx="295">
                  <c:v>8.4950539800000016</c:v>
                </c:pt>
                <c:pt idx="296">
                  <c:v>8.4950539800000016</c:v>
                </c:pt>
                <c:pt idx="297">
                  <c:v>8.4950539800000016</c:v>
                </c:pt>
                <c:pt idx="298">
                  <c:v>8.4950539800000016</c:v>
                </c:pt>
                <c:pt idx="299">
                  <c:v>8.3817865936000722</c:v>
                </c:pt>
                <c:pt idx="300">
                  <c:v>8.2118855140000004</c:v>
                </c:pt>
                <c:pt idx="301">
                  <c:v>8.2118855140000004</c:v>
                </c:pt>
                <c:pt idx="302">
                  <c:v>8.3817865936000722</c:v>
                </c:pt>
                <c:pt idx="303">
                  <c:v>8.0986181275999982</c:v>
                </c:pt>
                <c:pt idx="304">
                  <c:v>8.0986181275999982</c:v>
                </c:pt>
                <c:pt idx="305">
                  <c:v>8.0986181275999982</c:v>
                </c:pt>
                <c:pt idx="306">
                  <c:v>8.0136675878000005</c:v>
                </c:pt>
                <c:pt idx="307">
                  <c:v>8.0136675878000005</c:v>
                </c:pt>
                <c:pt idx="308">
                  <c:v>8.0136675878000005</c:v>
                </c:pt>
                <c:pt idx="309">
                  <c:v>7.9287170479999753</c:v>
                </c:pt>
                <c:pt idx="310">
                  <c:v>7.9287170479999753</c:v>
                </c:pt>
                <c:pt idx="311">
                  <c:v>7.8437665081999945</c:v>
                </c:pt>
                <c:pt idx="312">
                  <c:v>7.8437665081999945</c:v>
                </c:pt>
                <c:pt idx="313">
                  <c:v>7.8437665081999945</c:v>
                </c:pt>
                <c:pt idx="314">
                  <c:v>7.7304991218000279</c:v>
                </c:pt>
                <c:pt idx="315">
                  <c:v>7.7304991218000279</c:v>
                </c:pt>
                <c:pt idx="316">
                  <c:v>7.5605980422000005</c:v>
                </c:pt>
                <c:pt idx="317">
                  <c:v>7.5605980422000005</c:v>
                </c:pt>
                <c:pt idx="318">
                  <c:v>7.4756475024000233</c:v>
                </c:pt>
                <c:pt idx="319">
                  <c:v>7.5605980422000005</c:v>
                </c:pt>
                <c:pt idx="320">
                  <c:v>7.4756475024000233</c:v>
                </c:pt>
                <c:pt idx="321">
                  <c:v>7.4756475024000233</c:v>
                </c:pt>
                <c:pt idx="322">
                  <c:v>7.3906969625999945</c:v>
                </c:pt>
                <c:pt idx="323">
                  <c:v>7.3906969625999945</c:v>
                </c:pt>
                <c:pt idx="324">
                  <c:v>7.3057464228000004</c:v>
                </c:pt>
                <c:pt idx="325">
                  <c:v>7.3057464228000004</c:v>
                </c:pt>
                <c:pt idx="326">
                  <c:v>7.3057464228000004</c:v>
                </c:pt>
                <c:pt idx="327">
                  <c:v>7.3057464228000004</c:v>
                </c:pt>
                <c:pt idx="328">
                  <c:v>7.2207958830000001</c:v>
                </c:pt>
                <c:pt idx="329">
                  <c:v>7.2207958830000001</c:v>
                </c:pt>
                <c:pt idx="330">
                  <c:v>7.1358453431999855</c:v>
                </c:pt>
                <c:pt idx="331">
                  <c:v>7.1358453431999855</c:v>
                </c:pt>
                <c:pt idx="332">
                  <c:v>7.1358453431999855</c:v>
                </c:pt>
                <c:pt idx="333">
                  <c:v>7.1358453431999855</c:v>
                </c:pt>
                <c:pt idx="334">
                  <c:v>7.1358453431999855</c:v>
                </c:pt>
                <c:pt idx="335">
                  <c:v>6.9659442635999707</c:v>
                </c:pt>
                <c:pt idx="336">
                  <c:v>6.9659442635999707</c:v>
                </c:pt>
                <c:pt idx="337">
                  <c:v>6.8809937238000014</c:v>
                </c:pt>
                <c:pt idx="338">
                  <c:v>6.8809937238000014</c:v>
                </c:pt>
                <c:pt idx="339">
                  <c:v>6.7960431840000481</c:v>
                </c:pt>
                <c:pt idx="340">
                  <c:v>6.7960431840000481</c:v>
                </c:pt>
                <c:pt idx="341">
                  <c:v>6.7960431840000481</c:v>
                </c:pt>
                <c:pt idx="342">
                  <c:v>6.7960431840000481</c:v>
                </c:pt>
                <c:pt idx="343">
                  <c:v>6.7110926441999998</c:v>
                </c:pt>
                <c:pt idx="344">
                  <c:v>6.6261421044000004</c:v>
                </c:pt>
                <c:pt idx="345">
                  <c:v>6.6261421044000004</c:v>
                </c:pt>
                <c:pt idx="346">
                  <c:v>6.6261421044000004</c:v>
                </c:pt>
                <c:pt idx="347">
                  <c:v>6.6261421044000004</c:v>
                </c:pt>
                <c:pt idx="348">
                  <c:v>6.6261421044000004</c:v>
                </c:pt>
                <c:pt idx="349">
                  <c:v>6.5411915646000001</c:v>
                </c:pt>
                <c:pt idx="350">
                  <c:v>6.5411915646000001</c:v>
                </c:pt>
                <c:pt idx="351">
                  <c:v>6.3996073316000004</c:v>
                </c:pt>
                <c:pt idx="352">
                  <c:v>6.3996073316000004</c:v>
                </c:pt>
                <c:pt idx="353">
                  <c:v>6.3996073316000004</c:v>
                </c:pt>
                <c:pt idx="354">
                  <c:v>6.3996073316000004</c:v>
                </c:pt>
                <c:pt idx="355">
                  <c:v>6.3146567918000001</c:v>
                </c:pt>
                <c:pt idx="356">
                  <c:v>6.3146567918000001</c:v>
                </c:pt>
                <c:pt idx="357">
                  <c:v>6.3146567918000001</c:v>
                </c:pt>
                <c:pt idx="358">
                  <c:v>6.2297062519999855</c:v>
                </c:pt>
                <c:pt idx="359">
                  <c:v>6.2297062519999855</c:v>
                </c:pt>
                <c:pt idx="360">
                  <c:v>6.2297062519999855</c:v>
                </c:pt>
                <c:pt idx="361">
                  <c:v>6.1730725587999782</c:v>
                </c:pt>
                <c:pt idx="362">
                  <c:v>6.1730725587999782</c:v>
                </c:pt>
                <c:pt idx="363">
                  <c:v>6.1730725587999782</c:v>
                </c:pt>
                <c:pt idx="364">
                  <c:v>6.1730725587999782</c:v>
                </c:pt>
                <c:pt idx="365">
                  <c:v>6.0881220190000001</c:v>
                </c:pt>
                <c:pt idx="366">
                  <c:v>6.0881220190000001</c:v>
                </c:pt>
                <c:pt idx="367">
                  <c:v>6.0881220190000001</c:v>
                </c:pt>
                <c:pt idx="368">
                  <c:v>6.0031714792000006</c:v>
                </c:pt>
                <c:pt idx="369">
                  <c:v>6.0031714792000006</c:v>
                </c:pt>
                <c:pt idx="370">
                  <c:v>5.9182209394000003</c:v>
                </c:pt>
                <c:pt idx="371">
                  <c:v>6.0031714792000006</c:v>
                </c:pt>
                <c:pt idx="372">
                  <c:v>5.9182209394000003</c:v>
                </c:pt>
                <c:pt idx="373">
                  <c:v>5.7483198598000005</c:v>
                </c:pt>
                <c:pt idx="374">
                  <c:v>5.7483198598000005</c:v>
                </c:pt>
                <c:pt idx="375">
                  <c:v>5.7483198598000005</c:v>
                </c:pt>
                <c:pt idx="376">
                  <c:v>5.7483198598000005</c:v>
                </c:pt>
                <c:pt idx="377">
                  <c:v>5.6633693200000002</c:v>
                </c:pt>
                <c:pt idx="378">
                  <c:v>5.6633693200000002</c:v>
                </c:pt>
                <c:pt idx="379">
                  <c:v>5.6633693200000002</c:v>
                </c:pt>
                <c:pt idx="380">
                  <c:v>5.6633693200000002</c:v>
                </c:pt>
                <c:pt idx="381">
                  <c:v>5.5784187801999998</c:v>
                </c:pt>
                <c:pt idx="382">
                  <c:v>5.5784187801999998</c:v>
                </c:pt>
                <c:pt idx="383">
                  <c:v>5.4934682404000004</c:v>
                </c:pt>
                <c:pt idx="384">
                  <c:v>5.5784187801999998</c:v>
                </c:pt>
                <c:pt idx="385">
                  <c:v>5.4085177006</c:v>
                </c:pt>
                <c:pt idx="386">
                  <c:v>5.4934682404000004</c:v>
                </c:pt>
                <c:pt idx="387">
                  <c:v>5.4085177006</c:v>
                </c:pt>
                <c:pt idx="388">
                  <c:v>5.4085177006</c:v>
                </c:pt>
                <c:pt idx="389">
                  <c:v>5.4085177006</c:v>
                </c:pt>
                <c:pt idx="390">
                  <c:v>5.4085177006</c:v>
                </c:pt>
                <c:pt idx="391">
                  <c:v>5.3518840073999678</c:v>
                </c:pt>
                <c:pt idx="392">
                  <c:v>5.3518840073999678</c:v>
                </c:pt>
                <c:pt idx="393">
                  <c:v>5.3518840073999678</c:v>
                </c:pt>
                <c:pt idx="394">
                  <c:v>5.1819829277999716</c:v>
                </c:pt>
                <c:pt idx="395">
                  <c:v>5.1819829277999716</c:v>
                </c:pt>
                <c:pt idx="396">
                  <c:v>5.1819829277999716</c:v>
                </c:pt>
                <c:pt idx="397">
                  <c:v>5.1819829277999716</c:v>
                </c:pt>
                <c:pt idx="398">
                  <c:v>5.0970323880000006</c:v>
                </c:pt>
                <c:pt idx="399">
                  <c:v>5.0970323880000006</c:v>
                </c:pt>
                <c:pt idx="400">
                  <c:v>5.0970323880000006</c:v>
                </c:pt>
                <c:pt idx="401">
                  <c:v>5.0970323880000006</c:v>
                </c:pt>
                <c:pt idx="402">
                  <c:v>5.0403986948000279</c:v>
                </c:pt>
                <c:pt idx="403">
                  <c:v>5.0403986948000279</c:v>
                </c:pt>
                <c:pt idx="404">
                  <c:v>5.0403986948000279</c:v>
                </c:pt>
                <c:pt idx="405">
                  <c:v>4.9554481550000133</c:v>
                </c:pt>
                <c:pt idx="406">
                  <c:v>4.9554481550000133</c:v>
                </c:pt>
                <c:pt idx="407">
                  <c:v>4.9554481550000133</c:v>
                </c:pt>
                <c:pt idx="408">
                  <c:v>4.9554481550000133</c:v>
                </c:pt>
                <c:pt idx="409">
                  <c:v>4.8988144617999678</c:v>
                </c:pt>
                <c:pt idx="410">
                  <c:v>4.8988144617999678</c:v>
                </c:pt>
                <c:pt idx="411">
                  <c:v>4.8988144617999678</c:v>
                </c:pt>
                <c:pt idx="412">
                  <c:v>4.8988144617999678</c:v>
                </c:pt>
                <c:pt idx="413">
                  <c:v>4.8138639220000004</c:v>
                </c:pt>
                <c:pt idx="414">
                  <c:v>4.8138639220000004</c:v>
                </c:pt>
                <c:pt idx="415">
                  <c:v>4.8138639220000004</c:v>
                </c:pt>
                <c:pt idx="416">
                  <c:v>4.8138639220000004</c:v>
                </c:pt>
                <c:pt idx="417">
                  <c:v>4.8138639220000004</c:v>
                </c:pt>
                <c:pt idx="418">
                  <c:v>4.6722796889999998</c:v>
                </c:pt>
                <c:pt idx="419">
                  <c:v>4.6722796889999998</c:v>
                </c:pt>
                <c:pt idx="420">
                  <c:v>4.6722796889999998</c:v>
                </c:pt>
                <c:pt idx="421">
                  <c:v>4.5873291492000003</c:v>
                </c:pt>
                <c:pt idx="422">
                  <c:v>4.5873291492000003</c:v>
                </c:pt>
                <c:pt idx="423">
                  <c:v>4.5873291492000003</c:v>
                </c:pt>
                <c:pt idx="424">
                  <c:v>4.5873291492000003</c:v>
                </c:pt>
                <c:pt idx="425">
                  <c:v>4.5306954560000001</c:v>
                </c:pt>
                <c:pt idx="426">
                  <c:v>4.5873291492000003</c:v>
                </c:pt>
                <c:pt idx="427">
                  <c:v>4.5306954560000001</c:v>
                </c:pt>
                <c:pt idx="428">
                  <c:v>4.5306954560000001</c:v>
                </c:pt>
                <c:pt idx="429">
                  <c:v>4.5306954560000001</c:v>
                </c:pt>
                <c:pt idx="430">
                  <c:v>4.4457449161999945</c:v>
                </c:pt>
                <c:pt idx="431">
                  <c:v>4.4457449161999945</c:v>
                </c:pt>
                <c:pt idx="432">
                  <c:v>4.4457449161999945</c:v>
                </c:pt>
                <c:pt idx="433">
                  <c:v>4.4457449161999945</c:v>
                </c:pt>
                <c:pt idx="434">
                  <c:v>4.4457449161999945</c:v>
                </c:pt>
                <c:pt idx="435">
                  <c:v>4.3607943763999604</c:v>
                </c:pt>
                <c:pt idx="436">
                  <c:v>4.3607943763999604</c:v>
                </c:pt>
                <c:pt idx="437">
                  <c:v>4.3607943763999604</c:v>
                </c:pt>
                <c:pt idx="438">
                  <c:v>4.3041606832000001</c:v>
                </c:pt>
                <c:pt idx="439">
                  <c:v>4.3041606832000001</c:v>
                </c:pt>
                <c:pt idx="440">
                  <c:v>4.3041606832000001</c:v>
                </c:pt>
                <c:pt idx="441">
                  <c:v>4.3041606832000001</c:v>
                </c:pt>
                <c:pt idx="442">
                  <c:v>4.1342596036000003</c:v>
                </c:pt>
                <c:pt idx="443">
                  <c:v>4.1342596036000003</c:v>
                </c:pt>
                <c:pt idx="444">
                  <c:v>4.1342596036000003</c:v>
                </c:pt>
                <c:pt idx="445">
                  <c:v>4.0776259104000001</c:v>
                </c:pt>
                <c:pt idx="446">
                  <c:v>4.1342596036000003</c:v>
                </c:pt>
                <c:pt idx="447">
                  <c:v>4.0776259104000001</c:v>
                </c:pt>
                <c:pt idx="448">
                  <c:v>4.0776259104000001</c:v>
                </c:pt>
                <c:pt idx="449">
                  <c:v>3.9926753705999967</c:v>
                </c:pt>
                <c:pt idx="450">
                  <c:v>4.0776259104000001</c:v>
                </c:pt>
                <c:pt idx="451">
                  <c:v>3.9926753705999967</c:v>
                </c:pt>
                <c:pt idx="452">
                  <c:v>3.9926753705999967</c:v>
                </c:pt>
                <c:pt idx="453">
                  <c:v>3.9926753705999967</c:v>
                </c:pt>
                <c:pt idx="454">
                  <c:v>3.9077248308000012</c:v>
                </c:pt>
                <c:pt idx="455">
                  <c:v>3.9077248308000012</c:v>
                </c:pt>
                <c:pt idx="456">
                  <c:v>3.9077248308000012</c:v>
                </c:pt>
                <c:pt idx="457">
                  <c:v>3.9077248308000012</c:v>
                </c:pt>
                <c:pt idx="458">
                  <c:v>3.9077248308000012</c:v>
                </c:pt>
                <c:pt idx="459">
                  <c:v>3.9077248308000012</c:v>
                </c:pt>
                <c:pt idx="460">
                  <c:v>3.9077248308000012</c:v>
                </c:pt>
                <c:pt idx="461">
                  <c:v>3.8510911375999997</c:v>
                </c:pt>
                <c:pt idx="462">
                  <c:v>3.8510911375999997</c:v>
                </c:pt>
                <c:pt idx="463">
                  <c:v>3.8510911375999997</c:v>
                </c:pt>
                <c:pt idx="464">
                  <c:v>3.8510911375999997</c:v>
                </c:pt>
                <c:pt idx="465">
                  <c:v>3.7661405978000002</c:v>
                </c:pt>
                <c:pt idx="466">
                  <c:v>3.8510911375999997</c:v>
                </c:pt>
                <c:pt idx="467">
                  <c:v>3.7661405978000002</c:v>
                </c:pt>
                <c:pt idx="468">
                  <c:v>3.7661405978000002</c:v>
                </c:pt>
                <c:pt idx="469">
                  <c:v>3.7095069046</c:v>
                </c:pt>
                <c:pt idx="470">
                  <c:v>3.7661405978000002</c:v>
                </c:pt>
                <c:pt idx="471">
                  <c:v>3.7095069046</c:v>
                </c:pt>
                <c:pt idx="472">
                  <c:v>3.7661405978000002</c:v>
                </c:pt>
                <c:pt idx="473">
                  <c:v>3.7095069046</c:v>
                </c:pt>
                <c:pt idx="474">
                  <c:v>3.7095069046</c:v>
                </c:pt>
                <c:pt idx="475">
                  <c:v>3.7095069046</c:v>
                </c:pt>
                <c:pt idx="476">
                  <c:v>3.7095069046</c:v>
                </c:pt>
                <c:pt idx="477">
                  <c:v>3.6245563648000001</c:v>
                </c:pt>
                <c:pt idx="478">
                  <c:v>3.6245563648000001</c:v>
                </c:pt>
                <c:pt idx="479">
                  <c:v>3.6245563648000001</c:v>
                </c:pt>
                <c:pt idx="480">
                  <c:v>3.6245563648000001</c:v>
                </c:pt>
                <c:pt idx="481">
                  <c:v>3.5679226716000012</c:v>
                </c:pt>
                <c:pt idx="482">
                  <c:v>3.5679226716000012</c:v>
                </c:pt>
                <c:pt idx="483">
                  <c:v>3.5679226716000012</c:v>
                </c:pt>
                <c:pt idx="484">
                  <c:v>3.5679226716000012</c:v>
                </c:pt>
                <c:pt idx="485">
                  <c:v>3.5112889783999988</c:v>
                </c:pt>
                <c:pt idx="486">
                  <c:v>3.5679226716000012</c:v>
                </c:pt>
                <c:pt idx="487">
                  <c:v>3.5112889783999988</c:v>
                </c:pt>
                <c:pt idx="488">
                  <c:v>3.5112889783999988</c:v>
                </c:pt>
                <c:pt idx="489">
                  <c:v>3.5112889783999988</c:v>
                </c:pt>
                <c:pt idx="490">
                  <c:v>3.5112889783999988</c:v>
                </c:pt>
                <c:pt idx="491">
                  <c:v>3.5112889783999988</c:v>
                </c:pt>
                <c:pt idx="492">
                  <c:v>3.5112889783999988</c:v>
                </c:pt>
                <c:pt idx="493">
                  <c:v>3.4263384385999998</c:v>
                </c:pt>
                <c:pt idx="494">
                  <c:v>3.4263384385999998</c:v>
                </c:pt>
                <c:pt idx="495">
                  <c:v>3.4263384385999998</c:v>
                </c:pt>
                <c:pt idx="496">
                  <c:v>3.4263384385999998</c:v>
                </c:pt>
                <c:pt idx="497">
                  <c:v>3.3697047454000106</c:v>
                </c:pt>
                <c:pt idx="498">
                  <c:v>3.4263384385999998</c:v>
                </c:pt>
                <c:pt idx="499">
                  <c:v>3.3697047454000106</c:v>
                </c:pt>
                <c:pt idx="500">
                  <c:v>3.3697047454000106</c:v>
                </c:pt>
                <c:pt idx="501">
                  <c:v>3.3697047454000106</c:v>
                </c:pt>
                <c:pt idx="502">
                  <c:v>3.3697047454000106</c:v>
                </c:pt>
                <c:pt idx="503">
                  <c:v>3.3130710522000002</c:v>
                </c:pt>
                <c:pt idx="504">
                  <c:v>3.3697047454000106</c:v>
                </c:pt>
                <c:pt idx="505">
                  <c:v>3.3130710522000002</c:v>
                </c:pt>
                <c:pt idx="506">
                  <c:v>3.3130710522000002</c:v>
                </c:pt>
                <c:pt idx="507">
                  <c:v>3.3130710522000002</c:v>
                </c:pt>
                <c:pt idx="508">
                  <c:v>3.3130710522000002</c:v>
                </c:pt>
                <c:pt idx="509">
                  <c:v>3.256437359</c:v>
                </c:pt>
                <c:pt idx="510">
                  <c:v>3.256437359</c:v>
                </c:pt>
                <c:pt idx="511">
                  <c:v>3.256437359</c:v>
                </c:pt>
                <c:pt idx="512">
                  <c:v>3.256437359</c:v>
                </c:pt>
                <c:pt idx="513">
                  <c:v>3.256437359</c:v>
                </c:pt>
                <c:pt idx="514">
                  <c:v>3.256437359</c:v>
                </c:pt>
                <c:pt idx="515">
                  <c:v>3.256437359</c:v>
                </c:pt>
                <c:pt idx="516">
                  <c:v>3.1998036657999998</c:v>
                </c:pt>
                <c:pt idx="517">
                  <c:v>3.1998036657999998</c:v>
                </c:pt>
                <c:pt idx="518">
                  <c:v>3.1998036657999998</c:v>
                </c:pt>
                <c:pt idx="519">
                  <c:v>3.1998036657999998</c:v>
                </c:pt>
                <c:pt idx="520">
                  <c:v>3.1998036657999998</c:v>
                </c:pt>
                <c:pt idx="521">
                  <c:v>3.1998036657999998</c:v>
                </c:pt>
                <c:pt idx="522">
                  <c:v>3.1148531259999968</c:v>
                </c:pt>
                <c:pt idx="523">
                  <c:v>3.1998036657999998</c:v>
                </c:pt>
                <c:pt idx="524">
                  <c:v>3.1148531259999968</c:v>
                </c:pt>
                <c:pt idx="525">
                  <c:v>3.1148531259999968</c:v>
                </c:pt>
                <c:pt idx="526">
                  <c:v>3.1148531259999968</c:v>
                </c:pt>
                <c:pt idx="527">
                  <c:v>3.1148531259999968</c:v>
                </c:pt>
                <c:pt idx="528">
                  <c:v>3.1148531259999968</c:v>
                </c:pt>
                <c:pt idx="529">
                  <c:v>3.1148531259999968</c:v>
                </c:pt>
                <c:pt idx="530">
                  <c:v>3.1148531259999968</c:v>
                </c:pt>
                <c:pt idx="531">
                  <c:v>3.0582194327999987</c:v>
                </c:pt>
                <c:pt idx="532">
                  <c:v>3.0582194327999987</c:v>
                </c:pt>
                <c:pt idx="533">
                  <c:v>3.0582194327999987</c:v>
                </c:pt>
                <c:pt idx="534">
                  <c:v>3.0582194327999987</c:v>
                </c:pt>
                <c:pt idx="535">
                  <c:v>3.0015857396000003</c:v>
                </c:pt>
                <c:pt idx="536">
                  <c:v>3.0582194327999987</c:v>
                </c:pt>
                <c:pt idx="537">
                  <c:v>3.0015857396000003</c:v>
                </c:pt>
                <c:pt idx="538">
                  <c:v>3.0015857396000003</c:v>
                </c:pt>
                <c:pt idx="539">
                  <c:v>3.0015857396000003</c:v>
                </c:pt>
                <c:pt idx="540">
                  <c:v>3.0015857396000003</c:v>
                </c:pt>
                <c:pt idx="541">
                  <c:v>3.0015857396000003</c:v>
                </c:pt>
                <c:pt idx="542">
                  <c:v>3.0015857396000003</c:v>
                </c:pt>
                <c:pt idx="543">
                  <c:v>2.9449520464000001</c:v>
                </c:pt>
                <c:pt idx="544">
                  <c:v>3.0015857396000003</c:v>
                </c:pt>
                <c:pt idx="545">
                  <c:v>2.9449520464000001</c:v>
                </c:pt>
                <c:pt idx="546">
                  <c:v>2.9449520464000001</c:v>
                </c:pt>
                <c:pt idx="547">
                  <c:v>2.9449520464000001</c:v>
                </c:pt>
                <c:pt idx="548">
                  <c:v>2.9449520464000001</c:v>
                </c:pt>
                <c:pt idx="549">
                  <c:v>2.8883183531999999</c:v>
                </c:pt>
                <c:pt idx="550">
                  <c:v>2.9449520464000001</c:v>
                </c:pt>
                <c:pt idx="551">
                  <c:v>2.8883183531999999</c:v>
                </c:pt>
                <c:pt idx="552">
                  <c:v>2.9449520464000001</c:v>
                </c:pt>
                <c:pt idx="553">
                  <c:v>2.8883183531999999</c:v>
                </c:pt>
                <c:pt idx="554">
                  <c:v>2.8883183531999999</c:v>
                </c:pt>
                <c:pt idx="555">
                  <c:v>2.8883183531999999</c:v>
                </c:pt>
                <c:pt idx="556">
                  <c:v>2.8883183531999999</c:v>
                </c:pt>
                <c:pt idx="557">
                  <c:v>2.8316846599999987</c:v>
                </c:pt>
                <c:pt idx="558">
                  <c:v>2.8883183531999999</c:v>
                </c:pt>
                <c:pt idx="559">
                  <c:v>2.8316846599999987</c:v>
                </c:pt>
                <c:pt idx="560">
                  <c:v>2.8316846599999987</c:v>
                </c:pt>
                <c:pt idx="561">
                  <c:v>2.8316846599999987</c:v>
                </c:pt>
                <c:pt idx="562">
                  <c:v>2.8316846599999987</c:v>
                </c:pt>
                <c:pt idx="563">
                  <c:v>2.8316846599999987</c:v>
                </c:pt>
                <c:pt idx="564">
                  <c:v>2.8316846599999987</c:v>
                </c:pt>
                <c:pt idx="565">
                  <c:v>2.7750509668000003</c:v>
                </c:pt>
                <c:pt idx="566">
                  <c:v>2.8316846599999987</c:v>
                </c:pt>
                <c:pt idx="567">
                  <c:v>2.7750509668000003</c:v>
                </c:pt>
                <c:pt idx="568">
                  <c:v>2.7750509668000003</c:v>
                </c:pt>
                <c:pt idx="569">
                  <c:v>2.7750509668000003</c:v>
                </c:pt>
                <c:pt idx="570">
                  <c:v>2.7750509668000003</c:v>
                </c:pt>
                <c:pt idx="571">
                  <c:v>2.7750509668000003</c:v>
                </c:pt>
                <c:pt idx="572">
                  <c:v>2.7750509668000003</c:v>
                </c:pt>
                <c:pt idx="573">
                  <c:v>2.7184172736000001</c:v>
                </c:pt>
                <c:pt idx="574">
                  <c:v>2.7750509668000003</c:v>
                </c:pt>
                <c:pt idx="575">
                  <c:v>2.7184172736000001</c:v>
                </c:pt>
                <c:pt idx="576">
                  <c:v>2.7184172736000001</c:v>
                </c:pt>
                <c:pt idx="577">
                  <c:v>2.7184172736000001</c:v>
                </c:pt>
                <c:pt idx="578">
                  <c:v>2.7184172736000001</c:v>
                </c:pt>
                <c:pt idx="579">
                  <c:v>2.7184172736000001</c:v>
                </c:pt>
                <c:pt idx="580">
                  <c:v>2.7184172736000001</c:v>
                </c:pt>
                <c:pt idx="581">
                  <c:v>2.7184172736000001</c:v>
                </c:pt>
                <c:pt idx="582">
                  <c:v>2.7184172736000001</c:v>
                </c:pt>
                <c:pt idx="583">
                  <c:v>2.6617835804000012</c:v>
                </c:pt>
                <c:pt idx="584">
                  <c:v>2.6617835804000012</c:v>
                </c:pt>
                <c:pt idx="585">
                  <c:v>2.6617835804000012</c:v>
                </c:pt>
                <c:pt idx="586">
                  <c:v>2.6617835804000012</c:v>
                </c:pt>
                <c:pt idx="587">
                  <c:v>2.6334667337999997</c:v>
                </c:pt>
                <c:pt idx="588">
                  <c:v>2.6617835804000012</c:v>
                </c:pt>
                <c:pt idx="589">
                  <c:v>2.6617835804000012</c:v>
                </c:pt>
                <c:pt idx="590">
                  <c:v>2.6617835804000012</c:v>
                </c:pt>
                <c:pt idx="591">
                  <c:v>2.6617835804000012</c:v>
                </c:pt>
                <c:pt idx="592">
                  <c:v>2.6334667337999997</c:v>
                </c:pt>
                <c:pt idx="593">
                  <c:v>2.6334667337999997</c:v>
                </c:pt>
                <c:pt idx="594">
                  <c:v>2.6334667337999997</c:v>
                </c:pt>
                <c:pt idx="595">
                  <c:v>2.6334667337999997</c:v>
                </c:pt>
                <c:pt idx="596">
                  <c:v>2.6334667337999997</c:v>
                </c:pt>
                <c:pt idx="597">
                  <c:v>2.6334667337999997</c:v>
                </c:pt>
                <c:pt idx="598">
                  <c:v>2.6334667337999997</c:v>
                </c:pt>
                <c:pt idx="599">
                  <c:v>2.5768330406</c:v>
                </c:pt>
                <c:pt idx="600">
                  <c:v>2.6334667337999997</c:v>
                </c:pt>
                <c:pt idx="601">
                  <c:v>2.6334667337999997</c:v>
                </c:pt>
                <c:pt idx="602">
                  <c:v>2.5768330406</c:v>
                </c:pt>
                <c:pt idx="603">
                  <c:v>2.5768330406</c:v>
                </c:pt>
                <c:pt idx="604">
                  <c:v>2.5768330406</c:v>
                </c:pt>
                <c:pt idx="605">
                  <c:v>2.5768330406</c:v>
                </c:pt>
                <c:pt idx="606">
                  <c:v>2.5768330406</c:v>
                </c:pt>
                <c:pt idx="607">
                  <c:v>2.5768330406</c:v>
                </c:pt>
                <c:pt idx="608">
                  <c:v>2.5201993474000166</c:v>
                </c:pt>
                <c:pt idx="609">
                  <c:v>2.5768330406</c:v>
                </c:pt>
                <c:pt idx="610">
                  <c:v>2.5768330406</c:v>
                </c:pt>
                <c:pt idx="611">
                  <c:v>2.5201993474000166</c:v>
                </c:pt>
                <c:pt idx="612">
                  <c:v>2.5201993474000166</c:v>
                </c:pt>
                <c:pt idx="613">
                  <c:v>2.5201993474000166</c:v>
                </c:pt>
                <c:pt idx="614">
                  <c:v>2.5201993474000166</c:v>
                </c:pt>
                <c:pt idx="615">
                  <c:v>2.5201993474000166</c:v>
                </c:pt>
                <c:pt idx="616">
                  <c:v>2.5201993474000166</c:v>
                </c:pt>
                <c:pt idx="617">
                  <c:v>2.5201993474000166</c:v>
                </c:pt>
                <c:pt idx="618">
                  <c:v>2.5201993474000166</c:v>
                </c:pt>
                <c:pt idx="619">
                  <c:v>2.5201993474000166</c:v>
                </c:pt>
                <c:pt idx="620">
                  <c:v>2.4635656542</c:v>
                </c:pt>
                <c:pt idx="621">
                  <c:v>2.4635656542</c:v>
                </c:pt>
                <c:pt idx="622">
                  <c:v>2.4635656542</c:v>
                </c:pt>
                <c:pt idx="623">
                  <c:v>2.4635656542</c:v>
                </c:pt>
                <c:pt idx="624">
                  <c:v>2.4635656542</c:v>
                </c:pt>
                <c:pt idx="625">
                  <c:v>2.4069319610000002</c:v>
                </c:pt>
                <c:pt idx="626">
                  <c:v>2.4069319610000002</c:v>
                </c:pt>
                <c:pt idx="627">
                  <c:v>2.4635656542</c:v>
                </c:pt>
                <c:pt idx="628">
                  <c:v>2.4069319610000002</c:v>
                </c:pt>
                <c:pt idx="629">
                  <c:v>2.4069319610000002</c:v>
                </c:pt>
                <c:pt idx="630">
                  <c:v>2.4069319610000002</c:v>
                </c:pt>
                <c:pt idx="631">
                  <c:v>2.4069319610000002</c:v>
                </c:pt>
                <c:pt idx="632">
                  <c:v>2.4069319610000002</c:v>
                </c:pt>
                <c:pt idx="633">
                  <c:v>2.4069319610000002</c:v>
                </c:pt>
                <c:pt idx="634">
                  <c:v>2.4069319610000002</c:v>
                </c:pt>
                <c:pt idx="635">
                  <c:v>2.4069319610000002</c:v>
                </c:pt>
                <c:pt idx="636">
                  <c:v>2.3786151143999859</c:v>
                </c:pt>
              </c:numCache>
            </c:numRef>
          </c:xVal>
          <c:yVal>
            <c:numRef>
              <c:f>'15-min ''07'!$E$31595:$E$32231</c:f>
              <c:numCache>
                <c:formatCode>General</c:formatCode>
                <c:ptCount val="637"/>
                <c:pt idx="0">
                  <c:v>295</c:v>
                </c:pt>
                <c:pt idx="1">
                  <c:v>295</c:v>
                </c:pt>
                <c:pt idx="2">
                  <c:v>295</c:v>
                </c:pt>
                <c:pt idx="3">
                  <c:v>295</c:v>
                </c:pt>
                <c:pt idx="4">
                  <c:v>294</c:v>
                </c:pt>
                <c:pt idx="5">
                  <c:v>293</c:v>
                </c:pt>
                <c:pt idx="6">
                  <c:v>293</c:v>
                </c:pt>
                <c:pt idx="7">
                  <c:v>292</c:v>
                </c:pt>
                <c:pt idx="8">
                  <c:v>291</c:v>
                </c:pt>
                <c:pt idx="9">
                  <c:v>290</c:v>
                </c:pt>
                <c:pt idx="10">
                  <c:v>287</c:v>
                </c:pt>
                <c:pt idx="11">
                  <c:v>287</c:v>
                </c:pt>
                <c:pt idx="12">
                  <c:v>287</c:v>
                </c:pt>
                <c:pt idx="13">
                  <c:v>287</c:v>
                </c:pt>
                <c:pt idx="14">
                  <c:v>288</c:v>
                </c:pt>
                <c:pt idx="15">
                  <c:v>288</c:v>
                </c:pt>
                <c:pt idx="16">
                  <c:v>287</c:v>
                </c:pt>
                <c:pt idx="17">
                  <c:v>288</c:v>
                </c:pt>
                <c:pt idx="18">
                  <c:v>288</c:v>
                </c:pt>
                <c:pt idx="19">
                  <c:v>287</c:v>
                </c:pt>
                <c:pt idx="20">
                  <c:v>285</c:v>
                </c:pt>
                <c:pt idx="21">
                  <c:v>285</c:v>
                </c:pt>
                <c:pt idx="22">
                  <c:v>284</c:v>
                </c:pt>
                <c:pt idx="23">
                  <c:v>282</c:v>
                </c:pt>
                <c:pt idx="24">
                  <c:v>281</c:v>
                </c:pt>
                <c:pt idx="25">
                  <c:v>280</c:v>
                </c:pt>
                <c:pt idx="26">
                  <c:v>280</c:v>
                </c:pt>
                <c:pt idx="27">
                  <c:v>279</c:v>
                </c:pt>
                <c:pt idx="28">
                  <c:v>279</c:v>
                </c:pt>
                <c:pt idx="29">
                  <c:v>279</c:v>
                </c:pt>
                <c:pt idx="30">
                  <c:v>277</c:v>
                </c:pt>
                <c:pt idx="31">
                  <c:v>276</c:v>
                </c:pt>
                <c:pt idx="32">
                  <c:v>276</c:v>
                </c:pt>
                <c:pt idx="33">
                  <c:v>278</c:v>
                </c:pt>
                <c:pt idx="34">
                  <c:v>280</c:v>
                </c:pt>
                <c:pt idx="35">
                  <c:v>281</c:v>
                </c:pt>
                <c:pt idx="36">
                  <c:v>282</c:v>
                </c:pt>
                <c:pt idx="37">
                  <c:v>283</c:v>
                </c:pt>
                <c:pt idx="38">
                  <c:v>282</c:v>
                </c:pt>
                <c:pt idx="39">
                  <c:v>274</c:v>
                </c:pt>
                <c:pt idx="40">
                  <c:v>252</c:v>
                </c:pt>
                <c:pt idx="41">
                  <c:v>223</c:v>
                </c:pt>
                <c:pt idx="42">
                  <c:v>201</c:v>
                </c:pt>
                <c:pt idx="43">
                  <c:v>208</c:v>
                </c:pt>
                <c:pt idx="44">
                  <c:v>241</c:v>
                </c:pt>
                <c:pt idx="45">
                  <c:v>274</c:v>
                </c:pt>
                <c:pt idx="46">
                  <c:v>287</c:v>
                </c:pt>
                <c:pt idx="47">
                  <c:v>279</c:v>
                </c:pt>
                <c:pt idx="48">
                  <c:v>269</c:v>
                </c:pt>
                <c:pt idx="49">
                  <c:v>260</c:v>
                </c:pt>
                <c:pt idx="50">
                  <c:v>272</c:v>
                </c:pt>
                <c:pt idx="51">
                  <c:v>261</c:v>
                </c:pt>
                <c:pt idx="52">
                  <c:v>247</c:v>
                </c:pt>
                <c:pt idx="53">
                  <c:v>244</c:v>
                </c:pt>
                <c:pt idx="54">
                  <c:v>242</c:v>
                </c:pt>
                <c:pt idx="55">
                  <c:v>243</c:v>
                </c:pt>
                <c:pt idx="56">
                  <c:v>241</c:v>
                </c:pt>
                <c:pt idx="57">
                  <c:v>237</c:v>
                </c:pt>
                <c:pt idx="58">
                  <c:v>230</c:v>
                </c:pt>
                <c:pt idx="59">
                  <c:v>224.5</c:v>
                </c:pt>
                <c:pt idx="60">
                  <c:v>219</c:v>
                </c:pt>
                <c:pt idx="61">
                  <c:v>214</c:v>
                </c:pt>
                <c:pt idx="62">
                  <c:v>209</c:v>
                </c:pt>
                <c:pt idx="63">
                  <c:v>201</c:v>
                </c:pt>
                <c:pt idx="64">
                  <c:v>198</c:v>
                </c:pt>
                <c:pt idx="65">
                  <c:v>194</c:v>
                </c:pt>
                <c:pt idx="66">
                  <c:v>188</c:v>
                </c:pt>
                <c:pt idx="67">
                  <c:v>184</c:v>
                </c:pt>
                <c:pt idx="68">
                  <c:v>180</c:v>
                </c:pt>
                <c:pt idx="69">
                  <c:v>176</c:v>
                </c:pt>
                <c:pt idx="70">
                  <c:v>172</c:v>
                </c:pt>
                <c:pt idx="71">
                  <c:v>170</c:v>
                </c:pt>
                <c:pt idx="72">
                  <c:v>166</c:v>
                </c:pt>
                <c:pt idx="73">
                  <c:v>163</c:v>
                </c:pt>
                <c:pt idx="74">
                  <c:v>160</c:v>
                </c:pt>
                <c:pt idx="75">
                  <c:v>161</c:v>
                </c:pt>
                <c:pt idx="76">
                  <c:v>159</c:v>
                </c:pt>
                <c:pt idx="77">
                  <c:v>158</c:v>
                </c:pt>
                <c:pt idx="78">
                  <c:v>155</c:v>
                </c:pt>
                <c:pt idx="79">
                  <c:v>154</c:v>
                </c:pt>
                <c:pt idx="80">
                  <c:v>154</c:v>
                </c:pt>
                <c:pt idx="81">
                  <c:v>154</c:v>
                </c:pt>
                <c:pt idx="82">
                  <c:v>154</c:v>
                </c:pt>
                <c:pt idx="83">
                  <c:v>152</c:v>
                </c:pt>
                <c:pt idx="84">
                  <c:v>153</c:v>
                </c:pt>
                <c:pt idx="85">
                  <c:v>150</c:v>
                </c:pt>
                <c:pt idx="86">
                  <c:v>152</c:v>
                </c:pt>
                <c:pt idx="87">
                  <c:v>152</c:v>
                </c:pt>
                <c:pt idx="88">
                  <c:v>152</c:v>
                </c:pt>
                <c:pt idx="89">
                  <c:v>152</c:v>
                </c:pt>
                <c:pt idx="90">
                  <c:v>152</c:v>
                </c:pt>
                <c:pt idx="91">
                  <c:v>150</c:v>
                </c:pt>
                <c:pt idx="92">
                  <c:v>152</c:v>
                </c:pt>
                <c:pt idx="93">
                  <c:v>152</c:v>
                </c:pt>
                <c:pt idx="94">
                  <c:v>152</c:v>
                </c:pt>
                <c:pt idx="95">
                  <c:v>152</c:v>
                </c:pt>
                <c:pt idx="96">
                  <c:v>152</c:v>
                </c:pt>
                <c:pt idx="97">
                  <c:v>152</c:v>
                </c:pt>
                <c:pt idx="98">
                  <c:v>153</c:v>
                </c:pt>
                <c:pt idx="99">
                  <c:v>153</c:v>
                </c:pt>
                <c:pt idx="100">
                  <c:v>153</c:v>
                </c:pt>
                <c:pt idx="101">
                  <c:v>153</c:v>
                </c:pt>
                <c:pt idx="102">
                  <c:v>153</c:v>
                </c:pt>
                <c:pt idx="103">
                  <c:v>153</c:v>
                </c:pt>
                <c:pt idx="104">
                  <c:v>153</c:v>
                </c:pt>
                <c:pt idx="105">
                  <c:v>153</c:v>
                </c:pt>
                <c:pt idx="106">
                  <c:v>153</c:v>
                </c:pt>
                <c:pt idx="107">
                  <c:v>153</c:v>
                </c:pt>
                <c:pt idx="108">
                  <c:v>153</c:v>
                </c:pt>
                <c:pt idx="109">
                  <c:v>154</c:v>
                </c:pt>
                <c:pt idx="110">
                  <c:v>154</c:v>
                </c:pt>
                <c:pt idx="111">
                  <c:v>154</c:v>
                </c:pt>
                <c:pt idx="112">
                  <c:v>155</c:v>
                </c:pt>
                <c:pt idx="113">
                  <c:v>155</c:v>
                </c:pt>
                <c:pt idx="114">
                  <c:v>155</c:v>
                </c:pt>
                <c:pt idx="115">
                  <c:v>156</c:v>
                </c:pt>
                <c:pt idx="116">
                  <c:v>156</c:v>
                </c:pt>
                <c:pt idx="117">
                  <c:v>157</c:v>
                </c:pt>
                <c:pt idx="118">
                  <c:v>157</c:v>
                </c:pt>
                <c:pt idx="119">
                  <c:v>158</c:v>
                </c:pt>
                <c:pt idx="120">
                  <c:v>158</c:v>
                </c:pt>
                <c:pt idx="121">
                  <c:v>159</c:v>
                </c:pt>
                <c:pt idx="122">
                  <c:v>159</c:v>
                </c:pt>
                <c:pt idx="123">
                  <c:v>159</c:v>
                </c:pt>
                <c:pt idx="124">
                  <c:v>160</c:v>
                </c:pt>
                <c:pt idx="125">
                  <c:v>160</c:v>
                </c:pt>
                <c:pt idx="126">
                  <c:v>159</c:v>
                </c:pt>
                <c:pt idx="127">
                  <c:v>161</c:v>
                </c:pt>
                <c:pt idx="128">
                  <c:v>161</c:v>
                </c:pt>
                <c:pt idx="129">
                  <c:v>161</c:v>
                </c:pt>
                <c:pt idx="130">
                  <c:v>162</c:v>
                </c:pt>
                <c:pt idx="131">
                  <c:v>162</c:v>
                </c:pt>
                <c:pt idx="132">
                  <c:v>163</c:v>
                </c:pt>
                <c:pt idx="133">
                  <c:v>163</c:v>
                </c:pt>
                <c:pt idx="134">
                  <c:v>163</c:v>
                </c:pt>
                <c:pt idx="135">
                  <c:v>163</c:v>
                </c:pt>
                <c:pt idx="136">
                  <c:v>163</c:v>
                </c:pt>
                <c:pt idx="137">
                  <c:v>164</c:v>
                </c:pt>
                <c:pt idx="138">
                  <c:v>164</c:v>
                </c:pt>
                <c:pt idx="139">
                  <c:v>164</c:v>
                </c:pt>
                <c:pt idx="140">
                  <c:v>165</c:v>
                </c:pt>
                <c:pt idx="141">
                  <c:v>165</c:v>
                </c:pt>
                <c:pt idx="142">
                  <c:v>165</c:v>
                </c:pt>
                <c:pt idx="143">
                  <c:v>166</c:v>
                </c:pt>
                <c:pt idx="144">
                  <c:v>166</c:v>
                </c:pt>
                <c:pt idx="145">
                  <c:v>166</c:v>
                </c:pt>
                <c:pt idx="146">
                  <c:v>167</c:v>
                </c:pt>
                <c:pt idx="147">
                  <c:v>167</c:v>
                </c:pt>
                <c:pt idx="148">
                  <c:v>167</c:v>
                </c:pt>
                <c:pt idx="149">
                  <c:v>168</c:v>
                </c:pt>
                <c:pt idx="150">
                  <c:v>168</c:v>
                </c:pt>
                <c:pt idx="151">
                  <c:v>168</c:v>
                </c:pt>
                <c:pt idx="152">
                  <c:v>168</c:v>
                </c:pt>
                <c:pt idx="153">
                  <c:v>168</c:v>
                </c:pt>
                <c:pt idx="154">
                  <c:v>168</c:v>
                </c:pt>
                <c:pt idx="155">
                  <c:v>168</c:v>
                </c:pt>
                <c:pt idx="156">
                  <c:v>169</c:v>
                </c:pt>
                <c:pt idx="157">
                  <c:v>169</c:v>
                </c:pt>
                <c:pt idx="158">
                  <c:v>169</c:v>
                </c:pt>
                <c:pt idx="159">
                  <c:v>169</c:v>
                </c:pt>
                <c:pt idx="160">
                  <c:v>169</c:v>
                </c:pt>
                <c:pt idx="161">
                  <c:v>169</c:v>
                </c:pt>
                <c:pt idx="162">
                  <c:v>169</c:v>
                </c:pt>
                <c:pt idx="163">
                  <c:v>169</c:v>
                </c:pt>
                <c:pt idx="164">
                  <c:v>169</c:v>
                </c:pt>
                <c:pt idx="165">
                  <c:v>169</c:v>
                </c:pt>
                <c:pt idx="166">
                  <c:v>169</c:v>
                </c:pt>
                <c:pt idx="167">
                  <c:v>169</c:v>
                </c:pt>
                <c:pt idx="168">
                  <c:v>169</c:v>
                </c:pt>
                <c:pt idx="169">
                  <c:v>169</c:v>
                </c:pt>
                <c:pt idx="170">
                  <c:v>170</c:v>
                </c:pt>
                <c:pt idx="171">
                  <c:v>170</c:v>
                </c:pt>
                <c:pt idx="172">
                  <c:v>170</c:v>
                </c:pt>
                <c:pt idx="173">
                  <c:v>170</c:v>
                </c:pt>
                <c:pt idx="174">
                  <c:v>170</c:v>
                </c:pt>
                <c:pt idx="175">
                  <c:v>170</c:v>
                </c:pt>
                <c:pt idx="176">
                  <c:v>171</c:v>
                </c:pt>
                <c:pt idx="177">
                  <c:v>171</c:v>
                </c:pt>
                <c:pt idx="178">
                  <c:v>171</c:v>
                </c:pt>
                <c:pt idx="179">
                  <c:v>171</c:v>
                </c:pt>
                <c:pt idx="180">
                  <c:v>171</c:v>
                </c:pt>
                <c:pt idx="181">
                  <c:v>171</c:v>
                </c:pt>
                <c:pt idx="182">
                  <c:v>172</c:v>
                </c:pt>
                <c:pt idx="183">
                  <c:v>172</c:v>
                </c:pt>
                <c:pt idx="184">
                  <c:v>172</c:v>
                </c:pt>
                <c:pt idx="185">
                  <c:v>173</c:v>
                </c:pt>
                <c:pt idx="186">
                  <c:v>173</c:v>
                </c:pt>
                <c:pt idx="187">
                  <c:v>173</c:v>
                </c:pt>
                <c:pt idx="188">
                  <c:v>172</c:v>
                </c:pt>
                <c:pt idx="189">
                  <c:v>172</c:v>
                </c:pt>
                <c:pt idx="190">
                  <c:v>172</c:v>
                </c:pt>
                <c:pt idx="191">
                  <c:v>172</c:v>
                </c:pt>
                <c:pt idx="192">
                  <c:v>173</c:v>
                </c:pt>
                <c:pt idx="193">
                  <c:v>173</c:v>
                </c:pt>
                <c:pt idx="194">
                  <c:v>173</c:v>
                </c:pt>
                <c:pt idx="195">
                  <c:v>173</c:v>
                </c:pt>
                <c:pt idx="196">
                  <c:v>173</c:v>
                </c:pt>
                <c:pt idx="197">
                  <c:v>173</c:v>
                </c:pt>
                <c:pt idx="198">
                  <c:v>174</c:v>
                </c:pt>
                <c:pt idx="199">
                  <c:v>174</c:v>
                </c:pt>
                <c:pt idx="200">
                  <c:v>174</c:v>
                </c:pt>
                <c:pt idx="201">
                  <c:v>174</c:v>
                </c:pt>
                <c:pt idx="202">
                  <c:v>174</c:v>
                </c:pt>
                <c:pt idx="203">
                  <c:v>174</c:v>
                </c:pt>
                <c:pt idx="204">
                  <c:v>174</c:v>
                </c:pt>
                <c:pt idx="205">
                  <c:v>175</c:v>
                </c:pt>
                <c:pt idx="206">
                  <c:v>175</c:v>
                </c:pt>
                <c:pt idx="207">
                  <c:v>175</c:v>
                </c:pt>
                <c:pt idx="208">
                  <c:v>175</c:v>
                </c:pt>
                <c:pt idx="209">
                  <c:v>175</c:v>
                </c:pt>
                <c:pt idx="210">
                  <c:v>175</c:v>
                </c:pt>
                <c:pt idx="211">
                  <c:v>176</c:v>
                </c:pt>
                <c:pt idx="212">
                  <c:v>176</c:v>
                </c:pt>
                <c:pt idx="213">
                  <c:v>176</c:v>
                </c:pt>
                <c:pt idx="214">
                  <c:v>176</c:v>
                </c:pt>
                <c:pt idx="215">
                  <c:v>176</c:v>
                </c:pt>
                <c:pt idx="216">
                  <c:v>176</c:v>
                </c:pt>
                <c:pt idx="217">
                  <c:v>176</c:v>
                </c:pt>
                <c:pt idx="218">
                  <c:v>176</c:v>
                </c:pt>
                <c:pt idx="219">
                  <c:v>176</c:v>
                </c:pt>
                <c:pt idx="220">
                  <c:v>177</c:v>
                </c:pt>
                <c:pt idx="221">
                  <c:v>177</c:v>
                </c:pt>
                <c:pt idx="222">
                  <c:v>177</c:v>
                </c:pt>
                <c:pt idx="223">
                  <c:v>177</c:v>
                </c:pt>
                <c:pt idx="224">
                  <c:v>178</c:v>
                </c:pt>
                <c:pt idx="225">
                  <c:v>178</c:v>
                </c:pt>
                <c:pt idx="226">
                  <c:v>178</c:v>
                </c:pt>
                <c:pt idx="227">
                  <c:v>178</c:v>
                </c:pt>
                <c:pt idx="228">
                  <c:v>177</c:v>
                </c:pt>
                <c:pt idx="229">
                  <c:v>178</c:v>
                </c:pt>
                <c:pt idx="230">
                  <c:v>178</c:v>
                </c:pt>
                <c:pt idx="231">
                  <c:v>178</c:v>
                </c:pt>
                <c:pt idx="232">
                  <c:v>178</c:v>
                </c:pt>
                <c:pt idx="233">
                  <c:v>178</c:v>
                </c:pt>
                <c:pt idx="234">
                  <c:v>179</c:v>
                </c:pt>
                <c:pt idx="235">
                  <c:v>179</c:v>
                </c:pt>
                <c:pt idx="236">
                  <c:v>179</c:v>
                </c:pt>
                <c:pt idx="237">
                  <c:v>179</c:v>
                </c:pt>
                <c:pt idx="238">
                  <c:v>179</c:v>
                </c:pt>
                <c:pt idx="239">
                  <c:v>179</c:v>
                </c:pt>
                <c:pt idx="240">
                  <c:v>180</c:v>
                </c:pt>
                <c:pt idx="241">
                  <c:v>180</c:v>
                </c:pt>
                <c:pt idx="242">
                  <c:v>180</c:v>
                </c:pt>
                <c:pt idx="243">
                  <c:v>180</c:v>
                </c:pt>
                <c:pt idx="244">
                  <c:v>180</c:v>
                </c:pt>
                <c:pt idx="245">
                  <c:v>180</c:v>
                </c:pt>
                <c:pt idx="246">
                  <c:v>180</c:v>
                </c:pt>
                <c:pt idx="247">
                  <c:v>181</c:v>
                </c:pt>
                <c:pt idx="248">
                  <c:v>181</c:v>
                </c:pt>
                <c:pt idx="249">
                  <c:v>181</c:v>
                </c:pt>
                <c:pt idx="250">
                  <c:v>182</c:v>
                </c:pt>
                <c:pt idx="251">
                  <c:v>182</c:v>
                </c:pt>
                <c:pt idx="252">
                  <c:v>182</c:v>
                </c:pt>
                <c:pt idx="253">
                  <c:v>182</c:v>
                </c:pt>
                <c:pt idx="254">
                  <c:v>182</c:v>
                </c:pt>
                <c:pt idx="255">
                  <c:v>182</c:v>
                </c:pt>
                <c:pt idx="256">
                  <c:v>182</c:v>
                </c:pt>
                <c:pt idx="257">
                  <c:v>182</c:v>
                </c:pt>
                <c:pt idx="258">
                  <c:v>182</c:v>
                </c:pt>
                <c:pt idx="259">
                  <c:v>182</c:v>
                </c:pt>
                <c:pt idx="260">
                  <c:v>183</c:v>
                </c:pt>
                <c:pt idx="261">
                  <c:v>183</c:v>
                </c:pt>
                <c:pt idx="262">
                  <c:v>183</c:v>
                </c:pt>
                <c:pt idx="263">
                  <c:v>183</c:v>
                </c:pt>
                <c:pt idx="264">
                  <c:v>183</c:v>
                </c:pt>
                <c:pt idx="265">
                  <c:v>183</c:v>
                </c:pt>
                <c:pt idx="266">
                  <c:v>183</c:v>
                </c:pt>
                <c:pt idx="267">
                  <c:v>183</c:v>
                </c:pt>
                <c:pt idx="268">
                  <c:v>184</c:v>
                </c:pt>
                <c:pt idx="269">
                  <c:v>184</c:v>
                </c:pt>
                <c:pt idx="270">
                  <c:v>184</c:v>
                </c:pt>
                <c:pt idx="271">
                  <c:v>184</c:v>
                </c:pt>
                <c:pt idx="272">
                  <c:v>185</c:v>
                </c:pt>
                <c:pt idx="273">
                  <c:v>185</c:v>
                </c:pt>
                <c:pt idx="274">
                  <c:v>185</c:v>
                </c:pt>
                <c:pt idx="275">
                  <c:v>185</c:v>
                </c:pt>
                <c:pt idx="276">
                  <c:v>185</c:v>
                </c:pt>
                <c:pt idx="277">
                  <c:v>185</c:v>
                </c:pt>
                <c:pt idx="278">
                  <c:v>185</c:v>
                </c:pt>
                <c:pt idx="279">
                  <c:v>185</c:v>
                </c:pt>
                <c:pt idx="280">
                  <c:v>186</c:v>
                </c:pt>
                <c:pt idx="281">
                  <c:v>186</c:v>
                </c:pt>
                <c:pt idx="282">
                  <c:v>186</c:v>
                </c:pt>
                <c:pt idx="283">
                  <c:v>186</c:v>
                </c:pt>
                <c:pt idx="284">
                  <c:v>186</c:v>
                </c:pt>
                <c:pt idx="285">
                  <c:v>186</c:v>
                </c:pt>
                <c:pt idx="286">
                  <c:v>187</c:v>
                </c:pt>
                <c:pt idx="287">
                  <c:v>186</c:v>
                </c:pt>
                <c:pt idx="288">
                  <c:v>187</c:v>
                </c:pt>
                <c:pt idx="289">
                  <c:v>187</c:v>
                </c:pt>
                <c:pt idx="290">
                  <c:v>187</c:v>
                </c:pt>
                <c:pt idx="291">
                  <c:v>187</c:v>
                </c:pt>
                <c:pt idx="292">
                  <c:v>188</c:v>
                </c:pt>
                <c:pt idx="293">
                  <c:v>188</c:v>
                </c:pt>
                <c:pt idx="294">
                  <c:v>188</c:v>
                </c:pt>
                <c:pt idx="295">
                  <c:v>188</c:v>
                </c:pt>
                <c:pt idx="296">
                  <c:v>187</c:v>
                </c:pt>
                <c:pt idx="297">
                  <c:v>188</c:v>
                </c:pt>
                <c:pt idx="298">
                  <c:v>188</c:v>
                </c:pt>
                <c:pt idx="299">
                  <c:v>189</c:v>
                </c:pt>
                <c:pt idx="300">
                  <c:v>189</c:v>
                </c:pt>
                <c:pt idx="301">
                  <c:v>189</c:v>
                </c:pt>
                <c:pt idx="302">
                  <c:v>189</c:v>
                </c:pt>
                <c:pt idx="303">
                  <c:v>189</c:v>
                </c:pt>
                <c:pt idx="304">
                  <c:v>189</c:v>
                </c:pt>
                <c:pt idx="305">
                  <c:v>189</c:v>
                </c:pt>
                <c:pt idx="306">
                  <c:v>190</c:v>
                </c:pt>
                <c:pt idx="307">
                  <c:v>190</c:v>
                </c:pt>
                <c:pt idx="308">
                  <c:v>190</c:v>
                </c:pt>
                <c:pt idx="309">
                  <c:v>190</c:v>
                </c:pt>
                <c:pt idx="310">
                  <c:v>190</c:v>
                </c:pt>
                <c:pt idx="311">
                  <c:v>190</c:v>
                </c:pt>
                <c:pt idx="312">
                  <c:v>191</c:v>
                </c:pt>
                <c:pt idx="313">
                  <c:v>191</c:v>
                </c:pt>
                <c:pt idx="314">
                  <c:v>191</c:v>
                </c:pt>
                <c:pt idx="315">
                  <c:v>191</c:v>
                </c:pt>
                <c:pt idx="316">
                  <c:v>191</c:v>
                </c:pt>
                <c:pt idx="317">
                  <c:v>191</c:v>
                </c:pt>
                <c:pt idx="318">
                  <c:v>191</c:v>
                </c:pt>
                <c:pt idx="319">
                  <c:v>192</c:v>
                </c:pt>
                <c:pt idx="320">
                  <c:v>192</c:v>
                </c:pt>
                <c:pt idx="321">
                  <c:v>192</c:v>
                </c:pt>
                <c:pt idx="322">
                  <c:v>192</c:v>
                </c:pt>
                <c:pt idx="323">
                  <c:v>192</c:v>
                </c:pt>
                <c:pt idx="324">
                  <c:v>192</c:v>
                </c:pt>
                <c:pt idx="325">
                  <c:v>192</c:v>
                </c:pt>
                <c:pt idx="326">
                  <c:v>192</c:v>
                </c:pt>
                <c:pt idx="327">
                  <c:v>193</c:v>
                </c:pt>
                <c:pt idx="328">
                  <c:v>193</c:v>
                </c:pt>
                <c:pt idx="329">
                  <c:v>193</c:v>
                </c:pt>
                <c:pt idx="330">
                  <c:v>193</c:v>
                </c:pt>
                <c:pt idx="331">
                  <c:v>193</c:v>
                </c:pt>
                <c:pt idx="332">
                  <c:v>193</c:v>
                </c:pt>
                <c:pt idx="333">
                  <c:v>193</c:v>
                </c:pt>
                <c:pt idx="334">
                  <c:v>193</c:v>
                </c:pt>
                <c:pt idx="335">
                  <c:v>194</c:v>
                </c:pt>
                <c:pt idx="336">
                  <c:v>194</c:v>
                </c:pt>
                <c:pt idx="337">
                  <c:v>194</c:v>
                </c:pt>
                <c:pt idx="338">
                  <c:v>194</c:v>
                </c:pt>
                <c:pt idx="339">
                  <c:v>194</c:v>
                </c:pt>
                <c:pt idx="340">
                  <c:v>194</c:v>
                </c:pt>
                <c:pt idx="341">
                  <c:v>195</c:v>
                </c:pt>
                <c:pt idx="342">
                  <c:v>195</c:v>
                </c:pt>
                <c:pt idx="343">
                  <c:v>195</c:v>
                </c:pt>
                <c:pt idx="344">
                  <c:v>195</c:v>
                </c:pt>
                <c:pt idx="345">
                  <c:v>195</c:v>
                </c:pt>
                <c:pt idx="346">
                  <c:v>195</c:v>
                </c:pt>
                <c:pt idx="347">
                  <c:v>196</c:v>
                </c:pt>
                <c:pt idx="348">
                  <c:v>196</c:v>
                </c:pt>
                <c:pt idx="349">
                  <c:v>196</c:v>
                </c:pt>
                <c:pt idx="350">
                  <c:v>196</c:v>
                </c:pt>
                <c:pt idx="351">
                  <c:v>196</c:v>
                </c:pt>
                <c:pt idx="352">
                  <c:v>196</c:v>
                </c:pt>
                <c:pt idx="353">
                  <c:v>197</c:v>
                </c:pt>
                <c:pt idx="354">
                  <c:v>197</c:v>
                </c:pt>
                <c:pt idx="355">
                  <c:v>197</c:v>
                </c:pt>
                <c:pt idx="356">
                  <c:v>197</c:v>
                </c:pt>
                <c:pt idx="357">
                  <c:v>197</c:v>
                </c:pt>
                <c:pt idx="358">
                  <c:v>197</c:v>
                </c:pt>
                <c:pt idx="359">
                  <c:v>198</c:v>
                </c:pt>
                <c:pt idx="360">
                  <c:v>198</c:v>
                </c:pt>
                <c:pt idx="361">
                  <c:v>198</c:v>
                </c:pt>
                <c:pt idx="362">
                  <c:v>198</c:v>
                </c:pt>
                <c:pt idx="363">
                  <c:v>198</c:v>
                </c:pt>
                <c:pt idx="364">
                  <c:v>198</c:v>
                </c:pt>
                <c:pt idx="365">
                  <c:v>198</c:v>
                </c:pt>
                <c:pt idx="366">
                  <c:v>198</c:v>
                </c:pt>
                <c:pt idx="367">
                  <c:v>198</c:v>
                </c:pt>
                <c:pt idx="368">
                  <c:v>198</c:v>
                </c:pt>
                <c:pt idx="369">
                  <c:v>198</c:v>
                </c:pt>
                <c:pt idx="370">
                  <c:v>199</c:v>
                </c:pt>
                <c:pt idx="371">
                  <c:v>199</c:v>
                </c:pt>
                <c:pt idx="372">
                  <c:v>199</c:v>
                </c:pt>
                <c:pt idx="373">
                  <c:v>199</c:v>
                </c:pt>
                <c:pt idx="374">
                  <c:v>199</c:v>
                </c:pt>
                <c:pt idx="375">
                  <c:v>199</c:v>
                </c:pt>
                <c:pt idx="376">
                  <c:v>199</c:v>
                </c:pt>
                <c:pt idx="377">
                  <c:v>200</c:v>
                </c:pt>
                <c:pt idx="378">
                  <c:v>200</c:v>
                </c:pt>
                <c:pt idx="379">
                  <c:v>200</c:v>
                </c:pt>
                <c:pt idx="380">
                  <c:v>200</c:v>
                </c:pt>
                <c:pt idx="381">
                  <c:v>200</c:v>
                </c:pt>
                <c:pt idx="382">
                  <c:v>200</c:v>
                </c:pt>
                <c:pt idx="383">
                  <c:v>200</c:v>
                </c:pt>
                <c:pt idx="384">
                  <c:v>200</c:v>
                </c:pt>
                <c:pt idx="385">
                  <c:v>201</c:v>
                </c:pt>
                <c:pt idx="386">
                  <c:v>201</c:v>
                </c:pt>
                <c:pt idx="387">
                  <c:v>201</c:v>
                </c:pt>
                <c:pt idx="388">
                  <c:v>201</c:v>
                </c:pt>
                <c:pt idx="389">
                  <c:v>202</c:v>
                </c:pt>
                <c:pt idx="390">
                  <c:v>201</c:v>
                </c:pt>
                <c:pt idx="391">
                  <c:v>202</c:v>
                </c:pt>
                <c:pt idx="392">
                  <c:v>202</c:v>
                </c:pt>
                <c:pt idx="393">
                  <c:v>202</c:v>
                </c:pt>
                <c:pt idx="394">
                  <c:v>202</c:v>
                </c:pt>
                <c:pt idx="395">
                  <c:v>202</c:v>
                </c:pt>
                <c:pt idx="396">
                  <c:v>202</c:v>
                </c:pt>
                <c:pt idx="397">
                  <c:v>202</c:v>
                </c:pt>
                <c:pt idx="398">
                  <c:v>202</c:v>
                </c:pt>
                <c:pt idx="399">
                  <c:v>202</c:v>
                </c:pt>
                <c:pt idx="400">
                  <c:v>203</c:v>
                </c:pt>
                <c:pt idx="401">
                  <c:v>203</c:v>
                </c:pt>
                <c:pt idx="402">
                  <c:v>203</c:v>
                </c:pt>
                <c:pt idx="403">
                  <c:v>203</c:v>
                </c:pt>
                <c:pt idx="404">
                  <c:v>203</c:v>
                </c:pt>
                <c:pt idx="405">
                  <c:v>203</c:v>
                </c:pt>
                <c:pt idx="406">
                  <c:v>203</c:v>
                </c:pt>
                <c:pt idx="407">
                  <c:v>203</c:v>
                </c:pt>
                <c:pt idx="408">
                  <c:v>204</c:v>
                </c:pt>
                <c:pt idx="409">
                  <c:v>204</c:v>
                </c:pt>
                <c:pt idx="410">
                  <c:v>204</c:v>
                </c:pt>
                <c:pt idx="411">
                  <c:v>204</c:v>
                </c:pt>
                <c:pt idx="412">
                  <c:v>204</c:v>
                </c:pt>
                <c:pt idx="413">
                  <c:v>204</c:v>
                </c:pt>
                <c:pt idx="414">
                  <c:v>205</c:v>
                </c:pt>
                <c:pt idx="415">
                  <c:v>205</c:v>
                </c:pt>
                <c:pt idx="416">
                  <c:v>205</c:v>
                </c:pt>
                <c:pt idx="417">
                  <c:v>205</c:v>
                </c:pt>
                <c:pt idx="418">
                  <c:v>205</c:v>
                </c:pt>
                <c:pt idx="419">
                  <c:v>205</c:v>
                </c:pt>
                <c:pt idx="420">
                  <c:v>205</c:v>
                </c:pt>
                <c:pt idx="421">
                  <c:v>205</c:v>
                </c:pt>
                <c:pt idx="422">
                  <c:v>205</c:v>
                </c:pt>
                <c:pt idx="423">
                  <c:v>205</c:v>
                </c:pt>
                <c:pt idx="424">
                  <c:v>206</c:v>
                </c:pt>
                <c:pt idx="425">
                  <c:v>206</c:v>
                </c:pt>
                <c:pt idx="426">
                  <c:v>206</c:v>
                </c:pt>
                <c:pt idx="427">
                  <c:v>206</c:v>
                </c:pt>
                <c:pt idx="428">
                  <c:v>206</c:v>
                </c:pt>
                <c:pt idx="429">
                  <c:v>206</c:v>
                </c:pt>
                <c:pt idx="430">
                  <c:v>206</c:v>
                </c:pt>
                <c:pt idx="431">
                  <c:v>207</c:v>
                </c:pt>
                <c:pt idx="432">
                  <c:v>207</c:v>
                </c:pt>
                <c:pt idx="433">
                  <c:v>207</c:v>
                </c:pt>
                <c:pt idx="434">
                  <c:v>207</c:v>
                </c:pt>
                <c:pt idx="435">
                  <c:v>207</c:v>
                </c:pt>
                <c:pt idx="436">
                  <c:v>207</c:v>
                </c:pt>
                <c:pt idx="437">
                  <c:v>207</c:v>
                </c:pt>
                <c:pt idx="438">
                  <c:v>207</c:v>
                </c:pt>
                <c:pt idx="439">
                  <c:v>207</c:v>
                </c:pt>
                <c:pt idx="440">
                  <c:v>207</c:v>
                </c:pt>
                <c:pt idx="441">
                  <c:v>207</c:v>
                </c:pt>
                <c:pt idx="442">
                  <c:v>208</c:v>
                </c:pt>
                <c:pt idx="443">
                  <c:v>208</c:v>
                </c:pt>
                <c:pt idx="444">
                  <c:v>208</c:v>
                </c:pt>
                <c:pt idx="445">
                  <c:v>208</c:v>
                </c:pt>
                <c:pt idx="446">
                  <c:v>208</c:v>
                </c:pt>
                <c:pt idx="447">
                  <c:v>208</c:v>
                </c:pt>
                <c:pt idx="448">
                  <c:v>208</c:v>
                </c:pt>
                <c:pt idx="449">
                  <c:v>209</c:v>
                </c:pt>
                <c:pt idx="450">
                  <c:v>208</c:v>
                </c:pt>
                <c:pt idx="451">
                  <c:v>208</c:v>
                </c:pt>
                <c:pt idx="452">
                  <c:v>209</c:v>
                </c:pt>
                <c:pt idx="453">
                  <c:v>209</c:v>
                </c:pt>
                <c:pt idx="454">
                  <c:v>209</c:v>
                </c:pt>
                <c:pt idx="455">
                  <c:v>209</c:v>
                </c:pt>
                <c:pt idx="456">
                  <c:v>209</c:v>
                </c:pt>
                <c:pt idx="457">
                  <c:v>209</c:v>
                </c:pt>
                <c:pt idx="458">
                  <c:v>210</c:v>
                </c:pt>
                <c:pt idx="459">
                  <c:v>210</c:v>
                </c:pt>
                <c:pt idx="460">
                  <c:v>210</c:v>
                </c:pt>
                <c:pt idx="461">
                  <c:v>210</c:v>
                </c:pt>
                <c:pt idx="462">
                  <c:v>210</c:v>
                </c:pt>
                <c:pt idx="463">
                  <c:v>210</c:v>
                </c:pt>
                <c:pt idx="464">
                  <c:v>210</c:v>
                </c:pt>
                <c:pt idx="465">
                  <c:v>210</c:v>
                </c:pt>
                <c:pt idx="466">
                  <c:v>211</c:v>
                </c:pt>
                <c:pt idx="467">
                  <c:v>211</c:v>
                </c:pt>
                <c:pt idx="468">
                  <c:v>211</c:v>
                </c:pt>
                <c:pt idx="469">
                  <c:v>210</c:v>
                </c:pt>
                <c:pt idx="470">
                  <c:v>211</c:v>
                </c:pt>
                <c:pt idx="471">
                  <c:v>211</c:v>
                </c:pt>
                <c:pt idx="472">
                  <c:v>211</c:v>
                </c:pt>
                <c:pt idx="473">
                  <c:v>211</c:v>
                </c:pt>
                <c:pt idx="474">
                  <c:v>211</c:v>
                </c:pt>
                <c:pt idx="475">
                  <c:v>211</c:v>
                </c:pt>
                <c:pt idx="476">
                  <c:v>211</c:v>
                </c:pt>
                <c:pt idx="477">
                  <c:v>211</c:v>
                </c:pt>
                <c:pt idx="478">
                  <c:v>211</c:v>
                </c:pt>
                <c:pt idx="479">
                  <c:v>211</c:v>
                </c:pt>
                <c:pt idx="480">
                  <c:v>211</c:v>
                </c:pt>
                <c:pt idx="481">
                  <c:v>211</c:v>
                </c:pt>
                <c:pt idx="482">
                  <c:v>211</c:v>
                </c:pt>
                <c:pt idx="483">
                  <c:v>211</c:v>
                </c:pt>
                <c:pt idx="484">
                  <c:v>212</c:v>
                </c:pt>
                <c:pt idx="485">
                  <c:v>212</c:v>
                </c:pt>
                <c:pt idx="486">
                  <c:v>212</c:v>
                </c:pt>
                <c:pt idx="487">
                  <c:v>212</c:v>
                </c:pt>
                <c:pt idx="488">
                  <c:v>212</c:v>
                </c:pt>
                <c:pt idx="489">
                  <c:v>212</c:v>
                </c:pt>
                <c:pt idx="490">
                  <c:v>212</c:v>
                </c:pt>
                <c:pt idx="491">
                  <c:v>213</c:v>
                </c:pt>
                <c:pt idx="492">
                  <c:v>213</c:v>
                </c:pt>
                <c:pt idx="493">
                  <c:v>213</c:v>
                </c:pt>
                <c:pt idx="494">
                  <c:v>213</c:v>
                </c:pt>
                <c:pt idx="495">
                  <c:v>213</c:v>
                </c:pt>
                <c:pt idx="496">
                  <c:v>213</c:v>
                </c:pt>
                <c:pt idx="497">
                  <c:v>213</c:v>
                </c:pt>
                <c:pt idx="498">
                  <c:v>214</c:v>
                </c:pt>
                <c:pt idx="499">
                  <c:v>214</c:v>
                </c:pt>
                <c:pt idx="500">
                  <c:v>214</c:v>
                </c:pt>
                <c:pt idx="501">
                  <c:v>214</c:v>
                </c:pt>
                <c:pt idx="502">
                  <c:v>214</c:v>
                </c:pt>
                <c:pt idx="503">
                  <c:v>214</c:v>
                </c:pt>
                <c:pt idx="504">
                  <c:v>214</c:v>
                </c:pt>
                <c:pt idx="505">
                  <c:v>214</c:v>
                </c:pt>
                <c:pt idx="506">
                  <c:v>215</c:v>
                </c:pt>
                <c:pt idx="507">
                  <c:v>214</c:v>
                </c:pt>
                <c:pt idx="508">
                  <c:v>215</c:v>
                </c:pt>
                <c:pt idx="509">
                  <c:v>215</c:v>
                </c:pt>
                <c:pt idx="510">
                  <c:v>214</c:v>
                </c:pt>
                <c:pt idx="511">
                  <c:v>215</c:v>
                </c:pt>
                <c:pt idx="512">
                  <c:v>215</c:v>
                </c:pt>
                <c:pt idx="513">
                  <c:v>215</c:v>
                </c:pt>
                <c:pt idx="514">
                  <c:v>215</c:v>
                </c:pt>
                <c:pt idx="515">
                  <c:v>215</c:v>
                </c:pt>
                <c:pt idx="516">
                  <c:v>215</c:v>
                </c:pt>
                <c:pt idx="517">
                  <c:v>215</c:v>
                </c:pt>
                <c:pt idx="518">
                  <c:v>215</c:v>
                </c:pt>
                <c:pt idx="519">
                  <c:v>216</c:v>
                </c:pt>
                <c:pt idx="520">
                  <c:v>216</c:v>
                </c:pt>
                <c:pt idx="521">
                  <c:v>215</c:v>
                </c:pt>
                <c:pt idx="522">
                  <c:v>215</c:v>
                </c:pt>
                <c:pt idx="523">
                  <c:v>215</c:v>
                </c:pt>
                <c:pt idx="524">
                  <c:v>216</c:v>
                </c:pt>
                <c:pt idx="525">
                  <c:v>215</c:v>
                </c:pt>
                <c:pt idx="526">
                  <c:v>216</c:v>
                </c:pt>
                <c:pt idx="527">
                  <c:v>216</c:v>
                </c:pt>
                <c:pt idx="528">
                  <c:v>216</c:v>
                </c:pt>
                <c:pt idx="529">
                  <c:v>216</c:v>
                </c:pt>
                <c:pt idx="530">
                  <c:v>216</c:v>
                </c:pt>
                <c:pt idx="531">
                  <c:v>217</c:v>
                </c:pt>
                <c:pt idx="532">
                  <c:v>216</c:v>
                </c:pt>
                <c:pt idx="533">
                  <c:v>217</c:v>
                </c:pt>
                <c:pt idx="534">
                  <c:v>217</c:v>
                </c:pt>
                <c:pt idx="535">
                  <c:v>217</c:v>
                </c:pt>
                <c:pt idx="536">
                  <c:v>217</c:v>
                </c:pt>
                <c:pt idx="537">
                  <c:v>217</c:v>
                </c:pt>
                <c:pt idx="538">
                  <c:v>217</c:v>
                </c:pt>
                <c:pt idx="539">
                  <c:v>217</c:v>
                </c:pt>
                <c:pt idx="540">
                  <c:v>217</c:v>
                </c:pt>
                <c:pt idx="541">
                  <c:v>217</c:v>
                </c:pt>
                <c:pt idx="542">
                  <c:v>217</c:v>
                </c:pt>
                <c:pt idx="543">
                  <c:v>218</c:v>
                </c:pt>
                <c:pt idx="544">
                  <c:v>218</c:v>
                </c:pt>
                <c:pt idx="545">
                  <c:v>218</c:v>
                </c:pt>
                <c:pt idx="546">
                  <c:v>218</c:v>
                </c:pt>
                <c:pt idx="547">
                  <c:v>218</c:v>
                </c:pt>
                <c:pt idx="548">
                  <c:v>218</c:v>
                </c:pt>
                <c:pt idx="549">
                  <c:v>218</c:v>
                </c:pt>
                <c:pt idx="550">
                  <c:v>218</c:v>
                </c:pt>
                <c:pt idx="551">
                  <c:v>218</c:v>
                </c:pt>
                <c:pt idx="552">
                  <c:v>218</c:v>
                </c:pt>
                <c:pt idx="553">
                  <c:v>219</c:v>
                </c:pt>
                <c:pt idx="554">
                  <c:v>219</c:v>
                </c:pt>
                <c:pt idx="555">
                  <c:v>219</c:v>
                </c:pt>
                <c:pt idx="556">
                  <c:v>219</c:v>
                </c:pt>
                <c:pt idx="557">
                  <c:v>219</c:v>
                </c:pt>
                <c:pt idx="558">
                  <c:v>219</c:v>
                </c:pt>
                <c:pt idx="559">
                  <c:v>219</c:v>
                </c:pt>
                <c:pt idx="560">
                  <c:v>219</c:v>
                </c:pt>
                <c:pt idx="561">
                  <c:v>219</c:v>
                </c:pt>
                <c:pt idx="562">
                  <c:v>219</c:v>
                </c:pt>
                <c:pt idx="563">
                  <c:v>220</c:v>
                </c:pt>
                <c:pt idx="564">
                  <c:v>219</c:v>
                </c:pt>
                <c:pt idx="565">
                  <c:v>219</c:v>
                </c:pt>
                <c:pt idx="566">
                  <c:v>219</c:v>
                </c:pt>
                <c:pt idx="567">
                  <c:v>220</c:v>
                </c:pt>
                <c:pt idx="568">
                  <c:v>220</c:v>
                </c:pt>
                <c:pt idx="569">
                  <c:v>220</c:v>
                </c:pt>
                <c:pt idx="570">
                  <c:v>220</c:v>
                </c:pt>
                <c:pt idx="571">
                  <c:v>220</c:v>
                </c:pt>
                <c:pt idx="572">
                  <c:v>220</c:v>
                </c:pt>
                <c:pt idx="573">
                  <c:v>220</c:v>
                </c:pt>
                <c:pt idx="574">
                  <c:v>220</c:v>
                </c:pt>
                <c:pt idx="575">
                  <c:v>220</c:v>
                </c:pt>
                <c:pt idx="576">
                  <c:v>221</c:v>
                </c:pt>
                <c:pt idx="577">
                  <c:v>220</c:v>
                </c:pt>
                <c:pt idx="578">
                  <c:v>221</c:v>
                </c:pt>
                <c:pt idx="579">
                  <c:v>221</c:v>
                </c:pt>
                <c:pt idx="580">
                  <c:v>221</c:v>
                </c:pt>
                <c:pt idx="581">
                  <c:v>221</c:v>
                </c:pt>
                <c:pt idx="582">
                  <c:v>221</c:v>
                </c:pt>
                <c:pt idx="583">
                  <c:v>221</c:v>
                </c:pt>
                <c:pt idx="584">
                  <c:v>221</c:v>
                </c:pt>
                <c:pt idx="585">
                  <c:v>221</c:v>
                </c:pt>
                <c:pt idx="586">
                  <c:v>221</c:v>
                </c:pt>
                <c:pt idx="587">
                  <c:v>221</c:v>
                </c:pt>
                <c:pt idx="588">
                  <c:v>221</c:v>
                </c:pt>
                <c:pt idx="589">
                  <c:v>221</c:v>
                </c:pt>
                <c:pt idx="590">
                  <c:v>222</c:v>
                </c:pt>
                <c:pt idx="591">
                  <c:v>222</c:v>
                </c:pt>
                <c:pt idx="592">
                  <c:v>222</c:v>
                </c:pt>
                <c:pt idx="593">
                  <c:v>222</c:v>
                </c:pt>
                <c:pt idx="594">
                  <c:v>222</c:v>
                </c:pt>
                <c:pt idx="595">
                  <c:v>222</c:v>
                </c:pt>
                <c:pt idx="596">
                  <c:v>222</c:v>
                </c:pt>
                <c:pt idx="597">
                  <c:v>222</c:v>
                </c:pt>
                <c:pt idx="598">
                  <c:v>223</c:v>
                </c:pt>
                <c:pt idx="599">
                  <c:v>223</c:v>
                </c:pt>
                <c:pt idx="600">
                  <c:v>223</c:v>
                </c:pt>
                <c:pt idx="601">
                  <c:v>223</c:v>
                </c:pt>
                <c:pt idx="602">
                  <c:v>223</c:v>
                </c:pt>
                <c:pt idx="603">
                  <c:v>223</c:v>
                </c:pt>
                <c:pt idx="604">
                  <c:v>223</c:v>
                </c:pt>
                <c:pt idx="605">
                  <c:v>223</c:v>
                </c:pt>
                <c:pt idx="606">
                  <c:v>223</c:v>
                </c:pt>
                <c:pt idx="607">
                  <c:v>224</c:v>
                </c:pt>
                <c:pt idx="608">
                  <c:v>224</c:v>
                </c:pt>
                <c:pt idx="609">
                  <c:v>223</c:v>
                </c:pt>
                <c:pt idx="610">
                  <c:v>224</c:v>
                </c:pt>
                <c:pt idx="611">
                  <c:v>224</c:v>
                </c:pt>
                <c:pt idx="612">
                  <c:v>224</c:v>
                </c:pt>
                <c:pt idx="613">
                  <c:v>224</c:v>
                </c:pt>
                <c:pt idx="614">
                  <c:v>224</c:v>
                </c:pt>
                <c:pt idx="615">
                  <c:v>224</c:v>
                </c:pt>
                <c:pt idx="616">
                  <c:v>224</c:v>
                </c:pt>
                <c:pt idx="617">
                  <c:v>224</c:v>
                </c:pt>
                <c:pt idx="618">
                  <c:v>225</c:v>
                </c:pt>
                <c:pt idx="619">
                  <c:v>225</c:v>
                </c:pt>
                <c:pt idx="620">
                  <c:v>225</c:v>
                </c:pt>
                <c:pt idx="621">
                  <c:v>225</c:v>
                </c:pt>
                <c:pt idx="622">
                  <c:v>224</c:v>
                </c:pt>
                <c:pt idx="623">
                  <c:v>225</c:v>
                </c:pt>
                <c:pt idx="624">
                  <c:v>225</c:v>
                </c:pt>
                <c:pt idx="625">
                  <c:v>225</c:v>
                </c:pt>
                <c:pt idx="626">
                  <c:v>225</c:v>
                </c:pt>
                <c:pt idx="627">
                  <c:v>225</c:v>
                </c:pt>
                <c:pt idx="628">
                  <c:v>226</c:v>
                </c:pt>
                <c:pt idx="629">
                  <c:v>226</c:v>
                </c:pt>
                <c:pt idx="630">
                  <c:v>225</c:v>
                </c:pt>
                <c:pt idx="631">
                  <c:v>226</c:v>
                </c:pt>
                <c:pt idx="632">
                  <c:v>226</c:v>
                </c:pt>
                <c:pt idx="633">
                  <c:v>226</c:v>
                </c:pt>
                <c:pt idx="634">
                  <c:v>226</c:v>
                </c:pt>
                <c:pt idx="635">
                  <c:v>226</c:v>
                </c:pt>
                <c:pt idx="636">
                  <c:v>226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230272"/>
        <c:axId val="104277504"/>
      </c:scatterChart>
      <c:valAx>
        <c:axId val="104230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Flow (Q)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4277504"/>
        <c:crosses val="autoZero"/>
        <c:crossBetween val="midCat"/>
      </c:valAx>
      <c:valAx>
        <c:axId val="104277504"/>
        <c:scaling>
          <c:orientation val="minMax"/>
          <c:min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SpC (uS/cm)</a:t>
                </a:r>
              </a:p>
            </c:rich>
          </c:tx>
          <c:layout>
            <c:manualLayout>
              <c:xMode val="edge"/>
              <c:yMode val="edge"/>
              <c:x val="7.1413483834066403E-3"/>
              <c:y val="0.323273481001790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423027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0366730443741252"/>
          <c:y val="0.22518237790369647"/>
          <c:w val="0.17764107400014925"/>
          <c:h val="0.49979076213604168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92686618511579"/>
          <c:y val="3.8922300660693285E-2"/>
          <c:w val="0.63934741324815347"/>
          <c:h val="0.77874536157118335"/>
        </c:manualLayout>
      </c:layout>
      <c:scatterChart>
        <c:scatterStyle val="lineMarker"/>
        <c:varyColors val="0"/>
        <c:ser>
          <c:idx val="0"/>
          <c:order val="0"/>
          <c:tx>
            <c:v>Sept 18-19</c:v>
          </c:tx>
          <c:xVal>
            <c:numRef>
              <c:f>Data_final!$D$2204:$D$2330</c:f>
              <c:numCache>
                <c:formatCode>0.000</c:formatCode>
                <c:ptCount val="127"/>
                <c:pt idx="0">
                  <c:v>6.6583243837843434E-2</c:v>
                </c:pt>
                <c:pt idx="1">
                  <c:v>6.7361986402544913E-2</c:v>
                </c:pt>
                <c:pt idx="2">
                  <c:v>7.0569108125661334E-2</c:v>
                </c:pt>
                <c:pt idx="3">
                  <c:v>7.3074261707585283E-2</c:v>
                </c:pt>
                <c:pt idx="4">
                  <c:v>7.0569108125661334E-2</c:v>
                </c:pt>
                <c:pt idx="5">
                  <c:v>6.8946902047884048E-2</c:v>
                </c:pt>
                <c:pt idx="6">
                  <c:v>7.139446845782442E-2</c:v>
                </c:pt>
                <c:pt idx="7">
                  <c:v>7.0569108125661334E-2</c:v>
                </c:pt>
                <c:pt idx="8">
                  <c:v>6.8149836964200877E-2</c:v>
                </c:pt>
                <c:pt idx="9">
                  <c:v>6.5813503976512824E-2</c:v>
                </c:pt>
                <c:pt idx="10">
                  <c:v>8.4016322171404395E-2</c:v>
                </c:pt>
                <c:pt idx="11">
                  <c:v>7.9270936165666925E-2</c:v>
                </c:pt>
                <c:pt idx="12">
                  <c:v>8.0198071111004007E-2</c:v>
                </c:pt>
                <c:pt idx="13">
                  <c:v>7.9270936165666925E-2</c:v>
                </c:pt>
                <c:pt idx="14">
                  <c:v>9.1140879922596757E-2</c:v>
                </c:pt>
                <c:pt idx="15">
                  <c:v>9.5480120961555559E-2</c:v>
                </c:pt>
                <c:pt idx="16">
                  <c:v>0.11500373200817229</c:v>
                </c:pt>
                <c:pt idx="17">
                  <c:v>0.16684372628282093</c:v>
                </c:pt>
                <c:pt idx="18">
                  <c:v>1.5555986654004721</c:v>
                </c:pt>
                <c:pt idx="19">
                  <c:v>1.6875129439940426</c:v>
                </c:pt>
                <c:pt idx="20">
                  <c:v>1.3218995664126998</c:v>
                </c:pt>
                <c:pt idx="21">
                  <c:v>0.8799352297137556</c:v>
                </c:pt>
                <c:pt idx="22">
                  <c:v>0.76533482542411491</c:v>
                </c:pt>
                <c:pt idx="23">
                  <c:v>0.6973519007653165</c:v>
                </c:pt>
                <c:pt idx="24">
                  <c:v>0.56565697135464077</c:v>
                </c:pt>
                <c:pt idx="25">
                  <c:v>0.52143909938320709</c:v>
                </c:pt>
                <c:pt idx="26">
                  <c:v>0.40846508575742707</c:v>
                </c:pt>
                <c:pt idx="27">
                  <c:v>0.40846508575742707</c:v>
                </c:pt>
                <c:pt idx="28">
                  <c:v>0.34308829590953666</c:v>
                </c:pt>
                <c:pt idx="29">
                  <c:v>0.33132644086879354</c:v>
                </c:pt>
                <c:pt idx="30">
                  <c:v>0.31626880085921594</c:v>
                </c:pt>
                <c:pt idx="31">
                  <c:v>0.27189873436557038</c:v>
                </c:pt>
                <c:pt idx="32">
                  <c:v>0.26875543160615173</c:v>
                </c:pt>
                <c:pt idx="33">
                  <c:v>0.26257742105498078</c:v>
                </c:pt>
                <c:pt idx="34">
                  <c:v>0.21548074542622342</c:v>
                </c:pt>
                <c:pt idx="35">
                  <c:v>0.22573983985731713</c:v>
                </c:pt>
                <c:pt idx="36">
                  <c:v>0.22055064943194</c:v>
                </c:pt>
                <c:pt idx="37">
                  <c:v>0.19634008855932325</c:v>
                </c:pt>
                <c:pt idx="38">
                  <c:v>0.18741711107155393</c:v>
                </c:pt>
                <c:pt idx="39">
                  <c:v>0.18525046353725075</c:v>
                </c:pt>
                <c:pt idx="40">
                  <c:v>0.17276656092846601</c:v>
                </c:pt>
                <c:pt idx="41">
                  <c:v>0.16684372628282093</c:v>
                </c:pt>
                <c:pt idx="42">
                  <c:v>0.15926125637297842</c:v>
                </c:pt>
                <c:pt idx="43">
                  <c:v>0.15560024116526674</c:v>
                </c:pt>
                <c:pt idx="44">
                  <c:v>0.16300840918723053</c:v>
                </c:pt>
                <c:pt idx="45">
                  <c:v>0.15926125637297842</c:v>
                </c:pt>
                <c:pt idx="46">
                  <c:v>0.15742010640295823</c:v>
                </c:pt>
                <c:pt idx="47">
                  <c:v>0.15926125637297842</c:v>
                </c:pt>
                <c:pt idx="48">
                  <c:v>0.13851949748925113</c:v>
                </c:pt>
                <c:pt idx="49">
                  <c:v>0.14511444685458194</c:v>
                </c:pt>
                <c:pt idx="50">
                  <c:v>0.15560024116526674</c:v>
                </c:pt>
                <c:pt idx="51">
                  <c:v>0.14177863117101674</c:v>
                </c:pt>
                <c:pt idx="52">
                  <c:v>0.14343684198343906</c:v>
                </c:pt>
                <c:pt idx="53">
                  <c:v>0.14343684198343906</c:v>
                </c:pt>
                <c:pt idx="54">
                  <c:v>0.14013959021105687</c:v>
                </c:pt>
                <c:pt idx="55">
                  <c:v>0.15380141459638927</c:v>
                </c:pt>
                <c:pt idx="56">
                  <c:v>0.13377073086208799</c:v>
                </c:pt>
                <c:pt idx="57">
                  <c:v>0.1468116726129729</c:v>
                </c:pt>
                <c:pt idx="58">
                  <c:v>0.13691813395327448</c:v>
                </c:pt>
                <c:pt idx="59">
                  <c:v>0.14343684198343906</c:v>
                </c:pt>
                <c:pt idx="60">
                  <c:v>0.12621513050011338</c:v>
                </c:pt>
                <c:pt idx="61">
                  <c:v>0.13851949748925113</c:v>
                </c:pt>
                <c:pt idx="62">
                  <c:v>0.13691813395327448</c:v>
                </c:pt>
                <c:pt idx="63">
                  <c:v>0.13377073086208799</c:v>
                </c:pt>
                <c:pt idx="64">
                  <c:v>0.12621513050011338</c:v>
                </c:pt>
                <c:pt idx="65">
                  <c:v>0.13222426574731191</c:v>
                </c:pt>
                <c:pt idx="66">
                  <c:v>0.13222426574731191</c:v>
                </c:pt>
                <c:pt idx="67">
                  <c:v>0.12769131412777104</c:v>
                </c:pt>
                <c:pt idx="68">
                  <c:v>0.12769131412777104</c:v>
                </c:pt>
                <c:pt idx="69">
                  <c:v>0.12621513050011338</c:v>
                </c:pt>
                <c:pt idx="70">
                  <c:v>0.13069567864169185</c:v>
                </c:pt>
                <c:pt idx="71">
                  <c:v>0.13377073086208799</c:v>
                </c:pt>
                <c:pt idx="72">
                  <c:v>0.13533528308317344</c:v>
                </c:pt>
                <c:pt idx="73">
                  <c:v>0.12621513050011338</c:v>
                </c:pt>
                <c:pt idx="74">
                  <c:v>0.11908628340816864</c:v>
                </c:pt>
                <c:pt idx="75">
                  <c:v>0.13069567864169185</c:v>
                </c:pt>
                <c:pt idx="76">
                  <c:v>0.13851949748925113</c:v>
                </c:pt>
                <c:pt idx="77">
                  <c:v>0.13377073086208799</c:v>
                </c:pt>
                <c:pt idx="78">
                  <c:v>0.12918476286535685</c:v>
                </c:pt>
                <c:pt idx="79">
                  <c:v>0.12918476286535685</c:v>
                </c:pt>
                <c:pt idx="80">
                  <c:v>0.12918476286535685</c:v>
                </c:pt>
                <c:pt idx="81">
                  <c:v>0.12621513050011338</c:v>
                </c:pt>
                <c:pt idx="82">
                  <c:v>0.12769131412777104</c:v>
                </c:pt>
                <c:pt idx="83">
                  <c:v>0.11634878965409294</c:v>
                </c:pt>
                <c:pt idx="84">
                  <c:v>0.11770957879010832</c:v>
                </c:pt>
                <c:pt idx="85">
                  <c:v>0.12188818584303721</c:v>
                </c:pt>
                <c:pt idx="86">
                  <c:v>0.11500373200817229</c:v>
                </c:pt>
                <c:pt idx="87">
                  <c:v>0.11908628340816864</c:v>
                </c:pt>
                <c:pt idx="88">
                  <c:v>0.11367422398744521</c:v>
                </c:pt>
                <c:pt idx="89">
                  <c:v>0.11500373200817229</c:v>
                </c:pt>
                <c:pt idx="90">
                  <c:v>0.11106113984996795</c:v>
                </c:pt>
                <c:pt idx="91">
                  <c:v>0.10850812393614025</c:v>
                </c:pt>
                <c:pt idx="92">
                  <c:v>0.10850812393614025</c:v>
                </c:pt>
                <c:pt idx="93">
                  <c:v>0.11106113984996795</c:v>
                </c:pt>
                <c:pt idx="94">
                  <c:v>0.11770957879010832</c:v>
                </c:pt>
                <c:pt idx="95">
                  <c:v>0.12331376250435791</c:v>
                </c:pt>
                <c:pt idx="96">
                  <c:v>0.12331376250435791</c:v>
                </c:pt>
                <c:pt idx="97">
                  <c:v>9.8869597935013265E-2</c:v>
                </c:pt>
                <c:pt idx="98">
                  <c:v>0.10002595439692506</c:v>
                </c:pt>
                <c:pt idx="99">
                  <c:v>0.10119583534255019</c:v>
                </c:pt>
                <c:pt idx="100">
                  <c:v>9.4376316898663243E-2</c:v>
                </c:pt>
                <c:pt idx="101">
                  <c:v>0.10119583534255019</c:v>
                </c:pt>
                <c:pt idx="102">
                  <c:v>8.6998842370653404E-2</c:v>
                </c:pt>
                <c:pt idx="103">
                  <c:v>9.3285273433442728E-2</c:v>
                </c:pt>
                <c:pt idx="104">
                  <c:v>0.10119583534255019</c:v>
                </c:pt>
                <c:pt idx="105">
                  <c:v>9.2206843046186246E-2</c:v>
                </c:pt>
                <c:pt idx="106">
                  <c:v>9.2206843046186246E-2</c:v>
                </c:pt>
                <c:pt idx="107">
                  <c:v>9.4376316898663243E-2</c:v>
                </c:pt>
                <c:pt idx="108">
                  <c:v>9.6596834867185052E-2</c:v>
                </c:pt>
                <c:pt idx="109">
                  <c:v>9.3285273433442728E-2</c:v>
                </c:pt>
                <c:pt idx="110">
                  <c:v>9.5480120961555559E-2</c:v>
                </c:pt>
                <c:pt idx="111">
                  <c:v>9.1140879922596757E-2</c:v>
                </c:pt>
                <c:pt idx="112">
                  <c:v>9.3285273433442728E-2</c:v>
                </c:pt>
                <c:pt idx="113">
                  <c:v>8.4016322171404395E-2</c:v>
                </c:pt>
                <c:pt idx="114">
                  <c:v>9.3285273433442728E-2</c:v>
                </c:pt>
                <c:pt idx="115">
                  <c:v>8.499895807847864E-2</c:v>
                </c:pt>
                <c:pt idx="116">
                  <c:v>9.1140879922596757E-2</c:v>
                </c:pt>
                <c:pt idx="117">
                  <c:v>8.6998842370653404E-2</c:v>
                </c:pt>
                <c:pt idx="118">
                  <c:v>8.8016361159596698E-2</c:v>
                </c:pt>
                <c:pt idx="119">
                  <c:v>9.3285273433442728E-2</c:v>
                </c:pt>
                <c:pt idx="120">
                  <c:v>8.4016322171404395E-2</c:v>
                </c:pt>
                <c:pt idx="121">
                  <c:v>8.2084998507567064E-2</c:v>
                </c:pt>
                <c:pt idx="122">
                  <c:v>8.499895807847864E-2</c:v>
                </c:pt>
                <c:pt idx="123">
                  <c:v>8.599308667293673E-2</c:v>
                </c:pt>
                <c:pt idx="124">
                  <c:v>8.4016322171404395E-2</c:v>
                </c:pt>
                <c:pt idx="125">
                  <c:v>8.4016322171404395E-2</c:v>
                </c:pt>
                <c:pt idx="126">
                  <c:v>7.5668346475345483E-2</c:v>
                </c:pt>
              </c:numCache>
            </c:numRef>
          </c:xVal>
          <c:yVal>
            <c:numRef>
              <c:f>Data_final!$F$2204:$F$2330</c:f>
              <c:numCache>
                <c:formatCode>General</c:formatCode>
                <c:ptCount val="127"/>
                <c:pt idx="0">
                  <c:v>552</c:v>
                </c:pt>
                <c:pt idx="1">
                  <c:v>554</c:v>
                </c:pt>
                <c:pt idx="2">
                  <c:v>554</c:v>
                </c:pt>
                <c:pt idx="3">
                  <c:v>554</c:v>
                </c:pt>
                <c:pt idx="4">
                  <c:v>554</c:v>
                </c:pt>
                <c:pt idx="5">
                  <c:v>554</c:v>
                </c:pt>
                <c:pt idx="6">
                  <c:v>556</c:v>
                </c:pt>
                <c:pt idx="7">
                  <c:v>556</c:v>
                </c:pt>
                <c:pt idx="8">
                  <c:v>556</c:v>
                </c:pt>
                <c:pt idx="9">
                  <c:v>554</c:v>
                </c:pt>
                <c:pt idx="10">
                  <c:v>528</c:v>
                </c:pt>
                <c:pt idx="11">
                  <c:v>518</c:v>
                </c:pt>
                <c:pt idx="12">
                  <c:v>516</c:v>
                </c:pt>
                <c:pt idx="13">
                  <c:v>506</c:v>
                </c:pt>
                <c:pt idx="14">
                  <c:v>488</c:v>
                </c:pt>
                <c:pt idx="15">
                  <c:v>450</c:v>
                </c:pt>
                <c:pt idx="16">
                  <c:v>430</c:v>
                </c:pt>
                <c:pt idx="17">
                  <c:v>420</c:v>
                </c:pt>
                <c:pt idx="18">
                  <c:v>414</c:v>
                </c:pt>
                <c:pt idx="19">
                  <c:v>378</c:v>
                </c:pt>
                <c:pt idx="20">
                  <c:v>296</c:v>
                </c:pt>
                <c:pt idx="21">
                  <c:v>248</c:v>
                </c:pt>
                <c:pt idx="22">
                  <c:v>230</c:v>
                </c:pt>
                <c:pt idx="23">
                  <c:v>226</c:v>
                </c:pt>
                <c:pt idx="24">
                  <c:v>230</c:v>
                </c:pt>
                <c:pt idx="25">
                  <c:v>230</c:v>
                </c:pt>
                <c:pt idx="26">
                  <c:v>230</c:v>
                </c:pt>
                <c:pt idx="27">
                  <c:v>232</c:v>
                </c:pt>
                <c:pt idx="28">
                  <c:v>236</c:v>
                </c:pt>
                <c:pt idx="29">
                  <c:v>240</c:v>
                </c:pt>
                <c:pt idx="30">
                  <c:v>246</c:v>
                </c:pt>
                <c:pt idx="31">
                  <c:v>250</c:v>
                </c:pt>
                <c:pt idx="32">
                  <c:v>254</c:v>
                </c:pt>
                <c:pt idx="33">
                  <c:v>258</c:v>
                </c:pt>
                <c:pt idx="34">
                  <c:v>256</c:v>
                </c:pt>
                <c:pt idx="35">
                  <c:v>264</c:v>
                </c:pt>
                <c:pt idx="36">
                  <c:v>268</c:v>
                </c:pt>
                <c:pt idx="37">
                  <c:v>272</c:v>
                </c:pt>
                <c:pt idx="38">
                  <c:v>276</c:v>
                </c:pt>
                <c:pt idx="39">
                  <c:v>278</c:v>
                </c:pt>
                <c:pt idx="40">
                  <c:v>282</c:v>
                </c:pt>
                <c:pt idx="41">
                  <c:v>284</c:v>
                </c:pt>
                <c:pt idx="42">
                  <c:v>288</c:v>
                </c:pt>
                <c:pt idx="43">
                  <c:v>290</c:v>
                </c:pt>
                <c:pt idx="44">
                  <c:v>292</c:v>
                </c:pt>
                <c:pt idx="45">
                  <c:v>294</c:v>
                </c:pt>
                <c:pt idx="46">
                  <c:v>296</c:v>
                </c:pt>
                <c:pt idx="47">
                  <c:v>298</c:v>
                </c:pt>
                <c:pt idx="48">
                  <c:v>300</c:v>
                </c:pt>
                <c:pt idx="49">
                  <c:v>302</c:v>
                </c:pt>
                <c:pt idx="50">
                  <c:v>304</c:v>
                </c:pt>
                <c:pt idx="51">
                  <c:v>308</c:v>
                </c:pt>
                <c:pt idx="52">
                  <c:v>310</c:v>
                </c:pt>
                <c:pt idx="53">
                  <c:v>310</c:v>
                </c:pt>
                <c:pt idx="54">
                  <c:v>312</c:v>
                </c:pt>
                <c:pt idx="55">
                  <c:v>314</c:v>
                </c:pt>
                <c:pt idx="56">
                  <c:v>316</c:v>
                </c:pt>
                <c:pt idx="57">
                  <c:v>316</c:v>
                </c:pt>
                <c:pt idx="58">
                  <c:v>318</c:v>
                </c:pt>
                <c:pt idx="59">
                  <c:v>318</c:v>
                </c:pt>
                <c:pt idx="60">
                  <c:v>320</c:v>
                </c:pt>
                <c:pt idx="61">
                  <c:v>322</c:v>
                </c:pt>
                <c:pt idx="62">
                  <c:v>322</c:v>
                </c:pt>
                <c:pt idx="63">
                  <c:v>324</c:v>
                </c:pt>
                <c:pt idx="64">
                  <c:v>324</c:v>
                </c:pt>
                <c:pt idx="65">
                  <c:v>326</c:v>
                </c:pt>
                <c:pt idx="66">
                  <c:v>326</c:v>
                </c:pt>
                <c:pt idx="67">
                  <c:v>328</c:v>
                </c:pt>
                <c:pt idx="68">
                  <c:v>328</c:v>
                </c:pt>
                <c:pt idx="69">
                  <c:v>330</c:v>
                </c:pt>
                <c:pt idx="70">
                  <c:v>330</c:v>
                </c:pt>
                <c:pt idx="71">
                  <c:v>332</c:v>
                </c:pt>
                <c:pt idx="72">
                  <c:v>332</c:v>
                </c:pt>
                <c:pt idx="73">
                  <c:v>334</c:v>
                </c:pt>
                <c:pt idx="74">
                  <c:v>334</c:v>
                </c:pt>
                <c:pt idx="75">
                  <c:v>336</c:v>
                </c:pt>
                <c:pt idx="76">
                  <c:v>336</c:v>
                </c:pt>
                <c:pt idx="77">
                  <c:v>338</c:v>
                </c:pt>
                <c:pt idx="78">
                  <c:v>338</c:v>
                </c:pt>
                <c:pt idx="79">
                  <c:v>338</c:v>
                </c:pt>
                <c:pt idx="80">
                  <c:v>340</c:v>
                </c:pt>
                <c:pt idx="81">
                  <c:v>340</c:v>
                </c:pt>
                <c:pt idx="82">
                  <c:v>342</c:v>
                </c:pt>
                <c:pt idx="83">
                  <c:v>342</c:v>
                </c:pt>
                <c:pt idx="84">
                  <c:v>344</c:v>
                </c:pt>
                <c:pt idx="85">
                  <c:v>344</c:v>
                </c:pt>
                <c:pt idx="86">
                  <c:v>344</c:v>
                </c:pt>
                <c:pt idx="87">
                  <c:v>346</c:v>
                </c:pt>
                <c:pt idx="88">
                  <c:v>346</c:v>
                </c:pt>
                <c:pt idx="89">
                  <c:v>348</c:v>
                </c:pt>
                <c:pt idx="90">
                  <c:v>348</c:v>
                </c:pt>
                <c:pt idx="91">
                  <c:v>350</c:v>
                </c:pt>
                <c:pt idx="92">
                  <c:v>350</c:v>
                </c:pt>
                <c:pt idx="93">
                  <c:v>350</c:v>
                </c:pt>
                <c:pt idx="94">
                  <c:v>352</c:v>
                </c:pt>
                <c:pt idx="95">
                  <c:v>352</c:v>
                </c:pt>
                <c:pt idx="96">
                  <c:v>354</c:v>
                </c:pt>
                <c:pt idx="97">
                  <c:v>354</c:v>
                </c:pt>
                <c:pt idx="98">
                  <c:v>354</c:v>
                </c:pt>
                <c:pt idx="99">
                  <c:v>356</c:v>
                </c:pt>
                <c:pt idx="100">
                  <c:v>356</c:v>
                </c:pt>
                <c:pt idx="101">
                  <c:v>356</c:v>
                </c:pt>
                <c:pt idx="102">
                  <c:v>358</c:v>
                </c:pt>
                <c:pt idx="103">
                  <c:v>358</c:v>
                </c:pt>
                <c:pt idx="104">
                  <c:v>360</c:v>
                </c:pt>
                <c:pt idx="105">
                  <c:v>360</c:v>
                </c:pt>
                <c:pt idx="106">
                  <c:v>362</c:v>
                </c:pt>
                <c:pt idx="107">
                  <c:v>362</c:v>
                </c:pt>
                <c:pt idx="108">
                  <c:v>362</c:v>
                </c:pt>
                <c:pt idx="109">
                  <c:v>364</c:v>
                </c:pt>
                <c:pt idx="110">
                  <c:v>364</c:v>
                </c:pt>
                <c:pt idx="111">
                  <c:v>364</c:v>
                </c:pt>
                <c:pt idx="112">
                  <c:v>366</c:v>
                </c:pt>
                <c:pt idx="113">
                  <c:v>366</c:v>
                </c:pt>
                <c:pt idx="114">
                  <c:v>366</c:v>
                </c:pt>
                <c:pt idx="115">
                  <c:v>368</c:v>
                </c:pt>
                <c:pt idx="116">
                  <c:v>368</c:v>
                </c:pt>
                <c:pt idx="117">
                  <c:v>368</c:v>
                </c:pt>
                <c:pt idx="118">
                  <c:v>370</c:v>
                </c:pt>
                <c:pt idx="119">
                  <c:v>370</c:v>
                </c:pt>
                <c:pt idx="120">
                  <c:v>372</c:v>
                </c:pt>
                <c:pt idx="121">
                  <c:v>372</c:v>
                </c:pt>
                <c:pt idx="122">
                  <c:v>372</c:v>
                </c:pt>
                <c:pt idx="123">
                  <c:v>372</c:v>
                </c:pt>
                <c:pt idx="124">
                  <c:v>374</c:v>
                </c:pt>
                <c:pt idx="125">
                  <c:v>374</c:v>
                </c:pt>
                <c:pt idx="126">
                  <c:v>374</c:v>
                </c:pt>
              </c:numCache>
            </c:numRef>
          </c:yVal>
          <c:smooth val="0"/>
        </c:ser>
        <c:ser>
          <c:idx val="1"/>
          <c:order val="1"/>
          <c:tx>
            <c:v>Sept 26-27</c:v>
          </c:tx>
          <c:marker>
            <c:symbol val="diamond"/>
            <c:size val="6"/>
          </c:marker>
          <c:xVal>
            <c:numRef>
              <c:f>Data_final!$D$2944:$D$3064</c:f>
              <c:numCache>
                <c:formatCode>0.000</c:formatCode>
                <c:ptCount val="121"/>
                <c:pt idx="0">
                  <c:v>0.16491491868303534</c:v>
                </c:pt>
                <c:pt idx="1">
                  <c:v>0.17683147112530478</c:v>
                </c:pt>
                <c:pt idx="2">
                  <c:v>0.18525046353725075</c:v>
                </c:pt>
                <c:pt idx="3">
                  <c:v>0.275078800483326</c:v>
                </c:pt>
                <c:pt idx="4">
                  <c:v>0.24488250742764181</c:v>
                </c:pt>
                <c:pt idx="5">
                  <c:v>0.27189873436557038</c:v>
                </c:pt>
                <c:pt idx="6">
                  <c:v>0.50356296903237785</c:v>
                </c:pt>
                <c:pt idx="7">
                  <c:v>0.78334188257188131</c:v>
                </c:pt>
                <c:pt idx="8">
                  <c:v>1.0235283389041931</c:v>
                </c:pt>
                <c:pt idx="9">
                  <c:v>1.8736848071235639</c:v>
                </c:pt>
                <c:pt idx="10">
                  <c:v>3.8529427618867467</c:v>
                </c:pt>
                <c:pt idx="11">
                  <c:v>6.1346528377650245</c:v>
                </c:pt>
                <c:pt idx="12">
                  <c:v>15.551950239110136</c:v>
                </c:pt>
                <c:pt idx="13">
                  <c:v>18.951071373377427</c:v>
                </c:pt>
                <c:pt idx="14">
                  <c:v>24.761804564264597</c:v>
                </c:pt>
                <c:pt idx="15">
                  <c:v>27.815165602847795</c:v>
                </c:pt>
                <c:pt idx="16">
                  <c:v>34.291027222374552</c:v>
                </c:pt>
                <c:pt idx="17">
                  <c:v>37.633965439898574</c:v>
                </c:pt>
                <c:pt idx="18">
                  <c:v>49.748322597392495</c:v>
                </c:pt>
                <c:pt idx="19">
                  <c:v>64.250576727223788</c:v>
                </c:pt>
                <c:pt idx="20">
                  <c:v>73.017393278053746</c:v>
                </c:pt>
                <c:pt idx="21">
                  <c:v>86.931137443896191</c:v>
                </c:pt>
                <c:pt idx="22">
                  <c:v>91.069951546637853</c:v>
                </c:pt>
                <c:pt idx="23">
                  <c:v>92.135085107979137</c:v>
                </c:pt>
                <c:pt idx="24">
                  <c:v>92.135085107979137</c:v>
                </c:pt>
                <c:pt idx="25">
                  <c:v>88.976482707003441</c:v>
                </c:pt>
                <c:pt idx="26">
                  <c:v>90.017131530154259</c:v>
                </c:pt>
                <c:pt idx="27">
                  <c:v>77.38842423841615</c:v>
                </c:pt>
                <c:pt idx="28">
                  <c:v>79.209245311159549</c:v>
                </c:pt>
                <c:pt idx="29">
                  <c:v>62.047919339141373</c:v>
                </c:pt>
                <c:pt idx="30">
                  <c:v>48.042835800300061</c:v>
                </c:pt>
                <c:pt idx="31">
                  <c:v>82.021117671221162</c:v>
                </c:pt>
                <c:pt idx="32">
                  <c:v>80.135658734211248</c:v>
                </c:pt>
                <c:pt idx="33">
                  <c:v>74.735371253000494</c:v>
                </c:pt>
                <c:pt idx="34">
                  <c:v>73.017393278053746</c:v>
                </c:pt>
                <c:pt idx="35">
                  <c:v>58.543346412033998</c:v>
                </c:pt>
                <c:pt idx="36">
                  <c:v>57.197582310922044</c:v>
                </c:pt>
                <c:pt idx="37">
                  <c:v>50.330167729832127</c:v>
                </c:pt>
                <c:pt idx="38">
                  <c:v>43.269234489683114</c:v>
                </c:pt>
                <c:pt idx="39">
                  <c:v>43.269234489683114</c:v>
                </c:pt>
                <c:pt idx="40">
                  <c:v>37.19889556842201</c:v>
                </c:pt>
                <c:pt idx="41">
                  <c:v>35.50833451101159</c:v>
                </c:pt>
                <c:pt idx="42">
                  <c:v>33.115452024396674</c:v>
                </c:pt>
                <c:pt idx="43">
                  <c:v>14.503914901143704</c:v>
                </c:pt>
                <c:pt idx="44">
                  <c:v>12.911773071093098</c:v>
                </c:pt>
                <c:pt idx="45">
                  <c:v>11.494405819097826</c:v>
                </c:pt>
                <c:pt idx="46">
                  <c:v>10.972024857004623</c:v>
                </c:pt>
                <c:pt idx="47">
                  <c:v>10.473384301666774</c:v>
                </c:pt>
                <c:pt idx="48">
                  <c:v>9.3236869018590038</c:v>
                </c:pt>
                <c:pt idx="49">
                  <c:v>9.0040494933772148</c:v>
                </c:pt>
                <c:pt idx="50">
                  <c:v>8.7970690709131159</c:v>
                </c:pt>
                <c:pt idx="51">
                  <c:v>8.0156457461157657</c:v>
                </c:pt>
                <c:pt idx="52">
                  <c:v>7.7408509937217014</c:v>
                </c:pt>
                <c:pt idx="53">
                  <c:v>7.3036344502129396</c:v>
                </c:pt>
                <c:pt idx="54">
                  <c:v>6.7327033216311607</c:v>
                </c:pt>
                <c:pt idx="55">
                  <c:v>6.4267252576934055</c:v>
                </c:pt>
                <c:pt idx="56">
                  <c:v>6.0637327901303424</c:v>
                </c:pt>
                <c:pt idx="57">
                  <c:v>5.589725796915249</c:v>
                </c:pt>
                <c:pt idx="58">
                  <c:v>5.3356921056062028</c:v>
                </c:pt>
                <c:pt idx="59">
                  <c:v>5.0932033663510454</c:v>
                </c:pt>
                <c:pt idx="60">
                  <c:v>4.7499758592335244</c:v>
                </c:pt>
                <c:pt idx="61">
                  <c:v>4.5871357735487788</c:v>
                </c:pt>
                <c:pt idx="62">
                  <c:v>4.5871357735487788</c:v>
                </c:pt>
                <c:pt idx="63">
                  <c:v>4.6407858763528438</c:v>
                </c:pt>
                <c:pt idx="64">
                  <c:v>4.5341058961995353</c:v>
                </c:pt>
                <c:pt idx="65">
                  <c:v>4.2780118169507855</c:v>
                </c:pt>
                <c:pt idx="66">
                  <c:v>4.7499758592335244</c:v>
                </c:pt>
                <c:pt idx="67">
                  <c:v>4.9761234474502984</c:v>
                </c:pt>
                <c:pt idx="68">
                  <c:v>4.8617349010363355</c:v>
                </c:pt>
                <c:pt idx="69">
                  <c:v>4.8617349010363355</c:v>
                </c:pt>
                <c:pt idx="70">
                  <c:v>4.5341058961995353</c:v>
                </c:pt>
                <c:pt idx="71">
                  <c:v>3.9897195133188377</c:v>
                </c:pt>
                <c:pt idx="72">
                  <c:v>3.5517550485092064</c:v>
                </c:pt>
                <c:pt idx="73">
                  <c:v>3.7208550317429592</c:v>
                </c:pt>
                <c:pt idx="74">
                  <c:v>3.6778398484764456</c:v>
                </c:pt>
                <c:pt idx="75">
                  <c:v>3.3903400742547567</c:v>
                </c:pt>
                <c:pt idx="76">
                  <c:v>3.1253143944969475</c:v>
                </c:pt>
                <c:pt idx="77">
                  <c:v>3.1253143944969475</c:v>
                </c:pt>
                <c:pt idx="78">
                  <c:v>2.9832796720471202</c:v>
                </c:pt>
                <c:pt idx="79">
                  <c:v>3.0181714365380525</c:v>
                </c:pt>
                <c:pt idx="80">
                  <c:v>2.8810059907033803</c:v>
                </c:pt>
                <c:pt idx="81">
                  <c:v>2.7822384861333687</c:v>
                </c:pt>
                <c:pt idx="82">
                  <c:v>2.686856958541691</c:v>
                </c:pt>
                <c:pt idx="83">
                  <c:v>2.6250928835231537</c:v>
                </c:pt>
                <c:pt idx="84">
                  <c:v>2.5350986682362922</c:v>
                </c:pt>
                <c:pt idx="85">
                  <c:v>2.4768231341306839</c:v>
                </c:pt>
                <c:pt idx="86">
                  <c:v>2.4481896614142182</c:v>
                </c:pt>
                <c:pt idx="87">
                  <c:v>2.364260095022384</c:v>
                </c:pt>
                <c:pt idx="88">
                  <c:v>2.2832078269974989</c:v>
                </c:pt>
                <c:pt idx="89">
                  <c:v>2.2049342169408113</c:v>
                </c:pt>
                <c:pt idx="90">
                  <c:v>2.129344006073127</c:v>
                </c:pt>
                <c:pt idx="91">
                  <c:v>2.129344006073127</c:v>
                </c:pt>
                <c:pt idx="92">
                  <c:v>2.0563452013050627</c:v>
                </c:pt>
                <c:pt idx="93">
                  <c:v>1.9858489632816807</c:v>
                </c:pt>
                <c:pt idx="94">
                  <c:v>1.9858489632816807</c:v>
                </c:pt>
                <c:pt idx="95">
                  <c:v>1.9177694982652176</c:v>
                </c:pt>
                <c:pt idx="96">
                  <c:v>1.8955990009663224</c:v>
                </c:pt>
                <c:pt idx="97">
                  <c:v>1.8094505870811513</c:v>
                </c:pt>
                <c:pt idx="98">
                  <c:v>1.7474184636820835</c:v>
                </c:pt>
                <c:pt idx="99">
                  <c:v>1.7678558749222058</c:v>
                </c:pt>
                <c:pt idx="100">
                  <c:v>1.7885323175030519</c:v>
                </c:pt>
                <c:pt idx="101">
                  <c:v>1.6680043423604658</c:v>
                </c:pt>
                <c:pt idx="102">
                  <c:v>1.6296611231558564</c:v>
                </c:pt>
                <c:pt idx="103">
                  <c:v>1.6487212711674424</c:v>
                </c:pt>
                <c:pt idx="104">
                  <c:v>1.5921993179989398</c:v>
                </c:pt>
                <c:pt idx="105">
                  <c:v>1.5555986654004721</c:v>
                </c:pt>
                <c:pt idx="106">
                  <c:v>1.537615067246151</c:v>
                </c:pt>
                <c:pt idx="107">
                  <c:v>1.5198393696318346</c:v>
                </c:pt>
                <c:pt idx="108">
                  <c:v>1.4677357841584926</c:v>
                </c:pt>
                <c:pt idx="109">
                  <c:v>1.4339962347597195</c:v>
                </c:pt>
                <c:pt idx="110">
                  <c:v>1.3688260689815801</c:v>
                </c:pt>
                <c:pt idx="111">
                  <c:v>1.3688260689815801</c:v>
                </c:pt>
                <c:pt idx="112">
                  <c:v>1.3373602048449922</c:v>
                </c:pt>
                <c:pt idx="113">
                  <c:v>1.2765818121671058</c:v>
                </c:pt>
                <c:pt idx="114">
                  <c:v>1.2915124243926104</c:v>
                </c:pt>
                <c:pt idx="115">
                  <c:v>1.2618238062419576</c:v>
                </c:pt>
                <c:pt idx="116">
                  <c:v>1.232817654656128</c:v>
                </c:pt>
                <c:pt idx="117">
                  <c:v>1.2472364111909442</c:v>
                </c:pt>
                <c:pt idx="118">
                  <c:v>1.2044782814474775</c:v>
                </c:pt>
                <c:pt idx="119">
                  <c:v>1.2044782814474775</c:v>
                </c:pt>
                <c:pt idx="120">
                  <c:v>2.0803957498166006</c:v>
                </c:pt>
              </c:numCache>
            </c:numRef>
          </c:xVal>
          <c:yVal>
            <c:numRef>
              <c:f>Data_final!$F$2944:$F$3064</c:f>
              <c:numCache>
                <c:formatCode>General</c:formatCode>
                <c:ptCount val="121"/>
                <c:pt idx="0">
                  <c:v>298</c:v>
                </c:pt>
                <c:pt idx="1">
                  <c:v>292</c:v>
                </c:pt>
                <c:pt idx="2">
                  <c:v>280</c:v>
                </c:pt>
                <c:pt idx="3">
                  <c:v>284</c:v>
                </c:pt>
                <c:pt idx="4">
                  <c:v>274</c:v>
                </c:pt>
                <c:pt idx="5">
                  <c:v>262</c:v>
                </c:pt>
                <c:pt idx="6">
                  <c:v>248</c:v>
                </c:pt>
                <c:pt idx="7">
                  <c:v>234</c:v>
                </c:pt>
                <c:pt idx="8">
                  <c:v>230</c:v>
                </c:pt>
                <c:pt idx="9">
                  <c:v>226</c:v>
                </c:pt>
                <c:pt idx="10">
                  <c:v>204</c:v>
                </c:pt>
                <c:pt idx="11">
                  <c:v>196</c:v>
                </c:pt>
                <c:pt idx="12">
                  <c:v>188</c:v>
                </c:pt>
                <c:pt idx="13">
                  <c:v>178</c:v>
                </c:pt>
                <c:pt idx="14">
                  <c:v>168</c:v>
                </c:pt>
                <c:pt idx="15">
                  <c:v>162</c:v>
                </c:pt>
                <c:pt idx="16">
                  <c:v>156</c:v>
                </c:pt>
                <c:pt idx="17">
                  <c:v>152</c:v>
                </c:pt>
                <c:pt idx="18">
                  <c:v>150</c:v>
                </c:pt>
                <c:pt idx="19">
                  <c:v>144</c:v>
                </c:pt>
                <c:pt idx="20">
                  <c:v>142</c:v>
                </c:pt>
                <c:pt idx="21">
                  <c:v>140</c:v>
                </c:pt>
                <c:pt idx="22">
                  <c:v>138</c:v>
                </c:pt>
                <c:pt idx="23">
                  <c:v>140</c:v>
                </c:pt>
                <c:pt idx="24">
                  <c:v>136</c:v>
                </c:pt>
                <c:pt idx="25">
                  <c:v>136</c:v>
                </c:pt>
                <c:pt idx="26">
                  <c:v>134</c:v>
                </c:pt>
                <c:pt idx="27">
                  <c:v>132</c:v>
                </c:pt>
                <c:pt idx="28">
                  <c:v>132</c:v>
                </c:pt>
                <c:pt idx="29">
                  <c:v>130</c:v>
                </c:pt>
                <c:pt idx="30">
                  <c:v>130</c:v>
                </c:pt>
                <c:pt idx="31">
                  <c:v>130</c:v>
                </c:pt>
                <c:pt idx="32">
                  <c:v>128</c:v>
                </c:pt>
                <c:pt idx="33">
                  <c:v>128</c:v>
                </c:pt>
                <c:pt idx="34">
                  <c:v>128</c:v>
                </c:pt>
                <c:pt idx="35">
                  <c:v>128</c:v>
                </c:pt>
                <c:pt idx="36">
                  <c:v>126</c:v>
                </c:pt>
                <c:pt idx="37">
                  <c:v>128</c:v>
                </c:pt>
                <c:pt idx="38">
                  <c:v>126</c:v>
                </c:pt>
                <c:pt idx="39">
                  <c:v>128</c:v>
                </c:pt>
                <c:pt idx="40">
                  <c:v>128</c:v>
                </c:pt>
                <c:pt idx="41">
                  <c:v>128</c:v>
                </c:pt>
                <c:pt idx="42">
                  <c:v>126</c:v>
                </c:pt>
                <c:pt idx="43">
                  <c:v>126</c:v>
                </c:pt>
                <c:pt idx="44">
                  <c:v>126</c:v>
                </c:pt>
                <c:pt idx="45">
                  <c:v>128</c:v>
                </c:pt>
                <c:pt idx="46">
                  <c:v>126</c:v>
                </c:pt>
                <c:pt idx="47">
                  <c:v>128</c:v>
                </c:pt>
                <c:pt idx="48">
                  <c:v>128</c:v>
                </c:pt>
                <c:pt idx="49">
                  <c:v>128</c:v>
                </c:pt>
                <c:pt idx="50">
                  <c:v>128</c:v>
                </c:pt>
                <c:pt idx="51">
                  <c:v>128</c:v>
                </c:pt>
                <c:pt idx="52">
                  <c:v>128</c:v>
                </c:pt>
                <c:pt idx="53">
                  <c:v>128</c:v>
                </c:pt>
                <c:pt idx="54">
                  <c:v>128</c:v>
                </c:pt>
                <c:pt idx="55">
                  <c:v>128</c:v>
                </c:pt>
                <c:pt idx="56">
                  <c:v>130</c:v>
                </c:pt>
                <c:pt idx="57">
                  <c:v>130</c:v>
                </c:pt>
                <c:pt idx="58">
                  <c:v>134</c:v>
                </c:pt>
                <c:pt idx="59">
                  <c:v>134</c:v>
                </c:pt>
                <c:pt idx="60">
                  <c:v>134</c:v>
                </c:pt>
                <c:pt idx="61">
                  <c:v>134</c:v>
                </c:pt>
                <c:pt idx="62">
                  <c:v>136</c:v>
                </c:pt>
                <c:pt idx="63">
                  <c:v>136</c:v>
                </c:pt>
                <c:pt idx="64">
                  <c:v>136</c:v>
                </c:pt>
                <c:pt idx="65">
                  <c:v>134</c:v>
                </c:pt>
                <c:pt idx="66">
                  <c:v>134</c:v>
                </c:pt>
                <c:pt idx="67">
                  <c:v>134</c:v>
                </c:pt>
                <c:pt idx="68">
                  <c:v>134</c:v>
                </c:pt>
                <c:pt idx="69">
                  <c:v>136</c:v>
                </c:pt>
                <c:pt idx="70">
                  <c:v>136</c:v>
                </c:pt>
                <c:pt idx="71">
                  <c:v>138</c:v>
                </c:pt>
                <c:pt idx="72">
                  <c:v>140</c:v>
                </c:pt>
                <c:pt idx="73">
                  <c:v>140</c:v>
                </c:pt>
                <c:pt idx="74">
                  <c:v>140</c:v>
                </c:pt>
                <c:pt idx="75">
                  <c:v>140</c:v>
                </c:pt>
                <c:pt idx="76">
                  <c:v>140</c:v>
                </c:pt>
                <c:pt idx="77">
                  <c:v>140</c:v>
                </c:pt>
                <c:pt idx="78">
                  <c:v>140</c:v>
                </c:pt>
                <c:pt idx="79">
                  <c:v>140</c:v>
                </c:pt>
                <c:pt idx="80">
                  <c:v>140</c:v>
                </c:pt>
                <c:pt idx="81">
                  <c:v>140</c:v>
                </c:pt>
                <c:pt idx="82">
                  <c:v>140</c:v>
                </c:pt>
                <c:pt idx="83">
                  <c:v>142</c:v>
                </c:pt>
                <c:pt idx="84">
                  <c:v>140</c:v>
                </c:pt>
                <c:pt idx="85">
                  <c:v>142</c:v>
                </c:pt>
                <c:pt idx="86">
                  <c:v>142</c:v>
                </c:pt>
                <c:pt idx="87">
                  <c:v>142</c:v>
                </c:pt>
                <c:pt idx="88">
                  <c:v>142</c:v>
                </c:pt>
                <c:pt idx="89">
                  <c:v>144</c:v>
                </c:pt>
                <c:pt idx="90">
                  <c:v>144</c:v>
                </c:pt>
                <c:pt idx="91">
                  <c:v>144</c:v>
                </c:pt>
                <c:pt idx="92">
                  <c:v>144</c:v>
                </c:pt>
                <c:pt idx="93">
                  <c:v>144</c:v>
                </c:pt>
                <c:pt idx="94">
                  <c:v>144</c:v>
                </c:pt>
                <c:pt idx="95">
                  <c:v>146</c:v>
                </c:pt>
                <c:pt idx="96">
                  <c:v>146</c:v>
                </c:pt>
                <c:pt idx="97">
                  <c:v>146</c:v>
                </c:pt>
                <c:pt idx="98">
                  <c:v>146</c:v>
                </c:pt>
                <c:pt idx="99">
                  <c:v>144</c:v>
                </c:pt>
                <c:pt idx="100">
                  <c:v>146</c:v>
                </c:pt>
                <c:pt idx="101">
                  <c:v>146</c:v>
                </c:pt>
                <c:pt idx="102">
                  <c:v>146</c:v>
                </c:pt>
                <c:pt idx="103">
                  <c:v>146</c:v>
                </c:pt>
                <c:pt idx="104">
                  <c:v>146</c:v>
                </c:pt>
                <c:pt idx="105">
                  <c:v>148</c:v>
                </c:pt>
                <c:pt idx="106">
                  <c:v>148</c:v>
                </c:pt>
                <c:pt idx="107">
                  <c:v>148</c:v>
                </c:pt>
                <c:pt idx="108">
                  <c:v>148</c:v>
                </c:pt>
                <c:pt idx="109">
                  <c:v>148</c:v>
                </c:pt>
                <c:pt idx="110">
                  <c:v>148</c:v>
                </c:pt>
                <c:pt idx="111">
                  <c:v>148</c:v>
                </c:pt>
                <c:pt idx="112">
                  <c:v>150</c:v>
                </c:pt>
                <c:pt idx="113">
                  <c:v>150</c:v>
                </c:pt>
                <c:pt idx="114">
                  <c:v>150</c:v>
                </c:pt>
                <c:pt idx="115">
                  <c:v>150</c:v>
                </c:pt>
                <c:pt idx="116">
                  <c:v>150</c:v>
                </c:pt>
                <c:pt idx="117">
                  <c:v>150</c:v>
                </c:pt>
                <c:pt idx="118">
                  <c:v>150</c:v>
                </c:pt>
                <c:pt idx="119">
                  <c:v>150</c:v>
                </c:pt>
                <c:pt idx="120">
                  <c:v>150</c:v>
                </c:pt>
              </c:numCache>
            </c:numRef>
          </c:yVal>
          <c:smooth val="0"/>
        </c:ser>
        <c:ser>
          <c:idx val="2"/>
          <c:order val="2"/>
          <c:tx>
            <c:v>'Oct 9</c:v>
          </c:tx>
          <c:marker>
            <c:symbol val="diamond"/>
            <c:size val="6"/>
          </c:marker>
          <c:xVal>
            <c:numRef>
              <c:f>Data_final!$D$4211:$D$4251</c:f>
              <c:numCache>
                <c:formatCode>0.000</c:formatCode>
                <c:ptCount val="41"/>
                <c:pt idx="0">
                  <c:v>9.4376316898663243E-2</c:v>
                </c:pt>
                <c:pt idx="1">
                  <c:v>9.8869597935013265E-2</c:v>
                </c:pt>
                <c:pt idx="2">
                  <c:v>0.10237939895119195</c:v>
                </c:pt>
                <c:pt idx="3">
                  <c:v>0.10357680525218368</c:v>
                </c:pt>
                <c:pt idx="4">
                  <c:v>0.10725370880918612</c:v>
                </c:pt>
                <c:pt idx="5">
                  <c:v>0.10478821614652389</c:v>
                </c:pt>
                <c:pt idx="6">
                  <c:v>0.11634878965409294</c:v>
                </c:pt>
                <c:pt idx="7">
                  <c:v>0.11367422398744521</c:v>
                </c:pt>
                <c:pt idx="8">
                  <c:v>0.11236008582947145</c:v>
                </c:pt>
                <c:pt idx="9">
                  <c:v>0.11634878965409294</c:v>
                </c:pt>
                <c:pt idx="10">
                  <c:v>0.11908628340816864</c:v>
                </c:pt>
                <c:pt idx="11">
                  <c:v>0.13851949748925113</c:v>
                </c:pt>
                <c:pt idx="12">
                  <c:v>0.13691813395327448</c:v>
                </c:pt>
                <c:pt idx="13">
                  <c:v>0.14177863117101674</c:v>
                </c:pt>
                <c:pt idx="14">
                  <c:v>0.13533528308317344</c:v>
                </c:pt>
                <c:pt idx="15">
                  <c:v>0.12918476286535685</c:v>
                </c:pt>
                <c:pt idx="16">
                  <c:v>0.18099202190686894</c:v>
                </c:pt>
                <c:pt idx="17">
                  <c:v>0.31996780924210694</c:v>
                </c:pt>
                <c:pt idx="18">
                  <c:v>0.49774149702813275</c:v>
                </c:pt>
                <c:pt idx="19">
                  <c:v>1.7678558749222058</c:v>
                </c:pt>
                <c:pt idx="20">
                  <c:v>9.3236869018590038</c:v>
                </c:pt>
                <c:pt idx="21">
                  <c:v>7.2192003156639233</c:v>
                </c:pt>
                <c:pt idx="22">
                  <c:v>4.8617349010363355</c:v>
                </c:pt>
                <c:pt idx="23">
                  <c:v>4.2285555869303675</c:v>
                </c:pt>
                <c:pt idx="24">
                  <c:v>2.6557953763256053</c:v>
                </c:pt>
                <c:pt idx="25">
                  <c:v>2.2307226289815412</c:v>
                </c:pt>
                <c:pt idx="26">
                  <c:v>2.3369279145397881</c:v>
                </c:pt>
                <c:pt idx="27">
                  <c:v>1.8955990009663224</c:v>
                </c:pt>
                <c:pt idx="28">
                  <c:v>1.537615067246151</c:v>
                </c:pt>
                <c:pt idx="29">
                  <c:v>1.5555986654004721</c:v>
                </c:pt>
                <c:pt idx="30">
                  <c:v>1.2472364111909442</c:v>
                </c:pt>
                <c:pt idx="31">
                  <c:v>1.2765818121671058</c:v>
                </c:pt>
                <c:pt idx="32">
                  <c:v>1.2185655870811094</c:v>
                </c:pt>
                <c:pt idx="33">
                  <c:v>1.1905538330142611</c:v>
                </c:pt>
                <c:pt idx="34">
                  <c:v>1.1364472818360811</c:v>
                </c:pt>
                <c:pt idx="35">
                  <c:v>1</c:v>
                </c:pt>
                <c:pt idx="36">
                  <c:v>0.98843943585558602</c:v>
                </c:pt>
                <c:pt idx="37">
                  <c:v>1</c:v>
                </c:pt>
                <c:pt idx="38">
                  <c:v>0.83994521899794383</c:v>
                </c:pt>
                <c:pt idx="39">
                  <c:v>0.81114996708814668</c:v>
                </c:pt>
                <c:pt idx="40">
                  <c:v>0.75648712308284249</c:v>
                </c:pt>
              </c:numCache>
            </c:numRef>
          </c:xVal>
          <c:yVal>
            <c:numRef>
              <c:f>Data_final!$F$4211:$F$4251</c:f>
              <c:numCache>
                <c:formatCode>General</c:formatCode>
                <c:ptCount val="41"/>
                <c:pt idx="0">
                  <c:v>246</c:v>
                </c:pt>
                <c:pt idx="1">
                  <c:v>242</c:v>
                </c:pt>
                <c:pt idx="2">
                  <c:v>238</c:v>
                </c:pt>
                <c:pt idx="3">
                  <c:v>236</c:v>
                </c:pt>
                <c:pt idx="4">
                  <c:v>234</c:v>
                </c:pt>
                <c:pt idx="5">
                  <c:v>226</c:v>
                </c:pt>
                <c:pt idx="6">
                  <c:v>228</c:v>
                </c:pt>
                <c:pt idx="7">
                  <c:v>228</c:v>
                </c:pt>
                <c:pt idx="8">
                  <c:v>224</c:v>
                </c:pt>
                <c:pt idx="9">
                  <c:v>222</c:v>
                </c:pt>
                <c:pt idx="10">
                  <c:v>230</c:v>
                </c:pt>
                <c:pt idx="11">
                  <c:v>246</c:v>
                </c:pt>
                <c:pt idx="12">
                  <c:v>228</c:v>
                </c:pt>
                <c:pt idx="13">
                  <c:v>242</c:v>
                </c:pt>
                <c:pt idx="14">
                  <c:v>236</c:v>
                </c:pt>
                <c:pt idx="15">
                  <c:v>238</c:v>
                </c:pt>
                <c:pt idx="16">
                  <c:v>238</c:v>
                </c:pt>
                <c:pt idx="17">
                  <c:v>220</c:v>
                </c:pt>
                <c:pt idx="18">
                  <c:v>184</c:v>
                </c:pt>
                <c:pt idx="19">
                  <c:v>218</c:v>
                </c:pt>
                <c:pt idx="20">
                  <c:v>248</c:v>
                </c:pt>
                <c:pt idx="21">
                  <c:v>226</c:v>
                </c:pt>
                <c:pt idx="22">
                  <c:v>208</c:v>
                </c:pt>
                <c:pt idx="23">
                  <c:v>198</c:v>
                </c:pt>
                <c:pt idx="24">
                  <c:v>192</c:v>
                </c:pt>
                <c:pt idx="25">
                  <c:v>188</c:v>
                </c:pt>
                <c:pt idx="26">
                  <c:v>190</c:v>
                </c:pt>
                <c:pt idx="27">
                  <c:v>192</c:v>
                </c:pt>
                <c:pt idx="28">
                  <c:v>196</c:v>
                </c:pt>
                <c:pt idx="29">
                  <c:v>200</c:v>
                </c:pt>
                <c:pt idx="30">
                  <c:v>202</c:v>
                </c:pt>
                <c:pt idx="31">
                  <c:v>204</c:v>
                </c:pt>
                <c:pt idx="32">
                  <c:v>206</c:v>
                </c:pt>
                <c:pt idx="33">
                  <c:v>208</c:v>
                </c:pt>
                <c:pt idx="34">
                  <c:v>210</c:v>
                </c:pt>
                <c:pt idx="35">
                  <c:v>212</c:v>
                </c:pt>
                <c:pt idx="36">
                  <c:v>212</c:v>
                </c:pt>
                <c:pt idx="37">
                  <c:v>214</c:v>
                </c:pt>
                <c:pt idx="38">
                  <c:v>214</c:v>
                </c:pt>
                <c:pt idx="39">
                  <c:v>216</c:v>
                </c:pt>
                <c:pt idx="40">
                  <c:v>216</c:v>
                </c:pt>
              </c:numCache>
            </c:numRef>
          </c:yVal>
          <c:smooth val="0"/>
        </c:ser>
        <c:ser>
          <c:idx val="3"/>
          <c:order val="3"/>
          <c:tx>
            <c:v>Oct 31-Nov 1</c:v>
          </c:tx>
          <c:marker>
            <c:symbol val="diamond"/>
            <c:size val="6"/>
          </c:marker>
          <c:xVal>
            <c:numRef>
              <c:f>Data_final!$D$6277:$D$6437</c:f>
              <c:numCache>
                <c:formatCode>0.000</c:formatCode>
                <c:ptCount val="161"/>
                <c:pt idx="0">
                  <c:v>0.35116059360976065</c:v>
                </c:pt>
                <c:pt idx="1">
                  <c:v>0.35526768851123025</c:v>
                </c:pt>
                <c:pt idx="2">
                  <c:v>0.35526768851123025</c:v>
                </c:pt>
                <c:pt idx="3">
                  <c:v>0.41807559072566103</c:v>
                </c:pt>
                <c:pt idx="4">
                  <c:v>0.42296530830315981</c:v>
                </c:pt>
                <c:pt idx="5">
                  <c:v>0.46962820340343708</c:v>
                </c:pt>
                <c:pt idx="6">
                  <c:v>0.42791221491182763</c:v>
                </c:pt>
                <c:pt idx="7">
                  <c:v>0.49198732452440397</c:v>
                </c:pt>
                <c:pt idx="8">
                  <c:v>0.50945252765689442</c:v>
                </c:pt>
                <c:pt idx="9">
                  <c:v>0.59951882294554248</c:v>
                </c:pt>
                <c:pt idx="10">
                  <c:v>0.72210740155686493</c:v>
                </c:pt>
                <c:pt idx="11">
                  <c:v>1.0354992949246626</c:v>
                </c:pt>
                <c:pt idx="12">
                  <c:v>1.2915124243926104</c:v>
                </c:pt>
                <c:pt idx="13">
                  <c:v>1.4849020900183278</c:v>
                </c:pt>
                <c:pt idx="14">
                  <c:v>1.6487212711674424</c:v>
                </c:pt>
                <c:pt idx="15">
                  <c:v>1.5921993179989398</c:v>
                </c:pt>
                <c:pt idx="16">
                  <c:v>2.3099117094828912</c:v>
                </c:pt>
                <c:pt idx="17">
                  <c:v>2.948791276037706</c:v>
                </c:pt>
                <c:pt idx="18">
                  <c:v>3.3511458303549553</c:v>
                </c:pt>
                <c:pt idx="19">
                  <c:v>3.5106947564456812</c:v>
                </c:pt>
                <c:pt idx="20">
                  <c:v>4.7499758592335244</c:v>
                </c:pt>
                <c:pt idx="21">
                  <c:v>5.5251054132903263</c:v>
                </c:pt>
                <c:pt idx="22">
                  <c:v>5.1527723212929075</c:v>
                </c:pt>
                <c:pt idx="23">
                  <c:v>6.6548694730161149</c:v>
                </c:pt>
                <c:pt idx="24">
                  <c:v>8.1093949263340335</c:v>
                </c:pt>
                <c:pt idx="25">
                  <c:v>10.352306070638319</c:v>
                </c:pt>
                <c:pt idx="26">
                  <c:v>12.324977672935118</c:v>
                </c:pt>
                <c:pt idx="27">
                  <c:v>15.018793653781751</c:v>
                </c:pt>
                <c:pt idx="28">
                  <c:v>18.951071373377427</c:v>
                </c:pt>
                <c:pt idx="29">
                  <c:v>20.320452856031903</c:v>
                </c:pt>
                <c:pt idx="30">
                  <c:v>17.267691479269189</c:v>
                </c:pt>
                <c:pt idx="31">
                  <c:v>20.798559357515529</c:v>
                </c:pt>
                <c:pt idx="32">
                  <c:v>16.104033507302127</c:v>
                </c:pt>
                <c:pt idx="33">
                  <c:v>15.551950239110136</c:v>
                </c:pt>
                <c:pt idx="34">
                  <c:v>16.104033507302127</c:v>
                </c:pt>
                <c:pt idx="35">
                  <c:v>13.684708906148266</c:v>
                </c:pt>
                <c:pt idx="36">
                  <c:v>13.062786249434538</c:v>
                </c:pt>
                <c:pt idx="37">
                  <c:v>12.911773071093098</c:v>
                </c:pt>
                <c:pt idx="38">
                  <c:v>14.006687375097474</c:v>
                </c:pt>
                <c:pt idx="39">
                  <c:v>13.370131911344341</c:v>
                </c:pt>
                <c:pt idx="40">
                  <c:v>12.911773071093098</c:v>
                </c:pt>
                <c:pt idx="41">
                  <c:v>12.469127824980704</c:v>
                </c:pt>
                <c:pt idx="42">
                  <c:v>11.100351178832968</c:v>
                </c:pt>
                <c:pt idx="43">
                  <c:v>11.902449121253825</c:v>
                </c:pt>
                <c:pt idx="44">
                  <c:v>11.100351178832968</c:v>
                </c:pt>
                <c:pt idx="45">
                  <c:v>10.232627572266029</c:v>
                </c:pt>
                <c:pt idx="46">
                  <c:v>10.232627572266029</c:v>
                </c:pt>
                <c:pt idx="47">
                  <c:v>11.100351178832968</c:v>
                </c:pt>
                <c:pt idx="48">
                  <c:v>9.997405233763466</c:v>
                </c:pt>
                <c:pt idx="49">
                  <c:v>9.997405233763466</c:v>
                </c:pt>
                <c:pt idx="50">
                  <c:v>9.8818295892808017</c:v>
                </c:pt>
                <c:pt idx="51">
                  <c:v>9.1093588203341689</c:v>
                </c:pt>
                <c:pt idx="52">
                  <c:v>9.1093588203341689</c:v>
                </c:pt>
                <c:pt idx="53">
                  <c:v>8.4954853315985233</c:v>
                </c:pt>
                <c:pt idx="54">
                  <c:v>8.7970690709131159</c:v>
                </c:pt>
                <c:pt idx="55">
                  <c:v>8.2042405757663897</c:v>
                </c:pt>
                <c:pt idx="56">
                  <c:v>8.1093949263340335</c:v>
                </c:pt>
                <c:pt idx="57">
                  <c:v>7.2192003156639233</c:v>
                </c:pt>
                <c:pt idx="58">
                  <c:v>7.7408509937217014</c:v>
                </c:pt>
                <c:pt idx="59">
                  <c:v>7.4754768367899365</c:v>
                </c:pt>
                <c:pt idx="60">
                  <c:v>7.2192003156639233</c:v>
                </c:pt>
                <c:pt idx="61">
                  <c:v>6.1346528377650245</c:v>
                </c:pt>
                <c:pt idx="62">
                  <c:v>5.7881571215279886</c:v>
                </c:pt>
                <c:pt idx="63">
                  <c:v>5.7881571215279886</c:v>
                </c:pt>
                <c:pt idx="64">
                  <c:v>5.5251054132903263</c:v>
                </c:pt>
                <c:pt idx="65">
                  <c:v>5.3980971540129197</c:v>
                </c:pt>
                <c:pt idx="66">
                  <c:v>5.3980971540129197</c:v>
                </c:pt>
                <c:pt idx="67">
                  <c:v>5.2130379812625733</c:v>
                </c:pt>
                <c:pt idx="68">
                  <c:v>4.8617349010363355</c:v>
                </c:pt>
                <c:pt idx="69">
                  <c:v>4.6407858763528438</c:v>
                </c:pt>
                <c:pt idx="70">
                  <c:v>4.5871357735487788</c:v>
                </c:pt>
                <c:pt idx="71">
                  <c:v>4.6407858763528438</c:v>
                </c:pt>
                <c:pt idx="72">
                  <c:v>4.5871357735487788</c:v>
                </c:pt>
                <c:pt idx="73">
                  <c:v>4.1313517429888824</c:v>
                </c:pt>
                <c:pt idx="74">
                  <c:v>4.2285555869303675</c:v>
                </c:pt>
                <c:pt idx="75">
                  <c:v>4.1313517429888824</c:v>
                </c:pt>
                <c:pt idx="76">
                  <c:v>3.943596104966915</c:v>
                </c:pt>
                <c:pt idx="77">
                  <c:v>3.8980059092357577</c:v>
                </c:pt>
                <c:pt idx="78">
                  <c:v>3.8980059092357577</c:v>
                </c:pt>
                <c:pt idx="79">
                  <c:v>3.6353219449952352</c:v>
                </c:pt>
                <c:pt idx="80">
                  <c:v>3.5517550485092064</c:v>
                </c:pt>
                <c:pt idx="81">
                  <c:v>3.4299927251689555</c:v>
                </c:pt>
                <c:pt idx="82">
                  <c:v>3.5106947564456812</c:v>
                </c:pt>
                <c:pt idx="83">
                  <c:v>3.3903400742547567</c:v>
                </c:pt>
                <c:pt idx="84">
                  <c:v>3.2741114270883211</c:v>
                </c:pt>
                <c:pt idx="85">
                  <c:v>3.1988478507528382</c:v>
                </c:pt>
                <c:pt idx="86">
                  <c:v>3.0891839969678982</c:v>
                </c:pt>
                <c:pt idx="87">
                  <c:v>3.1253143944969475</c:v>
                </c:pt>
                <c:pt idx="88">
                  <c:v>3.0891839969678982</c:v>
                </c:pt>
                <c:pt idx="89">
                  <c:v>2.8810059907033803</c:v>
                </c:pt>
                <c:pt idx="90">
                  <c:v>2.9147015853425682</c:v>
                </c:pt>
                <c:pt idx="91">
                  <c:v>2.9832796720471202</c:v>
                </c:pt>
                <c:pt idx="92">
                  <c:v>2.7182818300000009</c:v>
                </c:pt>
                <c:pt idx="93">
                  <c:v>2.7822384861333687</c:v>
                </c:pt>
                <c:pt idx="94">
                  <c:v>2.686856958541691</c:v>
                </c:pt>
                <c:pt idx="95">
                  <c:v>2.6250928835231537</c:v>
                </c:pt>
                <c:pt idx="96">
                  <c:v>2.5647486090454588</c:v>
                </c:pt>
                <c:pt idx="97">
                  <c:v>2.6250928835231537</c:v>
                </c:pt>
                <c:pt idx="98">
                  <c:v>2.3099117094828912</c:v>
                </c:pt>
                <c:pt idx="99">
                  <c:v>2.3919119465077792</c:v>
                </c:pt>
                <c:pt idx="100">
                  <c:v>2.2832078269974989</c:v>
                </c:pt>
                <c:pt idx="101">
                  <c:v>2.2049342169408113</c:v>
                </c:pt>
                <c:pt idx="102">
                  <c:v>2.2568126564584468</c:v>
                </c:pt>
                <c:pt idx="103">
                  <c:v>2.2049342169408113</c:v>
                </c:pt>
                <c:pt idx="104">
                  <c:v>2.2049342169408113</c:v>
                </c:pt>
                <c:pt idx="105">
                  <c:v>2.2832078269974989</c:v>
                </c:pt>
                <c:pt idx="106">
                  <c:v>2.1794439334916285</c:v>
                </c:pt>
                <c:pt idx="107">
                  <c:v>2.129344006073127</c:v>
                </c:pt>
                <c:pt idx="108">
                  <c:v>2.129344006073127</c:v>
                </c:pt>
                <c:pt idx="109">
                  <c:v>2.1047275881054159</c:v>
                </c:pt>
                <c:pt idx="110">
                  <c:v>2.0325726907023198</c:v>
                </c:pt>
                <c:pt idx="111">
                  <c:v>2.0325726907023198</c:v>
                </c:pt>
                <c:pt idx="112">
                  <c:v>1.9177694982652176</c:v>
                </c:pt>
                <c:pt idx="113">
                  <c:v>1.8955990009663224</c:v>
                </c:pt>
                <c:pt idx="114">
                  <c:v>1.8094505870811513</c:v>
                </c:pt>
                <c:pt idx="115">
                  <c:v>1.8094505870811513</c:v>
                </c:pt>
                <c:pt idx="116">
                  <c:v>1.7678558749222058</c:v>
                </c:pt>
                <c:pt idx="117">
                  <c:v>1.7474184636820835</c:v>
                </c:pt>
                <c:pt idx="118">
                  <c:v>1.6680043423604658</c:v>
                </c:pt>
                <c:pt idx="119">
                  <c:v>1.7678558749222058</c:v>
                </c:pt>
                <c:pt idx="120">
                  <c:v>1.7272173204455541</c:v>
                </c:pt>
                <c:pt idx="121">
                  <c:v>1.6296611231558564</c:v>
                </c:pt>
                <c:pt idx="122">
                  <c:v>1.5921993179989398</c:v>
                </c:pt>
                <c:pt idx="123">
                  <c:v>1.6296611231558564</c:v>
                </c:pt>
                <c:pt idx="124">
                  <c:v>1.5921993179989398</c:v>
                </c:pt>
                <c:pt idx="125">
                  <c:v>1.537615067246151</c:v>
                </c:pt>
                <c:pt idx="126">
                  <c:v>1.450767930478682</c:v>
                </c:pt>
                <c:pt idx="127">
                  <c:v>1.4174184293049366</c:v>
                </c:pt>
                <c:pt idx="128">
                  <c:v>1.4174184293049366</c:v>
                </c:pt>
                <c:pt idx="129">
                  <c:v>1.3848355491773101</c:v>
                </c:pt>
                <c:pt idx="130">
                  <c:v>1.3530016674085719</c:v>
                </c:pt>
                <c:pt idx="131">
                  <c:v>1.4339962347597195</c:v>
                </c:pt>
                <c:pt idx="132">
                  <c:v>1.3373602048449922</c:v>
                </c:pt>
                <c:pt idx="133">
                  <c:v>1.3530016674085719</c:v>
                </c:pt>
                <c:pt idx="134">
                  <c:v>1.3530016674085719</c:v>
                </c:pt>
                <c:pt idx="135">
                  <c:v>1.2915124243926104</c:v>
                </c:pt>
                <c:pt idx="136">
                  <c:v>1.2915124243926104</c:v>
                </c:pt>
                <c:pt idx="137">
                  <c:v>1.2472364111909442</c:v>
                </c:pt>
                <c:pt idx="138">
                  <c:v>1.2915124243926104</c:v>
                </c:pt>
                <c:pt idx="139">
                  <c:v>1.3066176616827201</c:v>
                </c:pt>
                <c:pt idx="140">
                  <c:v>1.2765818121671058</c:v>
                </c:pt>
                <c:pt idx="141">
                  <c:v>1.232817654656128</c:v>
                </c:pt>
                <c:pt idx="142">
                  <c:v>1.2472364111909442</c:v>
                </c:pt>
                <c:pt idx="143">
                  <c:v>1.2185655870811094</c:v>
                </c:pt>
                <c:pt idx="144">
                  <c:v>1.2185655870811094</c:v>
                </c:pt>
                <c:pt idx="145">
                  <c:v>1.2185655870811094</c:v>
                </c:pt>
                <c:pt idx="146">
                  <c:v>1.2185655870811094</c:v>
                </c:pt>
                <c:pt idx="147">
                  <c:v>1.1767903590603166</c:v>
                </c:pt>
                <c:pt idx="148">
                  <c:v>1.1364472818360811</c:v>
                </c:pt>
                <c:pt idx="149">
                  <c:v>1.1497389122808273</c:v>
                </c:pt>
                <c:pt idx="150">
                  <c:v>1.097487257988667</c:v>
                </c:pt>
                <c:pt idx="151">
                  <c:v>1.05986287327072</c:v>
                </c:pt>
                <c:pt idx="152">
                  <c:v>1.097487257988667</c:v>
                </c:pt>
                <c:pt idx="153">
                  <c:v>1.0722587897894926</c:v>
                </c:pt>
                <c:pt idx="154">
                  <c:v>1.1103232208038021</c:v>
                </c:pt>
                <c:pt idx="155">
                  <c:v>1.05986287327072</c:v>
                </c:pt>
                <c:pt idx="156">
                  <c:v>1.0116957738886718</c:v>
                </c:pt>
                <c:pt idx="157">
                  <c:v>1.0235283389041931</c:v>
                </c:pt>
                <c:pt idx="158">
                  <c:v>1.0116957738886718</c:v>
                </c:pt>
                <c:pt idx="159">
                  <c:v>1.0116957738886718</c:v>
                </c:pt>
                <c:pt idx="160">
                  <c:v>0.96571770246617961</c:v>
                </c:pt>
              </c:numCache>
            </c:numRef>
          </c:xVal>
          <c:yVal>
            <c:numRef>
              <c:f>Data_final!$F$6277:$F$6437</c:f>
              <c:numCache>
                <c:formatCode>General</c:formatCode>
                <c:ptCount val="161"/>
                <c:pt idx="0">
                  <c:v>288</c:v>
                </c:pt>
                <c:pt idx="1">
                  <c:v>290</c:v>
                </c:pt>
                <c:pt idx="2">
                  <c:v>290</c:v>
                </c:pt>
                <c:pt idx="3">
                  <c:v>288</c:v>
                </c:pt>
                <c:pt idx="4">
                  <c:v>284</c:v>
                </c:pt>
                <c:pt idx="5">
                  <c:v>280</c:v>
                </c:pt>
                <c:pt idx="6">
                  <c:v>278</c:v>
                </c:pt>
                <c:pt idx="7">
                  <c:v>276</c:v>
                </c:pt>
                <c:pt idx="8">
                  <c:v>270</c:v>
                </c:pt>
                <c:pt idx="9">
                  <c:v>268</c:v>
                </c:pt>
                <c:pt idx="10">
                  <c:v>264</c:v>
                </c:pt>
                <c:pt idx="11">
                  <c:v>266</c:v>
                </c:pt>
                <c:pt idx="12">
                  <c:v>266</c:v>
                </c:pt>
                <c:pt idx="13">
                  <c:v>260</c:v>
                </c:pt>
                <c:pt idx="14">
                  <c:v>258</c:v>
                </c:pt>
                <c:pt idx="15">
                  <c:v>250</c:v>
                </c:pt>
                <c:pt idx="16">
                  <c:v>238</c:v>
                </c:pt>
                <c:pt idx="17">
                  <c:v>232</c:v>
                </c:pt>
                <c:pt idx="18">
                  <c:v>232</c:v>
                </c:pt>
                <c:pt idx="19">
                  <c:v>230</c:v>
                </c:pt>
                <c:pt idx="20">
                  <c:v>226</c:v>
                </c:pt>
                <c:pt idx="21">
                  <c:v>220</c:v>
                </c:pt>
                <c:pt idx="22">
                  <c:v>214</c:v>
                </c:pt>
                <c:pt idx="23">
                  <c:v>208</c:v>
                </c:pt>
                <c:pt idx="24">
                  <c:v>204</c:v>
                </c:pt>
                <c:pt idx="25">
                  <c:v>200</c:v>
                </c:pt>
                <c:pt idx="26">
                  <c:v>198</c:v>
                </c:pt>
                <c:pt idx="27">
                  <c:v>196</c:v>
                </c:pt>
                <c:pt idx="28">
                  <c:v>192</c:v>
                </c:pt>
                <c:pt idx="29">
                  <c:v>190</c:v>
                </c:pt>
                <c:pt idx="30">
                  <c:v>188</c:v>
                </c:pt>
                <c:pt idx="31">
                  <c:v>186</c:v>
                </c:pt>
                <c:pt idx="32">
                  <c:v>184</c:v>
                </c:pt>
                <c:pt idx="33">
                  <c:v>182</c:v>
                </c:pt>
                <c:pt idx="34">
                  <c:v>182</c:v>
                </c:pt>
                <c:pt idx="35">
                  <c:v>180</c:v>
                </c:pt>
                <c:pt idx="36">
                  <c:v>178</c:v>
                </c:pt>
                <c:pt idx="37">
                  <c:v>178</c:v>
                </c:pt>
                <c:pt idx="38">
                  <c:v>176</c:v>
                </c:pt>
                <c:pt idx="39">
                  <c:v>176</c:v>
                </c:pt>
                <c:pt idx="40">
                  <c:v>174</c:v>
                </c:pt>
                <c:pt idx="41">
                  <c:v>172</c:v>
                </c:pt>
                <c:pt idx="42">
                  <c:v>172</c:v>
                </c:pt>
                <c:pt idx="43">
                  <c:v>170</c:v>
                </c:pt>
                <c:pt idx="44">
                  <c:v>170</c:v>
                </c:pt>
                <c:pt idx="45">
                  <c:v>170</c:v>
                </c:pt>
                <c:pt idx="46">
                  <c:v>168</c:v>
                </c:pt>
                <c:pt idx="47">
                  <c:v>168</c:v>
                </c:pt>
                <c:pt idx="48">
                  <c:v>168</c:v>
                </c:pt>
                <c:pt idx="49">
                  <c:v>166</c:v>
                </c:pt>
                <c:pt idx="50">
                  <c:v>166</c:v>
                </c:pt>
                <c:pt idx="51">
                  <c:v>166</c:v>
                </c:pt>
                <c:pt idx="52">
                  <c:v>166</c:v>
                </c:pt>
                <c:pt idx="53">
                  <c:v>164</c:v>
                </c:pt>
                <c:pt idx="54">
                  <c:v>164</c:v>
                </c:pt>
                <c:pt idx="55">
                  <c:v>164</c:v>
                </c:pt>
                <c:pt idx="56">
                  <c:v>166</c:v>
                </c:pt>
                <c:pt idx="57">
                  <c:v>166</c:v>
                </c:pt>
                <c:pt idx="58">
                  <c:v>166</c:v>
                </c:pt>
                <c:pt idx="59">
                  <c:v>164</c:v>
                </c:pt>
                <c:pt idx="60">
                  <c:v>164</c:v>
                </c:pt>
                <c:pt idx="61">
                  <c:v>164</c:v>
                </c:pt>
                <c:pt idx="62">
                  <c:v>164</c:v>
                </c:pt>
                <c:pt idx="63">
                  <c:v>164</c:v>
                </c:pt>
                <c:pt idx="64">
                  <c:v>164</c:v>
                </c:pt>
                <c:pt idx="65">
                  <c:v>164</c:v>
                </c:pt>
                <c:pt idx="66">
                  <c:v>164</c:v>
                </c:pt>
                <c:pt idx="67">
                  <c:v>164</c:v>
                </c:pt>
                <c:pt idx="68">
                  <c:v>164</c:v>
                </c:pt>
                <c:pt idx="69">
                  <c:v>164</c:v>
                </c:pt>
                <c:pt idx="70">
                  <c:v>164</c:v>
                </c:pt>
                <c:pt idx="71">
                  <c:v>164</c:v>
                </c:pt>
                <c:pt idx="72">
                  <c:v>164</c:v>
                </c:pt>
                <c:pt idx="73">
                  <c:v>166</c:v>
                </c:pt>
                <c:pt idx="74">
                  <c:v>164</c:v>
                </c:pt>
                <c:pt idx="75">
                  <c:v>162</c:v>
                </c:pt>
                <c:pt idx="76">
                  <c:v>164</c:v>
                </c:pt>
                <c:pt idx="77">
                  <c:v>162</c:v>
                </c:pt>
                <c:pt idx="78">
                  <c:v>160</c:v>
                </c:pt>
                <c:pt idx="79">
                  <c:v>160</c:v>
                </c:pt>
                <c:pt idx="80">
                  <c:v>160</c:v>
                </c:pt>
                <c:pt idx="81">
                  <c:v>160</c:v>
                </c:pt>
                <c:pt idx="82">
                  <c:v>158</c:v>
                </c:pt>
                <c:pt idx="83">
                  <c:v>164</c:v>
                </c:pt>
                <c:pt idx="84">
                  <c:v>162</c:v>
                </c:pt>
                <c:pt idx="85">
                  <c:v>156</c:v>
                </c:pt>
                <c:pt idx="86">
                  <c:v>150</c:v>
                </c:pt>
                <c:pt idx="87">
                  <c:v>152</c:v>
                </c:pt>
                <c:pt idx="88">
                  <c:v>158</c:v>
                </c:pt>
                <c:pt idx="89">
                  <c:v>156</c:v>
                </c:pt>
                <c:pt idx="90">
                  <c:v>156</c:v>
                </c:pt>
                <c:pt idx="91">
                  <c:v>150</c:v>
                </c:pt>
                <c:pt idx="92">
                  <c:v>146</c:v>
                </c:pt>
                <c:pt idx="93">
                  <c:v>154</c:v>
                </c:pt>
                <c:pt idx="94">
                  <c:v>150</c:v>
                </c:pt>
                <c:pt idx="95">
                  <c:v>146</c:v>
                </c:pt>
                <c:pt idx="96">
                  <c:v>146</c:v>
                </c:pt>
                <c:pt idx="97">
                  <c:v>144</c:v>
                </c:pt>
                <c:pt idx="98">
                  <c:v>140</c:v>
                </c:pt>
                <c:pt idx="99">
                  <c:v>148</c:v>
                </c:pt>
                <c:pt idx="100">
                  <c:v>140</c:v>
                </c:pt>
                <c:pt idx="101">
                  <c:v>140</c:v>
                </c:pt>
                <c:pt idx="102">
                  <c:v>138</c:v>
                </c:pt>
                <c:pt idx="103">
                  <c:v>134</c:v>
                </c:pt>
                <c:pt idx="104">
                  <c:v>150</c:v>
                </c:pt>
                <c:pt idx="105">
                  <c:v>146</c:v>
                </c:pt>
                <c:pt idx="106">
                  <c:v>146</c:v>
                </c:pt>
                <c:pt idx="107">
                  <c:v>144</c:v>
                </c:pt>
                <c:pt idx="108">
                  <c:v>142</c:v>
                </c:pt>
                <c:pt idx="109">
                  <c:v>146</c:v>
                </c:pt>
                <c:pt idx="110">
                  <c:v>138</c:v>
                </c:pt>
                <c:pt idx="111">
                  <c:v>138</c:v>
                </c:pt>
                <c:pt idx="112">
                  <c:v>138</c:v>
                </c:pt>
                <c:pt idx="113">
                  <c:v>140</c:v>
                </c:pt>
                <c:pt idx="114">
                  <c:v>138</c:v>
                </c:pt>
                <c:pt idx="115">
                  <c:v>126</c:v>
                </c:pt>
                <c:pt idx="116">
                  <c:v>150</c:v>
                </c:pt>
                <c:pt idx="117">
                  <c:v>152</c:v>
                </c:pt>
                <c:pt idx="118">
                  <c:v>148</c:v>
                </c:pt>
                <c:pt idx="119">
                  <c:v>142</c:v>
                </c:pt>
                <c:pt idx="120">
                  <c:v>140</c:v>
                </c:pt>
                <c:pt idx="121">
                  <c:v>140</c:v>
                </c:pt>
                <c:pt idx="122">
                  <c:v>138</c:v>
                </c:pt>
                <c:pt idx="123">
                  <c:v>130</c:v>
                </c:pt>
                <c:pt idx="124">
                  <c:v>122</c:v>
                </c:pt>
                <c:pt idx="125">
                  <c:v>116</c:v>
                </c:pt>
                <c:pt idx="126">
                  <c:v>126</c:v>
                </c:pt>
                <c:pt idx="127">
                  <c:v>122</c:v>
                </c:pt>
                <c:pt idx="128">
                  <c:v>120</c:v>
                </c:pt>
                <c:pt idx="129">
                  <c:v>118</c:v>
                </c:pt>
                <c:pt idx="130">
                  <c:v>116</c:v>
                </c:pt>
                <c:pt idx="131">
                  <c:v>118</c:v>
                </c:pt>
                <c:pt idx="132">
                  <c:v>120</c:v>
                </c:pt>
                <c:pt idx="133">
                  <c:v>120</c:v>
                </c:pt>
                <c:pt idx="134">
                  <c:v>114</c:v>
                </c:pt>
                <c:pt idx="135">
                  <c:v>116</c:v>
                </c:pt>
                <c:pt idx="136">
                  <c:v>118</c:v>
                </c:pt>
                <c:pt idx="137">
                  <c:v>114</c:v>
                </c:pt>
                <c:pt idx="138">
                  <c:v>114</c:v>
                </c:pt>
                <c:pt idx="139">
                  <c:v>114</c:v>
                </c:pt>
                <c:pt idx="140">
                  <c:v>112</c:v>
                </c:pt>
                <c:pt idx="141">
                  <c:v>120</c:v>
                </c:pt>
                <c:pt idx="142">
                  <c:v>114</c:v>
                </c:pt>
                <c:pt idx="143">
                  <c:v>118</c:v>
                </c:pt>
                <c:pt idx="144">
                  <c:v>116</c:v>
                </c:pt>
                <c:pt idx="145">
                  <c:v>124</c:v>
                </c:pt>
                <c:pt idx="146">
                  <c:v>124</c:v>
                </c:pt>
                <c:pt idx="147">
                  <c:v>128</c:v>
                </c:pt>
                <c:pt idx="148">
                  <c:v>120</c:v>
                </c:pt>
                <c:pt idx="149">
                  <c:v>110</c:v>
                </c:pt>
                <c:pt idx="150">
                  <c:v>102</c:v>
                </c:pt>
                <c:pt idx="151">
                  <c:v>174</c:v>
                </c:pt>
                <c:pt idx="152">
                  <c:v>176</c:v>
                </c:pt>
                <c:pt idx="153">
                  <c:v>168</c:v>
                </c:pt>
                <c:pt idx="154">
                  <c:v>158</c:v>
                </c:pt>
                <c:pt idx="155">
                  <c:v>152</c:v>
                </c:pt>
                <c:pt idx="156">
                  <c:v>132</c:v>
                </c:pt>
                <c:pt idx="157">
                  <c:v>176</c:v>
                </c:pt>
                <c:pt idx="158">
                  <c:v>182</c:v>
                </c:pt>
                <c:pt idx="159">
                  <c:v>170</c:v>
                </c:pt>
                <c:pt idx="160">
                  <c:v>166</c:v>
                </c:pt>
              </c:numCache>
            </c:numRef>
          </c:yVal>
          <c:smooth val="0"/>
        </c:ser>
        <c:ser>
          <c:idx val="4"/>
          <c:order val="4"/>
          <c:tx>
            <c:v>Oct 15-16</c:v>
          </c:tx>
          <c:spPr>
            <a:ln w="22225"/>
          </c:spPr>
          <c:marker>
            <c:symbol val="circle"/>
            <c:size val="5"/>
          </c:marker>
          <c:xVal>
            <c:numRef>
              <c:f>Data_final!$D$4755:$D$4832</c:f>
              <c:numCache>
                <c:formatCode>0.000</c:formatCode>
                <c:ptCount val="78"/>
                <c:pt idx="0">
                  <c:v>3.9897195133188377</c:v>
                </c:pt>
                <c:pt idx="1">
                  <c:v>4.1796710988294423</c:v>
                </c:pt>
                <c:pt idx="2">
                  <c:v>4.4816890741489814</c:v>
                </c:pt>
                <c:pt idx="3">
                  <c:v>4.9761234474502984</c:v>
                </c:pt>
                <c:pt idx="4">
                  <c:v>5.6551019659356445</c:v>
                </c:pt>
                <c:pt idx="5">
                  <c:v>6.7327033216311607</c:v>
                </c:pt>
                <c:pt idx="6">
                  <c:v>8.0156457461157657</c:v>
                </c:pt>
                <c:pt idx="7">
                  <c:v>10.595878636308269</c:v>
                </c:pt>
                <c:pt idx="8">
                  <c:v>11.902449121253825</c:v>
                </c:pt>
                <c:pt idx="9">
                  <c:v>13.062786249434538</c:v>
                </c:pt>
                <c:pt idx="10">
                  <c:v>14.006687375097474</c:v>
                </c:pt>
                <c:pt idx="11">
                  <c:v>19.17271881910855</c:v>
                </c:pt>
                <c:pt idx="12">
                  <c:v>25.940720531009433</c:v>
                </c:pt>
                <c:pt idx="13">
                  <c:v>32.354211178803489</c:v>
                </c:pt>
                <c:pt idx="14">
                  <c:v>42.274583756037224</c:v>
                </c:pt>
                <c:pt idx="15">
                  <c:v>48.042835800300061</c:v>
                </c:pt>
                <c:pt idx="16">
                  <c:v>43.775301672610524</c:v>
                </c:pt>
                <c:pt idx="17">
                  <c:v>44.287287702881805</c:v>
                </c:pt>
                <c:pt idx="18">
                  <c:v>45.329294017102995</c:v>
                </c:pt>
                <c:pt idx="19">
                  <c:v>42.769017728885757</c:v>
                </c:pt>
                <c:pt idx="20">
                  <c:v>72.173271019404183</c:v>
                </c:pt>
                <c:pt idx="21">
                  <c:v>44.805261805997105</c:v>
                </c:pt>
                <c:pt idx="22">
                  <c:v>35.923631962615723</c:v>
                </c:pt>
                <c:pt idx="23">
                  <c:v>33.502762863495207</c:v>
                </c:pt>
                <c:pt idx="24">
                  <c:v>31.980178245129103</c:v>
                </c:pt>
                <c:pt idx="25">
                  <c:v>29.139452884162289</c:v>
                </c:pt>
                <c:pt idx="26">
                  <c:v>28.140485490414743</c:v>
                </c:pt>
                <c:pt idx="27">
                  <c:v>27.493606596708489</c:v>
                </c:pt>
                <c:pt idx="28">
                  <c:v>24.192593036334241</c:v>
                </c:pt>
                <c:pt idx="29">
                  <c:v>25.640831167358638</c:v>
                </c:pt>
                <c:pt idx="30">
                  <c:v>22.562270663301163</c:v>
                </c:pt>
                <c:pt idx="31">
                  <c:v>21.788784187383161</c:v>
                </c:pt>
                <c:pt idx="32">
                  <c:v>20.558116277951466</c:v>
                </c:pt>
                <c:pt idx="33">
                  <c:v>18.515433968019543</c:v>
                </c:pt>
                <c:pt idx="34">
                  <c:v>18.515433968019543</c:v>
                </c:pt>
                <c:pt idx="35">
                  <c:v>16.482934665386523</c:v>
                </c:pt>
                <c:pt idx="36">
                  <c:v>17.267691479269189</c:v>
                </c:pt>
                <c:pt idx="37">
                  <c:v>16.482934665386523</c:v>
                </c:pt>
                <c:pt idx="38">
                  <c:v>15.917861794957133</c:v>
                </c:pt>
                <c:pt idx="39">
                  <c:v>15.018793653781751</c:v>
                </c:pt>
                <c:pt idx="40">
                  <c:v>13.844762167246868</c:v>
                </c:pt>
                <c:pt idx="41">
                  <c:v>15.372160920800171</c:v>
                </c:pt>
                <c:pt idx="42">
                  <c:v>14.006687375097474</c:v>
                </c:pt>
                <c:pt idx="43">
                  <c:v>14.673549410328077</c:v>
                </c:pt>
                <c:pt idx="44">
                  <c:v>11.902449121253825</c:v>
                </c:pt>
                <c:pt idx="45">
                  <c:v>12.182493977968742</c:v>
                </c:pt>
                <c:pt idx="46">
                  <c:v>12.041657474897431</c:v>
                </c:pt>
                <c:pt idx="47">
                  <c:v>11.902449121253825</c:v>
                </c:pt>
                <c:pt idx="48">
                  <c:v>11.902449121253825</c:v>
                </c:pt>
                <c:pt idx="49">
                  <c:v>10.473384301666774</c:v>
                </c:pt>
                <c:pt idx="50">
                  <c:v>10.114332624850951</c:v>
                </c:pt>
                <c:pt idx="51">
                  <c:v>9.7675900644497524</c:v>
                </c:pt>
                <c:pt idx="52">
                  <c:v>8.3972727284846052</c:v>
                </c:pt>
                <c:pt idx="53">
                  <c:v>8.5948466071113856</c:v>
                </c:pt>
                <c:pt idx="54">
                  <c:v>7.4754768367899365</c:v>
                </c:pt>
                <c:pt idx="55">
                  <c:v>6.8911126471238955</c:v>
                </c:pt>
                <c:pt idx="56">
                  <c:v>7.6513623892764313</c:v>
                </c:pt>
                <c:pt idx="57">
                  <c:v>6.9717095424860434</c:v>
                </c:pt>
                <c:pt idx="58">
                  <c:v>7.0532490809124893</c:v>
                </c:pt>
                <c:pt idx="59">
                  <c:v>6.8114474973404517</c:v>
                </c:pt>
                <c:pt idx="60">
                  <c:v>5.924342843914058</c:v>
                </c:pt>
                <c:pt idx="61">
                  <c:v>6.501890783152052</c:v>
                </c:pt>
                <c:pt idx="62">
                  <c:v>6.3524286881133314</c:v>
                </c:pt>
                <c:pt idx="63">
                  <c:v>6.1346528377650245</c:v>
                </c:pt>
                <c:pt idx="64">
                  <c:v>6.2789910287915802</c:v>
                </c:pt>
                <c:pt idx="65">
                  <c:v>6.2064023502410404</c:v>
                </c:pt>
                <c:pt idx="66">
                  <c:v>5.6551019659356445</c:v>
                </c:pt>
                <c:pt idx="67">
                  <c:v>5.3980971540129197</c:v>
                </c:pt>
                <c:pt idx="68">
                  <c:v>5.589725796915249</c:v>
                </c:pt>
                <c:pt idx="69">
                  <c:v>5.4612320777553407</c:v>
                </c:pt>
                <c:pt idx="70">
                  <c:v>4.9761234474502984</c:v>
                </c:pt>
                <c:pt idx="71">
                  <c:v>4.8055305028597655</c:v>
                </c:pt>
                <c:pt idx="72">
                  <c:v>4.6407858763528438</c:v>
                </c:pt>
                <c:pt idx="73">
                  <c:v>4.4298782201319575</c:v>
                </c:pt>
                <c:pt idx="74">
                  <c:v>4.4298782201319575</c:v>
                </c:pt>
                <c:pt idx="75">
                  <c:v>4.2285555869303675</c:v>
                </c:pt>
                <c:pt idx="76">
                  <c:v>4.328046475854916</c:v>
                </c:pt>
                <c:pt idx="77">
                  <c:v>3.8084005699431978</c:v>
                </c:pt>
              </c:numCache>
            </c:numRef>
          </c:xVal>
          <c:yVal>
            <c:numRef>
              <c:f>Data_final!$F$4755:$F$4832</c:f>
              <c:numCache>
                <c:formatCode>General</c:formatCode>
                <c:ptCount val="78"/>
                <c:pt idx="0">
                  <c:v>150</c:v>
                </c:pt>
                <c:pt idx="1">
                  <c:v>148</c:v>
                </c:pt>
                <c:pt idx="2">
                  <c:v>148</c:v>
                </c:pt>
                <c:pt idx="3">
                  <c:v>148</c:v>
                </c:pt>
                <c:pt idx="4">
                  <c:v>146</c:v>
                </c:pt>
                <c:pt idx="5">
                  <c:v>146</c:v>
                </c:pt>
                <c:pt idx="6">
                  <c:v>146</c:v>
                </c:pt>
                <c:pt idx="7">
                  <c:v>144</c:v>
                </c:pt>
                <c:pt idx="8">
                  <c:v>146</c:v>
                </c:pt>
                <c:pt idx="9">
                  <c:v>130</c:v>
                </c:pt>
                <c:pt idx="10">
                  <c:v>140</c:v>
                </c:pt>
                <c:pt idx="11">
                  <c:v>142</c:v>
                </c:pt>
                <c:pt idx="12">
                  <c:v>140</c:v>
                </c:pt>
                <c:pt idx="13">
                  <c:v>144</c:v>
                </c:pt>
                <c:pt idx="14">
                  <c:v>146</c:v>
                </c:pt>
                <c:pt idx="15">
                  <c:v>150</c:v>
                </c:pt>
                <c:pt idx="16">
                  <c:v>148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152</c:v>
                </c:pt>
                <c:pt idx="21">
                  <c:v>152</c:v>
                </c:pt>
                <c:pt idx="22">
                  <c:v>150</c:v>
                </c:pt>
                <c:pt idx="23">
                  <c:v>150</c:v>
                </c:pt>
                <c:pt idx="24">
                  <c:v>146</c:v>
                </c:pt>
                <c:pt idx="25">
                  <c:v>142</c:v>
                </c:pt>
                <c:pt idx="26">
                  <c:v>140</c:v>
                </c:pt>
                <c:pt idx="27">
                  <c:v>138</c:v>
                </c:pt>
                <c:pt idx="28">
                  <c:v>136</c:v>
                </c:pt>
                <c:pt idx="29">
                  <c:v>134</c:v>
                </c:pt>
                <c:pt idx="30">
                  <c:v>134</c:v>
                </c:pt>
                <c:pt idx="31">
                  <c:v>136</c:v>
                </c:pt>
                <c:pt idx="32">
                  <c:v>136</c:v>
                </c:pt>
                <c:pt idx="33">
                  <c:v>138</c:v>
                </c:pt>
                <c:pt idx="34">
                  <c:v>138</c:v>
                </c:pt>
                <c:pt idx="35">
                  <c:v>138</c:v>
                </c:pt>
                <c:pt idx="36">
                  <c:v>136</c:v>
                </c:pt>
                <c:pt idx="37">
                  <c:v>136</c:v>
                </c:pt>
                <c:pt idx="38">
                  <c:v>136</c:v>
                </c:pt>
                <c:pt idx="39">
                  <c:v>136</c:v>
                </c:pt>
                <c:pt idx="40">
                  <c:v>136</c:v>
                </c:pt>
                <c:pt idx="41">
                  <c:v>136</c:v>
                </c:pt>
                <c:pt idx="42">
                  <c:v>138</c:v>
                </c:pt>
                <c:pt idx="43">
                  <c:v>140</c:v>
                </c:pt>
                <c:pt idx="44">
                  <c:v>142</c:v>
                </c:pt>
                <c:pt idx="45">
                  <c:v>142</c:v>
                </c:pt>
                <c:pt idx="46">
                  <c:v>142</c:v>
                </c:pt>
                <c:pt idx="47">
                  <c:v>142</c:v>
                </c:pt>
                <c:pt idx="48">
                  <c:v>140</c:v>
                </c:pt>
                <c:pt idx="49">
                  <c:v>140</c:v>
                </c:pt>
                <c:pt idx="50">
                  <c:v>140</c:v>
                </c:pt>
                <c:pt idx="51">
                  <c:v>142</c:v>
                </c:pt>
                <c:pt idx="52">
                  <c:v>142</c:v>
                </c:pt>
                <c:pt idx="53">
                  <c:v>142</c:v>
                </c:pt>
                <c:pt idx="54">
                  <c:v>142</c:v>
                </c:pt>
                <c:pt idx="55">
                  <c:v>142</c:v>
                </c:pt>
                <c:pt idx="56">
                  <c:v>142</c:v>
                </c:pt>
                <c:pt idx="57">
                  <c:v>144</c:v>
                </c:pt>
                <c:pt idx="58">
                  <c:v>144</c:v>
                </c:pt>
                <c:pt idx="59">
                  <c:v>144</c:v>
                </c:pt>
                <c:pt idx="60">
                  <c:v>144</c:v>
                </c:pt>
                <c:pt idx="61">
                  <c:v>144</c:v>
                </c:pt>
                <c:pt idx="62">
                  <c:v>144</c:v>
                </c:pt>
                <c:pt idx="63">
                  <c:v>146</c:v>
                </c:pt>
                <c:pt idx="64">
                  <c:v>146</c:v>
                </c:pt>
                <c:pt idx="65">
                  <c:v>146</c:v>
                </c:pt>
                <c:pt idx="66">
                  <c:v>146</c:v>
                </c:pt>
                <c:pt idx="67">
                  <c:v>146</c:v>
                </c:pt>
                <c:pt idx="68">
                  <c:v>146</c:v>
                </c:pt>
                <c:pt idx="69">
                  <c:v>146</c:v>
                </c:pt>
                <c:pt idx="70">
                  <c:v>148</c:v>
                </c:pt>
                <c:pt idx="71">
                  <c:v>148</c:v>
                </c:pt>
                <c:pt idx="72">
                  <c:v>148</c:v>
                </c:pt>
                <c:pt idx="73">
                  <c:v>148</c:v>
                </c:pt>
                <c:pt idx="74">
                  <c:v>148</c:v>
                </c:pt>
                <c:pt idx="75">
                  <c:v>148</c:v>
                </c:pt>
                <c:pt idx="76">
                  <c:v>148</c:v>
                </c:pt>
                <c:pt idx="77">
                  <c:v>150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415616"/>
        <c:axId val="104417536"/>
      </c:scatterChart>
      <c:valAx>
        <c:axId val="104415616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Flow (Q)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04417536"/>
        <c:crosses val="autoZero"/>
        <c:crossBetween val="midCat"/>
      </c:valAx>
      <c:valAx>
        <c:axId val="104417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SpC (uS/cm)</a:t>
                </a:r>
              </a:p>
            </c:rich>
          </c:tx>
          <c:layout>
            <c:manualLayout>
              <c:xMode val="edge"/>
              <c:yMode val="edge"/>
              <c:x val="1.9253454167285702E-2"/>
              <c:y val="0.277986016834102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4415616"/>
        <c:crossesAt val="1.0000000000000005E-2"/>
        <c:crossBetween val="midCat"/>
      </c:valAx>
      <c:spPr>
        <a:ln>
          <a:solidFill>
            <a:prstClr val="black"/>
          </a:solidFill>
        </a:ln>
      </c:spPr>
    </c:plotArea>
    <c:legend>
      <c:legendPos val="r"/>
      <c:layout>
        <c:manualLayout>
          <c:xMode val="edge"/>
          <c:yMode val="edge"/>
          <c:x val="0.812161887782895"/>
          <c:y val="0.31236356231333162"/>
          <c:w val="0.16425320655672768"/>
          <c:h val="0.32929563761426389"/>
        </c:manualLayout>
      </c:layout>
      <c:overlay val="0"/>
      <c:spPr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92686618511579"/>
          <c:y val="3.8922300660693285E-2"/>
          <c:w val="0.63934741324815381"/>
          <c:h val="0.77874536157118357"/>
        </c:manualLayout>
      </c:layout>
      <c:scatterChart>
        <c:scatterStyle val="lineMarker"/>
        <c:varyColors val="0"/>
        <c:ser>
          <c:idx val="0"/>
          <c:order val="0"/>
          <c:tx>
            <c:v>Sept 18-19</c:v>
          </c:tx>
          <c:xVal>
            <c:numRef>
              <c:f>Data_final!$D$2204:$D$2330</c:f>
              <c:numCache>
                <c:formatCode>0.000</c:formatCode>
                <c:ptCount val="127"/>
                <c:pt idx="0">
                  <c:v>6.6583243837843434E-2</c:v>
                </c:pt>
                <c:pt idx="1">
                  <c:v>6.7361986402544913E-2</c:v>
                </c:pt>
                <c:pt idx="2">
                  <c:v>7.0569108125661334E-2</c:v>
                </c:pt>
                <c:pt idx="3">
                  <c:v>7.3074261707585283E-2</c:v>
                </c:pt>
                <c:pt idx="4">
                  <c:v>7.0569108125661334E-2</c:v>
                </c:pt>
                <c:pt idx="5">
                  <c:v>6.8946902047884048E-2</c:v>
                </c:pt>
                <c:pt idx="6">
                  <c:v>7.139446845782442E-2</c:v>
                </c:pt>
                <c:pt idx="7">
                  <c:v>7.0569108125661334E-2</c:v>
                </c:pt>
                <c:pt idx="8">
                  <c:v>6.8149836964200877E-2</c:v>
                </c:pt>
                <c:pt idx="9">
                  <c:v>6.5813503976512824E-2</c:v>
                </c:pt>
                <c:pt idx="10">
                  <c:v>8.4016322171404423E-2</c:v>
                </c:pt>
                <c:pt idx="11">
                  <c:v>7.9270936165666925E-2</c:v>
                </c:pt>
                <c:pt idx="12">
                  <c:v>8.0198071111004007E-2</c:v>
                </c:pt>
                <c:pt idx="13">
                  <c:v>7.9270936165666925E-2</c:v>
                </c:pt>
                <c:pt idx="14">
                  <c:v>9.1140879922596757E-2</c:v>
                </c:pt>
                <c:pt idx="15">
                  <c:v>9.5480120961555559E-2</c:v>
                </c:pt>
                <c:pt idx="16">
                  <c:v>0.11500373200817229</c:v>
                </c:pt>
                <c:pt idx="17">
                  <c:v>0.16684372628282093</c:v>
                </c:pt>
                <c:pt idx="18">
                  <c:v>1.5555986654004716</c:v>
                </c:pt>
                <c:pt idx="19">
                  <c:v>1.6875129439940428</c:v>
                </c:pt>
                <c:pt idx="20">
                  <c:v>1.3218995664126998</c:v>
                </c:pt>
                <c:pt idx="21">
                  <c:v>0.8799352297137556</c:v>
                </c:pt>
                <c:pt idx="22">
                  <c:v>0.76533482542411502</c:v>
                </c:pt>
                <c:pt idx="23">
                  <c:v>0.6973519007653165</c:v>
                </c:pt>
                <c:pt idx="24">
                  <c:v>0.56565697135464077</c:v>
                </c:pt>
                <c:pt idx="25">
                  <c:v>0.52143909938320709</c:v>
                </c:pt>
                <c:pt idx="26">
                  <c:v>0.40846508575742713</c:v>
                </c:pt>
                <c:pt idx="27">
                  <c:v>0.40846508575742713</c:v>
                </c:pt>
                <c:pt idx="28">
                  <c:v>0.34308829590953677</c:v>
                </c:pt>
                <c:pt idx="29">
                  <c:v>0.33132644086879365</c:v>
                </c:pt>
                <c:pt idx="30">
                  <c:v>0.31626880085921605</c:v>
                </c:pt>
                <c:pt idx="31">
                  <c:v>0.27189873436557038</c:v>
                </c:pt>
                <c:pt idx="32">
                  <c:v>0.26875543160615173</c:v>
                </c:pt>
                <c:pt idx="33">
                  <c:v>0.26257742105498083</c:v>
                </c:pt>
                <c:pt idx="34">
                  <c:v>0.21548074542622347</c:v>
                </c:pt>
                <c:pt idx="35">
                  <c:v>0.22573983985731719</c:v>
                </c:pt>
                <c:pt idx="36">
                  <c:v>0.22055064943194</c:v>
                </c:pt>
                <c:pt idx="37">
                  <c:v>0.19634008855932331</c:v>
                </c:pt>
                <c:pt idx="38">
                  <c:v>0.18741711107155395</c:v>
                </c:pt>
                <c:pt idx="39">
                  <c:v>0.1852504635372508</c:v>
                </c:pt>
                <c:pt idx="40">
                  <c:v>0.17276656092846601</c:v>
                </c:pt>
                <c:pt idx="41">
                  <c:v>0.16684372628282093</c:v>
                </c:pt>
                <c:pt idx="42">
                  <c:v>0.15926125637297847</c:v>
                </c:pt>
                <c:pt idx="43">
                  <c:v>0.15560024116526677</c:v>
                </c:pt>
                <c:pt idx="44">
                  <c:v>0.16300840918723059</c:v>
                </c:pt>
                <c:pt idx="45">
                  <c:v>0.15926125637297847</c:v>
                </c:pt>
                <c:pt idx="46">
                  <c:v>0.15742010640295825</c:v>
                </c:pt>
                <c:pt idx="47">
                  <c:v>0.15926125637297847</c:v>
                </c:pt>
                <c:pt idx="48">
                  <c:v>0.13851949748925119</c:v>
                </c:pt>
                <c:pt idx="49">
                  <c:v>0.14511444685458194</c:v>
                </c:pt>
                <c:pt idx="50">
                  <c:v>0.15560024116526677</c:v>
                </c:pt>
                <c:pt idx="51">
                  <c:v>0.14177863117101674</c:v>
                </c:pt>
                <c:pt idx="52">
                  <c:v>0.14343684198343909</c:v>
                </c:pt>
                <c:pt idx="53">
                  <c:v>0.14343684198343909</c:v>
                </c:pt>
                <c:pt idx="54">
                  <c:v>0.14013959021105687</c:v>
                </c:pt>
                <c:pt idx="55">
                  <c:v>0.15380141459638932</c:v>
                </c:pt>
                <c:pt idx="56">
                  <c:v>0.13377073086208799</c:v>
                </c:pt>
                <c:pt idx="57">
                  <c:v>0.1468116726129729</c:v>
                </c:pt>
                <c:pt idx="58">
                  <c:v>0.13691813395327451</c:v>
                </c:pt>
                <c:pt idx="59">
                  <c:v>0.14343684198343909</c:v>
                </c:pt>
                <c:pt idx="60">
                  <c:v>0.12621513050011343</c:v>
                </c:pt>
                <c:pt idx="61">
                  <c:v>0.13851949748925119</c:v>
                </c:pt>
                <c:pt idx="62">
                  <c:v>0.13691813395327451</c:v>
                </c:pt>
                <c:pt idx="63">
                  <c:v>0.13377073086208799</c:v>
                </c:pt>
                <c:pt idx="64">
                  <c:v>0.12621513050011343</c:v>
                </c:pt>
                <c:pt idx="65">
                  <c:v>0.13222426574731191</c:v>
                </c:pt>
                <c:pt idx="66">
                  <c:v>0.13222426574731191</c:v>
                </c:pt>
                <c:pt idx="67">
                  <c:v>0.12769131412777104</c:v>
                </c:pt>
                <c:pt idx="68">
                  <c:v>0.12769131412777104</c:v>
                </c:pt>
                <c:pt idx="69">
                  <c:v>0.12621513050011343</c:v>
                </c:pt>
                <c:pt idx="70">
                  <c:v>0.13069567864169185</c:v>
                </c:pt>
                <c:pt idx="71">
                  <c:v>0.13377073086208799</c:v>
                </c:pt>
                <c:pt idx="72">
                  <c:v>0.13533528308317344</c:v>
                </c:pt>
                <c:pt idx="73">
                  <c:v>0.12621513050011343</c:v>
                </c:pt>
                <c:pt idx="74">
                  <c:v>0.11908628340816865</c:v>
                </c:pt>
                <c:pt idx="75">
                  <c:v>0.13069567864169185</c:v>
                </c:pt>
                <c:pt idx="76">
                  <c:v>0.13851949748925119</c:v>
                </c:pt>
                <c:pt idx="77">
                  <c:v>0.13377073086208799</c:v>
                </c:pt>
                <c:pt idx="78">
                  <c:v>0.12918476286535685</c:v>
                </c:pt>
                <c:pt idx="79">
                  <c:v>0.12918476286535685</c:v>
                </c:pt>
                <c:pt idx="80">
                  <c:v>0.12918476286535685</c:v>
                </c:pt>
                <c:pt idx="81">
                  <c:v>0.12621513050011343</c:v>
                </c:pt>
                <c:pt idx="82">
                  <c:v>0.12769131412777104</c:v>
                </c:pt>
                <c:pt idx="83">
                  <c:v>0.11634878965409293</c:v>
                </c:pt>
                <c:pt idx="84">
                  <c:v>0.11770957879010832</c:v>
                </c:pt>
                <c:pt idx="85">
                  <c:v>0.12188818584303721</c:v>
                </c:pt>
                <c:pt idx="86">
                  <c:v>0.11500373200817229</c:v>
                </c:pt>
                <c:pt idx="87">
                  <c:v>0.11908628340816865</c:v>
                </c:pt>
                <c:pt idx="88">
                  <c:v>0.11367422398744523</c:v>
                </c:pt>
                <c:pt idx="89">
                  <c:v>0.11500373200817229</c:v>
                </c:pt>
                <c:pt idx="90">
                  <c:v>0.11106113984996795</c:v>
                </c:pt>
                <c:pt idx="91">
                  <c:v>0.10850812393614027</c:v>
                </c:pt>
                <c:pt idx="92">
                  <c:v>0.10850812393614027</c:v>
                </c:pt>
                <c:pt idx="93">
                  <c:v>0.11106113984996795</c:v>
                </c:pt>
                <c:pt idx="94">
                  <c:v>0.11770957879010832</c:v>
                </c:pt>
                <c:pt idx="95">
                  <c:v>0.12331376250435791</c:v>
                </c:pt>
                <c:pt idx="96">
                  <c:v>0.12331376250435791</c:v>
                </c:pt>
                <c:pt idx="97">
                  <c:v>9.8869597935013265E-2</c:v>
                </c:pt>
                <c:pt idx="98">
                  <c:v>0.10002595439692506</c:v>
                </c:pt>
                <c:pt idx="99">
                  <c:v>0.10119583534255019</c:v>
                </c:pt>
                <c:pt idx="100">
                  <c:v>9.4376316898663243E-2</c:v>
                </c:pt>
                <c:pt idx="101">
                  <c:v>0.10119583534255019</c:v>
                </c:pt>
                <c:pt idx="102">
                  <c:v>8.6998842370653445E-2</c:v>
                </c:pt>
                <c:pt idx="103">
                  <c:v>9.3285273433442728E-2</c:v>
                </c:pt>
                <c:pt idx="104">
                  <c:v>0.10119583534255019</c:v>
                </c:pt>
                <c:pt idx="105">
                  <c:v>9.2206843046186246E-2</c:v>
                </c:pt>
                <c:pt idx="106">
                  <c:v>9.2206843046186246E-2</c:v>
                </c:pt>
                <c:pt idx="107">
                  <c:v>9.4376316898663243E-2</c:v>
                </c:pt>
                <c:pt idx="108">
                  <c:v>9.6596834867185052E-2</c:v>
                </c:pt>
                <c:pt idx="109">
                  <c:v>9.3285273433442728E-2</c:v>
                </c:pt>
                <c:pt idx="110">
                  <c:v>9.5480120961555559E-2</c:v>
                </c:pt>
                <c:pt idx="111">
                  <c:v>9.1140879922596757E-2</c:v>
                </c:pt>
                <c:pt idx="112">
                  <c:v>9.3285273433442728E-2</c:v>
                </c:pt>
                <c:pt idx="113">
                  <c:v>8.4016322171404423E-2</c:v>
                </c:pt>
                <c:pt idx="114">
                  <c:v>9.3285273433442728E-2</c:v>
                </c:pt>
                <c:pt idx="115">
                  <c:v>8.4998958078478667E-2</c:v>
                </c:pt>
                <c:pt idx="116">
                  <c:v>9.1140879922596757E-2</c:v>
                </c:pt>
                <c:pt idx="117">
                  <c:v>8.6998842370653445E-2</c:v>
                </c:pt>
                <c:pt idx="118">
                  <c:v>8.801636115959674E-2</c:v>
                </c:pt>
                <c:pt idx="119">
                  <c:v>9.3285273433442728E-2</c:v>
                </c:pt>
                <c:pt idx="120">
                  <c:v>8.4016322171404423E-2</c:v>
                </c:pt>
                <c:pt idx="121">
                  <c:v>8.2084998507567064E-2</c:v>
                </c:pt>
                <c:pt idx="122">
                  <c:v>8.4998958078478667E-2</c:v>
                </c:pt>
                <c:pt idx="123">
                  <c:v>8.599308667293673E-2</c:v>
                </c:pt>
                <c:pt idx="124">
                  <c:v>8.4016322171404423E-2</c:v>
                </c:pt>
                <c:pt idx="125">
                  <c:v>8.4016322171404423E-2</c:v>
                </c:pt>
                <c:pt idx="126">
                  <c:v>7.5668346475345483E-2</c:v>
                </c:pt>
              </c:numCache>
            </c:numRef>
          </c:xVal>
          <c:yVal>
            <c:numRef>
              <c:f>Data_final!$F$2204:$F$2330</c:f>
              <c:numCache>
                <c:formatCode>General</c:formatCode>
                <c:ptCount val="127"/>
                <c:pt idx="0">
                  <c:v>552</c:v>
                </c:pt>
                <c:pt idx="1">
                  <c:v>554</c:v>
                </c:pt>
                <c:pt idx="2">
                  <c:v>554</c:v>
                </c:pt>
                <c:pt idx="3">
                  <c:v>554</c:v>
                </c:pt>
                <c:pt idx="4">
                  <c:v>554</c:v>
                </c:pt>
                <c:pt idx="5">
                  <c:v>554</c:v>
                </c:pt>
                <c:pt idx="6">
                  <c:v>556</c:v>
                </c:pt>
                <c:pt idx="7">
                  <c:v>556</c:v>
                </c:pt>
                <c:pt idx="8">
                  <c:v>556</c:v>
                </c:pt>
                <c:pt idx="9">
                  <c:v>554</c:v>
                </c:pt>
                <c:pt idx="10">
                  <c:v>528</c:v>
                </c:pt>
                <c:pt idx="11">
                  <c:v>518</c:v>
                </c:pt>
                <c:pt idx="12">
                  <c:v>516</c:v>
                </c:pt>
                <c:pt idx="13">
                  <c:v>506</c:v>
                </c:pt>
                <c:pt idx="14">
                  <c:v>488</c:v>
                </c:pt>
                <c:pt idx="15">
                  <c:v>450</c:v>
                </c:pt>
                <c:pt idx="16">
                  <c:v>430</c:v>
                </c:pt>
                <c:pt idx="17">
                  <c:v>420</c:v>
                </c:pt>
                <c:pt idx="18">
                  <c:v>414</c:v>
                </c:pt>
                <c:pt idx="19">
                  <c:v>378</c:v>
                </c:pt>
                <c:pt idx="20">
                  <c:v>296</c:v>
                </c:pt>
                <c:pt idx="21">
                  <c:v>248</c:v>
                </c:pt>
                <c:pt idx="22">
                  <c:v>230</c:v>
                </c:pt>
                <c:pt idx="23">
                  <c:v>226</c:v>
                </c:pt>
                <c:pt idx="24">
                  <c:v>230</c:v>
                </c:pt>
                <c:pt idx="25">
                  <c:v>230</c:v>
                </c:pt>
                <c:pt idx="26">
                  <c:v>230</c:v>
                </c:pt>
                <c:pt idx="27">
                  <c:v>232</c:v>
                </c:pt>
                <c:pt idx="28">
                  <c:v>236</c:v>
                </c:pt>
                <c:pt idx="29">
                  <c:v>240</c:v>
                </c:pt>
                <c:pt idx="30">
                  <c:v>246</c:v>
                </c:pt>
                <c:pt idx="31">
                  <c:v>250</c:v>
                </c:pt>
                <c:pt idx="32">
                  <c:v>254</c:v>
                </c:pt>
                <c:pt idx="33">
                  <c:v>258</c:v>
                </c:pt>
                <c:pt idx="34">
                  <c:v>256</c:v>
                </c:pt>
                <c:pt idx="35">
                  <c:v>264</c:v>
                </c:pt>
                <c:pt idx="36">
                  <c:v>268</c:v>
                </c:pt>
                <c:pt idx="37">
                  <c:v>272</c:v>
                </c:pt>
                <c:pt idx="38">
                  <c:v>276</c:v>
                </c:pt>
                <c:pt idx="39">
                  <c:v>278</c:v>
                </c:pt>
                <c:pt idx="40">
                  <c:v>282</c:v>
                </c:pt>
                <c:pt idx="41">
                  <c:v>284</c:v>
                </c:pt>
                <c:pt idx="42">
                  <c:v>288</c:v>
                </c:pt>
                <c:pt idx="43">
                  <c:v>290</c:v>
                </c:pt>
                <c:pt idx="44">
                  <c:v>292</c:v>
                </c:pt>
                <c:pt idx="45">
                  <c:v>294</c:v>
                </c:pt>
                <c:pt idx="46">
                  <c:v>296</c:v>
                </c:pt>
                <c:pt idx="47">
                  <c:v>298</c:v>
                </c:pt>
                <c:pt idx="48">
                  <c:v>300</c:v>
                </c:pt>
                <c:pt idx="49">
                  <c:v>302</c:v>
                </c:pt>
                <c:pt idx="50">
                  <c:v>304</c:v>
                </c:pt>
                <c:pt idx="51">
                  <c:v>308</c:v>
                </c:pt>
                <c:pt idx="52">
                  <c:v>310</c:v>
                </c:pt>
                <c:pt idx="53">
                  <c:v>310</c:v>
                </c:pt>
                <c:pt idx="54">
                  <c:v>312</c:v>
                </c:pt>
                <c:pt idx="55">
                  <c:v>314</c:v>
                </c:pt>
                <c:pt idx="56">
                  <c:v>316</c:v>
                </c:pt>
                <c:pt idx="57">
                  <c:v>316</c:v>
                </c:pt>
                <c:pt idx="58">
                  <c:v>318</c:v>
                </c:pt>
                <c:pt idx="59">
                  <c:v>318</c:v>
                </c:pt>
                <c:pt idx="60">
                  <c:v>320</c:v>
                </c:pt>
                <c:pt idx="61">
                  <c:v>322</c:v>
                </c:pt>
                <c:pt idx="62">
                  <c:v>322</c:v>
                </c:pt>
                <c:pt idx="63">
                  <c:v>324</c:v>
                </c:pt>
                <c:pt idx="64">
                  <c:v>324</c:v>
                </c:pt>
                <c:pt idx="65">
                  <c:v>326</c:v>
                </c:pt>
                <c:pt idx="66">
                  <c:v>326</c:v>
                </c:pt>
                <c:pt idx="67">
                  <c:v>328</c:v>
                </c:pt>
                <c:pt idx="68">
                  <c:v>328</c:v>
                </c:pt>
                <c:pt idx="69">
                  <c:v>330</c:v>
                </c:pt>
                <c:pt idx="70">
                  <c:v>330</c:v>
                </c:pt>
                <c:pt idx="71">
                  <c:v>332</c:v>
                </c:pt>
                <c:pt idx="72">
                  <c:v>332</c:v>
                </c:pt>
                <c:pt idx="73">
                  <c:v>334</c:v>
                </c:pt>
                <c:pt idx="74">
                  <c:v>334</c:v>
                </c:pt>
                <c:pt idx="75">
                  <c:v>336</c:v>
                </c:pt>
                <c:pt idx="76">
                  <c:v>336</c:v>
                </c:pt>
                <c:pt idx="77">
                  <c:v>338</c:v>
                </c:pt>
                <c:pt idx="78">
                  <c:v>338</c:v>
                </c:pt>
                <c:pt idx="79">
                  <c:v>338</c:v>
                </c:pt>
                <c:pt idx="80">
                  <c:v>340</c:v>
                </c:pt>
                <c:pt idx="81">
                  <c:v>340</c:v>
                </c:pt>
                <c:pt idx="82">
                  <c:v>342</c:v>
                </c:pt>
                <c:pt idx="83">
                  <c:v>342</c:v>
                </c:pt>
                <c:pt idx="84">
                  <c:v>344</c:v>
                </c:pt>
                <c:pt idx="85">
                  <c:v>344</c:v>
                </c:pt>
                <c:pt idx="86">
                  <c:v>344</c:v>
                </c:pt>
                <c:pt idx="87">
                  <c:v>346</c:v>
                </c:pt>
                <c:pt idx="88">
                  <c:v>346</c:v>
                </c:pt>
                <c:pt idx="89">
                  <c:v>348</c:v>
                </c:pt>
                <c:pt idx="90">
                  <c:v>348</c:v>
                </c:pt>
                <c:pt idx="91">
                  <c:v>350</c:v>
                </c:pt>
                <c:pt idx="92">
                  <c:v>350</c:v>
                </c:pt>
                <c:pt idx="93">
                  <c:v>350</c:v>
                </c:pt>
                <c:pt idx="94">
                  <c:v>352</c:v>
                </c:pt>
                <c:pt idx="95">
                  <c:v>352</c:v>
                </c:pt>
                <c:pt idx="96">
                  <c:v>354</c:v>
                </c:pt>
                <c:pt idx="97">
                  <c:v>354</c:v>
                </c:pt>
                <c:pt idx="98">
                  <c:v>354</c:v>
                </c:pt>
                <c:pt idx="99">
                  <c:v>356</c:v>
                </c:pt>
                <c:pt idx="100">
                  <c:v>356</c:v>
                </c:pt>
                <c:pt idx="101">
                  <c:v>356</c:v>
                </c:pt>
                <c:pt idx="102">
                  <c:v>358</c:v>
                </c:pt>
                <c:pt idx="103">
                  <c:v>358</c:v>
                </c:pt>
                <c:pt idx="104">
                  <c:v>360</c:v>
                </c:pt>
                <c:pt idx="105">
                  <c:v>360</c:v>
                </c:pt>
                <c:pt idx="106">
                  <c:v>362</c:v>
                </c:pt>
                <c:pt idx="107">
                  <c:v>362</c:v>
                </c:pt>
                <c:pt idx="108">
                  <c:v>362</c:v>
                </c:pt>
                <c:pt idx="109">
                  <c:v>364</c:v>
                </c:pt>
                <c:pt idx="110">
                  <c:v>364</c:v>
                </c:pt>
                <c:pt idx="111">
                  <c:v>364</c:v>
                </c:pt>
                <c:pt idx="112">
                  <c:v>366</c:v>
                </c:pt>
                <c:pt idx="113">
                  <c:v>366</c:v>
                </c:pt>
                <c:pt idx="114">
                  <c:v>366</c:v>
                </c:pt>
                <c:pt idx="115">
                  <c:v>368</c:v>
                </c:pt>
                <c:pt idx="116">
                  <c:v>368</c:v>
                </c:pt>
                <c:pt idx="117">
                  <c:v>368</c:v>
                </c:pt>
                <c:pt idx="118">
                  <c:v>370</c:v>
                </c:pt>
                <c:pt idx="119">
                  <c:v>370</c:v>
                </c:pt>
                <c:pt idx="120">
                  <c:v>372</c:v>
                </c:pt>
                <c:pt idx="121">
                  <c:v>372</c:v>
                </c:pt>
                <c:pt idx="122">
                  <c:v>372</c:v>
                </c:pt>
                <c:pt idx="123">
                  <c:v>372</c:v>
                </c:pt>
                <c:pt idx="124">
                  <c:v>374</c:v>
                </c:pt>
                <c:pt idx="125">
                  <c:v>374</c:v>
                </c:pt>
                <c:pt idx="126">
                  <c:v>374</c:v>
                </c:pt>
              </c:numCache>
            </c:numRef>
          </c:yVal>
          <c:smooth val="0"/>
        </c:ser>
        <c:ser>
          <c:idx val="1"/>
          <c:order val="1"/>
          <c:tx>
            <c:v>Sept 26-27</c:v>
          </c:tx>
          <c:marker>
            <c:symbol val="diamond"/>
            <c:size val="6"/>
          </c:marker>
          <c:xVal>
            <c:numRef>
              <c:f>Data_final!$D$2944:$D$3064</c:f>
              <c:numCache>
                <c:formatCode>0.000</c:formatCode>
                <c:ptCount val="121"/>
                <c:pt idx="0">
                  <c:v>0.16491491868303534</c:v>
                </c:pt>
                <c:pt idx="1">
                  <c:v>0.17683147112530481</c:v>
                </c:pt>
                <c:pt idx="2">
                  <c:v>0.1852504635372508</c:v>
                </c:pt>
                <c:pt idx="3">
                  <c:v>0.275078800483326</c:v>
                </c:pt>
                <c:pt idx="4">
                  <c:v>0.24488250742764181</c:v>
                </c:pt>
                <c:pt idx="5">
                  <c:v>0.27189873436557038</c:v>
                </c:pt>
                <c:pt idx="6">
                  <c:v>0.50356296903237752</c:v>
                </c:pt>
                <c:pt idx="7">
                  <c:v>0.78334188257188153</c:v>
                </c:pt>
                <c:pt idx="8">
                  <c:v>1.0235283389041927</c:v>
                </c:pt>
                <c:pt idx="9">
                  <c:v>1.8736848071235639</c:v>
                </c:pt>
                <c:pt idx="10">
                  <c:v>3.8529427618867467</c:v>
                </c:pt>
                <c:pt idx="11">
                  <c:v>6.1346528377650245</c:v>
                </c:pt>
                <c:pt idx="12">
                  <c:v>15.551950239110136</c:v>
                </c:pt>
                <c:pt idx="13">
                  <c:v>18.951071373377427</c:v>
                </c:pt>
                <c:pt idx="14">
                  <c:v>24.761804564264597</c:v>
                </c:pt>
                <c:pt idx="15">
                  <c:v>27.815165602847795</c:v>
                </c:pt>
                <c:pt idx="16">
                  <c:v>34.291027222374552</c:v>
                </c:pt>
                <c:pt idx="17">
                  <c:v>37.633965439898574</c:v>
                </c:pt>
                <c:pt idx="18">
                  <c:v>49.748322597392495</c:v>
                </c:pt>
                <c:pt idx="19">
                  <c:v>64.250576727223788</c:v>
                </c:pt>
                <c:pt idx="20">
                  <c:v>73.017393278053746</c:v>
                </c:pt>
                <c:pt idx="21">
                  <c:v>86.931137443896191</c:v>
                </c:pt>
                <c:pt idx="22">
                  <c:v>91.069951546637853</c:v>
                </c:pt>
                <c:pt idx="23">
                  <c:v>92.135085107979108</c:v>
                </c:pt>
                <c:pt idx="24">
                  <c:v>92.135085107979108</c:v>
                </c:pt>
                <c:pt idx="25">
                  <c:v>88.976482707003427</c:v>
                </c:pt>
                <c:pt idx="26">
                  <c:v>90.017131530154259</c:v>
                </c:pt>
                <c:pt idx="27">
                  <c:v>77.38842423841615</c:v>
                </c:pt>
                <c:pt idx="28">
                  <c:v>79.209245311159549</c:v>
                </c:pt>
                <c:pt idx="29">
                  <c:v>62.047919339141373</c:v>
                </c:pt>
                <c:pt idx="30">
                  <c:v>48.042835800300061</c:v>
                </c:pt>
                <c:pt idx="31">
                  <c:v>82.021117671221162</c:v>
                </c:pt>
                <c:pt idx="32">
                  <c:v>80.135658734211248</c:v>
                </c:pt>
                <c:pt idx="33">
                  <c:v>74.735371253000466</c:v>
                </c:pt>
                <c:pt idx="34">
                  <c:v>73.017393278053746</c:v>
                </c:pt>
                <c:pt idx="35">
                  <c:v>58.543346412033998</c:v>
                </c:pt>
                <c:pt idx="36">
                  <c:v>57.197582310922058</c:v>
                </c:pt>
                <c:pt idx="37">
                  <c:v>50.33016772983212</c:v>
                </c:pt>
                <c:pt idx="38">
                  <c:v>43.269234489683107</c:v>
                </c:pt>
                <c:pt idx="39">
                  <c:v>43.269234489683107</c:v>
                </c:pt>
                <c:pt idx="40">
                  <c:v>37.19889556842201</c:v>
                </c:pt>
                <c:pt idx="41">
                  <c:v>35.50833451101159</c:v>
                </c:pt>
                <c:pt idx="42">
                  <c:v>33.115452024396674</c:v>
                </c:pt>
                <c:pt idx="43">
                  <c:v>14.503914901143704</c:v>
                </c:pt>
                <c:pt idx="44">
                  <c:v>12.911773071093098</c:v>
                </c:pt>
                <c:pt idx="45">
                  <c:v>11.494405819097826</c:v>
                </c:pt>
                <c:pt idx="46">
                  <c:v>10.972024857004627</c:v>
                </c:pt>
                <c:pt idx="47">
                  <c:v>10.473384301666774</c:v>
                </c:pt>
                <c:pt idx="48">
                  <c:v>9.3236869018590056</c:v>
                </c:pt>
                <c:pt idx="49">
                  <c:v>9.0040494933772148</c:v>
                </c:pt>
                <c:pt idx="50">
                  <c:v>8.7970690709131159</c:v>
                </c:pt>
                <c:pt idx="51">
                  <c:v>8.0156457461157657</c:v>
                </c:pt>
                <c:pt idx="52">
                  <c:v>7.7408509937217014</c:v>
                </c:pt>
                <c:pt idx="53">
                  <c:v>7.3036344502129396</c:v>
                </c:pt>
                <c:pt idx="54">
                  <c:v>6.7327033216311625</c:v>
                </c:pt>
                <c:pt idx="55">
                  <c:v>6.4267252576934055</c:v>
                </c:pt>
                <c:pt idx="56">
                  <c:v>6.0637327901303424</c:v>
                </c:pt>
                <c:pt idx="57">
                  <c:v>5.589725796915249</c:v>
                </c:pt>
                <c:pt idx="58">
                  <c:v>5.3356921056062037</c:v>
                </c:pt>
                <c:pt idx="59">
                  <c:v>5.0932033663510454</c:v>
                </c:pt>
                <c:pt idx="60">
                  <c:v>4.7499758592335244</c:v>
                </c:pt>
                <c:pt idx="61">
                  <c:v>4.5871357735487779</c:v>
                </c:pt>
                <c:pt idx="62">
                  <c:v>4.5871357735487779</c:v>
                </c:pt>
                <c:pt idx="63">
                  <c:v>4.640785876352842</c:v>
                </c:pt>
                <c:pt idx="64">
                  <c:v>4.5341058961995344</c:v>
                </c:pt>
                <c:pt idx="65">
                  <c:v>4.2780118169507855</c:v>
                </c:pt>
                <c:pt idx="66">
                  <c:v>4.7499758592335244</c:v>
                </c:pt>
                <c:pt idx="67">
                  <c:v>4.9761234474502984</c:v>
                </c:pt>
                <c:pt idx="68">
                  <c:v>4.8617349010363355</c:v>
                </c:pt>
                <c:pt idx="69">
                  <c:v>4.8617349010363355</c:v>
                </c:pt>
                <c:pt idx="70">
                  <c:v>4.5341058961995344</c:v>
                </c:pt>
                <c:pt idx="71">
                  <c:v>3.9897195133188377</c:v>
                </c:pt>
                <c:pt idx="72">
                  <c:v>3.5517550485092064</c:v>
                </c:pt>
                <c:pt idx="73">
                  <c:v>3.7208550317429592</c:v>
                </c:pt>
                <c:pt idx="74">
                  <c:v>3.6778398484764461</c:v>
                </c:pt>
                <c:pt idx="75">
                  <c:v>3.3903400742547567</c:v>
                </c:pt>
                <c:pt idx="76">
                  <c:v>3.1253143944969479</c:v>
                </c:pt>
                <c:pt idx="77">
                  <c:v>3.1253143944969479</c:v>
                </c:pt>
                <c:pt idx="78">
                  <c:v>2.9832796720471202</c:v>
                </c:pt>
                <c:pt idx="79">
                  <c:v>3.0181714365380525</c:v>
                </c:pt>
                <c:pt idx="80">
                  <c:v>2.8810059907033798</c:v>
                </c:pt>
                <c:pt idx="81">
                  <c:v>2.7822384861333687</c:v>
                </c:pt>
                <c:pt idx="82">
                  <c:v>2.686856958541691</c:v>
                </c:pt>
                <c:pt idx="83">
                  <c:v>2.6250928835231537</c:v>
                </c:pt>
                <c:pt idx="84">
                  <c:v>2.5350986682362922</c:v>
                </c:pt>
                <c:pt idx="85">
                  <c:v>2.476823134130683</c:v>
                </c:pt>
                <c:pt idx="86">
                  <c:v>2.4481896614142182</c:v>
                </c:pt>
                <c:pt idx="87">
                  <c:v>2.364260095022384</c:v>
                </c:pt>
                <c:pt idx="88">
                  <c:v>2.2832078269974998</c:v>
                </c:pt>
                <c:pt idx="89">
                  <c:v>2.2049342169408122</c:v>
                </c:pt>
                <c:pt idx="90">
                  <c:v>2.129344006073127</c:v>
                </c:pt>
                <c:pt idx="91">
                  <c:v>2.129344006073127</c:v>
                </c:pt>
                <c:pt idx="92">
                  <c:v>2.0563452013050627</c:v>
                </c:pt>
                <c:pt idx="93">
                  <c:v>1.9858489632816809</c:v>
                </c:pt>
                <c:pt idx="94">
                  <c:v>1.9858489632816809</c:v>
                </c:pt>
                <c:pt idx="95">
                  <c:v>1.9177694982652176</c:v>
                </c:pt>
                <c:pt idx="96">
                  <c:v>1.8955990009663224</c:v>
                </c:pt>
                <c:pt idx="97">
                  <c:v>1.8094505870811513</c:v>
                </c:pt>
                <c:pt idx="98">
                  <c:v>1.7474184636820835</c:v>
                </c:pt>
                <c:pt idx="99">
                  <c:v>1.7678558749222062</c:v>
                </c:pt>
                <c:pt idx="100">
                  <c:v>1.7885323175030519</c:v>
                </c:pt>
                <c:pt idx="101">
                  <c:v>1.6680043423604658</c:v>
                </c:pt>
                <c:pt idx="102">
                  <c:v>1.6296611231558564</c:v>
                </c:pt>
                <c:pt idx="103">
                  <c:v>1.6487212711674422</c:v>
                </c:pt>
                <c:pt idx="104">
                  <c:v>1.5921993179989398</c:v>
                </c:pt>
                <c:pt idx="105">
                  <c:v>1.5555986654004716</c:v>
                </c:pt>
                <c:pt idx="106">
                  <c:v>1.537615067246151</c:v>
                </c:pt>
                <c:pt idx="107">
                  <c:v>1.5198393696318346</c:v>
                </c:pt>
                <c:pt idx="108">
                  <c:v>1.4677357841584924</c:v>
                </c:pt>
                <c:pt idx="109">
                  <c:v>1.4339962347597193</c:v>
                </c:pt>
                <c:pt idx="110">
                  <c:v>1.3688260689815801</c:v>
                </c:pt>
                <c:pt idx="111">
                  <c:v>1.3688260689815801</c:v>
                </c:pt>
                <c:pt idx="112">
                  <c:v>1.337360204844992</c:v>
                </c:pt>
                <c:pt idx="113">
                  <c:v>1.2765818121671058</c:v>
                </c:pt>
                <c:pt idx="114">
                  <c:v>1.2915124243926106</c:v>
                </c:pt>
                <c:pt idx="115">
                  <c:v>1.2618238062419576</c:v>
                </c:pt>
                <c:pt idx="116">
                  <c:v>1.232817654656128</c:v>
                </c:pt>
                <c:pt idx="117">
                  <c:v>1.247236411190944</c:v>
                </c:pt>
                <c:pt idx="118">
                  <c:v>1.2044782814474773</c:v>
                </c:pt>
                <c:pt idx="119">
                  <c:v>1.2044782814474773</c:v>
                </c:pt>
                <c:pt idx="120">
                  <c:v>2.080395749816601</c:v>
                </c:pt>
              </c:numCache>
            </c:numRef>
          </c:xVal>
          <c:yVal>
            <c:numRef>
              <c:f>Data_final!$F$2944:$F$3064</c:f>
              <c:numCache>
                <c:formatCode>General</c:formatCode>
                <c:ptCount val="121"/>
                <c:pt idx="0">
                  <c:v>298</c:v>
                </c:pt>
                <c:pt idx="1">
                  <c:v>292</c:v>
                </c:pt>
                <c:pt idx="2">
                  <c:v>280</c:v>
                </c:pt>
                <c:pt idx="3">
                  <c:v>284</c:v>
                </c:pt>
                <c:pt idx="4">
                  <c:v>274</c:v>
                </c:pt>
                <c:pt idx="5">
                  <c:v>262</c:v>
                </c:pt>
                <c:pt idx="6">
                  <c:v>248</c:v>
                </c:pt>
                <c:pt idx="7">
                  <c:v>234</c:v>
                </c:pt>
                <c:pt idx="8">
                  <c:v>230</c:v>
                </c:pt>
                <c:pt idx="9">
                  <c:v>226</c:v>
                </c:pt>
                <c:pt idx="10">
                  <c:v>204</c:v>
                </c:pt>
                <c:pt idx="11">
                  <c:v>196</c:v>
                </c:pt>
                <c:pt idx="12">
                  <c:v>188</c:v>
                </c:pt>
                <c:pt idx="13">
                  <c:v>178</c:v>
                </c:pt>
                <c:pt idx="14">
                  <c:v>168</c:v>
                </c:pt>
                <c:pt idx="15">
                  <c:v>162</c:v>
                </c:pt>
                <c:pt idx="16">
                  <c:v>156</c:v>
                </c:pt>
                <c:pt idx="17">
                  <c:v>152</c:v>
                </c:pt>
                <c:pt idx="18">
                  <c:v>150</c:v>
                </c:pt>
                <c:pt idx="19">
                  <c:v>144</c:v>
                </c:pt>
                <c:pt idx="20">
                  <c:v>142</c:v>
                </c:pt>
                <c:pt idx="21">
                  <c:v>140</c:v>
                </c:pt>
                <c:pt idx="22">
                  <c:v>138</c:v>
                </c:pt>
                <c:pt idx="23">
                  <c:v>140</c:v>
                </c:pt>
                <c:pt idx="24">
                  <c:v>136</c:v>
                </c:pt>
                <c:pt idx="25">
                  <c:v>136</c:v>
                </c:pt>
                <c:pt idx="26">
                  <c:v>134</c:v>
                </c:pt>
                <c:pt idx="27">
                  <c:v>132</c:v>
                </c:pt>
                <c:pt idx="28">
                  <c:v>132</c:v>
                </c:pt>
                <c:pt idx="29">
                  <c:v>130</c:v>
                </c:pt>
                <c:pt idx="30">
                  <c:v>130</c:v>
                </c:pt>
                <c:pt idx="31">
                  <c:v>130</c:v>
                </c:pt>
                <c:pt idx="32">
                  <c:v>128</c:v>
                </c:pt>
                <c:pt idx="33">
                  <c:v>128</c:v>
                </c:pt>
                <c:pt idx="34">
                  <c:v>128</c:v>
                </c:pt>
                <c:pt idx="35">
                  <c:v>128</c:v>
                </c:pt>
                <c:pt idx="36">
                  <c:v>126</c:v>
                </c:pt>
                <c:pt idx="37">
                  <c:v>128</c:v>
                </c:pt>
                <c:pt idx="38">
                  <c:v>126</c:v>
                </c:pt>
                <c:pt idx="39">
                  <c:v>128</c:v>
                </c:pt>
                <c:pt idx="40">
                  <c:v>128</c:v>
                </c:pt>
                <c:pt idx="41">
                  <c:v>128</c:v>
                </c:pt>
                <c:pt idx="42">
                  <c:v>126</c:v>
                </c:pt>
                <c:pt idx="43">
                  <c:v>126</c:v>
                </c:pt>
                <c:pt idx="44">
                  <c:v>126</c:v>
                </c:pt>
                <c:pt idx="45">
                  <c:v>128</c:v>
                </c:pt>
                <c:pt idx="46">
                  <c:v>126</c:v>
                </c:pt>
                <c:pt idx="47">
                  <c:v>128</c:v>
                </c:pt>
                <c:pt idx="48">
                  <c:v>128</c:v>
                </c:pt>
                <c:pt idx="49">
                  <c:v>128</c:v>
                </c:pt>
                <c:pt idx="50">
                  <c:v>128</c:v>
                </c:pt>
                <c:pt idx="51">
                  <c:v>128</c:v>
                </c:pt>
                <c:pt idx="52">
                  <c:v>128</c:v>
                </c:pt>
                <c:pt idx="53">
                  <c:v>128</c:v>
                </c:pt>
                <c:pt idx="54">
                  <c:v>128</c:v>
                </c:pt>
                <c:pt idx="55">
                  <c:v>128</c:v>
                </c:pt>
                <c:pt idx="56">
                  <c:v>130</c:v>
                </c:pt>
                <c:pt idx="57">
                  <c:v>130</c:v>
                </c:pt>
                <c:pt idx="58">
                  <c:v>134</c:v>
                </c:pt>
                <c:pt idx="59">
                  <c:v>134</c:v>
                </c:pt>
                <c:pt idx="60">
                  <c:v>134</c:v>
                </c:pt>
                <c:pt idx="61">
                  <c:v>134</c:v>
                </c:pt>
                <c:pt idx="62">
                  <c:v>136</c:v>
                </c:pt>
                <c:pt idx="63">
                  <c:v>136</c:v>
                </c:pt>
                <c:pt idx="64">
                  <c:v>136</c:v>
                </c:pt>
                <c:pt idx="65">
                  <c:v>134</c:v>
                </c:pt>
                <c:pt idx="66">
                  <c:v>134</c:v>
                </c:pt>
                <c:pt idx="67">
                  <c:v>134</c:v>
                </c:pt>
                <c:pt idx="68">
                  <c:v>134</c:v>
                </c:pt>
                <c:pt idx="69">
                  <c:v>136</c:v>
                </c:pt>
                <c:pt idx="70">
                  <c:v>136</c:v>
                </c:pt>
                <c:pt idx="71">
                  <c:v>138</c:v>
                </c:pt>
                <c:pt idx="72">
                  <c:v>140</c:v>
                </c:pt>
                <c:pt idx="73">
                  <c:v>140</c:v>
                </c:pt>
                <c:pt idx="74">
                  <c:v>140</c:v>
                </c:pt>
                <c:pt idx="75">
                  <c:v>140</c:v>
                </c:pt>
                <c:pt idx="76">
                  <c:v>140</c:v>
                </c:pt>
                <c:pt idx="77">
                  <c:v>140</c:v>
                </c:pt>
                <c:pt idx="78">
                  <c:v>140</c:v>
                </c:pt>
                <c:pt idx="79">
                  <c:v>140</c:v>
                </c:pt>
                <c:pt idx="80">
                  <c:v>140</c:v>
                </c:pt>
                <c:pt idx="81">
                  <c:v>140</c:v>
                </c:pt>
                <c:pt idx="82">
                  <c:v>140</c:v>
                </c:pt>
                <c:pt idx="83">
                  <c:v>142</c:v>
                </c:pt>
                <c:pt idx="84">
                  <c:v>140</c:v>
                </c:pt>
                <c:pt idx="85">
                  <c:v>142</c:v>
                </c:pt>
                <c:pt idx="86">
                  <c:v>142</c:v>
                </c:pt>
                <c:pt idx="87">
                  <c:v>142</c:v>
                </c:pt>
                <c:pt idx="88">
                  <c:v>142</c:v>
                </c:pt>
                <c:pt idx="89">
                  <c:v>144</c:v>
                </c:pt>
                <c:pt idx="90">
                  <c:v>144</c:v>
                </c:pt>
                <c:pt idx="91">
                  <c:v>144</c:v>
                </c:pt>
                <c:pt idx="92">
                  <c:v>144</c:v>
                </c:pt>
                <c:pt idx="93">
                  <c:v>144</c:v>
                </c:pt>
                <c:pt idx="94">
                  <c:v>144</c:v>
                </c:pt>
                <c:pt idx="95">
                  <c:v>146</c:v>
                </c:pt>
                <c:pt idx="96">
                  <c:v>146</c:v>
                </c:pt>
                <c:pt idx="97">
                  <c:v>146</c:v>
                </c:pt>
                <c:pt idx="98">
                  <c:v>146</c:v>
                </c:pt>
                <c:pt idx="99">
                  <c:v>144</c:v>
                </c:pt>
                <c:pt idx="100">
                  <c:v>146</c:v>
                </c:pt>
                <c:pt idx="101">
                  <c:v>146</c:v>
                </c:pt>
                <c:pt idx="102">
                  <c:v>146</c:v>
                </c:pt>
                <c:pt idx="103">
                  <c:v>146</c:v>
                </c:pt>
                <c:pt idx="104">
                  <c:v>146</c:v>
                </c:pt>
                <c:pt idx="105">
                  <c:v>148</c:v>
                </c:pt>
                <c:pt idx="106">
                  <c:v>148</c:v>
                </c:pt>
                <c:pt idx="107">
                  <c:v>148</c:v>
                </c:pt>
                <c:pt idx="108">
                  <c:v>148</c:v>
                </c:pt>
                <c:pt idx="109">
                  <c:v>148</c:v>
                </c:pt>
                <c:pt idx="110">
                  <c:v>148</c:v>
                </c:pt>
                <c:pt idx="111">
                  <c:v>148</c:v>
                </c:pt>
                <c:pt idx="112">
                  <c:v>150</c:v>
                </c:pt>
                <c:pt idx="113">
                  <c:v>150</c:v>
                </c:pt>
                <c:pt idx="114">
                  <c:v>150</c:v>
                </c:pt>
                <c:pt idx="115">
                  <c:v>150</c:v>
                </c:pt>
                <c:pt idx="116">
                  <c:v>150</c:v>
                </c:pt>
                <c:pt idx="117">
                  <c:v>150</c:v>
                </c:pt>
                <c:pt idx="118">
                  <c:v>150</c:v>
                </c:pt>
                <c:pt idx="119">
                  <c:v>150</c:v>
                </c:pt>
                <c:pt idx="120">
                  <c:v>150</c:v>
                </c:pt>
              </c:numCache>
            </c:numRef>
          </c:yVal>
          <c:smooth val="0"/>
        </c:ser>
        <c:ser>
          <c:idx val="2"/>
          <c:order val="2"/>
          <c:tx>
            <c:v>'Oct 9</c:v>
          </c:tx>
          <c:marker>
            <c:symbol val="diamond"/>
            <c:size val="6"/>
          </c:marker>
          <c:xVal>
            <c:numRef>
              <c:f>Data_final!$D$4211:$D$4251</c:f>
              <c:numCache>
                <c:formatCode>0.000</c:formatCode>
                <c:ptCount val="41"/>
                <c:pt idx="0">
                  <c:v>9.4376316898663243E-2</c:v>
                </c:pt>
                <c:pt idx="1">
                  <c:v>9.8869597935013265E-2</c:v>
                </c:pt>
                <c:pt idx="2">
                  <c:v>0.10237939895119195</c:v>
                </c:pt>
                <c:pt idx="3">
                  <c:v>0.1035768052521837</c:v>
                </c:pt>
                <c:pt idx="4">
                  <c:v>0.10725370880918612</c:v>
                </c:pt>
                <c:pt idx="5">
                  <c:v>0.10478821614652389</c:v>
                </c:pt>
                <c:pt idx="6">
                  <c:v>0.11634878965409293</c:v>
                </c:pt>
                <c:pt idx="7">
                  <c:v>0.11367422398744523</c:v>
                </c:pt>
                <c:pt idx="8">
                  <c:v>0.11236008582947145</c:v>
                </c:pt>
                <c:pt idx="9">
                  <c:v>0.11634878965409293</c:v>
                </c:pt>
                <c:pt idx="10">
                  <c:v>0.11908628340816865</c:v>
                </c:pt>
                <c:pt idx="11">
                  <c:v>0.13851949748925119</c:v>
                </c:pt>
                <c:pt idx="12">
                  <c:v>0.13691813395327451</c:v>
                </c:pt>
                <c:pt idx="13">
                  <c:v>0.14177863117101674</c:v>
                </c:pt>
                <c:pt idx="14">
                  <c:v>0.13533528308317344</c:v>
                </c:pt>
                <c:pt idx="15">
                  <c:v>0.12918476286535685</c:v>
                </c:pt>
                <c:pt idx="16">
                  <c:v>0.18099202190686894</c:v>
                </c:pt>
                <c:pt idx="17">
                  <c:v>0.31996780924210705</c:v>
                </c:pt>
                <c:pt idx="18">
                  <c:v>0.49774149702813275</c:v>
                </c:pt>
                <c:pt idx="19">
                  <c:v>1.7678558749222062</c:v>
                </c:pt>
                <c:pt idx="20">
                  <c:v>9.3236869018590056</c:v>
                </c:pt>
                <c:pt idx="21">
                  <c:v>7.2192003156639242</c:v>
                </c:pt>
                <c:pt idx="22">
                  <c:v>4.8617349010363355</c:v>
                </c:pt>
                <c:pt idx="23">
                  <c:v>4.2285555869303675</c:v>
                </c:pt>
                <c:pt idx="24">
                  <c:v>2.6557953763256053</c:v>
                </c:pt>
                <c:pt idx="25">
                  <c:v>2.2307226289815412</c:v>
                </c:pt>
                <c:pt idx="26">
                  <c:v>2.3369279145397872</c:v>
                </c:pt>
                <c:pt idx="27">
                  <c:v>1.8955990009663224</c:v>
                </c:pt>
                <c:pt idx="28">
                  <c:v>1.537615067246151</c:v>
                </c:pt>
                <c:pt idx="29">
                  <c:v>1.5555986654004716</c:v>
                </c:pt>
                <c:pt idx="30">
                  <c:v>1.247236411190944</c:v>
                </c:pt>
                <c:pt idx="31">
                  <c:v>1.2765818121671058</c:v>
                </c:pt>
                <c:pt idx="32">
                  <c:v>1.2185655870811094</c:v>
                </c:pt>
                <c:pt idx="33">
                  <c:v>1.1905538330142613</c:v>
                </c:pt>
                <c:pt idx="34">
                  <c:v>1.1364472818360813</c:v>
                </c:pt>
                <c:pt idx="35">
                  <c:v>1</c:v>
                </c:pt>
                <c:pt idx="36">
                  <c:v>0.98843943585558602</c:v>
                </c:pt>
                <c:pt idx="37">
                  <c:v>1</c:v>
                </c:pt>
                <c:pt idx="38">
                  <c:v>0.83994521899794383</c:v>
                </c:pt>
                <c:pt idx="39">
                  <c:v>0.81114996708814679</c:v>
                </c:pt>
                <c:pt idx="40">
                  <c:v>0.75648712308284249</c:v>
                </c:pt>
              </c:numCache>
            </c:numRef>
          </c:xVal>
          <c:yVal>
            <c:numRef>
              <c:f>Data_final!$F$4211:$F$4251</c:f>
              <c:numCache>
                <c:formatCode>General</c:formatCode>
                <c:ptCount val="41"/>
                <c:pt idx="0">
                  <c:v>246</c:v>
                </c:pt>
                <c:pt idx="1">
                  <c:v>242</c:v>
                </c:pt>
                <c:pt idx="2">
                  <c:v>238</c:v>
                </c:pt>
                <c:pt idx="3">
                  <c:v>236</c:v>
                </c:pt>
                <c:pt idx="4">
                  <c:v>234</c:v>
                </c:pt>
                <c:pt idx="5">
                  <c:v>226</c:v>
                </c:pt>
                <c:pt idx="6">
                  <c:v>228</c:v>
                </c:pt>
                <c:pt idx="7">
                  <c:v>228</c:v>
                </c:pt>
                <c:pt idx="8">
                  <c:v>224</c:v>
                </c:pt>
                <c:pt idx="9">
                  <c:v>222</c:v>
                </c:pt>
                <c:pt idx="10">
                  <c:v>230</c:v>
                </c:pt>
                <c:pt idx="11">
                  <c:v>246</c:v>
                </c:pt>
                <c:pt idx="12">
                  <c:v>228</c:v>
                </c:pt>
                <c:pt idx="13">
                  <c:v>242</c:v>
                </c:pt>
                <c:pt idx="14">
                  <c:v>236</c:v>
                </c:pt>
                <c:pt idx="15">
                  <c:v>238</c:v>
                </c:pt>
                <c:pt idx="16">
                  <c:v>238</c:v>
                </c:pt>
                <c:pt idx="17">
                  <c:v>220</c:v>
                </c:pt>
                <c:pt idx="18">
                  <c:v>184</c:v>
                </c:pt>
                <c:pt idx="19">
                  <c:v>218</c:v>
                </c:pt>
                <c:pt idx="20">
                  <c:v>248</c:v>
                </c:pt>
                <c:pt idx="21">
                  <c:v>226</c:v>
                </c:pt>
                <c:pt idx="22">
                  <c:v>208</c:v>
                </c:pt>
                <c:pt idx="23">
                  <c:v>198</c:v>
                </c:pt>
                <c:pt idx="24">
                  <c:v>192</c:v>
                </c:pt>
                <c:pt idx="25">
                  <c:v>188</c:v>
                </c:pt>
                <c:pt idx="26">
                  <c:v>190</c:v>
                </c:pt>
                <c:pt idx="27">
                  <c:v>192</c:v>
                </c:pt>
                <c:pt idx="28">
                  <c:v>196</c:v>
                </c:pt>
                <c:pt idx="29">
                  <c:v>200</c:v>
                </c:pt>
                <c:pt idx="30">
                  <c:v>202</c:v>
                </c:pt>
                <c:pt idx="31">
                  <c:v>204</c:v>
                </c:pt>
                <c:pt idx="32">
                  <c:v>206</c:v>
                </c:pt>
                <c:pt idx="33">
                  <c:v>208</c:v>
                </c:pt>
                <c:pt idx="34">
                  <c:v>210</c:v>
                </c:pt>
                <c:pt idx="35">
                  <c:v>212</c:v>
                </c:pt>
                <c:pt idx="36">
                  <c:v>212</c:v>
                </c:pt>
                <c:pt idx="37">
                  <c:v>214</c:v>
                </c:pt>
                <c:pt idx="38">
                  <c:v>214</c:v>
                </c:pt>
                <c:pt idx="39">
                  <c:v>216</c:v>
                </c:pt>
                <c:pt idx="40">
                  <c:v>216</c:v>
                </c:pt>
              </c:numCache>
            </c:numRef>
          </c:yVal>
          <c:smooth val="0"/>
        </c:ser>
        <c:ser>
          <c:idx val="3"/>
          <c:order val="3"/>
          <c:tx>
            <c:v>Oct 31-Nov 1</c:v>
          </c:tx>
          <c:marker>
            <c:symbol val="diamond"/>
            <c:size val="6"/>
          </c:marker>
          <c:xVal>
            <c:numRef>
              <c:f>Data_final!$D$6277:$D$6437</c:f>
              <c:numCache>
                <c:formatCode>0.000</c:formatCode>
                <c:ptCount val="161"/>
                <c:pt idx="0">
                  <c:v>0.35116059360976076</c:v>
                </c:pt>
                <c:pt idx="1">
                  <c:v>0.35526768851123025</c:v>
                </c:pt>
                <c:pt idx="2">
                  <c:v>0.35526768851123025</c:v>
                </c:pt>
                <c:pt idx="3">
                  <c:v>0.41807559072566114</c:v>
                </c:pt>
                <c:pt idx="4">
                  <c:v>0.42296530830315981</c:v>
                </c:pt>
                <c:pt idx="5">
                  <c:v>0.46962820340343708</c:v>
                </c:pt>
                <c:pt idx="6">
                  <c:v>0.42791221491182774</c:v>
                </c:pt>
                <c:pt idx="7">
                  <c:v>0.49198732452440402</c:v>
                </c:pt>
                <c:pt idx="8">
                  <c:v>0.50945252765689442</c:v>
                </c:pt>
                <c:pt idx="9">
                  <c:v>0.59951882294554248</c:v>
                </c:pt>
                <c:pt idx="10">
                  <c:v>0.72210740155686493</c:v>
                </c:pt>
                <c:pt idx="11">
                  <c:v>1.0354992949246622</c:v>
                </c:pt>
                <c:pt idx="12">
                  <c:v>1.2915124243926106</c:v>
                </c:pt>
                <c:pt idx="13">
                  <c:v>1.4849020900183278</c:v>
                </c:pt>
                <c:pt idx="14">
                  <c:v>1.6487212711674422</c:v>
                </c:pt>
                <c:pt idx="15">
                  <c:v>1.5921993179989398</c:v>
                </c:pt>
                <c:pt idx="16">
                  <c:v>2.3099117094828912</c:v>
                </c:pt>
                <c:pt idx="17">
                  <c:v>2.9487912760377069</c:v>
                </c:pt>
                <c:pt idx="18">
                  <c:v>3.3511458303549548</c:v>
                </c:pt>
                <c:pt idx="19">
                  <c:v>3.5106947564456812</c:v>
                </c:pt>
                <c:pt idx="20">
                  <c:v>4.7499758592335244</c:v>
                </c:pt>
                <c:pt idx="21">
                  <c:v>5.5251054132903263</c:v>
                </c:pt>
                <c:pt idx="22">
                  <c:v>5.1527723212929075</c:v>
                </c:pt>
                <c:pt idx="23">
                  <c:v>6.6548694730161149</c:v>
                </c:pt>
                <c:pt idx="24">
                  <c:v>8.1093949263340335</c:v>
                </c:pt>
                <c:pt idx="25">
                  <c:v>10.352306070638322</c:v>
                </c:pt>
                <c:pt idx="26">
                  <c:v>12.324977672935118</c:v>
                </c:pt>
                <c:pt idx="27">
                  <c:v>15.018793653781751</c:v>
                </c:pt>
                <c:pt idx="28">
                  <c:v>18.951071373377427</c:v>
                </c:pt>
                <c:pt idx="29">
                  <c:v>20.320452856031899</c:v>
                </c:pt>
                <c:pt idx="30">
                  <c:v>17.267691479269189</c:v>
                </c:pt>
                <c:pt idx="31">
                  <c:v>20.798559357515529</c:v>
                </c:pt>
                <c:pt idx="32">
                  <c:v>16.104033507302127</c:v>
                </c:pt>
                <c:pt idx="33">
                  <c:v>15.551950239110136</c:v>
                </c:pt>
                <c:pt idx="34">
                  <c:v>16.104033507302127</c:v>
                </c:pt>
                <c:pt idx="35">
                  <c:v>13.684708906148266</c:v>
                </c:pt>
                <c:pt idx="36">
                  <c:v>13.062786249434541</c:v>
                </c:pt>
                <c:pt idx="37">
                  <c:v>12.911773071093098</c:v>
                </c:pt>
                <c:pt idx="38">
                  <c:v>14.006687375097474</c:v>
                </c:pt>
                <c:pt idx="39">
                  <c:v>13.370131911344345</c:v>
                </c:pt>
                <c:pt idx="40">
                  <c:v>12.911773071093098</c:v>
                </c:pt>
                <c:pt idx="41">
                  <c:v>12.469127824980704</c:v>
                </c:pt>
                <c:pt idx="42">
                  <c:v>11.100351178832968</c:v>
                </c:pt>
                <c:pt idx="43">
                  <c:v>11.902449121253825</c:v>
                </c:pt>
                <c:pt idx="44">
                  <c:v>11.100351178832968</c:v>
                </c:pt>
                <c:pt idx="45">
                  <c:v>10.232627572266029</c:v>
                </c:pt>
                <c:pt idx="46">
                  <c:v>10.232627572266029</c:v>
                </c:pt>
                <c:pt idx="47">
                  <c:v>11.100351178832968</c:v>
                </c:pt>
                <c:pt idx="48">
                  <c:v>9.9974052337634678</c:v>
                </c:pt>
                <c:pt idx="49">
                  <c:v>9.9974052337634678</c:v>
                </c:pt>
                <c:pt idx="50">
                  <c:v>9.8818295892808017</c:v>
                </c:pt>
                <c:pt idx="51">
                  <c:v>9.1093588203341689</c:v>
                </c:pt>
                <c:pt idx="52">
                  <c:v>9.1093588203341689</c:v>
                </c:pt>
                <c:pt idx="53">
                  <c:v>8.495485331598525</c:v>
                </c:pt>
                <c:pt idx="54">
                  <c:v>8.7970690709131159</c:v>
                </c:pt>
                <c:pt idx="55">
                  <c:v>8.2042405757663897</c:v>
                </c:pt>
                <c:pt idx="56">
                  <c:v>8.1093949263340335</c:v>
                </c:pt>
                <c:pt idx="57">
                  <c:v>7.2192003156639242</c:v>
                </c:pt>
                <c:pt idx="58">
                  <c:v>7.7408509937217014</c:v>
                </c:pt>
                <c:pt idx="59">
                  <c:v>7.4754768367899365</c:v>
                </c:pt>
                <c:pt idx="60">
                  <c:v>7.2192003156639242</c:v>
                </c:pt>
                <c:pt idx="61">
                  <c:v>6.1346528377650245</c:v>
                </c:pt>
                <c:pt idx="62">
                  <c:v>5.7881571215279886</c:v>
                </c:pt>
                <c:pt idx="63">
                  <c:v>5.7881571215279886</c:v>
                </c:pt>
                <c:pt idx="64">
                  <c:v>5.5251054132903263</c:v>
                </c:pt>
                <c:pt idx="65">
                  <c:v>5.3980971540129197</c:v>
                </c:pt>
                <c:pt idx="66">
                  <c:v>5.3980971540129197</c:v>
                </c:pt>
                <c:pt idx="67">
                  <c:v>5.2130379812625733</c:v>
                </c:pt>
                <c:pt idx="68">
                  <c:v>4.8617349010363355</c:v>
                </c:pt>
                <c:pt idx="69">
                  <c:v>4.640785876352842</c:v>
                </c:pt>
                <c:pt idx="70">
                  <c:v>4.5871357735487779</c:v>
                </c:pt>
                <c:pt idx="71">
                  <c:v>4.640785876352842</c:v>
                </c:pt>
                <c:pt idx="72">
                  <c:v>4.5871357735487779</c:v>
                </c:pt>
                <c:pt idx="73">
                  <c:v>4.1313517429888824</c:v>
                </c:pt>
                <c:pt idx="74">
                  <c:v>4.2285555869303675</c:v>
                </c:pt>
                <c:pt idx="75">
                  <c:v>4.1313517429888824</c:v>
                </c:pt>
                <c:pt idx="76">
                  <c:v>3.9435961049669155</c:v>
                </c:pt>
                <c:pt idx="77">
                  <c:v>3.8980059092357573</c:v>
                </c:pt>
                <c:pt idx="78">
                  <c:v>3.8980059092357573</c:v>
                </c:pt>
                <c:pt idx="79">
                  <c:v>3.6353219449952352</c:v>
                </c:pt>
                <c:pt idx="80">
                  <c:v>3.5517550485092064</c:v>
                </c:pt>
                <c:pt idx="81">
                  <c:v>3.4299927251689555</c:v>
                </c:pt>
                <c:pt idx="82">
                  <c:v>3.5106947564456812</c:v>
                </c:pt>
                <c:pt idx="83">
                  <c:v>3.3903400742547567</c:v>
                </c:pt>
                <c:pt idx="84">
                  <c:v>3.2741114270883211</c:v>
                </c:pt>
                <c:pt idx="85">
                  <c:v>3.1988478507528382</c:v>
                </c:pt>
                <c:pt idx="86">
                  <c:v>3.0891839969678982</c:v>
                </c:pt>
                <c:pt idx="87">
                  <c:v>3.1253143944969479</c:v>
                </c:pt>
                <c:pt idx="88">
                  <c:v>3.0891839969678982</c:v>
                </c:pt>
                <c:pt idx="89">
                  <c:v>2.8810059907033798</c:v>
                </c:pt>
                <c:pt idx="90">
                  <c:v>2.9147015853425682</c:v>
                </c:pt>
                <c:pt idx="91">
                  <c:v>2.9832796720471202</c:v>
                </c:pt>
                <c:pt idx="92">
                  <c:v>2.7182818300000009</c:v>
                </c:pt>
                <c:pt idx="93">
                  <c:v>2.7822384861333687</c:v>
                </c:pt>
                <c:pt idx="94">
                  <c:v>2.686856958541691</c:v>
                </c:pt>
                <c:pt idx="95">
                  <c:v>2.6250928835231537</c:v>
                </c:pt>
                <c:pt idx="96">
                  <c:v>2.5647486090454588</c:v>
                </c:pt>
                <c:pt idx="97">
                  <c:v>2.6250928835231537</c:v>
                </c:pt>
                <c:pt idx="98">
                  <c:v>2.3099117094828912</c:v>
                </c:pt>
                <c:pt idx="99">
                  <c:v>2.3919119465077792</c:v>
                </c:pt>
                <c:pt idx="100">
                  <c:v>2.2832078269974998</c:v>
                </c:pt>
                <c:pt idx="101">
                  <c:v>2.2049342169408122</c:v>
                </c:pt>
                <c:pt idx="102">
                  <c:v>2.2568126564584468</c:v>
                </c:pt>
                <c:pt idx="103">
                  <c:v>2.2049342169408122</c:v>
                </c:pt>
                <c:pt idx="104">
                  <c:v>2.2049342169408122</c:v>
                </c:pt>
                <c:pt idx="105">
                  <c:v>2.2832078269974998</c:v>
                </c:pt>
                <c:pt idx="106">
                  <c:v>2.1794439334916276</c:v>
                </c:pt>
                <c:pt idx="107">
                  <c:v>2.129344006073127</c:v>
                </c:pt>
                <c:pt idx="108">
                  <c:v>2.129344006073127</c:v>
                </c:pt>
                <c:pt idx="109">
                  <c:v>2.1047275881054168</c:v>
                </c:pt>
                <c:pt idx="110">
                  <c:v>2.0325726907023198</c:v>
                </c:pt>
                <c:pt idx="111">
                  <c:v>2.0325726907023198</c:v>
                </c:pt>
                <c:pt idx="112">
                  <c:v>1.9177694982652176</c:v>
                </c:pt>
                <c:pt idx="113">
                  <c:v>1.8955990009663224</c:v>
                </c:pt>
                <c:pt idx="114">
                  <c:v>1.8094505870811513</c:v>
                </c:pt>
                <c:pt idx="115">
                  <c:v>1.8094505870811513</c:v>
                </c:pt>
                <c:pt idx="116">
                  <c:v>1.7678558749222062</c:v>
                </c:pt>
                <c:pt idx="117">
                  <c:v>1.7474184636820835</c:v>
                </c:pt>
                <c:pt idx="118">
                  <c:v>1.6680043423604658</c:v>
                </c:pt>
                <c:pt idx="119">
                  <c:v>1.7678558749222062</c:v>
                </c:pt>
                <c:pt idx="120">
                  <c:v>1.7272173204455541</c:v>
                </c:pt>
                <c:pt idx="121">
                  <c:v>1.6296611231558564</c:v>
                </c:pt>
                <c:pt idx="122">
                  <c:v>1.5921993179989398</c:v>
                </c:pt>
                <c:pt idx="123">
                  <c:v>1.6296611231558564</c:v>
                </c:pt>
                <c:pt idx="124">
                  <c:v>1.5921993179989398</c:v>
                </c:pt>
                <c:pt idx="125">
                  <c:v>1.537615067246151</c:v>
                </c:pt>
                <c:pt idx="126">
                  <c:v>1.450767930478682</c:v>
                </c:pt>
                <c:pt idx="127">
                  <c:v>1.4174184293049366</c:v>
                </c:pt>
                <c:pt idx="128">
                  <c:v>1.4174184293049366</c:v>
                </c:pt>
                <c:pt idx="129">
                  <c:v>1.3848355491773101</c:v>
                </c:pt>
                <c:pt idx="130">
                  <c:v>1.3530016674085719</c:v>
                </c:pt>
                <c:pt idx="131">
                  <c:v>1.4339962347597193</c:v>
                </c:pt>
                <c:pt idx="132">
                  <c:v>1.337360204844992</c:v>
                </c:pt>
                <c:pt idx="133">
                  <c:v>1.3530016674085719</c:v>
                </c:pt>
                <c:pt idx="134">
                  <c:v>1.3530016674085719</c:v>
                </c:pt>
                <c:pt idx="135">
                  <c:v>1.2915124243926106</c:v>
                </c:pt>
                <c:pt idx="136">
                  <c:v>1.2915124243926106</c:v>
                </c:pt>
                <c:pt idx="137">
                  <c:v>1.247236411190944</c:v>
                </c:pt>
                <c:pt idx="138">
                  <c:v>1.2915124243926106</c:v>
                </c:pt>
                <c:pt idx="139">
                  <c:v>1.3066176616827203</c:v>
                </c:pt>
                <c:pt idx="140">
                  <c:v>1.2765818121671058</c:v>
                </c:pt>
                <c:pt idx="141">
                  <c:v>1.232817654656128</c:v>
                </c:pt>
                <c:pt idx="142">
                  <c:v>1.247236411190944</c:v>
                </c:pt>
                <c:pt idx="143">
                  <c:v>1.2185655870811094</c:v>
                </c:pt>
                <c:pt idx="144">
                  <c:v>1.2185655870811094</c:v>
                </c:pt>
                <c:pt idx="145">
                  <c:v>1.2185655870811094</c:v>
                </c:pt>
                <c:pt idx="146">
                  <c:v>1.2185655870811094</c:v>
                </c:pt>
                <c:pt idx="147">
                  <c:v>1.1767903590603166</c:v>
                </c:pt>
                <c:pt idx="148">
                  <c:v>1.1364472818360813</c:v>
                </c:pt>
                <c:pt idx="149">
                  <c:v>1.1497389122808273</c:v>
                </c:pt>
                <c:pt idx="150">
                  <c:v>1.097487257988667</c:v>
                </c:pt>
                <c:pt idx="151">
                  <c:v>1.05986287327072</c:v>
                </c:pt>
                <c:pt idx="152">
                  <c:v>1.097487257988667</c:v>
                </c:pt>
                <c:pt idx="153">
                  <c:v>1.0722587897894926</c:v>
                </c:pt>
                <c:pt idx="154">
                  <c:v>1.1103232208038021</c:v>
                </c:pt>
                <c:pt idx="155">
                  <c:v>1.05986287327072</c:v>
                </c:pt>
                <c:pt idx="156">
                  <c:v>1.0116957738886718</c:v>
                </c:pt>
                <c:pt idx="157">
                  <c:v>1.0235283389041927</c:v>
                </c:pt>
                <c:pt idx="158">
                  <c:v>1.0116957738886718</c:v>
                </c:pt>
                <c:pt idx="159">
                  <c:v>1.0116957738886718</c:v>
                </c:pt>
                <c:pt idx="160">
                  <c:v>0.96571770246617972</c:v>
                </c:pt>
              </c:numCache>
            </c:numRef>
          </c:xVal>
          <c:yVal>
            <c:numRef>
              <c:f>Data_final!$F$6277:$F$6437</c:f>
              <c:numCache>
                <c:formatCode>General</c:formatCode>
                <c:ptCount val="161"/>
                <c:pt idx="0">
                  <c:v>288</c:v>
                </c:pt>
                <c:pt idx="1">
                  <c:v>290</c:v>
                </c:pt>
                <c:pt idx="2">
                  <c:v>290</c:v>
                </c:pt>
                <c:pt idx="3">
                  <c:v>288</c:v>
                </c:pt>
                <c:pt idx="4">
                  <c:v>284</c:v>
                </c:pt>
                <c:pt idx="5">
                  <c:v>280</c:v>
                </c:pt>
                <c:pt idx="6">
                  <c:v>278</c:v>
                </c:pt>
                <c:pt idx="7">
                  <c:v>276</c:v>
                </c:pt>
                <c:pt idx="8">
                  <c:v>270</c:v>
                </c:pt>
                <c:pt idx="9">
                  <c:v>268</c:v>
                </c:pt>
                <c:pt idx="10">
                  <c:v>264</c:v>
                </c:pt>
                <c:pt idx="11">
                  <c:v>266</c:v>
                </c:pt>
                <c:pt idx="12">
                  <c:v>266</c:v>
                </c:pt>
                <c:pt idx="13">
                  <c:v>260</c:v>
                </c:pt>
                <c:pt idx="14">
                  <c:v>258</c:v>
                </c:pt>
                <c:pt idx="15">
                  <c:v>250</c:v>
                </c:pt>
                <c:pt idx="16">
                  <c:v>238</c:v>
                </c:pt>
                <c:pt idx="17">
                  <c:v>232</c:v>
                </c:pt>
                <c:pt idx="18">
                  <c:v>232</c:v>
                </c:pt>
                <c:pt idx="19">
                  <c:v>230</c:v>
                </c:pt>
                <c:pt idx="20">
                  <c:v>226</c:v>
                </c:pt>
                <c:pt idx="21">
                  <c:v>220</c:v>
                </c:pt>
                <c:pt idx="22">
                  <c:v>214</c:v>
                </c:pt>
                <c:pt idx="23">
                  <c:v>208</c:v>
                </c:pt>
                <c:pt idx="24">
                  <c:v>204</c:v>
                </c:pt>
                <c:pt idx="25">
                  <c:v>200</c:v>
                </c:pt>
                <c:pt idx="26">
                  <c:v>198</c:v>
                </c:pt>
                <c:pt idx="27">
                  <c:v>196</c:v>
                </c:pt>
                <c:pt idx="28">
                  <c:v>192</c:v>
                </c:pt>
                <c:pt idx="29">
                  <c:v>190</c:v>
                </c:pt>
                <c:pt idx="30">
                  <c:v>188</c:v>
                </c:pt>
                <c:pt idx="31">
                  <c:v>186</c:v>
                </c:pt>
                <c:pt idx="32">
                  <c:v>184</c:v>
                </c:pt>
                <c:pt idx="33">
                  <c:v>182</c:v>
                </c:pt>
                <c:pt idx="34">
                  <c:v>182</c:v>
                </c:pt>
                <c:pt idx="35">
                  <c:v>180</c:v>
                </c:pt>
                <c:pt idx="36">
                  <c:v>178</c:v>
                </c:pt>
                <c:pt idx="37">
                  <c:v>178</c:v>
                </c:pt>
                <c:pt idx="38">
                  <c:v>176</c:v>
                </c:pt>
                <c:pt idx="39">
                  <c:v>176</c:v>
                </c:pt>
                <c:pt idx="40">
                  <c:v>174</c:v>
                </c:pt>
                <c:pt idx="41">
                  <c:v>172</c:v>
                </c:pt>
                <c:pt idx="42">
                  <c:v>172</c:v>
                </c:pt>
                <c:pt idx="43">
                  <c:v>170</c:v>
                </c:pt>
                <c:pt idx="44">
                  <c:v>170</c:v>
                </c:pt>
                <c:pt idx="45">
                  <c:v>170</c:v>
                </c:pt>
                <c:pt idx="46">
                  <c:v>168</c:v>
                </c:pt>
                <c:pt idx="47">
                  <c:v>168</c:v>
                </c:pt>
                <c:pt idx="48">
                  <c:v>168</c:v>
                </c:pt>
                <c:pt idx="49">
                  <c:v>166</c:v>
                </c:pt>
                <c:pt idx="50">
                  <c:v>166</c:v>
                </c:pt>
                <c:pt idx="51">
                  <c:v>166</c:v>
                </c:pt>
                <c:pt idx="52">
                  <c:v>166</c:v>
                </c:pt>
                <c:pt idx="53">
                  <c:v>164</c:v>
                </c:pt>
                <c:pt idx="54">
                  <c:v>164</c:v>
                </c:pt>
                <c:pt idx="55">
                  <c:v>164</c:v>
                </c:pt>
                <c:pt idx="56">
                  <c:v>166</c:v>
                </c:pt>
                <c:pt idx="57">
                  <c:v>166</c:v>
                </c:pt>
                <c:pt idx="58">
                  <c:v>166</c:v>
                </c:pt>
                <c:pt idx="59">
                  <c:v>164</c:v>
                </c:pt>
                <c:pt idx="60">
                  <c:v>164</c:v>
                </c:pt>
                <c:pt idx="61">
                  <c:v>164</c:v>
                </c:pt>
                <c:pt idx="62">
                  <c:v>164</c:v>
                </c:pt>
                <c:pt idx="63">
                  <c:v>164</c:v>
                </c:pt>
                <c:pt idx="64">
                  <c:v>164</c:v>
                </c:pt>
                <c:pt idx="65">
                  <c:v>164</c:v>
                </c:pt>
                <c:pt idx="66">
                  <c:v>164</c:v>
                </c:pt>
                <c:pt idx="67">
                  <c:v>164</c:v>
                </c:pt>
                <c:pt idx="68">
                  <c:v>164</c:v>
                </c:pt>
                <c:pt idx="69">
                  <c:v>164</c:v>
                </c:pt>
                <c:pt idx="70">
                  <c:v>164</c:v>
                </c:pt>
                <c:pt idx="71">
                  <c:v>164</c:v>
                </c:pt>
                <c:pt idx="72">
                  <c:v>164</c:v>
                </c:pt>
                <c:pt idx="73">
                  <c:v>166</c:v>
                </c:pt>
                <c:pt idx="74">
                  <c:v>164</c:v>
                </c:pt>
                <c:pt idx="75">
                  <c:v>162</c:v>
                </c:pt>
                <c:pt idx="76">
                  <c:v>164</c:v>
                </c:pt>
                <c:pt idx="77">
                  <c:v>162</c:v>
                </c:pt>
                <c:pt idx="78">
                  <c:v>160</c:v>
                </c:pt>
                <c:pt idx="79">
                  <c:v>160</c:v>
                </c:pt>
                <c:pt idx="80">
                  <c:v>160</c:v>
                </c:pt>
                <c:pt idx="81">
                  <c:v>160</c:v>
                </c:pt>
                <c:pt idx="82">
                  <c:v>158</c:v>
                </c:pt>
                <c:pt idx="83">
                  <c:v>164</c:v>
                </c:pt>
                <c:pt idx="84">
                  <c:v>162</c:v>
                </c:pt>
                <c:pt idx="85">
                  <c:v>156</c:v>
                </c:pt>
                <c:pt idx="86">
                  <c:v>150</c:v>
                </c:pt>
                <c:pt idx="87">
                  <c:v>152</c:v>
                </c:pt>
                <c:pt idx="88">
                  <c:v>158</c:v>
                </c:pt>
                <c:pt idx="89">
                  <c:v>156</c:v>
                </c:pt>
                <c:pt idx="90">
                  <c:v>156</c:v>
                </c:pt>
                <c:pt idx="91">
                  <c:v>150</c:v>
                </c:pt>
                <c:pt idx="92">
                  <c:v>146</c:v>
                </c:pt>
                <c:pt idx="93">
                  <c:v>154</c:v>
                </c:pt>
                <c:pt idx="94">
                  <c:v>150</c:v>
                </c:pt>
                <c:pt idx="95">
                  <c:v>146</c:v>
                </c:pt>
                <c:pt idx="96">
                  <c:v>146</c:v>
                </c:pt>
                <c:pt idx="97">
                  <c:v>144</c:v>
                </c:pt>
                <c:pt idx="98">
                  <c:v>140</c:v>
                </c:pt>
                <c:pt idx="99">
                  <c:v>148</c:v>
                </c:pt>
                <c:pt idx="100">
                  <c:v>140</c:v>
                </c:pt>
                <c:pt idx="101">
                  <c:v>140</c:v>
                </c:pt>
                <c:pt idx="102">
                  <c:v>138</c:v>
                </c:pt>
                <c:pt idx="103">
                  <c:v>134</c:v>
                </c:pt>
                <c:pt idx="104">
                  <c:v>150</c:v>
                </c:pt>
                <c:pt idx="105">
                  <c:v>146</c:v>
                </c:pt>
                <c:pt idx="106">
                  <c:v>146</c:v>
                </c:pt>
                <c:pt idx="107">
                  <c:v>144</c:v>
                </c:pt>
                <c:pt idx="108">
                  <c:v>142</c:v>
                </c:pt>
                <c:pt idx="109">
                  <c:v>146</c:v>
                </c:pt>
                <c:pt idx="110">
                  <c:v>138</c:v>
                </c:pt>
                <c:pt idx="111">
                  <c:v>138</c:v>
                </c:pt>
                <c:pt idx="112">
                  <c:v>138</c:v>
                </c:pt>
                <c:pt idx="113">
                  <c:v>140</c:v>
                </c:pt>
                <c:pt idx="114">
                  <c:v>138</c:v>
                </c:pt>
                <c:pt idx="115">
                  <c:v>126</c:v>
                </c:pt>
                <c:pt idx="116">
                  <c:v>150</c:v>
                </c:pt>
                <c:pt idx="117">
                  <c:v>152</c:v>
                </c:pt>
                <c:pt idx="118">
                  <c:v>148</c:v>
                </c:pt>
                <c:pt idx="119">
                  <c:v>142</c:v>
                </c:pt>
                <c:pt idx="120">
                  <c:v>140</c:v>
                </c:pt>
                <c:pt idx="121">
                  <c:v>140</c:v>
                </c:pt>
                <c:pt idx="122">
                  <c:v>138</c:v>
                </c:pt>
                <c:pt idx="123">
                  <c:v>130</c:v>
                </c:pt>
                <c:pt idx="124">
                  <c:v>122</c:v>
                </c:pt>
                <c:pt idx="125">
                  <c:v>116</c:v>
                </c:pt>
                <c:pt idx="126">
                  <c:v>126</c:v>
                </c:pt>
                <c:pt idx="127">
                  <c:v>122</c:v>
                </c:pt>
                <c:pt idx="128">
                  <c:v>120</c:v>
                </c:pt>
                <c:pt idx="129">
                  <c:v>118</c:v>
                </c:pt>
                <c:pt idx="130">
                  <c:v>116</c:v>
                </c:pt>
                <c:pt idx="131">
                  <c:v>118</c:v>
                </c:pt>
                <c:pt idx="132">
                  <c:v>120</c:v>
                </c:pt>
                <c:pt idx="133">
                  <c:v>120</c:v>
                </c:pt>
                <c:pt idx="134">
                  <c:v>114</c:v>
                </c:pt>
                <c:pt idx="135">
                  <c:v>116</c:v>
                </c:pt>
                <c:pt idx="136">
                  <c:v>118</c:v>
                </c:pt>
                <c:pt idx="137">
                  <c:v>114</c:v>
                </c:pt>
                <c:pt idx="138">
                  <c:v>114</c:v>
                </c:pt>
                <c:pt idx="139">
                  <c:v>114</c:v>
                </c:pt>
                <c:pt idx="140">
                  <c:v>112</c:v>
                </c:pt>
                <c:pt idx="141">
                  <c:v>120</c:v>
                </c:pt>
                <c:pt idx="142">
                  <c:v>114</c:v>
                </c:pt>
                <c:pt idx="143">
                  <c:v>118</c:v>
                </c:pt>
                <c:pt idx="144">
                  <c:v>116</c:v>
                </c:pt>
                <c:pt idx="145">
                  <c:v>124</c:v>
                </c:pt>
                <c:pt idx="146">
                  <c:v>124</c:v>
                </c:pt>
                <c:pt idx="147">
                  <c:v>128</c:v>
                </c:pt>
                <c:pt idx="148">
                  <c:v>120</c:v>
                </c:pt>
                <c:pt idx="149">
                  <c:v>110</c:v>
                </c:pt>
                <c:pt idx="150">
                  <c:v>102</c:v>
                </c:pt>
                <c:pt idx="151">
                  <c:v>174</c:v>
                </c:pt>
                <c:pt idx="152">
                  <c:v>176</c:v>
                </c:pt>
                <c:pt idx="153">
                  <c:v>168</c:v>
                </c:pt>
                <c:pt idx="154">
                  <c:v>158</c:v>
                </c:pt>
                <c:pt idx="155">
                  <c:v>152</c:v>
                </c:pt>
                <c:pt idx="156">
                  <c:v>132</c:v>
                </c:pt>
                <c:pt idx="157">
                  <c:v>176</c:v>
                </c:pt>
                <c:pt idx="158">
                  <c:v>182</c:v>
                </c:pt>
                <c:pt idx="159">
                  <c:v>170</c:v>
                </c:pt>
                <c:pt idx="160">
                  <c:v>166</c:v>
                </c:pt>
              </c:numCache>
            </c:numRef>
          </c:yVal>
          <c:smooth val="0"/>
        </c:ser>
        <c:ser>
          <c:idx val="4"/>
          <c:order val="4"/>
          <c:tx>
            <c:v>Oct 15-16</c:v>
          </c:tx>
          <c:spPr>
            <a:ln w="22225"/>
          </c:spPr>
          <c:marker>
            <c:symbol val="circle"/>
            <c:size val="5"/>
          </c:marker>
          <c:xVal>
            <c:numRef>
              <c:f>Data_final!$D$4755:$D$4832</c:f>
              <c:numCache>
                <c:formatCode>0.000</c:formatCode>
                <c:ptCount val="78"/>
                <c:pt idx="0">
                  <c:v>3.9897195133188377</c:v>
                </c:pt>
                <c:pt idx="1">
                  <c:v>4.1796710988294423</c:v>
                </c:pt>
                <c:pt idx="2">
                  <c:v>4.4816890741489814</c:v>
                </c:pt>
                <c:pt idx="3">
                  <c:v>4.9761234474502984</c:v>
                </c:pt>
                <c:pt idx="4">
                  <c:v>5.6551019659356445</c:v>
                </c:pt>
                <c:pt idx="5">
                  <c:v>6.7327033216311625</c:v>
                </c:pt>
                <c:pt idx="6">
                  <c:v>8.0156457461157657</c:v>
                </c:pt>
                <c:pt idx="7">
                  <c:v>10.595878636308271</c:v>
                </c:pt>
                <c:pt idx="8">
                  <c:v>11.902449121253825</c:v>
                </c:pt>
                <c:pt idx="9">
                  <c:v>13.062786249434541</c:v>
                </c:pt>
                <c:pt idx="10">
                  <c:v>14.006687375097474</c:v>
                </c:pt>
                <c:pt idx="11">
                  <c:v>19.17271881910855</c:v>
                </c:pt>
                <c:pt idx="12">
                  <c:v>25.940720531009426</c:v>
                </c:pt>
                <c:pt idx="13">
                  <c:v>32.354211178803475</c:v>
                </c:pt>
                <c:pt idx="14">
                  <c:v>42.274583756037224</c:v>
                </c:pt>
                <c:pt idx="15">
                  <c:v>48.042835800300061</c:v>
                </c:pt>
                <c:pt idx="16">
                  <c:v>43.775301672610524</c:v>
                </c:pt>
                <c:pt idx="17">
                  <c:v>44.287287702881805</c:v>
                </c:pt>
                <c:pt idx="18">
                  <c:v>45.329294017102995</c:v>
                </c:pt>
                <c:pt idx="19">
                  <c:v>42.769017728885771</c:v>
                </c:pt>
                <c:pt idx="20">
                  <c:v>72.173271019404154</c:v>
                </c:pt>
                <c:pt idx="21">
                  <c:v>44.805261805997098</c:v>
                </c:pt>
                <c:pt idx="22">
                  <c:v>35.923631962615723</c:v>
                </c:pt>
                <c:pt idx="23">
                  <c:v>33.502762863495207</c:v>
                </c:pt>
                <c:pt idx="24">
                  <c:v>31.980178245129096</c:v>
                </c:pt>
                <c:pt idx="25">
                  <c:v>29.139452884162289</c:v>
                </c:pt>
                <c:pt idx="26">
                  <c:v>28.140485490414747</c:v>
                </c:pt>
                <c:pt idx="27">
                  <c:v>27.493606596708489</c:v>
                </c:pt>
                <c:pt idx="28">
                  <c:v>24.192593036334234</c:v>
                </c:pt>
                <c:pt idx="29">
                  <c:v>25.640831167358641</c:v>
                </c:pt>
                <c:pt idx="30">
                  <c:v>22.56227066330116</c:v>
                </c:pt>
                <c:pt idx="31">
                  <c:v>21.788784187383154</c:v>
                </c:pt>
                <c:pt idx="32">
                  <c:v>20.558116277951463</c:v>
                </c:pt>
                <c:pt idx="33">
                  <c:v>18.515433968019543</c:v>
                </c:pt>
                <c:pt idx="34">
                  <c:v>18.515433968019543</c:v>
                </c:pt>
                <c:pt idx="35">
                  <c:v>16.482934665386523</c:v>
                </c:pt>
                <c:pt idx="36">
                  <c:v>17.267691479269189</c:v>
                </c:pt>
                <c:pt idx="37">
                  <c:v>16.482934665386523</c:v>
                </c:pt>
                <c:pt idx="38">
                  <c:v>15.917861794957131</c:v>
                </c:pt>
                <c:pt idx="39">
                  <c:v>15.018793653781751</c:v>
                </c:pt>
                <c:pt idx="40">
                  <c:v>13.844762167246868</c:v>
                </c:pt>
                <c:pt idx="41">
                  <c:v>15.372160920800171</c:v>
                </c:pt>
                <c:pt idx="42">
                  <c:v>14.006687375097474</c:v>
                </c:pt>
                <c:pt idx="43">
                  <c:v>14.673549410328079</c:v>
                </c:pt>
                <c:pt idx="44">
                  <c:v>11.902449121253825</c:v>
                </c:pt>
                <c:pt idx="45">
                  <c:v>12.182493977968745</c:v>
                </c:pt>
                <c:pt idx="46">
                  <c:v>12.041657474897431</c:v>
                </c:pt>
                <c:pt idx="47">
                  <c:v>11.902449121253825</c:v>
                </c:pt>
                <c:pt idx="48">
                  <c:v>11.902449121253825</c:v>
                </c:pt>
                <c:pt idx="49">
                  <c:v>10.473384301666774</c:v>
                </c:pt>
                <c:pt idx="50">
                  <c:v>10.114332624850951</c:v>
                </c:pt>
                <c:pt idx="51">
                  <c:v>9.7675900644497524</c:v>
                </c:pt>
                <c:pt idx="52">
                  <c:v>8.3972727284846052</c:v>
                </c:pt>
                <c:pt idx="53">
                  <c:v>8.5948466071113856</c:v>
                </c:pt>
                <c:pt idx="54">
                  <c:v>7.4754768367899365</c:v>
                </c:pt>
                <c:pt idx="55">
                  <c:v>6.8911126471238955</c:v>
                </c:pt>
                <c:pt idx="56">
                  <c:v>7.6513623892764313</c:v>
                </c:pt>
                <c:pt idx="57">
                  <c:v>6.9717095424860434</c:v>
                </c:pt>
                <c:pt idx="58">
                  <c:v>7.0532490809124901</c:v>
                </c:pt>
                <c:pt idx="59">
                  <c:v>6.8114474973404517</c:v>
                </c:pt>
                <c:pt idx="60">
                  <c:v>5.924342843914058</c:v>
                </c:pt>
                <c:pt idx="61">
                  <c:v>6.5018907831520529</c:v>
                </c:pt>
                <c:pt idx="62">
                  <c:v>6.3524286881133314</c:v>
                </c:pt>
                <c:pt idx="63">
                  <c:v>6.1346528377650245</c:v>
                </c:pt>
                <c:pt idx="64">
                  <c:v>6.2789910287915802</c:v>
                </c:pt>
                <c:pt idx="65">
                  <c:v>6.2064023502410404</c:v>
                </c:pt>
                <c:pt idx="66">
                  <c:v>5.6551019659356445</c:v>
                </c:pt>
                <c:pt idx="67">
                  <c:v>5.3980971540129197</c:v>
                </c:pt>
                <c:pt idx="68">
                  <c:v>5.589725796915249</c:v>
                </c:pt>
                <c:pt idx="69">
                  <c:v>5.4612320777553407</c:v>
                </c:pt>
                <c:pt idx="70">
                  <c:v>4.9761234474502984</c:v>
                </c:pt>
                <c:pt idx="71">
                  <c:v>4.8055305028597655</c:v>
                </c:pt>
                <c:pt idx="72">
                  <c:v>4.640785876352842</c:v>
                </c:pt>
                <c:pt idx="73">
                  <c:v>4.4298782201319575</c:v>
                </c:pt>
                <c:pt idx="74">
                  <c:v>4.4298782201319575</c:v>
                </c:pt>
                <c:pt idx="75">
                  <c:v>4.2285555869303675</c:v>
                </c:pt>
                <c:pt idx="76">
                  <c:v>4.328046475854916</c:v>
                </c:pt>
                <c:pt idx="77">
                  <c:v>3.8084005699431978</c:v>
                </c:pt>
              </c:numCache>
            </c:numRef>
          </c:xVal>
          <c:yVal>
            <c:numRef>
              <c:f>Data_final!$F$4755:$F$4832</c:f>
              <c:numCache>
                <c:formatCode>General</c:formatCode>
                <c:ptCount val="78"/>
                <c:pt idx="0">
                  <c:v>150</c:v>
                </c:pt>
                <c:pt idx="1">
                  <c:v>148</c:v>
                </c:pt>
                <c:pt idx="2">
                  <c:v>148</c:v>
                </c:pt>
                <c:pt idx="3">
                  <c:v>148</c:v>
                </c:pt>
                <c:pt idx="4">
                  <c:v>146</c:v>
                </c:pt>
                <c:pt idx="5">
                  <c:v>146</c:v>
                </c:pt>
                <c:pt idx="6">
                  <c:v>146</c:v>
                </c:pt>
                <c:pt idx="7">
                  <c:v>144</c:v>
                </c:pt>
                <c:pt idx="8">
                  <c:v>146</c:v>
                </c:pt>
                <c:pt idx="9">
                  <c:v>130</c:v>
                </c:pt>
                <c:pt idx="10">
                  <c:v>140</c:v>
                </c:pt>
                <c:pt idx="11">
                  <c:v>142</c:v>
                </c:pt>
                <c:pt idx="12">
                  <c:v>140</c:v>
                </c:pt>
                <c:pt idx="13">
                  <c:v>144</c:v>
                </c:pt>
                <c:pt idx="14">
                  <c:v>146</c:v>
                </c:pt>
                <c:pt idx="15">
                  <c:v>150</c:v>
                </c:pt>
                <c:pt idx="16">
                  <c:v>148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152</c:v>
                </c:pt>
                <c:pt idx="21">
                  <c:v>152</c:v>
                </c:pt>
                <c:pt idx="22">
                  <c:v>150</c:v>
                </c:pt>
                <c:pt idx="23">
                  <c:v>150</c:v>
                </c:pt>
                <c:pt idx="24">
                  <c:v>146</c:v>
                </c:pt>
                <c:pt idx="25">
                  <c:v>142</c:v>
                </c:pt>
                <c:pt idx="26">
                  <c:v>140</c:v>
                </c:pt>
                <c:pt idx="27">
                  <c:v>138</c:v>
                </c:pt>
                <c:pt idx="28">
                  <c:v>136</c:v>
                </c:pt>
                <c:pt idx="29">
                  <c:v>134</c:v>
                </c:pt>
                <c:pt idx="30">
                  <c:v>134</c:v>
                </c:pt>
                <c:pt idx="31">
                  <c:v>136</c:v>
                </c:pt>
                <c:pt idx="32">
                  <c:v>136</c:v>
                </c:pt>
                <c:pt idx="33">
                  <c:v>138</c:v>
                </c:pt>
                <c:pt idx="34">
                  <c:v>138</c:v>
                </c:pt>
                <c:pt idx="35">
                  <c:v>138</c:v>
                </c:pt>
                <c:pt idx="36">
                  <c:v>136</c:v>
                </c:pt>
                <c:pt idx="37">
                  <c:v>136</c:v>
                </c:pt>
                <c:pt idx="38">
                  <c:v>136</c:v>
                </c:pt>
                <c:pt idx="39">
                  <c:v>136</c:v>
                </c:pt>
                <c:pt idx="40">
                  <c:v>136</c:v>
                </c:pt>
                <c:pt idx="41">
                  <c:v>136</c:v>
                </c:pt>
                <c:pt idx="42">
                  <c:v>138</c:v>
                </c:pt>
                <c:pt idx="43">
                  <c:v>140</c:v>
                </c:pt>
                <c:pt idx="44">
                  <c:v>142</c:v>
                </c:pt>
                <c:pt idx="45">
                  <c:v>142</c:v>
                </c:pt>
                <c:pt idx="46">
                  <c:v>142</c:v>
                </c:pt>
                <c:pt idx="47">
                  <c:v>142</c:v>
                </c:pt>
                <c:pt idx="48">
                  <c:v>140</c:v>
                </c:pt>
                <c:pt idx="49">
                  <c:v>140</c:v>
                </c:pt>
                <c:pt idx="50">
                  <c:v>140</c:v>
                </c:pt>
                <c:pt idx="51">
                  <c:v>142</c:v>
                </c:pt>
                <c:pt idx="52">
                  <c:v>142</c:v>
                </c:pt>
                <c:pt idx="53">
                  <c:v>142</c:v>
                </c:pt>
                <c:pt idx="54">
                  <c:v>142</c:v>
                </c:pt>
                <c:pt idx="55">
                  <c:v>142</c:v>
                </c:pt>
                <c:pt idx="56">
                  <c:v>142</c:v>
                </c:pt>
                <c:pt idx="57">
                  <c:v>144</c:v>
                </c:pt>
                <c:pt idx="58">
                  <c:v>144</c:v>
                </c:pt>
                <c:pt idx="59">
                  <c:v>144</c:v>
                </c:pt>
                <c:pt idx="60">
                  <c:v>144</c:v>
                </c:pt>
                <c:pt idx="61">
                  <c:v>144</c:v>
                </c:pt>
                <c:pt idx="62">
                  <c:v>144</c:v>
                </c:pt>
                <c:pt idx="63">
                  <c:v>146</c:v>
                </c:pt>
                <c:pt idx="64">
                  <c:v>146</c:v>
                </c:pt>
                <c:pt idx="65">
                  <c:v>146</c:v>
                </c:pt>
                <c:pt idx="66">
                  <c:v>146</c:v>
                </c:pt>
                <c:pt idx="67">
                  <c:v>146</c:v>
                </c:pt>
                <c:pt idx="68">
                  <c:v>146</c:v>
                </c:pt>
                <c:pt idx="69">
                  <c:v>146</c:v>
                </c:pt>
                <c:pt idx="70">
                  <c:v>148</c:v>
                </c:pt>
                <c:pt idx="71">
                  <c:v>148</c:v>
                </c:pt>
                <c:pt idx="72">
                  <c:v>148</c:v>
                </c:pt>
                <c:pt idx="73">
                  <c:v>148</c:v>
                </c:pt>
                <c:pt idx="74">
                  <c:v>148</c:v>
                </c:pt>
                <c:pt idx="75">
                  <c:v>148</c:v>
                </c:pt>
                <c:pt idx="76">
                  <c:v>148</c:v>
                </c:pt>
                <c:pt idx="77">
                  <c:v>150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062592"/>
        <c:axId val="106064512"/>
      </c:scatterChart>
      <c:valAx>
        <c:axId val="10606259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Flow (Q)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06064512"/>
        <c:crosses val="autoZero"/>
        <c:crossBetween val="midCat"/>
      </c:valAx>
      <c:valAx>
        <c:axId val="106064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SpC (uS/cm)</a:t>
                </a:r>
              </a:p>
            </c:rich>
          </c:tx>
          <c:layout>
            <c:manualLayout>
              <c:xMode val="edge"/>
              <c:yMode val="edge"/>
              <c:x val="1.9253454167285706E-2"/>
              <c:y val="0.277986016834102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6062592"/>
        <c:crossesAt val="1.0000000000000005E-2"/>
        <c:crossBetween val="midCat"/>
      </c:valAx>
      <c:spPr>
        <a:ln>
          <a:solidFill>
            <a:prstClr val="black"/>
          </a:solidFill>
        </a:ln>
      </c:spPr>
    </c:plotArea>
    <c:legend>
      <c:legendPos val="r"/>
      <c:layout>
        <c:manualLayout>
          <c:xMode val="edge"/>
          <c:yMode val="edge"/>
          <c:x val="0.812161887782895"/>
          <c:y val="0.31236356231333168"/>
          <c:w val="0.16425320655672773"/>
          <c:h val="0.32929563761426395"/>
        </c:manualLayout>
      </c:layout>
      <c:overlay val="0"/>
      <c:spPr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92686618511579"/>
          <c:y val="3.8922300660693285E-2"/>
          <c:w val="0.63934741324815403"/>
          <c:h val="0.7787453615711839"/>
        </c:manualLayout>
      </c:layout>
      <c:scatterChart>
        <c:scatterStyle val="lineMarker"/>
        <c:varyColors val="0"/>
        <c:ser>
          <c:idx val="0"/>
          <c:order val="0"/>
          <c:tx>
            <c:v>Sept 18-19</c:v>
          </c:tx>
          <c:xVal>
            <c:numRef>
              <c:f>Data_final!$D$2204:$D$2330</c:f>
              <c:numCache>
                <c:formatCode>0.000</c:formatCode>
                <c:ptCount val="127"/>
                <c:pt idx="0">
                  <c:v>6.6583243837843434E-2</c:v>
                </c:pt>
                <c:pt idx="1">
                  <c:v>6.7361986402544913E-2</c:v>
                </c:pt>
                <c:pt idx="2">
                  <c:v>7.0569108125661334E-2</c:v>
                </c:pt>
                <c:pt idx="3">
                  <c:v>7.3074261707585283E-2</c:v>
                </c:pt>
                <c:pt idx="4">
                  <c:v>7.0569108125661334E-2</c:v>
                </c:pt>
                <c:pt idx="5">
                  <c:v>6.8946902047884048E-2</c:v>
                </c:pt>
                <c:pt idx="6">
                  <c:v>7.139446845782442E-2</c:v>
                </c:pt>
                <c:pt idx="7">
                  <c:v>7.0569108125661334E-2</c:v>
                </c:pt>
                <c:pt idx="8">
                  <c:v>6.8149836964200877E-2</c:v>
                </c:pt>
                <c:pt idx="9">
                  <c:v>6.5813503976512824E-2</c:v>
                </c:pt>
                <c:pt idx="10">
                  <c:v>8.4016322171404464E-2</c:v>
                </c:pt>
                <c:pt idx="11">
                  <c:v>7.9270936165666925E-2</c:v>
                </c:pt>
                <c:pt idx="12">
                  <c:v>8.0198071111004007E-2</c:v>
                </c:pt>
                <c:pt idx="13">
                  <c:v>7.9270936165666925E-2</c:v>
                </c:pt>
                <c:pt idx="14">
                  <c:v>9.1140879922596757E-2</c:v>
                </c:pt>
                <c:pt idx="15">
                  <c:v>9.5480120961555559E-2</c:v>
                </c:pt>
                <c:pt idx="16">
                  <c:v>0.11500373200817229</c:v>
                </c:pt>
                <c:pt idx="17">
                  <c:v>0.16684372628282093</c:v>
                </c:pt>
                <c:pt idx="18">
                  <c:v>1.5555986654004714</c:v>
                </c:pt>
                <c:pt idx="19">
                  <c:v>1.6875129439940431</c:v>
                </c:pt>
                <c:pt idx="20">
                  <c:v>1.3218995664126998</c:v>
                </c:pt>
                <c:pt idx="21">
                  <c:v>0.8799352297137556</c:v>
                </c:pt>
                <c:pt idx="22">
                  <c:v>0.76533482542411513</c:v>
                </c:pt>
                <c:pt idx="23">
                  <c:v>0.6973519007653165</c:v>
                </c:pt>
                <c:pt idx="24">
                  <c:v>0.56565697135464077</c:v>
                </c:pt>
                <c:pt idx="25">
                  <c:v>0.52143909938320709</c:v>
                </c:pt>
                <c:pt idx="26">
                  <c:v>0.40846508575742724</c:v>
                </c:pt>
                <c:pt idx="27">
                  <c:v>0.40846508575742724</c:v>
                </c:pt>
                <c:pt idx="28">
                  <c:v>0.34308829590953688</c:v>
                </c:pt>
                <c:pt idx="29">
                  <c:v>0.33132644086879376</c:v>
                </c:pt>
                <c:pt idx="30">
                  <c:v>0.31626880085921616</c:v>
                </c:pt>
                <c:pt idx="31">
                  <c:v>0.27189873436557038</c:v>
                </c:pt>
                <c:pt idx="32">
                  <c:v>0.26875543160615173</c:v>
                </c:pt>
                <c:pt idx="33">
                  <c:v>0.26257742105498089</c:v>
                </c:pt>
                <c:pt idx="34">
                  <c:v>0.21548074542622353</c:v>
                </c:pt>
                <c:pt idx="35">
                  <c:v>0.22573983985731724</c:v>
                </c:pt>
                <c:pt idx="36">
                  <c:v>0.22055064943194</c:v>
                </c:pt>
                <c:pt idx="37">
                  <c:v>0.19634008855932336</c:v>
                </c:pt>
                <c:pt idx="38">
                  <c:v>0.18741711107155398</c:v>
                </c:pt>
                <c:pt idx="39">
                  <c:v>0.18525046353725086</c:v>
                </c:pt>
                <c:pt idx="40">
                  <c:v>0.17276656092846601</c:v>
                </c:pt>
                <c:pt idx="41">
                  <c:v>0.16684372628282093</c:v>
                </c:pt>
                <c:pt idx="42">
                  <c:v>0.15926125637297853</c:v>
                </c:pt>
                <c:pt idx="43">
                  <c:v>0.15560024116526683</c:v>
                </c:pt>
                <c:pt idx="44">
                  <c:v>0.16300840918723064</c:v>
                </c:pt>
                <c:pt idx="45">
                  <c:v>0.15926125637297853</c:v>
                </c:pt>
                <c:pt idx="46">
                  <c:v>0.15742010640295828</c:v>
                </c:pt>
                <c:pt idx="47">
                  <c:v>0.15926125637297853</c:v>
                </c:pt>
                <c:pt idx="48">
                  <c:v>0.13851949748925124</c:v>
                </c:pt>
                <c:pt idx="49">
                  <c:v>0.14511444685458194</c:v>
                </c:pt>
                <c:pt idx="50">
                  <c:v>0.15560024116526683</c:v>
                </c:pt>
                <c:pt idx="51">
                  <c:v>0.14177863117101674</c:v>
                </c:pt>
                <c:pt idx="52">
                  <c:v>0.14343684198343912</c:v>
                </c:pt>
                <c:pt idx="53">
                  <c:v>0.14343684198343912</c:v>
                </c:pt>
                <c:pt idx="54">
                  <c:v>0.14013959021105687</c:v>
                </c:pt>
                <c:pt idx="55">
                  <c:v>0.15380141459638938</c:v>
                </c:pt>
                <c:pt idx="56">
                  <c:v>0.13377073086208799</c:v>
                </c:pt>
                <c:pt idx="57">
                  <c:v>0.1468116726129729</c:v>
                </c:pt>
                <c:pt idx="58">
                  <c:v>0.13691813395327454</c:v>
                </c:pt>
                <c:pt idx="59">
                  <c:v>0.14343684198343912</c:v>
                </c:pt>
                <c:pt idx="60">
                  <c:v>0.12621513050011346</c:v>
                </c:pt>
                <c:pt idx="61">
                  <c:v>0.13851949748925124</c:v>
                </c:pt>
                <c:pt idx="62">
                  <c:v>0.13691813395327454</c:v>
                </c:pt>
                <c:pt idx="63">
                  <c:v>0.13377073086208799</c:v>
                </c:pt>
                <c:pt idx="64">
                  <c:v>0.12621513050011346</c:v>
                </c:pt>
                <c:pt idx="65">
                  <c:v>0.13222426574731191</c:v>
                </c:pt>
                <c:pt idx="66">
                  <c:v>0.13222426574731191</c:v>
                </c:pt>
                <c:pt idx="67">
                  <c:v>0.12769131412777104</c:v>
                </c:pt>
                <c:pt idx="68">
                  <c:v>0.12769131412777104</c:v>
                </c:pt>
                <c:pt idx="69">
                  <c:v>0.12621513050011346</c:v>
                </c:pt>
                <c:pt idx="70">
                  <c:v>0.13069567864169185</c:v>
                </c:pt>
                <c:pt idx="71">
                  <c:v>0.13377073086208799</c:v>
                </c:pt>
                <c:pt idx="72">
                  <c:v>0.13533528308317344</c:v>
                </c:pt>
                <c:pt idx="73">
                  <c:v>0.12621513050011346</c:v>
                </c:pt>
                <c:pt idx="74">
                  <c:v>0.11908628340816867</c:v>
                </c:pt>
                <c:pt idx="75">
                  <c:v>0.13069567864169185</c:v>
                </c:pt>
                <c:pt idx="76">
                  <c:v>0.13851949748925124</c:v>
                </c:pt>
                <c:pt idx="77">
                  <c:v>0.13377073086208799</c:v>
                </c:pt>
                <c:pt idx="78">
                  <c:v>0.12918476286535685</c:v>
                </c:pt>
                <c:pt idx="79">
                  <c:v>0.12918476286535685</c:v>
                </c:pt>
                <c:pt idx="80">
                  <c:v>0.12918476286535685</c:v>
                </c:pt>
                <c:pt idx="81">
                  <c:v>0.12621513050011346</c:v>
                </c:pt>
                <c:pt idx="82">
                  <c:v>0.12769131412777104</c:v>
                </c:pt>
                <c:pt idx="83">
                  <c:v>0.11634878965409291</c:v>
                </c:pt>
                <c:pt idx="84">
                  <c:v>0.11770957879010832</c:v>
                </c:pt>
                <c:pt idx="85">
                  <c:v>0.12188818584303721</c:v>
                </c:pt>
                <c:pt idx="86">
                  <c:v>0.11500373200817229</c:v>
                </c:pt>
                <c:pt idx="87">
                  <c:v>0.11908628340816867</c:v>
                </c:pt>
                <c:pt idx="88">
                  <c:v>0.11367422398744524</c:v>
                </c:pt>
                <c:pt idx="89">
                  <c:v>0.11500373200817229</c:v>
                </c:pt>
                <c:pt idx="90">
                  <c:v>0.11106113984996795</c:v>
                </c:pt>
                <c:pt idx="91">
                  <c:v>0.10850812393614029</c:v>
                </c:pt>
                <c:pt idx="92">
                  <c:v>0.10850812393614029</c:v>
                </c:pt>
                <c:pt idx="93">
                  <c:v>0.11106113984996795</c:v>
                </c:pt>
                <c:pt idx="94">
                  <c:v>0.11770957879010832</c:v>
                </c:pt>
                <c:pt idx="95">
                  <c:v>0.12331376250435791</c:v>
                </c:pt>
                <c:pt idx="96">
                  <c:v>0.12331376250435791</c:v>
                </c:pt>
                <c:pt idx="97">
                  <c:v>9.8869597935013265E-2</c:v>
                </c:pt>
                <c:pt idx="98">
                  <c:v>0.10002595439692506</c:v>
                </c:pt>
                <c:pt idx="99">
                  <c:v>0.10119583534255019</c:v>
                </c:pt>
                <c:pt idx="100">
                  <c:v>9.4376316898663243E-2</c:v>
                </c:pt>
                <c:pt idx="101">
                  <c:v>0.10119583534255019</c:v>
                </c:pt>
                <c:pt idx="102">
                  <c:v>8.6998842370653487E-2</c:v>
                </c:pt>
                <c:pt idx="103">
                  <c:v>9.3285273433442728E-2</c:v>
                </c:pt>
                <c:pt idx="104">
                  <c:v>0.10119583534255019</c:v>
                </c:pt>
                <c:pt idx="105">
                  <c:v>9.2206843046186246E-2</c:v>
                </c:pt>
                <c:pt idx="106">
                  <c:v>9.2206843046186246E-2</c:v>
                </c:pt>
                <c:pt idx="107">
                  <c:v>9.4376316898663243E-2</c:v>
                </c:pt>
                <c:pt idx="108">
                  <c:v>9.6596834867185052E-2</c:v>
                </c:pt>
                <c:pt idx="109">
                  <c:v>9.3285273433442728E-2</c:v>
                </c:pt>
                <c:pt idx="110">
                  <c:v>9.5480120961555559E-2</c:v>
                </c:pt>
                <c:pt idx="111">
                  <c:v>9.1140879922596757E-2</c:v>
                </c:pt>
                <c:pt idx="112">
                  <c:v>9.3285273433442728E-2</c:v>
                </c:pt>
                <c:pt idx="113">
                  <c:v>8.4016322171404464E-2</c:v>
                </c:pt>
                <c:pt idx="114">
                  <c:v>9.3285273433442728E-2</c:v>
                </c:pt>
                <c:pt idx="115">
                  <c:v>8.4998958078478681E-2</c:v>
                </c:pt>
                <c:pt idx="116">
                  <c:v>9.1140879922596757E-2</c:v>
                </c:pt>
                <c:pt idx="117">
                  <c:v>8.6998842370653487E-2</c:v>
                </c:pt>
                <c:pt idx="118">
                  <c:v>8.8016361159596768E-2</c:v>
                </c:pt>
                <c:pt idx="119">
                  <c:v>9.3285273433442728E-2</c:v>
                </c:pt>
                <c:pt idx="120">
                  <c:v>8.4016322171404464E-2</c:v>
                </c:pt>
                <c:pt idx="121">
                  <c:v>8.2084998507567064E-2</c:v>
                </c:pt>
                <c:pt idx="122">
                  <c:v>8.4998958078478681E-2</c:v>
                </c:pt>
                <c:pt idx="123">
                  <c:v>8.599308667293673E-2</c:v>
                </c:pt>
                <c:pt idx="124">
                  <c:v>8.4016322171404464E-2</c:v>
                </c:pt>
                <c:pt idx="125">
                  <c:v>8.4016322171404464E-2</c:v>
                </c:pt>
                <c:pt idx="126">
                  <c:v>7.5668346475345483E-2</c:v>
                </c:pt>
              </c:numCache>
            </c:numRef>
          </c:xVal>
          <c:yVal>
            <c:numRef>
              <c:f>Data_final!$F$2204:$F$2330</c:f>
              <c:numCache>
                <c:formatCode>General</c:formatCode>
                <c:ptCount val="127"/>
                <c:pt idx="0">
                  <c:v>552</c:v>
                </c:pt>
                <c:pt idx="1">
                  <c:v>554</c:v>
                </c:pt>
                <c:pt idx="2">
                  <c:v>554</c:v>
                </c:pt>
                <c:pt idx="3">
                  <c:v>554</c:v>
                </c:pt>
                <c:pt idx="4">
                  <c:v>554</c:v>
                </c:pt>
                <c:pt idx="5">
                  <c:v>554</c:v>
                </c:pt>
                <c:pt idx="6">
                  <c:v>556</c:v>
                </c:pt>
                <c:pt idx="7">
                  <c:v>556</c:v>
                </c:pt>
                <c:pt idx="8">
                  <c:v>556</c:v>
                </c:pt>
                <c:pt idx="9">
                  <c:v>554</c:v>
                </c:pt>
                <c:pt idx="10">
                  <c:v>528</c:v>
                </c:pt>
                <c:pt idx="11">
                  <c:v>518</c:v>
                </c:pt>
                <c:pt idx="12">
                  <c:v>516</c:v>
                </c:pt>
                <c:pt idx="13">
                  <c:v>506</c:v>
                </c:pt>
                <c:pt idx="14">
                  <c:v>488</c:v>
                </c:pt>
                <c:pt idx="15">
                  <c:v>450</c:v>
                </c:pt>
                <c:pt idx="16">
                  <c:v>430</c:v>
                </c:pt>
                <c:pt idx="17">
                  <c:v>420</c:v>
                </c:pt>
                <c:pt idx="18">
                  <c:v>414</c:v>
                </c:pt>
                <c:pt idx="19">
                  <c:v>378</c:v>
                </c:pt>
                <c:pt idx="20">
                  <c:v>296</c:v>
                </c:pt>
                <c:pt idx="21">
                  <c:v>248</c:v>
                </c:pt>
                <c:pt idx="22">
                  <c:v>230</c:v>
                </c:pt>
                <c:pt idx="23">
                  <c:v>226</c:v>
                </c:pt>
                <c:pt idx="24">
                  <c:v>230</c:v>
                </c:pt>
                <c:pt idx="25">
                  <c:v>230</c:v>
                </c:pt>
                <c:pt idx="26">
                  <c:v>230</c:v>
                </c:pt>
                <c:pt idx="27">
                  <c:v>232</c:v>
                </c:pt>
                <c:pt idx="28">
                  <c:v>236</c:v>
                </c:pt>
                <c:pt idx="29">
                  <c:v>240</c:v>
                </c:pt>
                <c:pt idx="30">
                  <c:v>246</c:v>
                </c:pt>
                <c:pt idx="31">
                  <c:v>250</c:v>
                </c:pt>
                <c:pt idx="32">
                  <c:v>254</c:v>
                </c:pt>
                <c:pt idx="33">
                  <c:v>258</c:v>
                </c:pt>
                <c:pt idx="34">
                  <c:v>256</c:v>
                </c:pt>
                <c:pt idx="35">
                  <c:v>264</c:v>
                </c:pt>
                <c:pt idx="36">
                  <c:v>268</c:v>
                </c:pt>
                <c:pt idx="37">
                  <c:v>272</c:v>
                </c:pt>
                <c:pt idx="38">
                  <c:v>276</c:v>
                </c:pt>
                <c:pt idx="39">
                  <c:v>278</c:v>
                </c:pt>
                <c:pt idx="40">
                  <c:v>282</c:v>
                </c:pt>
                <c:pt idx="41">
                  <c:v>284</c:v>
                </c:pt>
                <c:pt idx="42">
                  <c:v>288</c:v>
                </c:pt>
                <c:pt idx="43">
                  <c:v>290</c:v>
                </c:pt>
                <c:pt idx="44">
                  <c:v>292</c:v>
                </c:pt>
                <c:pt idx="45">
                  <c:v>294</c:v>
                </c:pt>
                <c:pt idx="46">
                  <c:v>296</c:v>
                </c:pt>
                <c:pt idx="47">
                  <c:v>298</c:v>
                </c:pt>
                <c:pt idx="48">
                  <c:v>300</c:v>
                </c:pt>
                <c:pt idx="49">
                  <c:v>302</c:v>
                </c:pt>
                <c:pt idx="50">
                  <c:v>304</c:v>
                </c:pt>
                <c:pt idx="51">
                  <c:v>308</c:v>
                </c:pt>
                <c:pt idx="52">
                  <c:v>310</c:v>
                </c:pt>
                <c:pt idx="53">
                  <c:v>310</c:v>
                </c:pt>
                <c:pt idx="54">
                  <c:v>312</c:v>
                </c:pt>
                <c:pt idx="55">
                  <c:v>314</c:v>
                </c:pt>
                <c:pt idx="56">
                  <c:v>316</c:v>
                </c:pt>
                <c:pt idx="57">
                  <c:v>316</c:v>
                </c:pt>
                <c:pt idx="58">
                  <c:v>318</c:v>
                </c:pt>
                <c:pt idx="59">
                  <c:v>318</c:v>
                </c:pt>
                <c:pt idx="60">
                  <c:v>320</c:v>
                </c:pt>
                <c:pt idx="61">
                  <c:v>322</c:v>
                </c:pt>
                <c:pt idx="62">
                  <c:v>322</c:v>
                </c:pt>
                <c:pt idx="63">
                  <c:v>324</c:v>
                </c:pt>
                <c:pt idx="64">
                  <c:v>324</c:v>
                </c:pt>
                <c:pt idx="65">
                  <c:v>326</c:v>
                </c:pt>
                <c:pt idx="66">
                  <c:v>326</c:v>
                </c:pt>
                <c:pt idx="67">
                  <c:v>328</c:v>
                </c:pt>
                <c:pt idx="68">
                  <c:v>328</c:v>
                </c:pt>
                <c:pt idx="69">
                  <c:v>330</c:v>
                </c:pt>
                <c:pt idx="70">
                  <c:v>330</c:v>
                </c:pt>
                <c:pt idx="71">
                  <c:v>332</c:v>
                </c:pt>
                <c:pt idx="72">
                  <c:v>332</c:v>
                </c:pt>
                <c:pt idx="73">
                  <c:v>334</c:v>
                </c:pt>
                <c:pt idx="74">
                  <c:v>334</c:v>
                </c:pt>
                <c:pt idx="75">
                  <c:v>336</c:v>
                </c:pt>
                <c:pt idx="76">
                  <c:v>336</c:v>
                </c:pt>
                <c:pt idx="77">
                  <c:v>338</c:v>
                </c:pt>
                <c:pt idx="78">
                  <c:v>338</c:v>
                </c:pt>
                <c:pt idx="79">
                  <c:v>338</c:v>
                </c:pt>
                <c:pt idx="80">
                  <c:v>340</c:v>
                </c:pt>
                <c:pt idx="81">
                  <c:v>340</c:v>
                </c:pt>
                <c:pt idx="82">
                  <c:v>342</c:v>
                </c:pt>
                <c:pt idx="83">
                  <c:v>342</c:v>
                </c:pt>
                <c:pt idx="84">
                  <c:v>344</c:v>
                </c:pt>
                <c:pt idx="85">
                  <c:v>344</c:v>
                </c:pt>
                <c:pt idx="86">
                  <c:v>344</c:v>
                </c:pt>
                <c:pt idx="87">
                  <c:v>346</c:v>
                </c:pt>
                <c:pt idx="88">
                  <c:v>346</c:v>
                </c:pt>
                <c:pt idx="89">
                  <c:v>348</c:v>
                </c:pt>
                <c:pt idx="90">
                  <c:v>348</c:v>
                </c:pt>
                <c:pt idx="91">
                  <c:v>350</c:v>
                </c:pt>
                <c:pt idx="92">
                  <c:v>350</c:v>
                </c:pt>
                <c:pt idx="93">
                  <c:v>350</c:v>
                </c:pt>
                <c:pt idx="94">
                  <c:v>352</c:v>
                </c:pt>
                <c:pt idx="95">
                  <c:v>352</c:v>
                </c:pt>
                <c:pt idx="96">
                  <c:v>354</c:v>
                </c:pt>
                <c:pt idx="97">
                  <c:v>354</c:v>
                </c:pt>
                <c:pt idx="98">
                  <c:v>354</c:v>
                </c:pt>
                <c:pt idx="99">
                  <c:v>356</c:v>
                </c:pt>
                <c:pt idx="100">
                  <c:v>356</c:v>
                </c:pt>
                <c:pt idx="101">
                  <c:v>356</c:v>
                </c:pt>
                <c:pt idx="102">
                  <c:v>358</c:v>
                </c:pt>
                <c:pt idx="103">
                  <c:v>358</c:v>
                </c:pt>
                <c:pt idx="104">
                  <c:v>360</c:v>
                </c:pt>
                <c:pt idx="105">
                  <c:v>360</c:v>
                </c:pt>
                <c:pt idx="106">
                  <c:v>362</c:v>
                </c:pt>
                <c:pt idx="107">
                  <c:v>362</c:v>
                </c:pt>
                <c:pt idx="108">
                  <c:v>362</c:v>
                </c:pt>
                <c:pt idx="109">
                  <c:v>364</c:v>
                </c:pt>
                <c:pt idx="110">
                  <c:v>364</c:v>
                </c:pt>
                <c:pt idx="111">
                  <c:v>364</c:v>
                </c:pt>
                <c:pt idx="112">
                  <c:v>366</c:v>
                </c:pt>
                <c:pt idx="113">
                  <c:v>366</c:v>
                </c:pt>
                <c:pt idx="114">
                  <c:v>366</c:v>
                </c:pt>
                <c:pt idx="115">
                  <c:v>368</c:v>
                </c:pt>
                <c:pt idx="116">
                  <c:v>368</c:v>
                </c:pt>
                <c:pt idx="117">
                  <c:v>368</c:v>
                </c:pt>
                <c:pt idx="118">
                  <c:v>370</c:v>
                </c:pt>
                <c:pt idx="119">
                  <c:v>370</c:v>
                </c:pt>
                <c:pt idx="120">
                  <c:v>372</c:v>
                </c:pt>
                <c:pt idx="121">
                  <c:v>372</c:v>
                </c:pt>
                <c:pt idx="122">
                  <c:v>372</c:v>
                </c:pt>
                <c:pt idx="123">
                  <c:v>372</c:v>
                </c:pt>
                <c:pt idx="124">
                  <c:v>374</c:v>
                </c:pt>
                <c:pt idx="125">
                  <c:v>374</c:v>
                </c:pt>
                <c:pt idx="126">
                  <c:v>374</c:v>
                </c:pt>
              </c:numCache>
            </c:numRef>
          </c:yVal>
          <c:smooth val="0"/>
        </c:ser>
        <c:ser>
          <c:idx val="1"/>
          <c:order val="1"/>
          <c:tx>
            <c:v>Sept 26-27</c:v>
          </c:tx>
          <c:marker>
            <c:symbol val="diamond"/>
            <c:size val="6"/>
          </c:marker>
          <c:xVal>
            <c:numRef>
              <c:f>Data_final!$D$2944:$D$3064</c:f>
              <c:numCache>
                <c:formatCode>0.000</c:formatCode>
                <c:ptCount val="121"/>
                <c:pt idx="0">
                  <c:v>0.16491491868303534</c:v>
                </c:pt>
                <c:pt idx="1">
                  <c:v>0.17683147112530484</c:v>
                </c:pt>
                <c:pt idx="2">
                  <c:v>0.18525046353725086</c:v>
                </c:pt>
                <c:pt idx="3">
                  <c:v>0.275078800483326</c:v>
                </c:pt>
                <c:pt idx="4">
                  <c:v>0.24488250742764181</c:v>
                </c:pt>
                <c:pt idx="5">
                  <c:v>0.27189873436557038</c:v>
                </c:pt>
                <c:pt idx="6">
                  <c:v>0.50356296903237729</c:v>
                </c:pt>
                <c:pt idx="7">
                  <c:v>0.78334188257188175</c:v>
                </c:pt>
                <c:pt idx="8">
                  <c:v>1.0235283389041923</c:v>
                </c:pt>
                <c:pt idx="9">
                  <c:v>1.8736848071235639</c:v>
                </c:pt>
                <c:pt idx="10">
                  <c:v>3.8529427618867467</c:v>
                </c:pt>
                <c:pt idx="11">
                  <c:v>6.1346528377650245</c:v>
                </c:pt>
                <c:pt idx="12">
                  <c:v>15.551950239110136</c:v>
                </c:pt>
                <c:pt idx="13">
                  <c:v>18.951071373377427</c:v>
                </c:pt>
                <c:pt idx="14">
                  <c:v>24.761804564264597</c:v>
                </c:pt>
                <c:pt idx="15">
                  <c:v>27.815165602847795</c:v>
                </c:pt>
                <c:pt idx="16">
                  <c:v>34.291027222374552</c:v>
                </c:pt>
                <c:pt idx="17">
                  <c:v>37.633965439898574</c:v>
                </c:pt>
                <c:pt idx="18">
                  <c:v>49.748322597392495</c:v>
                </c:pt>
                <c:pt idx="19">
                  <c:v>64.250576727223788</c:v>
                </c:pt>
                <c:pt idx="20">
                  <c:v>73.017393278053746</c:v>
                </c:pt>
                <c:pt idx="21">
                  <c:v>86.931137443896191</c:v>
                </c:pt>
                <c:pt idx="22">
                  <c:v>91.069951546637853</c:v>
                </c:pt>
                <c:pt idx="23">
                  <c:v>92.135085107979094</c:v>
                </c:pt>
                <c:pt idx="24">
                  <c:v>92.135085107979094</c:v>
                </c:pt>
                <c:pt idx="25">
                  <c:v>88.976482707003399</c:v>
                </c:pt>
                <c:pt idx="26">
                  <c:v>90.017131530154259</c:v>
                </c:pt>
                <c:pt idx="27">
                  <c:v>77.38842423841615</c:v>
                </c:pt>
                <c:pt idx="28">
                  <c:v>79.209245311159549</c:v>
                </c:pt>
                <c:pt idx="29">
                  <c:v>62.047919339141373</c:v>
                </c:pt>
                <c:pt idx="30">
                  <c:v>48.042835800300061</c:v>
                </c:pt>
                <c:pt idx="31">
                  <c:v>82.021117671221162</c:v>
                </c:pt>
                <c:pt idx="32">
                  <c:v>80.135658734211248</c:v>
                </c:pt>
                <c:pt idx="33">
                  <c:v>74.735371253000437</c:v>
                </c:pt>
                <c:pt idx="34">
                  <c:v>73.017393278053746</c:v>
                </c:pt>
                <c:pt idx="35">
                  <c:v>58.543346412033998</c:v>
                </c:pt>
                <c:pt idx="36">
                  <c:v>57.197582310922066</c:v>
                </c:pt>
                <c:pt idx="37">
                  <c:v>50.330167729832112</c:v>
                </c:pt>
                <c:pt idx="38">
                  <c:v>43.2692344896831</c:v>
                </c:pt>
                <c:pt idx="39">
                  <c:v>43.2692344896831</c:v>
                </c:pt>
                <c:pt idx="40">
                  <c:v>37.19889556842201</c:v>
                </c:pt>
                <c:pt idx="41">
                  <c:v>35.50833451101159</c:v>
                </c:pt>
                <c:pt idx="42">
                  <c:v>33.115452024396674</c:v>
                </c:pt>
                <c:pt idx="43">
                  <c:v>14.503914901143704</c:v>
                </c:pt>
                <c:pt idx="44">
                  <c:v>12.911773071093098</c:v>
                </c:pt>
                <c:pt idx="45">
                  <c:v>11.494405819097826</c:v>
                </c:pt>
                <c:pt idx="46">
                  <c:v>10.97202485700463</c:v>
                </c:pt>
                <c:pt idx="47">
                  <c:v>10.473384301666774</c:v>
                </c:pt>
                <c:pt idx="48">
                  <c:v>9.3236869018590074</c:v>
                </c:pt>
                <c:pt idx="49">
                  <c:v>9.0040494933772148</c:v>
                </c:pt>
                <c:pt idx="50">
                  <c:v>8.7970690709131159</c:v>
                </c:pt>
                <c:pt idx="51">
                  <c:v>8.0156457461157657</c:v>
                </c:pt>
                <c:pt idx="52">
                  <c:v>7.7408509937217014</c:v>
                </c:pt>
                <c:pt idx="53">
                  <c:v>7.3036344502129396</c:v>
                </c:pt>
                <c:pt idx="54">
                  <c:v>6.7327033216311643</c:v>
                </c:pt>
                <c:pt idx="55">
                  <c:v>6.4267252576934055</c:v>
                </c:pt>
                <c:pt idx="56">
                  <c:v>6.0637327901303424</c:v>
                </c:pt>
                <c:pt idx="57">
                  <c:v>5.589725796915249</c:v>
                </c:pt>
                <c:pt idx="58">
                  <c:v>5.3356921056062045</c:v>
                </c:pt>
                <c:pt idx="59">
                  <c:v>5.0932033663510454</c:v>
                </c:pt>
                <c:pt idx="60">
                  <c:v>4.7499758592335244</c:v>
                </c:pt>
                <c:pt idx="61">
                  <c:v>4.587135773548777</c:v>
                </c:pt>
                <c:pt idx="62">
                  <c:v>4.587135773548777</c:v>
                </c:pt>
                <c:pt idx="63">
                  <c:v>4.6407858763528402</c:v>
                </c:pt>
                <c:pt idx="64">
                  <c:v>4.5341058961995335</c:v>
                </c:pt>
                <c:pt idx="65">
                  <c:v>4.2780118169507855</c:v>
                </c:pt>
                <c:pt idx="66">
                  <c:v>4.7499758592335244</c:v>
                </c:pt>
                <c:pt idx="67">
                  <c:v>4.9761234474502984</c:v>
                </c:pt>
                <c:pt idx="68">
                  <c:v>4.8617349010363355</c:v>
                </c:pt>
                <c:pt idx="69">
                  <c:v>4.8617349010363355</c:v>
                </c:pt>
                <c:pt idx="70">
                  <c:v>4.5341058961995335</c:v>
                </c:pt>
                <c:pt idx="71">
                  <c:v>3.9897195133188377</c:v>
                </c:pt>
                <c:pt idx="72">
                  <c:v>3.5517550485092064</c:v>
                </c:pt>
                <c:pt idx="73">
                  <c:v>3.7208550317429592</c:v>
                </c:pt>
                <c:pt idx="74">
                  <c:v>3.677839848476447</c:v>
                </c:pt>
                <c:pt idx="75">
                  <c:v>3.3903400742547567</c:v>
                </c:pt>
                <c:pt idx="76">
                  <c:v>3.1253143944969484</c:v>
                </c:pt>
                <c:pt idx="77">
                  <c:v>3.1253143944969484</c:v>
                </c:pt>
                <c:pt idx="78">
                  <c:v>2.9832796720471202</c:v>
                </c:pt>
                <c:pt idx="79">
                  <c:v>3.0181714365380525</c:v>
                </c:pt>
                <c:pt idx="80">
                  <c:v>2.8810059907033794</c:v>
                </c:pt>
                <c:pt idx="81">
                  <c:v>2.7822384861333687</c:v>
                </c:pt>
                <c:pt idx="82">
                  <c:v>2.686856958541691</c:v>
                </c:pt>
                <c:pt idx="83">
                  <c:v>2.6250928835231537</c:v>
                </c:pt>
                <c:pt idx="84">
                  <c:v>2.5350986682362922</c:v>
                </c:pt>
                <c:pt idx="85">
                  <c:v>2.4768231341306821</c:v>
                </c:pt>
                <c:pt idx="86">
                  <c:v>2.4481896614142182</c:v>
                </c:pt>
                <c:pt idx="87">
                  <c:v>2.364260095022384</c:v>
                </c:pt>
                <c:pt idx="88">
                  <c:v>2.2832078269975007</c:v>
                </c:pt>
                <c:pt idx="89">
                  <c:v>2.204934216940813</c:v>
                </c:pt>
                <c:pt idx="90">
                  <c:v>2.129344006073127</c:v>
                </c:pt>
                <c:pt idx="91">
                  <c:v>2.129344006073127</c:v>
                </c:pt>
                <c:pt idx="92">
                  <c:v>2.0563452013050627</c:v>
                </c:pt>
                <c:pt idx="93">
                  <c:v>1.9858489632816811</c:v>
                </c:pt>
                <c:pt idx="94">
                  <c:v>1.9858489632816811</c:v>
                </c:pt>
                <c:pt idx="95">
                  <c:v>1.9177694982652176</c:v>
                </c:pt>
                <c:pt idx="96">
                  <c:v>1.8955990009663224</c:v>
                </c:pt>
                <c:pt idx="97">
                  <c:v>1.8094505870811513</c:v>
                </c:pt>
                <c:pt idx="98">
                  <c:v>1.7474184636820835</c:v>
                </c:pt>
                <c:pt idx="99">
                  <c:v>1.7678558749222064</c:v>
                </c:pt>
                <c:pt idx="100">
                  <c:v>1.7885323175030519</c:v>
                </c:pt>
                <c:pt idx="101">
                  <c:v>1.6680043423604658</c:v>
                </c:pt>
                <c:pt idx="102">
                  <c:v>1.6296611231558564</c:v>
                </c:pt>
                <c:pt idx="103">
                  <c:v>1.6487212711674419</c:v>
                </c:pt>
                <c:pt idx="104">
                  <c:v>1.5921993179989398</c:v>
                </c:pt>
                <c:pt idx="105">
                  <c:v>1.5555986654004714</c:v>
                </c:pt>
                <c:pt idx="106">
                  <c:v>1.537615067246151</c:v>
                </c:pt>
                <c:pt idx="107">
                  <c:v>1.5198393696318346</c:v>
                </c:pt>
                <c:pt idx="108">
                  <c:v>1.4677357841584922</c:v>
                </c:pt>
                <c:pt idx="109">
                  <c:v>1.433996234759719</c:v>
                </c:pt>
                <c:pt idx="110">
                  <c:v>1.3688260689815801</c:v>
                </c:pt>
                <c:pt idx="111">
                  <c:v>1.3688260689815801</c:v>
                </c:pt>
                <c:pt idx="112">
                  <c:v>1.3373602048449917</c:v>
                </c:pt>
                <c:pt idx="113">
                  <c:v>1.2765818121671058</c:v>
                </c:pt>
                <c:pt idx="114">
                  <c:v>1.2915124243926108</c:v>
                </c:pt>
                <c:pt idx="115">
                  <c:v>1.2618238062419576</c:v>
                </c:pt>
                <c:pt idx="116">
                  <c:v>1.232817654656128</c:v>
                </c:pt>
                <c:pt idx="117">
                  <c:v>1.2472364111909438</c:v>
                </c:pt>
                <c:pt idx="118">
                  <c:v>1.204478281447477</c:v>
                </c:pt>
                <c:pt idx="119">
                  <c:v>1.204478281447477</c:v>
                </c:pt>
                <c:pt idx="120">
                  <c:v>2.0803957498166015</c:v>
                </c:pt>
              </c:numCache>
            </c:numRef>
          </c:xVal>
          <c:yVal>
            <c:numRef>
              <c:f>Data_final!$F$2944:$F$3064</c:f>
              <c:numCache>
                <c:formatCode>General</c:formatCode>
                <c:ptCount val="121"/>
                <c:pt idx="0">
                  <c:v>298</c:v>
                </c:pt>
                <c:pt idx="1">
                  <c:v>292</c:v>
                </c:pt>
                <c:pt idx="2">
                  <c:v>280</c:v>
                </c:pt>
                <c:pt idx="3">
                  <c:v>284</c:v>
                </c:pt>
                <c:pt idx="4">
                  <c:v>274</c:v>
                </c:pt>
                <c:pt idx="5">
                  <c:v>262</c:v>
                </c:pt>
                <c:pt idx="6">
                  <c:v>248</c:v>
                </c:pt>
                <c:pt idx="7">
                  <c:v>234</c:v>
                </c:pt>
                <c:pt idx="8">
                  <c:v>230</c:v>
                </c:pt>
                <c:pt idx="9">
                  <c:v>226</c:v>
                </c:pt>
                <c:pt idx="10">
                  <c:v>204</c:v>
                </c:pt>
                <c:pt idx="11">
                  <c:v>196</c:v>
                </c:pt>
                <c:pt idx="12">
                  <c:v>188</c:v>
                </c:pt>
                <c:pt idx="13">
                  <c:v>178</c:v>
                </c:pt>
                <c:pt idx="14">
                  <c:v>168</c:v>
                </c:pt>
                <c:pt idx="15">
                  <c:v>162</c:v>
                </c:pt>
                <c:pt idx="16">
                  <c:v>156</c:v>
                </c:pt>
                <c:pt idx="17">
                  <c:v>152</c:v>
                </c:pt>
                <c:pt idx="18">
                  <c:v>150</c:v>
                </c:pt>
                <c:pt idx="19">
                  <c:v>144</c:v>
                </c:pt>
                <c:pt idx="20">
                  <c:v>142</c:v>
                </c:pt>
                <c:pt idx="21">
                  <c:v>140</c:v>
                </c:pt>
                <c:pt idx="22">
                  <c:v>138</c:v>
                </c:pt>
                <c:pt idx="23">
                  <c:v>140</c:v>
                </c:pt>
                <c:pt idx="24">
                  <c:v>136</c:v>
                </c:pt>
                <c:pt idx="25">
                  <c:v>136</c:v>
                </c:pt>
                <c:pt idx="26">
                  <c:v>134</c:v>
                </c:pt>
                <c:pt idx="27">
                  <c:v>132</c:v>
                </c:pt>
                <c:pt idx="28">
                  <c:v>132</c:v>
                </c:pt>
                <c:pt idx="29">
                  <c:v>130</c:v>
                </c:pt>
                <c:pt idx="30">
                  <c:v>130</c:v>
                </c:pt>
                <c:pt idx="31">
                  <c:v>130</c:v>
                </c:pt>
                <c:pt idx="32">
                  <c:v>128</c:v>
                </c:pt>
                <c:pt idx="33">
                  <c:v>128</c:v>
                </c:pt>
                <c:pt idx="34">
                  <c:v>128</c:v>
                </c:pt>
                <c:pt idx="35">
                  <c:v>128</c:v>
                </c:pt>
                <c:pt idx="36">
                  <c:v>126</c:v>
                </c:pt>
                <c:pt idx="37">
                  <c:v>128</c:v>
                </c:pt>
                <c:pt idx="38">
                  <c:v>126</c:v>
                </c:pt>
                <c:pt idx="39">
                  <c:v>128</c:v>
                </c:pt>
                <c:pt idx="40">
                  <c:v>128</c:v>
                </c:pt>
                <c:pt idx="41">
                  <c:v>128</c:v>
                </c:pt>
                <c:pt idx="42">
                  <c:v>126</c:v>
                </c:pt>
                <c:pt idx="43">
                  <c:v>126</c:v>
                </c:pt>
                <c:pt idx="44">
                  <c:v>126</c:v>
                </c:pt>
                <c:pt idx="45">
                  <c:v>128</c:v>
                </c:pt>
                <c:pt idx="46">
                  <c:v>126</c:v>
                </c:pt>
                <c:pt idx="47">
                  <c:v>128</c:v>
                </c:pt>
                <c:pt idx="48">
                  <c:v>128</c:v>
                </c:pt>
                <c:pt idx="49">
                  <c:v>128</c:v>
                </c:pt>
                <c:pt idx="50">
                  <c:v>128</c:v>
                </c:pt>
                <c:pt idx="51">
                  <c:v>128</c:v>
                </c:pt>
                <c:pt idx="52">
                  <c:v>128</c:v>
                </c:pt>
                <c:pt idx="53">
                  <c:v>128</c:v>
                </c:pt>
                <c:pt idx="54">
                  <c:v>128</c:v>
                </c:pt>
                <c:pt idx="55">
                  <c:v>128</c:v>
                </c:pt>
                <c:pt idx="56">
                  <c:v>130</c:v>
                </c:pt>
                <c:pt idx="57">
                  <c:v>130</c:v>
                </c:pt>
                <c:pt idx="58">
                  <c:v>134</c:v>
                </c:pt>
                <c:pt idx="59">
                  <c:v>134</c:v>
                </c:pt>
                <c:pt idx="60">
                  <c:v>134</c:v>
                </c:pt>
                <c:pt idx="61">
                  <c:v>134</c:v>
                </c:pt>
                <c:pt idx="62">
                  <c:v>136</c:v>
                </c:pt>
                <c:pt idx="63">
                  <c:v>136</c:v>
                </c:pt>
                <c:pt idx="64">
                  <c:v>136</c:v>
                </c:pt>
                <c:pt idx="65">
                  <c:v>134</c:v>
                </c:pt>
                <c:pt idx="66">
                  <c:v>134</c:v>
                </c:pt>
                <c:pt idx="67">
                  <c:v>134</c:v>
                </c:pt>
                <c:pt idx="68">
                  <c:v>134</c:v>
                </c:pt>
                <c:pt idx="69">
                  <c:v>136</c:v>
                </c:pt>
                <c:pt idx="70">
                  <c:v>136</c:v>
                </c:pt>
                <c:pt idx="71">
                  <c:v>138</c:v>
                </c:pt>
                <c:pt idx="72">
                  <c:v>140</c:v>
                </c:pt>
                <c:pt idx="73">
                  <c:v>140</c:v>
                </c:pt>
                <c:pt idx="74">
                  <c:v>140</c:v>
                </c:pt>
                <c:pt idx="75">
                  <c:v>140</c:v>
                </c:pt>
                <c:pt idx="76">
                  <c:v>140</c:v>
                </c:pt>
                <c:pt idx="77">
                  <c:v>140</c:v>
                </c:pt>
                <c:pt idx="78">
                  <c:v>140</c:v>
                </c:pt>
                <c:pt idx="79">
                  <c:v>140</c:v>
                </c:pt>
                <c:pt idx="80">
                  <c:v>140</c:v>
                </c:pt>
                <c:pt idx="81">
                  <c:v>140</c:v>
                </c:pt>
                <c:pt idx="82">
                  <c:v>140</c:v>
                </c:pt>
                <c:pt idx="83">
                  <c:v>142</c:v>
                </c:pt>
                <c:pt idx="84">
                  <c:v>140</c:v>
                </c:pt>
                <c:pt idx="85">
                  <c:v>142</c:v>
                </c:pt>
                <c:pt idx="86">
                  <c:v>142</c:v>
                </c:pt>
                <c:pt idx="87">
                  <c:v>142</c:v>
                </c:pt>
                <c:pt idx="88">
                  <c:v>142</c:v>
                </c:pt>
                <c:pt idx="89">
                  <c:v>144</c:v>
                </c:pt>
                <c:pt idx="90">
                  <c:v>144</c:v>
                </c:pt>
                <c:pt idx="91">
                  <c:v>144</c:v>
                </c:pt>
                <c:pt idx="92">
                  <c:v>144</c:v>
                </c:pt>
                <c:pt idx="93">
                  <c:v>144</c:v>
                </c:pt>
                <c:pt idx="94">
                  <c:v>144</c:v>
                </c:pt>
                <c:pt idx="95">
                  <c:v>146</c:v>
                </c:pt>
                <c:pt idx="96">
                  <c:v>146</c:v>
                </c:pt>
                <c:pt idx="97">
                  <c:v>146</c:v>
                </c:pt>
                <c:pt idx="98">
                  <c:v>146</c:v>
                </c:pt>
                <c:pt idx="99">
                  <c:v>144</c:v>
                </c:pt>
                <c:pt idx="100">
                  <c:v>146</c:v>
                </c:pt>
                <c:pt idx="101">
                  <c:v>146</c:v>
                </c:pt>
                <c:pt idx="102">
                  <c:v>146</c:v>
                </c:pt>
                <c:pt idx="103">
                  <c:v>146</c:v>
                </c:pt>
                <c:pt idx="104">
                  <c:v>146</c:v>
                </c:pt>
                <c:pt idx="105">
                  <c:v>148</c:v>
                </c:pt>
                <c:pt idx="106">
                  <c:v>148</c:v>
                </c:pt>
                <c:pt idx="107">
                  <c:v>148</c:v>
                </c:pt>
                <c:pt idx="108">
                  <c:v>148</c:v>
                </c:pt>
                <c:pt idx="109">
                  <c:v>148</c:v>
                </c:pt>
                <c:pt idx="110">
                  <c:v>148</c:v>
                </c:pt>
                <c:pt idx="111">
                  <c:v>148</c:v>
                </c:pt>
                <c:pt idx="112">
                  <c:v>150</c:v>
                </c:pt>
                <c:pt idx="113">
                  <c:v>150</c:v>
                </c:pt>
                <c:pt idx="114">
                  <c:v>150</c:v>
                </c:pt>
                <c:pt idx="115">
                  <c:v>150</c:v>
                </c:pt>
                <c:pt idx="116">
                  <c:v>150</c:v>
                </c:pt>
                <c:pt idx="117">
                  <c:v>150</c:v>
                </c:pt>
                <c:pt idx="118">
                  <c:v>150</c:v>
                </c:pt>
                <c:pt idx="119">
                  <c:v>150</c:v>
                </c:pt>
                <c:pt idx="120">
                  <c:v>150</c:v>
                </c:pt>
              </c:numCache>
            </c:numRef>
          </c:yVal>
          <c:smooth val="0"/>
        </c:ser>
        <c:ser>
          <c:idx val="2"/>
          <c:order val="2"/>
          <c:tx>
            <c:v>'Oct 9</c:v>
          </c:tx>
          <c:marker>
            <c:symbol val="diamond"/>
            <c:size val="6"/>
          </c:marker>
          <c:xVal>
            <c:numRef>
              <c:f>Data_final!$D$4211:$D$4251</c:f>
              <c:numCache>
                <c:formatCode>0.000</c:formatCode>
                <c:ptCount val="41"/>
                <c:pt idx="0">
                  <c:v>9.4376316898663243E-2</c:v>
                </c:pt>
                <c:pt idx="1">
                  <c:v>9.8869597935013265E-2</c:v>
                </c:pt>
                <c:pt idx="2">
                  <c:v>0.10237939895119195</c:v>
                </c:pt>
                <c:pt idx="3">
                  <c:v>0.10357680525218371</c:v>
                </c:pt>
                <c:pt idx="4">
                  <c:v>0.10725370880918612</c:v>
                </c:pt>
                <c:pt idx="5">
                  <c:v>0.10478821614652389</c:v>
                </c:pt>
                <c:pt idx="6">
                  <c:v>0.11634878965409291</c:v>
                </c:pt>
                <c:pt idx="7">
                  <c:v>0.11367422398744524</c:v>
                </c:pt>
                <c:pt idx="8">
                  <c:v>0.11236008582947145</c:v>
                </c:pt>
                <c:pt idx="9">
                  <c:v>0.11634878965409291</c:v>
                </c:pt>
                <c:pt idx="10">
                  <c:v>0.11908628340816867</c:v>
                </c:pt>
                <c:pt idx="11">
                  <c:v>0.13851949748925124</c:v>
                </c:pt>
                <c:pt idx="12">
                  <c:v>0.13691813395327454</c:v>
                </c:pt>
                <c:pt idx="13">
                  <c:v>0.14177863117101674</c:v>
                </c:pt>
                <c:pt idx="14">
                  <c:v>0.13533528308317344</c:v>
                </c:pt>
                <c:pt idx="15">
                  <c:v>0.12918476286535685</c:v>
                </c:pt>
                <c:pt idx="16">
                  <c:v>0.18099202190686894</c:v>
                </c:pt>
                <c:pt idx="17">
                  <c:v>0.31996780924210716</c:v>
                </c:pt>
                <c:pt idx="18">
                  <c:v>0.49774149702813275</c:v>
                </c:pt>
                <c:pt idx="19">
                  <c:v>1.7678558749222064</c:v>
                </c:pt>
                <c:pt idx="20">
                  <c:v>9.3236869018590074</c:v>
                </c:pt>
                <c:pt idx="21">
                  <c:v>7.2192003156639259</c:v>
                </c:pt>
                <c:pt idx="22">
                  <c:v>4.8617349010363355</c:v>
                </c:pt>
                <c:pt idx="23">
                  <c:v>4.2285555869303675</c:v>
                </c:pt>
                <c:pt idx="24">
                  <c:v>2.6557953763256053</c:v>
                </c:pt>
                <c:pt idx="25">
                  <c:v>2.2307226289815412</c:v>
                </c:pt>
                <c:pt idx="26">
                  <c:v>2.3369279145397863</c:v>
                </c:pt>
                <c:pt idx="27">
                  <c:v>1.8955990009663224</c:v>
                </c:pt>
                <c:pt idx="28">
                  <c:v>1.537615067246151</c:v>
                </c:pt>
                <c:pt idx="29">
                  <c:v>1.5555986654004714</c:v>
                </c:pt>
                <c:pt idx="30">
                  <c:v>1.2472364111909438</c:v>
                </c:pt>
                <c:pt idx="31">
                  <c:v>1.2765818121671058</c:v>
                </c:pt>
                <c:pt idx="32">
                  <c:v>1.2185655870811094</c:v>
                </c:pt>
                <c:pt idx="33">
                  <c:v>1.1905538330142615</c:v>
                </c:pt>
                <c:pt idx="34">
                  <c:v>1.1364472818360816</c:v>
                </c:pt>
                <c:pt idx="35">
                  <c:v>1</c:v>
                </c:pt>
                <c:pt idx="36">
                  <c:v>0.98843943585558602</c:v>
                </c:pt>
                <c:pt idx="37">
                  <c:v>1</c:v>
                </c:pt>
                <c:pt idx="38">
                  <c:v>0.83994521899794383</c:v>
                </c:pt>
                <c:pt idx="39">
                  <c:v>0.81114996708814691</c:v>
                </c:pt>
                <c:pt idx="40">
                  <c:v>0.75648712308284249</c:v>
                </c:pt>
              </c:numCache>
            </c:numRef>
          </c:xVal>
          <c:yVal>
            <c:numRef>
              <c:f>Data_final!$F$4211:$F$4251</c:f>
              <c:numCache>
                <c:formatCode>General</c:formatCode>
                <c:ptCount val="41"/>
                <c:pt idx="0">
                  <c:v>246</c:v>
                </c:pt>
                <c:pt idx="1">
                  <c:v>242</c:v>
                </c:pt>
                <c:pt idx="2">
                  <c:v>238</c:v>
                </c:pt>
                <c:pt idx="3">
                  <c:v>236</c:v>
                </c:pt>
                <c:pt idx="4">
                  <c:v>234</c:v>
                </c:pt>
                <c:pt idx="5">
                  <c:v>226</c:v>
                </c:pt>
                <c:pt idx="6">
                  <c:v>228</c:v>
                </c:pt>
                <c:pt idx="7">
                  <c:v>228</c:v>
                </c:pt>
                <c:pt idx="8">
                  <c:v>224</c:v>
                </c:pt>
                <c:pt idx="9">
                  <c:v>222</c:v>
                </c:pt>
                <c:pt idx="10">
                  <c:v>230</c:v>
                </c:pt>
                <c:pt idx="11">
                  <c:v>246</c:v>
                </c:pt>
                <c:pt idx="12">
                  <c:v>228</c:v>
                </c:pt>
                <c:pt idx="13">
                  <c:v>242</c:v>
                </c:pt>
                <c:pt idx="14">
                  <c:v>236</c:v>
                </c:pt>
                <c:pt idx="15">
                  <c:v>238</c:v>
                </c:pt>
                <c:pt idx="16">
                  <c:v>238</c:v>
                </c:pt>
                <c:pt idx="17">
                  <c:v>220</c:v>
                </c:pt>
                <c:pt idx="18">
                  <c:v>184</c:v>
                </c:pt>
                <c:pt idx="19">
                  <c:v>218</c:v>
                </c:pt>
                <c:pt idx="20">
                  <c:v>248</c:v>
                </c:pt>
                <c:pt idx="21">
                  <c:v>226</c:v>
                </c:pt>
                <c:pt idx="22">
                  <c:v>208</c:v>
                </c:pt>
                <c:pt idx="23">
                  <c:v>198</c:v>
                </c:pt>
                <c:pt idx="24">
                  <c:v>192</c:v>
                </c:pt>
                <c:pt idx="25">
                  <c:v>188</c:v>
                </c:pt>
                <c:pt idx="26">
                  <c:v>190</c:v>
                </c:pt>
                <c:pt idx="27">
                  <c:v>192</c:v>
                </c:pt>
                <c:pt idx="28">
                  <c:v>196</c:v>
                </c:pt>
                <c:pt idx="29">
                  <c:v>200</c:v>
                </c:pt>
                <c:pt idx="30">
                  <c:v>202</c:v>
                </c:pt>
                <c:pt idx="31">
                  <c:v>204</c:v>
                </c:pt>
                <c:pt idx="32">
                  <c:v>206</c:v>
                </c:pt>
                <c:pt idx="33">
                  <c:v>208</c:v>
                </c:pt>
                <c:pt idx="34">
                  <c:v>210</c:v>
                </c:pt>
                <c:pt idx="35">
                  <c:v>212</c:v>
                </c:pt>
                <c:pt idx="36">
                  <c:v>212</c:v>
                </c:pt>
                <c:pt idx="37">
                  <c:v>214</c:v>
                </c:pt>
                <c:pt idx="38">
                  <c:v>214</c:v>
                </c:pt>
                <c:pt idx="39">
                  <c:v>216</c:v>
                </c:pt>
                <c:pt idx="40">
                  <c:v>216</c:v>
                </c:pt>
              </c:numCache>
            </c:numRef>
          </c:yVal>
          <c:smooth val="0"/>
        </c:ser>
        <c:ser>
          <c:idx val="3"/>
          <c:order val="3"/>
          <c:tx>
            <c:v>Oct 31-Nov 1</c:v>
          </c:tx>
          <c:marker>
            <c:symbol val="diamond"/>
            <c:size val="6"/>
          </c:marker>
          <c:xVal>
            <c:numRef>
              <c:f>Data_final!$D$6277:$D$6437</c:f>
              <c:numCache>
                <c:formatCode>0.000</c:formatCode>
                <c:ptCount val="161"/>
                <c:pt idx="0">
                  <c:v>0.35116059360976087</c:v>
                </c:pt>
                <c:pt idx="1">
                  <c:v>0.35526768851123025</c:v>
                </c:pt>
                <c:pt idx="2">
                  <c:v>0.35526768851123025</c:v>
                </c:pt>
                <c:pt idx="3">
                  <c:v>0.41807559072566125</c:v>
                </c:pt>
                <c:pt idx="4">
                  <c:v>0.42296530830315981</c:v>
                </c:pt>
                <c:pt idx="5">
                  <c:v>0.46962820340343708</c:v>
                </c:pt>
                <c:pt idx="6">
                  <c:v>0.42791221491182785</c:v>
                </c:pt>
                <c:pt idx="7">
                  <c:v>0.49198732452440408</c:v>
                </c:pt>
                <c:pt idx="8">
                  <c:v>0.50945252765689442</c:v>
                </c:pt>
                <c:pt idx="9">
                  <c:v>0.59951882294554248</c:v>
                </c:pt>
                <c:pt idx="10">
                  <c:v>0.72210740155686493</c:v>
                </c:pt>
                <c:pt idx="11">
                  <c:v>1.0354992949246618</c:v>
                </c:pt>
                <c:pt idx="12">
                  <c:v>1.2915124243926108</c:v>
                </c:pt>
                <c:pt idx="13">
                  <c:v>1.4849020900183278</c:v>
                </c:pt>
                <c:pt idx="14">
                  <c:v>1.6487212711674419</c:v>
                </c:pt>
                <c:pt idx="15">
                  <c:v>1.5921993179989398</c:v>
                </c:pt>
                <c:pt idx="16">
                  <c:v>2.3099117094828912</c:v>
                </c:pt>
                <c:pt idx="17">
                  <c:v>2.9487912760377077</c:v>
                </c:pt>
                <c:pt idx="18">
                  <c:v>3.3511458303549544</c:v>
                </c:pt>
                <c:pt idx="19">
                  <c:v>3.5106947564456812</c:v>
                </c:pt>
                <c:pt idx="20">
                  <c:v>4.7499758592335244</c:v>
                </c:pt>
                <c:pt idx="21">
                  <c:v>5.5251054132903263</c:v>
                </c:pt>
                <c:pt idx="22">
                  <c:v>5.1527723212929075</c:v>
                </c:pt>
                <c:pt idx="23">
                  <c:v>6.6548694730161149</c:v>
                </c:pt>
                <c:pt idx="24">
                  <c:v>8.1093949263340335</c:v>
                </c:pt>
                <c:pt idx="25">
                  <c:v>10.352306070638324</c:v>
                </c:pt>
                <c:pt idx="26">
                  <c:v>12.324977672935118</c:v>
                </c:pt>
                <c:pt idx="27">
                  <c:v>15.018793653781751</c:v>
                </c:pt>
                <c:pt idx="28">
                  <c:v>18.951071373377427</c:v>
                </c:pt>
                <c:pt idx="29">
                  <c:v>20.320452856031896</c:v>
                </c:pt>
                <c:pt idx="30">
                  <c:v>17.267691479269189</c:v>
                </c:pt>
                <c:pt idx="31">
                  <c:v>20.798559357515529</c:v>
                </c:pt>
                <c:pt idx="32">
                  <c:v>16.104033507302127</c:v>
                </c:pt>
                <c:pt idx="33">
                  <c:v>15.551950239110136</c:v>
                </c:pt>
                <c:pt idx="34">
                  <c:v>16.104033507302127</c:v>
                </c:pt>
                <c:pt idx="35">
                  <c:v>13.684708906148266</c:v>
                </c:pt>
                <c:pt idx="36">
                  <c:v>13.062786249434545</c:v>
                </c:pt>
                <c:pt idx="37">
                  <c:v>12.911773071093098</c:v>
                </c:pt>
                <c:pt idx="38">
                  <c:v>14.006687375097474</c:v>
                </c:pt>
                <c:pt idx="39">
                  <c:v>13.370131911344348</c:v>
                </c:pt>
                <c:pt idx="40">
                  <c:v>12.911773071093098</c:v>
                </c:pt>
                <c:pt idx="41">
                  <c:v>12.469127824980704</c:v>
                </c:pt>
                <c:pt idx="42">
                  <c:v>11.100351178832968</c:v>
                </c:pt>
                <c:pt idx="43">
                  <c:v>11.902449121253825</c:v>
                </c:pt>
                <c:pt idx="44">
                  <c:v>11.100351178832968</c:v>
                </c:pt>
                <c:pt idx="45">
                  <c:v>10.232627572266029</c:v>
                </c:pt>
                <c:pt idx="46">
                  <c:v>10.232627572266029</c:v>
                </c:pt>
                <c:pt idx="47">
                  <c:v>11.100351178832968</c:v>
                </c:pt>
                <c:pt idx="48">
                  <c:v>9.9974052337634696</c:v>
                </c:pt>
                <c:pt idx="49">
                  <c:v>9.9974052337634696</c:v>
                </c:pt>
                <c:pt idx="50">
                  <c:v>9.8818295892808017</c:v>
                </c:pt>
                <c:pt idx="51">
                  <c:v>9.1093588203341689</c:v>
                </c:pt>
                <c:pt idx="52">
                  <c:v>9.1093588203341689</c:v>
                </c:pt>
                <c:pt idx="53">
                  <c:v>8.4954853315985268</c:v>
                </c:pt>
                <c:pt idx="54">
                  <c:v>8.7970690709131159</c:v>
                </c:pt>
                <c:pt idx="55">
                  <c:v>8.2042405757663897</c:v>
                </c:pt>
                <c:pt idx="56">
                  <c:v>8.1093949263340335</c:v>
                </c:pt>
                <c:pt idx="57">
                  <c:v>7.2192003156639259</c:v>
                </c:pt>
                <c:pt idx="58">
                  <c:v>7.7408509937217014</c:v>
                </c:pt>
                <c:pt idx="59">
                  <c:v>7.4754768367899365</c:v>
                </c:pt>
                <c:pt idx="60">
                  <c:v>7.2192003156639259</c:v>
                </c:pt>
                <c:pt idx="61">
                  <c:v>6.1346528377650245</c:v>
                </c:pt>
                <c:pt idx="62">
                  <c:v>5.7881571215279886</c:v>
                </c:pt>
                <c:pt idx="63">
                  <c:v>5.7881571215279886</c:v>
                </c:pt>
                <c:pt idx="64">
                  <c:v>5.5251054132903263</c:v>
                </c:pt>
                <c:pt idx="65">
                  <c:v>5.3980971540129197</c:v>
                </c:pt>
                <c:pt idx="66">
                  <c:v>5.3980971540129197</c:v>
                </c:pt>
                <c:pt idx="67">
                  <c:v>5.2130379812625733</c:v>
                </c:pt>
                <c:pt idx="68">
                  <c:v>4.8617349010363355</c:v>
                </c:pt>
                <c:pt idx="69">
                  <c:v>4.6407858763528402</c:v>
                </c:pt>
                <c:pt idx="70">
                  <c:v>4.587135773548777</c:v>
                </c:pt>
                <c:pt idx="71">
                  <c:v>4.6407858763528402</c:v>
                </c:pt>
                <c:pt idx="72">
                  <c:v>4.587135773548777</c:v>
                </c:pt>
                <c:pt idx="73">
                  <c:v>4.1313517429888824</c:v>
                </c:pt>
                <c:pt idx="74">
                  <c:v>4.2285555869303675</c:v>
                </c:pt>
                <c:pt idx="75">
                  <c:v>4.1313517429888824</c:v>
                </c:pt>
                <c:pt idx="76">
                  <c:v>3.9435961049669159</c:v>
                </c:pt>
                <c:pt idx="77">
                  <c:v>3.8980059092357568</c:v>
                </c:pt>
                <c:pt idx="78">
                  <c:v>3.8980059092357568</c:v>
                </c:pt>
                <c:pt idx="79">
                  <c:v>3.6353219449952352</c:v>
                </c:pt>
                <c:pt idx="80">
                  <c:v>3.5517550485092064</c:v>
                </c:pt>
                <c:pt idx="81">
                  <c:v>3.4299927251689555</c:v>
                </c:pt>
                <c:pt idx="82">
                  <c:v>3.5106947564456812</c:v>
                </c:pt>
                <c:pt idx="83">
                  <c:v>3.3903400742547567</c:v>
                </c:pt>
                <c:pt idx="84">
                  <c:v>3.2741114270883211</c:v>
                </c:pt>
                <c:pt idx="85">
                  <c:v>3.1988478507528382</c:v>
                </c:pt>
                <c:pt idx="86">
                  <c:v>3.0891839969678982</c:v>
                </c:pt>
                <c:pt idx="87">
                  <c:v>3.1253143944969484</c:v>
                </c:pt>
                <c:pt idx="88">
                  <c:v>3.0891839969678982</c:v>
                </c:pt>
                <c:pt idx="89">
                  <c:v>2.8810059907033794</c:v>
                </c:pt>
                <c:pt idx="90">
                  <c:v>2.9147015853425682</c:v>
                </c:pt>
                <c:pt idx="91">
                  <c:v>2.9832796720471202</c:v>
                </c:pt>
                <c:pt idx="92">
                  <c:v>2.7182818300000009</c:v>
                </c:pt>
                <c:pt idx="93">
                  <c:v>2.7822384861333687</c:v>
                </c:pt>
                <c:pt idx="94">
                  <c:v>2.686856958541691</c:v>
                </c:pt>
                <c:pt idx="95">
                  <c:v>2.6250928835231537</c:v>
                </c:pt>
                <c:pt idx="96">
                  <c:v>2.5647486090454588</c:v>
                </c:pt>
                <c:pt idx="97">
                  <c:v>2.6250928835231537</c:v>
                </c:pt>
                <c:pt idx="98">
                  <c:v>2.3099117094828912</c:v>
                </c:pt>
                <c:pt idx="99">
                  <c:v>2.3919119465077792</c:v>
                </c:pt>
                <c:pt idx="100">
                  <c:v>2.2832078269975007</c:v>
                </c:pt>
                <c:pt idx="101">
                  <c:v>2.204934216940813</c:v>
                </c:pt>
                <c:pt idx="102">
                  <c:v>2.2568126564584468</c:v>
                </c:pt>
                <c:pt idx="103">
                  <c:v>2.204934216940813</c:v>
                </c:pt>
                <c:pt idx="104">
                  <c:v>2.204934216940813</c:v>
                </c:pt>
                <c:pt idx="105">
                  <c:v>2.2832078269975007</c:v>
                </c:pt>
                <c:pt idx="106">
                  <c:v>2.1794439334916267</c:v>
                </c:pt>
                <c:pt idx="107">
                  <c:v>2.129344006073127</c:v>
                </c:pt>
                <c:pt idx="108">
                  <c:v>2.129344006073127</c:v>
                </c:pt>
                <c:pt idx="109">
                  <c:v>2.1047275881054182</c:v>
                </c:pt>
                <c:pt idx="110">
                  <c:v>2.0325726907023198</c:v>
                </c:pt>
                <c:pt idx="111">
                  <c:v>2.0325726907023198</c:v>
                </c:pt>
                <c:pt idx="112">
                  <c:v>1.9177694982652176</c:v>
                </c:pt>
                <c:pt idx="113">
                  <c:v>1.8955990009663224</c:v>
                </c:pt>
                <c:pt idx="114">
                  <c:v>1.8094505870811513</c:v>
                </c:pt>
                <c:pt idx="115">
                  <c:v>1.8094505870811513</c:v>
                </c:pt>
                <c:pt idx="116">
                  <c:v>1.7678558749222064</c:v>
                </c:pt>
                <c:pt idx="117">
                  <c:v>1.7474184636820835</c:v>
                </c:pt>
                <c:pt idx="118">
                  <c:v>1.6680043423604658</c:v>
                </c:pt>
                <c:pt idx="119">
                  <c:v>1.7678558749222064</c:v>
                </c:pt>
                <c:pt idx="120">
                  <c:v>1.7272173204455541</c:v>
                </c:pt>
                <c:pt idx="121">
                  <c:v>1.6296611231558564</c:v>
                </c:pt>
                <c:pt idx="122">
                  <c:v>1.5921993179989398</c:v>
                </c:pt>
                <c:pt idx="123">
                  <c:v>1.6296611231558564</c:v>
                </c:pt>
                <c:pt idx="124">
                  <c:v>1.5921993179989398</c:v>
                </c:pt>
                <c:pt idx="125">
                  <c:v>1.537615067246151</c:v>
                </c:pt>
                <c:pt idx="126">
                  <c:v>1.450767930478682</c:v>
                </c:pt>
                <c:pt idx="127">
                  <c:v>1.4174184293049366</c:v>
                </c:pt>
                <c:pt idx="128">
                  <c:v>1.4174184293049366</c:v>
                </c:pt>
                <c:pt idx="129">
                  <c:v>1.3848355491773101</c:v>
                </c:pt>
                <c:pt idx="130">
                  <c:v>1.3530016674085719</c:v>
                </c:pt>
                <c:pt idx="131">
                  <c:v>1.433996234759719</c:v>
                </c:pt>
                <c:pt idx="132">
                  <c:v>1.3373602048449917</c:v>
                </c:pt>
                <c:pt idx="133">
                  <c:v>1.3530016674085719</c:v>
                </c:pt>
                <c:pt idx="134">
                  <c:v>1.3530016674085719</c:v>
                </c:pt>
                <c:pt idx="135">
                  <c:v>1.2915124243926108</c:v>
                </c:pt>
                <c:pt idx="136">
                  <c:v>1.2915124243926108</c:v>
                </c:pt>
                <c:pt idx="137">
                  <c:v>1.2472364111909438</c:v>
                </c:pt>
                <c:pt idx="138">
                  <c:v>1.2915124243926108</c:v>
                </c:pt>
                <c:pt idx="139">
                  <c:v>1.3066176616827205</c:v>
                </c:pt>
                <c:pt idx="140">
                  <c:v>1.2765818121671058</c:v>
                </c:pt>
                <c:pt idx="141">
                  <c:v>1.232817654656128</c:v>
                </c:pt>
                <c:pt idx="142">
                  <c:v>1.2472364111909438</c:v>
                </c:pt>
                <c:pt idx="143">
                  <c:v>1.2185655870811094</c:v>
                </c:pt>
                <c:pt idx="144">
                  <c:v>1.2185655870811094</c:v>
                </c:pt>
                <c:pt idx="145">
                  <c:v>1.2185655870811094</c:v>
                </c:pt>
                <c:pt idx="146">
                  <c:v>1.2185655870811094</c:v>
                </c:pt>
                <c:pt idx="147">
                  <c:v>1.1767903590603166</c:v>
                </c:pt>
                <c:pt idx="148">
                  <c:v>1.1364472818360816</c:v>
                </c:pt>
                <c:pt idx="149">
                  <c:v>1.1497389122808273</c:v>
                </c:pt>
                <c:pt idx="150">
                  <c:v>1.097487257988667</c:v>
                </c:pt>
                <c:pt idx="151">
                  <c:v>1.05986287327072</c:v>
                </c:pt>
                <c:pt idx="152">
                  <c:v>1.097487257988667</c:v>
                </c:pt>
                <c:pt idx="153">
                  <c:v>1.0722587897894926</c:v>
                </c:pt>
                <c:pt idx="154">
                  <c:v>1.1103232208038021</c:v>
                </c:pt>
                <c:pt idx="155">
                  <c:v>1.05986287327072</c:v>
                </c:pt>
                <c:pt idx="156">
                  <c:v>1.0116957738886718</c:v>
                </c:pt>
                <c:pt idx="157">
                  <c:v>1.0235283389041923</c:v>
                </c:pt>
                <c:pt idx="158">
                  <c:v>1.0116957738886718</c:v>
                </c:pt>
                <c:pt idx="159">
                  <c:v>1.0116957738886718</c:v>
                </c:pt>
                <c:pt idx="160">
                  <c:v>0.96571770246617983</c:v>
                </c:pt>
              </c:numCache>
            </c:numRef>
          </c:xVal>
          <c:yVal>
            <c:numRef>
              <c:f>Data_final!$F$6277:$F$6437</c:f>
              <c:numCache>
                <c:formatCode>General</c:formatCode>
                <c:ptCount val="161"/>
                <c:pt idx="0">
                  <c:v>288</c:v>
                </c:pt>
                <c:pt idx="1">
                  <c:v>290</c:v>
                </c:pt>
                <c:pt idx="2">
                  <c:v>290</c:v>
                </c:pt>
                <c:pt idx="3">
                  <c:v>288</c:v>
                </c:pt>
                <c:pt idx="4">
                  <c:v>284</c:v>
                </c:pt>
                <c:pt idx="5">
                  <c:v>280</c:v>
                </c:pt>
                <c:pt idx="6">
                  <c:v>278</c:v>
                </c:pt>
                <c:pt idx="7">
                  <c:v>276</c:v>
                </c:pt>
                <c:pt idx="8">
                  <c:v>270</c:v>
                </c:pt>
                <c:pt idx="9">
                  <c:v>268</c:v>
                </c:pt>
                <c:pt idx="10">
                  <c:v>264</c:v>
                </c:pt>
                <c:pt idx="11">
                  <c:v>266</c:v>
                </c:pt>
                <c:pt idx="12">
                  <c:v>266</c:v>
                </c:pt>
                <c:pt idx="13">
                  <c:v>260</c:v>
                </c:pt>
                <c:pt idx="14">
                  <c:v>258</c:v>
                </c:pt>
                <c:pt idx="15">
                  <c:v>250</c:v>
                </c:pt>
                <c:pt idx="16">
                  <c:v>238</c:v>
                </c:pt>
                <c:pt idx="17">
                  <c:v>232</c:v>
                </c:pt>
                <c:pt idx="18">
                  <c:v>232</c:v>
                </c:pt>
                <c:pt idx="19">
                  <c:v>230</c:v>
                </c:pt>
                <c:pt idx="20">
                  <c:v>226</c:v>
                </c:pt>
                <c:pt idx="21">
                  <c:v>220</c:v>
                </c:pt>
                <c:pt idx="22">
                  <c:v>214</c:v>
                </c:pt>
                <c:pt idx="23">
                  <c:v>208</c:v>
                </c:pt>
                <c:pt idx="24">
                  <c:v>204</c:v>
                </c:pt>
                <c:pt idx="25">
                  <c:v>200</c:v>
                </c:pt>
                <c:pt idx="26">
                  <c:v>198</c:v>
                </c:pt>
                <c:pt idx="27">
                  <c:v>196</c:v>
                </c:pt>
                <c:pt idx="28">
                  <c:v>192</c:v>
                </c:pt>
                <c:pt idx="29">
                  <c:v>190</c:v>
                </c:pt>
                <c:pt idx="30">
                  <c:v>188</c:v>
                </c:pt>
                <c:pt idx="31">
                  <c:v>186</c:v>
                </c:pt>
                <c:pt idx="32">
                  <c:v>184</c:v>
                </c:pt>
                <c:pt idx="33">
                  <c:v>182</c:v>
                </c:pt>
                <c:pt idx="34">
                  <c:v>182</c:v>
                </c:pt>
                <c:pt idx="35">
                  <c:v>180</c:v>
                </c:pt>
                <c:pt idx="36">
                  <c:v>178</c:v>
                </c:pt>
                <c:pt idx="37">
                  <c:v>178</c:v>
                </c:pt>
                <c:pt idx="38">
                  <c:v>176</c:v>
                </c:pt>
                <c:pt idx="39">
                  <c:v>176</c:v>
                </c:pt>
                <c:pt idx="40">
                  <c:v>174</c:v>
                </c:pt>
                <c:pt idx="41">
                  <c:v>172</c:v>
                </c:pt>
                <c:pt idx="42">
                  <c:v>172</c:v>
                </c:pt>
                <c:pt idx="43">
                  <c:v>170</c:v>
                </c:pt>
                <c:pt idx="44">
                  <c:v>170</c:v>
                </c:pt>
                <c:pt idx="45">
                  <c:v>170</c:v>
                </c:pt>
                <c:pt idx="46">
                  <c:v>168</c:v>
                </c:pt>
                <c:pt idx="47">
                  <c:v>168</c:v>
                </c:pt>
                <c:pt idx="48">
                  <c:v>168</c:v>
                </c:pt>
                <c:pt idx="49">
                  <c:v>166</c:v>
                </c:pt>
                <c:pt idx="50">
                  <c:v>166</c:v>
                </c:pt>
                <c:pt idx="51">
                  <c:v>166</c:v>
                </c:pt>
                <c:pt idx="52">
                  <c:v>166</c:v>
                </c:pt>
                <c:pt idx="53">
                  <c:v>164</c:v>
                </c:pt>
                <c:pt idx="54">
                  <c:v>164</c:v>
                </c:pt>
                <c:pt idx="55">
                  <c:v>164</c:v>
                </c:pt>
                <c:pt idx="56">
                  <c:v>166</c:v>
                </c:pt>
                <c:pt idx="57">
                  <c:v>166</c:v>
                </c:pt>
                <c:pt idx="58">
                  <c:v>166</c:v>
                </c:pt>
                <c:pt idx="59">
                  <c:v>164</c:v>
                </c:pt>
                <c:pt idx="60">
                  <c:v>164</c:v>
                </c:pt>
                <c:pt idx="61">
                  <c:v>164</c:v>
                </c:pt>
                <c:pt idx="62">
                  <c:v>164</c:v>
                </c:pt>
                <c:pt idx="63">
                  <c:v>164</c:v>
                </c:pt>
                <c:pt idx="64">
                  <c:v>164</c:v>
                </c:pt>
                <c:pt idx="65">
                  <c:v>164</c:v>
                </c:pt>
                <c:pt idx="66">
                  <c:v>164</c:v>
                </c:pt>
                <c:pt idx="67">
                  <c:v>164</c:v>
                </c:pt>
                <c:pt idx="68">
                  <c:v>164</c:v>
                </c:pt>
                <c:pt idx="69">
                  <c:v>164</c:v>
                </c:pt>
                <c:pt idx="70">
                  <c:v>164</c:v>
                </c:pt>
                <c:pt idx="71">
                  <c:v>164</c:v>
                </c:pt>
                <c:pt idx="72">
                  <c:v>164</c:v>
                </c:pt>
                <c:pt idx="73">
                  <c:v>166</c:v>
                </c:pt>
                <c:pt idx="74">
                  <c:v>164</c:v>
                </c:pt>
                <c:pt idx="75">
                  <c:v>162</c:v>
                </c:pt>
                <c:pt idx="76">
                  <c:v>164</c:v>
                </c:pt>
                <c:pt idx="77">
                  <c:v>162</c:v>
                </c:pt>
                <c:pt idx="78">
                  <c:v>160</c:v>
                </c:pt>
                <c:pt idx="79">
                  <c:v>160</c:v>
                </c:pt>
                <c:pt idx="80">
                  <c:v>160</c:v>
                </c:pt>
                <c:pt idx="81">
                  <c:v>160</c:v>
                </c:pt>
                <c:pt idx="82">
                  <c:v>158</c:v>
                </c:pt>
                <c:pt idx="83">
                  <c:v>164</c:v>
                </c:pt>
                <c:pt idx="84">
                  <c:v>162</c:v>
                </c:pt>
                <c:pt idx="85">
                  <c:v>156</c:v>
                </c:pt>
                <c:pt idx="86">
                  <c:v>150</c:v>
                </c:pt>
                <c:pt idx="87">
                  <c:v>152</c:v>
                </c:pt>
                <c:pt idx="88">
                  <c:v>158</c:v>
                </c:pt>
                <c:pt idx="89">
                  <c:v>156</c:v>
                </c:pt>
                <c:pt idx="90">
                  <c:v>156</c:v>
                </c:pt>
                <c:pt idx="91">
                  <c:v>150</c:v>
                </c:pt>
                <c:pt idx="92">
                  <c:v>146</c:v>
                </c:pt>
                <c:pt idx="93">
                  <c:v>154</c:v>
                </c:pt>
                <c:pt idx="94">
                  <c:v>150</c:v>
                </c:pt>
                <c:pt idx="95">
                  <c:v>146</c:v>
                </c:pt>
                <c:pt idx="96">
                  <c:v>146</c:v>
                </c:pt>
                <c:pt idx="97">
                  <c:v>144</c:v>
                </c:pt>
                <c:pt idx="98">
                  <c:v>140</c:v>
                </c:pt>
                <c:pt idx="99">
                  <c:v>148</c:v>
                </c:pt>
                <c:pt idx="100">
                  <c:v>140</c:v>
                </c:pt>
                <c:pt idx="101">
                  <c:v>140</c:v>
                </c:pt>
                <c:pt idx="102">
                  <c:v>138</c:v>
                </c:pt>
                <c:pt idx="103">
                  <c:v>134</c:v>
                </c:pt>
                <c:pt idx="104">
                  <c:v>150</c:v>
                </c:pt>
                <c:pt idx="105">
                  <c:v>146</c:v>
                </c:pt>
                <c:pt idx="106">
                  <c:v>146</c:v>
                </c:pt>
                <c:pt idx="107">
                  <c:v>144</c:v>
                </c:pt>
                <c:pt idx="108">
                  <c:v>142</c:v>
                </c:pt>
                <c:pt idx="109">
                  <c:v>146</c:v>
                </c:pt>
                <c:pt idx="110">
                  <c:v>138</c:v>
                </c:pt>
                <c:pt idx="111">
                  <c:v>138</c:v>
                </c:pt>
                <c:pt idx="112">
                  <c:v>138</c:v>
                </c:pt>
                <c:pt idx="113">
                  <c:v>140</c:v>
                </c:pt>
                <c:pt idx="114">
                  <c:v>138</c:v>
                </c:pt>
                <c:pt idx="115">
                  <c:v>126</c:v>
                </c:pt>
                <c:pt idx="116">
                  <c:v>150</c:v>
                </c:pt>
                <c:pt idx="117">
                  <c:v>152</c:v>
                </c:pt>
                <c:pt idx="118">
                  <c:v>148</c:v>
                </c:pt>
                <c:pt idx="119">
                  <c:v>142</c:v>
                </c:pt>
                <c:pt idx="120">
                  <c:v>140</c:v>
                </c:pt>
                <c:pt idx="121">
                  <c:v>140</c:v>
                </c:pt>
                <c:pt idx="122">
                  <c:v>138</c:v>
                </c:pt>
                <c:pt idx="123">
                  <c:v>130</c:v>
                </c:pt>
                <c:pt idx="124">
                  <c:v>122</c:v>
                </c:pt>
                <c:pt idx="125">
                  <c:v>116</c:v>
                </c:pt>
                <c:pt idx="126">
                  <c:v>126</c:v>
                </c:pt>
                <c:pt idx="127">
                  <c:v>122</c:v>
                </c:pt>
                <c:pt idx="128">
                  <c:v>120</c:v>
                </c:pt>
                <c:pt idx="129">
                  <c:v>118</c:v>
                </c:pt>
                <c:pt idx="130">
                  <c:v>116</c:v>
                </c:pt>
                <c:pt idx="131">
                  <c:v>118</c:v>
                </c:pt>
                <c:pt idx="132">
                  <c:v>120</c:v>
                </c:pt>
                <c:pt idx="133">
                  <c:v>120</c:v>
                </c:pt>
                <c:pt idx="134">
                  <c:v>114</c:v>
                </c:pt>
                <c:pt idx="135">
                  <c:v>116</c:v>
                </c:pt>
                <c:pt idx="136">
                  <c:v>118</c:v>
                </c:pt>
                <c:pt idx="137">
                  <c:v>114</c:v>
                </c:pt>
                <c:pt idx="138">
                  <c:v>114</c:v>
                </c:pt>
                <c:pt idx="139">
                  <c:v>114</c:v>
                </c:pt>
                <c:pt idx="140">
                  <c:v>112</c:v>
                </c:pt>
                <c:pt idx="141">
                  <c:v>120</c:v>
                </c:pt>
                <c:pt idx="142">
                  <c:v>114</c:v>
                </c:pt>
                <c:pt idx="143">
                  <c:v>118</c:v>
                </c:pt>
                <c:pt idx="144">
                  <c:v>116</c:v>
                </c:pt>
                <c:pt idx="145">
                  <c:v>124</c:v>
                </c:pt>
                <c:pt idx="146">
                  <c:v>124</c:v>
                </c:pt>
                <c:pt idx="147">
                  <c:v>128</c:v>
                </c:pt>
                <c:pt idx="148">
                  <c:v>120</c:v>
                </c:pt>
                <c:pt idx="149">
                  <c:v>110</c:v>
                </c:pt>
                <c:pt idx="150">
                  <c:v>102</c:v>
                </c:pt>
                <c:pt idx="151">
                  <c:v>174</c:v>
                </c:pt>
                <c:pt idx="152">
                  <c:v>176</c:v>
                </c:pt>
                <c:pt idx="153">
                  <c:v>168</c:v>
                </c:pt>
                <c:pt idx="154">
                  <c:v>158</c:v>
                </c:pt>
                <c:pt idx="155">
                  <c:v>152</c:v>
                </c:pt>
                <c:pt idx="156">
                  <c:v>132</c:v>
                </c:pt>
                <c:pt idx="157">
                  <c:v>176</c:v>
                </c:pt>
                <c:pt idx="158">
                  <c:v>182</c:v>
                </c:pt>
                <c:pt idx="159">
                  <c:v>170</c:v>
                </c:pt>
                <c:pt idx="160">
                  <c:v>166</c:v>
                </c:pt>
              </c:numCache>
            </c:numRef>
          </c:yVal>
          <c:smooth val="0"/>
        </c:ser>
        <c:ser>
          <c:idx val="4"/>
          <c:order val="4"/>
          <c:tx>
            <c:v>Oct 15-16</c:v>
          </c:tx>
          <c:spPr>
            <a:ln w="22225"/>
          </c:spPr>
          <c:marker>
            <c:symbol val="circle"/>
            <c:size val="5"/>
          </c:marker>
          <c:xVal>
            <c:numRef>
              <c:f>Data_final!$D$4755:$D$4832</c:f>
              <c:numCache>
                <c:formatCode>0.000</c:formatCode>
                <c:ptCount val="78"/>
                <c:pt idx="0">
                  <c:v>3.9897195133188377</c:v>
                </c:pt>
                <c:pt idx="1">
                  <c:v>4.1796710988294423</c:v>
                </c:pt>
                <c:pt idx="2">
                  <c:v>4.4816890741489814</c:v>
                </c:pt>
                <c:pt idx="3">
                  <c:v>4.9761234474502984</c:v>
                </c:pt>
                <c:pt idx="4">
                  <c:v>5.6551019659356445</c:v>
                </c:pt>
                <c:pt idx="5">
                  <c:v>6.7327033216311643</c:v>
                </c:pt>
                <c:pt idx="6">
                  <c:v>8.0156457461157657</c:v>
                </c:pt>
                <c:pt idx="7">
                  <c:v>10.595878636308273</c:v>
                </c:pt>
                <c:pt idx="8">
                  <c:v>11.902449121253825</c:v>
                </c:pt>
                <c:pt idx="9">
                  <c:v>13.062786249434545</c:v>
                </c:pt>
                <c:pt idx="10">
                  <c:v>14.006687375097474</c:v>
                </c:pt>
                <c:pt idx="11">
                  <c:v>19.17271881910855</c:v>
                </c:pt>
                <c:pt idx="12">
                  <c:v>25.940720531009422</c:v>
                </c:pt>
                <c:pt idx="13">
                  <c:v>32.354211178803467</c:v>
                </c:pt>
                <c:pt idx="14">
                  <c:v>42.274583756037224</c:v>
                </c:pt>
                <c:pt idx="15">
                  <c:v>48.042835800300061</c:v>
                </c:pt>
                <c:pt idx="16">
                  <c:v>43.775301672610524</c:v>
                </c:pt>
                <c:pt idx="17">
                  <c:v>44.287287702881805</c:v>
                </c:pt>
                <c:pt idx="18">
                  <c:v>45.329294017102995</c:v>
                </c:pt>
                <c:pt idx="19">
                  <c:v>42.769017728885785</c:v>
                </c:pt>
                <c:pt idx="20">
                  <c:v>72.173271019404126</c:v>
                </c:pt>
                <c:pt idx="21">
                  <c:v>44.805261805997091</c:v>
                </c:pt>
                <c:pt idx="22">
                  <c:v>35.923631962615723</c:v>
                </c:pt>
                <c:pt idx="23">
                  <c:v>33.502762863495207</c:v>
                </c:pt>
                <c:pt idx="24">
                  <c:v>31.980178245129089</c:v>
                </c:pt>
                <c:pt idx="25">
                  <c:v>29.139452884162289</c:v>
                </c:pt>
                <c:pt idx="26">
                  <c:v>28.140485490414751</c:v>
                </c:pt>
                <c:pt idx="27">
                  <c:v>27.493606596708489</c:v>
                </c:pt>
                <c:pt idx="28">
                  <c:v>24.192593036334227</c:v>
                </c:pt>
                <c:pt idx="29">
                  <c:v>25.640831167358645</c:v>
                </c:pt>
                <c:pt idx="30">
                  <c:v>22.562270663301156</c:v>
                </c:pt>
                <c:pt idx="31">
                  <c:v>21.788784187383147</c:v>
                </c:pt>
                <c:pt idx="32">
                  <c:v>20.558116277951459</c:v>
                </c:pt>
                <c:pt idx="33">
                  <c:v>18.515433968019543</c:v>
                </c:pt>
                <c:pt idx="34">
                  <c:v>18.515433968019543</c:v>
                </c:pt>
                <c:pt idx="35">
                  <c:v>16.482934665386523</c:v>
                </c:pt>
                <c:pt idx="36">
                  <c:v>17.267691479269189</c:v>
                </c:pt>
                <c:pt idx="37">
                  <c:v>16.482934665386523</c:v>
                </c:pt>
                <c:pt idx="38">
                  <c:v>15.91786179495713</c:v>
                </c:pt>
                <c:pt idx="39">
                  <c:v>15.018793653781751</c:v>
                </c:pt>
                <c:pt idx="40">
                  <c:v>13.844762167246868</c:v>
                </c:pt>
                <c:pt idx="41">
                  <c:v>15.372160920800171</c:v>
                </c:pt>
                <c:pt idx="42">
                  <c:v>14.006687375097474</c:v>
                </c:pt>
                <c:pt idx="43">
                  <c:v>14.67354941032808</c:v>
                </c:pt>
                <c:pt idx="44">
                  <c:v>11.902449121253825</c:v>
                </c:pt>
                <c:pt idx="45">
                  <c:v>12.182493977968749</c:v>
                </c:pt>
                <c:pt idx="46">
                  <c:v>12.041657474897431</c:v>
                </c:pt>
                <c:pt idx="47">
                  <c:v>11.902449121253825</c:v>
                </c:pt>
                <c:pt idx="48">
                  <c:v>11.902449121253825</c:v>
                </c:pt>
                <c:pt idx="49">
                  <c:v>10.473384301666774</c:v>
                </c:pt>
                <c:pt idx="50">
                  <c:v>10.114332624850951</c:v>
                </c:pt>
                <c:pt idx="51">
                  <c:v>9.7675900644497524</c:v>
                </c:pt>
                <c:pt idx="52">
                  <c:v>8.3972727284846052</c:v>
                </c:pt>
                <c:pt idx="53">
                  <c:v>8.5948466071113856</c:v>
                </c:pt>
                <c:pt idx="54">
                  <c:v>7.4754768367899365</c:v>
                </c:pt>
                <c:pt idx="55">
                  <c:v>6.8911126471238955</c:v>
                </c:pt>
                <c:pt idx="56">
                  <c:v>7.6513623892764313</c:v>
                </c:pt>
                <c:pt idx="57">
                  <c:v>6.9717095424860434</c:v>
                </c:pt>
                <c:pt idx="58">
                  <c:v>7.053249080912491</c:v>
                </c:pt>
                <c:pt idx="59">
                  <c:v>6.8114474973404517</c:v>
                </c:pt>
                <c:pt idx="60">
                  <c:v>5.924342843914058</c:v>
                </c:pt>
                <c:pt idx="61">
                  <c:v>6.5018907831520538</c:v>
                </c:pt>
                <c:pt idx="62">
                  <c:v>6.3524286881133314</c:v>
                </c:pt>
                <c:pt idx="63">
                  <c:v>6.1346528377650245</c:v>
                </c:pt>
                <c:pt idx="64">
                  <c:v>6.2789910287915802</c:v>
                </c:pt>
                <c:pt idx="65">
                  <c:v>6.2064023502410404</c:v>
                </c:pt>
                <c:pt idx="66">
                  <c:v>5.6551019659356445</c:v>
                </c:pt>
                <c:pt idx="67">
                  <c:v>5.3980971540129197</c:v>
                </c:pt>
                <c:pt idx="68">
                  <c:v>5.589725796915249</c:v>
                </c:pt>
                <c:pt idx="69">
                  <c:v>5.4612320777553407</c:v>
                </c:pt>
                <c:pt idx="70">
                  <c:v>4.9761234474502984</c:v>
                </c:pt>
                <c:pt idx="71">
                  <c:v>4.8055305028597655</c:v>
                </c:pt>
                <c:pt idx="72">
                  <c:v>4.6407858763528402</c:v>
                </c:pt>
                <c:pt idx="73">
                  <c:v>4.4298782201319575</c:v>
                </c:pt>
                <c:pt idx="74">
                  <c:v>4.4298782201319575</c:v>
                </c:pt>
                <c:pt idx="75">
                  <c:v>4.2285555869303675</c:v>
                </c:pt>
                <c:pt idx="76">
                  <c:v>4.328046475854916</c:v>
                </c:pt>
                <c:pt idx="77">
                  <c:v>3.8084005699431978</c:v>
                </c:pt>
              </c:numCache>
            </c:numRef>
          </c:xVal>
          <c:yVal>
            <c:numRef>
              <c:f>Data_final!$F$4755:$F$4832</c:f>
              <c:numCache>
                <c:formatCode>General</c:formatCode>
                <c:ptCount val="78"/>
                <c:pt idx="0">
                  <c:v>150</c:v>
                </c:pt>
                <c:pt idx="1">
                  <c:v>148</c:v>
                </c:pt>
                <c:pt idx="2">
                  <c:v>148</c:v>
                </c:pt>
                <c:pt idx="3">
                  <c:v>148</c:v>
                </c:pt>
                <c:pt idx="4">
                  <c:v>146</c:v>
                </c:pt>
                <c:pt idx="5">
                  <c:v>146</c:v>
                </c:pt>
                <c:pt idx="6">
                  <c:v>146</c:v>
                </c:pt>
                <c:pt idx="7">
                  <c:v>144</c:v>
                </c:pt>
                <c:pt idx="8">
                  <c:v>146</c:v>
                </c:pt>
                <c:pt idx="9">
                  <c:v>130</c:v>
                </c:pt>
                <c:pt idx="10">
                  <c:v>140</c:v>
                </c:pt>
                <c:pt idx="11">
                  <c:v>142</c:v>
                </c:pt>
                <c:pt idx="12">
                  <c:v>140</c:v>
                </c:pt>
                <c:pt idx="13">
                  <c:v>144</c:v>
                </c:pt>
                <c:pt idx="14">
                  <c:v>146</c:v>
                </c:pt>
                <c:pt idx="15">
                  <c:v>150</c:v>
                </c:pt>
                <c:pt idx="16">
                  <c:v>148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152</c:v>
                </c:pt>
                <c:pt idx="21">
                  <c:v>152</c:v>
                </c:pt>
                <c:pt idx="22">
                  <c:v>150</c:v>
                </c:pt>
                <c:pt idx="23">
                  <c:v>150</c:v>
                </c:pt>
                <c:pt idx="24">
                  <c:v>146</c:v>
                </c:pt>
                <c:pt idx="25">
                  <c:v>142</c:v>
                </c:pt>
                <c:pt idx="26">
                  <c:v>140</c:v>
                </c:pt>
                <c:pt idx="27">
                  <c:v>138</c:v>
                </c:pt>
                <c:pt idx="28">
                  <c:v>136</c:v>
                </c:pt>
                <c:pt idx="29">
                  <c:v>134</c:v>
                </c:pt>
                <c:pt idx="30">
                  <c:v>134</c:v>
                </c:pt>
                <c:pt idx="31">
                  <c:v>136</c:v>
                </c:pt>
                <c:pt idx="32">
                  <c:v>136</c:v>
                </c:pt>
                <c:pt idx="33">
                  <c:v>138</c:v>
                </c:pt>
                <c:pt idx="34">
                  <c:v>138</c:v>
                </c:pt>
                <c:pt idx="35">
                  <c:v>138</c:v>
                </c:pt>
                <c:pt idx="36">
                  <c:v>136</c:v>
                </c:pt>
                <c:pt idx="37">
                  <c:v>136</c:v>
                </c:pt>
                <c:pt idx="38">
                  <c:v>136</c:v>
                </c:pt>
                <c:pt idx="39">
                  <c:v>136</c:v>
                </c:pt>
                <c:pt idx="40">
                  <c:v>136</c:v>
                </c:pt>
                <c:pt idx="41">
                  <c:v>136</c:v>
                </c:pt>
                <c:pt idx="42">
                  <c:v>138</c:v>
                </c:pt>
                <c:pt idx="43">
                  <c:v>140</c:v>
                </c:pt>
                <c:pt idx="44">
                  <c:v>142</c:v>
                </c:pt>
                <c:pt idx="45">
                  <c:v>142</c:v>
                </c:pt>
                <c:pt idx="46">
                  <c:v>142</c:v>
                </c:pt>
                <c:pt idx="47">
                  <c:v>142</c:v>
                </c:pt>
                <c:pt idx="48">
                  <c:v>140</c:v>
                </c:pt>
                <c:pt idx="49">
                  <c:v>140</c:v>
                </c:pt>
                <c:pt idx="50">
                  <c:v>140</c:v>
                </c:pt>
                <c:pt idx="51">
                  <c:v>142</c:v>
                </c:pt>
                <c:pt idx="52">
                  <c:v>142</c:v>
                </c:pt>
                <c:pt idx="53">
                  <c:v>142</c:v>
                </c:pt>
                <c:pt idx="54">
                  <c:v>142</c:v>
                </c:pt>
                <c:pt idx="55">
                  <c:v>142</c:v>
                </c:pt>
                <c:pt idx="56">
                  <c:v>142</c:v>
                </c:pt>
                <c:pt idx="57">
                  <c:v>144</c:v>
                </c:pt>
                <c:pt idx="58">
                  <c:v>144</c:v>
                </c:pt>
                <c:pt idx="59">
                  <c:v>144</c:v>
                </c:pt>
                <c:pt idx="60">
                  <c:v>144</c:v>
                </c:pt>
                <c:pt idx="61">
                  <c:v>144</c:v>
                </c:pt>
                <c:pt idx="62">
                  <c:v>144</c:v>
                </c:pt>
                <c:pt idx="63">
                  <c:v>146</c:v>
                </c:pt>
                <c:pt idx="64">
                  <c:v>146</c:v>
                </c:pt>
                <c:pt idx="65">
                  <c:v>146</c:v>
                </c:pt>
                <c:pt idx="66">
                  <c:v>146</c:v>
                </c:pt>
                <c:pt idx="67">
                  <c:v>146</c:v>
                </c:pt>
                <c:pt idx="68">
                  <c:v>146</c:v>
                </c:pt>
                <c:pt idx="69">
                  <c:v>146</c:v>
                </c:pt>
                <c:pt idx="70">
                  <c:v>148</c:v>
                </c:pt>
                <c:pt idx="71">
                  <c:v>148</c:v>
                </c:pt>
                <c:pt idx="72">
                  <c:v>148</c:v>
                </c:pt>
                <c:pt idx="73">
                  <c:v>148</c:v>
                </c:pt>
                <c:pt idx="74">
                  <c:v>148</c:v>
                </c:pt>
                <c:pt idx="75">
                  <c:v>148</c:v>
                </c:pt>
                <c:pt idx="76">
                  <c:v>148</c:v>
                </c:pt>
                <c:pt idx="77">
                  <c:v>150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806464"/>
        <c:axId val="105808640"/>
      </c:scatterChart>
      <c:valAx>
        <c:axId val="10580646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Flow (Q)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05808640"/>
        <c:crosses val="autoZero"/>
        <c:crossBetween val="midCat"/>
      </c:valAx>
      <c:valAx>
        <c:axId val="105808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SpC (uS/cm)</a:t>
                </a:r>
              </a:p>
            </c:rich>
          </c:tx>
          <c:layout>
            <c:manualLayout>
              <c:xMode val="edge"/>
              <c:yMode val="edge"/>
              <c:x val="1.9253454167285709E-2"/>
              <c:y val="0.27798601683410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5806464"/>
        <c:crossesAt val="1.0000000000000005E-2"/>
        <c:crossBetween val="midCat"/>
      </c:valAx>
      <c:spPr>
        <a:ln>
          <a:solidFill>
            <a:prstClr val="black"/>
          </a:solidFill>
        </a:ln>
      </c:spPr>
    </c:plotArea>
    <c:legend>
      <c:legendPos val="r"/>
      <c:layout>
        <c:manualLayout>
          <c:xMode val="edge"/>
          <c:yMode val="edge"/>
          <c:x val="0.812161887782895"/>
          <c:y val="0.31236356231333173"/>
          <c:w val="0.16425320655672776"/>
          <c:h val="0.329295637614264"/>
        </c:manualLayout>
      </c:layout>
      <c:overlay val="0"/>
      <c:spPr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0.83982</cdr:x>
      <cdr:y>0.09774</cdr:y>
    </cdr:from>
    <cdr:to>
      <cdr:x>0.97496</cdr:x>
      <cdr:y>0.27693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29400" y="457200"/>
          <a:ext cx="1066778" cy="838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n=115</a:t>
          </a:r>
        </a:p>
        <a:p xmlns:a="http://schemas.openxmlformats.org/drawingml/2006/main">
          <a:endParaRPr lang="en-US" dirty="0">
            <a:solidFill>
              <a:schemeClr val="tx1"/>
            </a:solidFill>
          </a:endParaRPr>
        </a:p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n</a:t>
          </a:r>
          <a:r>
            <a:rPr lang="en-US" sz="1800" dirty="0" smtClean="0">
              <a:solidFill>
                <a:schemeClr val="tx1"/>
              </a:solidFill>
            </a:rPr>
            <a:t>=120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6A785-3898-4965-927C-68C79CEE8B1D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EF428-A51E-4544-81F8-D3F8B64E0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8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56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2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2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1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F428-A51E-4544-81F8-D3F8B64E0C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r="10156" b="7778"/>
          <a:stretch/>
        </p:blipFill>
        <p:spPr bwMode="auto">
          <a:xfrm>
            <a:off x="0" y="533400"/>
            <a:ext cx="914400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1" cy="1981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 rtlCol="0"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Surface coal mining impacts on concentration-discharge relationships: </a:t>
            </a:r>
            <a:r>
              <a:rPr lang="en-US" sz="2700" dirty="0" smtClean="0">
                <a:solidFill>
                  <a:schemeClr val="bg1"/>
                </a:solidFill>
              </a:rPr>
              <a:t>Identifying spatial and temporal changes in the New River, TN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4724400"/>
            <a:ext cx="3810000" cy="1981200"/>
          </a:xfrm>
        </p:spPr>
        <p:txBody>
          <a:bodyPr rtlCol="0">
            <a:normAutofit fontScale="6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Jenny Murphy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	Vanderbilt University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USGS TN Water Science Center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700" b="1" dirty="0" smtClean="0">
                <a:solidFill>
                  <a:schemeClr val="bg1"/>
                </a:solidFill>
              </a:rPr>
              <a:t>George </a:t>
            </a:r>
            <a:r>
              <a:rPr lang="en-US" sz="3700" b="1" dirty="0" err="1" smtClean="0">
                <a:solidFill>
                  <a:schemeClr val="bg1"/>
                </a:solidFill>
              </a:rPr>
              <a:t>Hornberger</a:t>
            </a:r>
            <a:endParaRPr lang="en-US" sz="3700" b="1" dirty="0" smtClean="0">
              <a:solidFill>
                <a:schemeClr val="bg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	Vanderbilt University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057400"/>
            <a:ext cx="3865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GSA Annual Meeting, October 12,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Results: C-Q plots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609600" y="1981200"/>
          <a:ext cx="81534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1600200" y="16002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New River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609600" y="1981200"/>
          <a:ext cx="81534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Results: C-Q plots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6200000" flipV="1">
            <a:off x="381000" y="4191000"/>
            <a:ext cx="4114800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438401" y="6096000"/>
            <a:ext cx="1524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2286001" y="6096000"/>
            <a:ext cx="1524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TextBox 22"/>
          <p:cNvSpPr txBox="1">
            <a:spLocks noChangeArrowheads="1"/>
          </p:cNvSpPr>
          <p:nvPr/>
        </p:nvSpPr>
        <p:spPr bwMode="auto">
          <a:xfrm>
            <a:off x="1676400" y="6172200"/>
            <a:ext cx="1511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~25 m</a:t>
            </a:r>
            <a:r>
              <a:rPr lang="en-US" sz="2800" b="1" baseline="30000" dirty="0">
                <a:latin typeface="Calibri" pitchFamily="34" charset="0"/>
              </a:rPr>
              <a:t>3</a:t>
            </a:r>
            <a:r>
              <a:rPr lang="en-US" sz="2800" b="1" dirty="0">
                <a:latin typeface="Calibri" pitchFamily="34" charset="0"/>
              </a:rPr>
              <a:t>/s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600200" y="16002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New River 2007</a:t>
            </a:r>
          </a:p>
        </p:txBody>
      </p:sp>
      <p:grpSp>
        <p:nvGrpSpPr>
          <p:cNvPr id="31" name="Group 11"/>
          <p:cNvGrpSpPr>
            <a:grpSpLocks/>
          </p:cNvGrpSpPr>
          <p:nvPr/>
        </p:nvGrpSpPr>
        <p:grpSpPr bwMode="auto">
          <a:xfrm>
            <a:off x="1752600" y="3352800"/>
            <a:ext cx="650875" cy="685800"/>
            <a:chOff x="2667000" y="2895600"/>
            <a:chExt cx="651164" cy="685800"/>
          </a:xfrm>
        </p:grpSpPr>
        <p:sp>
          <p:nvSpPr>
            <p:cNvPr id="32" name="Arc 31"/>
            <p:cNvSpPr/>
            <p:nvPr/>
          </p:nvSpPr>
          <p:spPr>
            <a:xfrm>
              <a:off x="2667000" y="2895600"/>
              <a:ext cx="609871" cy="685800"/>
            </a:xfrm>
            <a:prstGeom prst="arc">
              <a:avLst>
                <a:gd name="adj1" fmla="val 16580176"/>
                <a:gd name="adj2" fmla="val 7857670"/>
              </a:avLst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2933869" y="3009900"/>
              <a:ext cx="228600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48169" y="2895600"/>
              <a:ext cx="269995" cy="49213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24"/>
          <p:cNvGrpSpPr>
            <a:grpSpLocks/>
          </p:cNvGrpSpPr>
          <p:nvPr/>
        </p:nvGrpSpPr>
        <p:grpSpPr bwMode="auto">
          <a:xfrm>
            <a:off x="4953000" y="4038600"/>
            <a:ext cx="1143000" cy="914400"/>
            <a:chOff x="4953000" y="4038600"/>
            <a:chExt cx="1143000" cy="914400"/>
          </a:xfrm>
        </p:grpSpPr>
        <p:sp>
          <p:nvSpPr>
            <p:cNvPr id="36" name="Arc 35"/>
            <p:cNvSpPr/>
            <p:nvPr/>
          </p:nvSpPr>
          <p:spPr>
            <a:xfrm>
              <a:off x="4953000" y="4038600"/>
              <a:ext cx="1143000" cy="838200"/>
            </a:xfrm>
            <a:prstGeom prst="arc">
              <a:avLst>
                <a:gd name="adj1" fmla="val 15881124"/>
                <a:gd name="adj2" fmla="val 8959994"/>
              </a:avLst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6200000" flipH="1">
              <a:off x="4953000" y="4800600"/>
              <a:ext cx="263525" cy="4127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029200" y="4724400"/>
              <a:ext cx="304800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609600" y="1981200"/>
          <a:ext cx="81534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Results: C-Q plots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6200000" flipV="1">
            <a:off x="381000" y="4191000"/>
            <a:ext cx="4114800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438401" y="6096000"/>
            <a:ext cx="1524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2286001" y="6096000"/>
            <a:ext cx="1524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TextBox 22"/>
          <p:cNvSpPr txBox="1">
            <a:spLocks noChangeArrowheads="1"/>
          </p:cNvSpPr>
          <p:nvPr/>
        </p:nvSpPr>
        <p:spPr bwMode="auto">
          <a:xfrm>
            <a:off x="1676400" y="6172200"/>
            <a:ext cx="1511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~25 m</a:t>
            </a:r>
            <a:r>
              <a:rPr lang="en-US" sz="2800" b="1" baseline="30000" dirty="0">
                <a:latin typeface="Calibri" pitchFamily="34" charset="0"/>
              </a:rPr>
              <a:t>3</a:t>
            </a:r>
            <a:r>
              <a:rPr lang="en-US" sz="2800" b="1" dirty="0">
                <a:latin typeface="Calibri" pitchFamily="34" charset="0"/>
              </a:rPr>
              <a:t>/s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600200" y="16002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New River 2007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52600" y="3352800"/>
            <a:ext cx="650875" cy="685800"/>
            <a:chOff x="2667000" y="2895600"/>
            <a:chExt cx="651164" cy="685800"/>
          </a:xfrm>
        </p:grpSpPr>
        <p:sp>
          <p:nvSpPr>
            <p:cNvPr id="32" name="Arc 31"/>
            <p:cNvSpPr/>
            <p:nvPr/>
          </p:nvSpPr>
          <p:spPr>
            <a:xfrm>
              <a:off x="2667000" y="2895600"/>
              <a:ext cx="609871" cy="685800"/>
            </a:xfrm>
            <a:prstGeom prst="arc">
              <a:avLst>
                <a:gd name="adj1" fmla="val 16580176"/>
                <a:gd name="adj2" fmla="val 7857670"/>
              </a:avLst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2933869" y="3009900"/>
              <a:ext cx="228600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48169" y="2895600"/>
              <a:ext cx="269995" cy="49213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953000" y="4038600"/>
            <a:ext cx="1143000" cy="914400"/>
            <a:chOff x="4953000" y="4038600"/>
            <a:chExt cx="1143000" cy="914400"/>
          </a:xfrm>
        </p:grpSpPr>
        <p:sp>
          <p:nvSpPr>
            <p:cNvPr id="36" name="Arc 35"/>
            <p:cNvSpPr/>
            <p:nvPr/>
          </p:nvSpPr>
          <p:spPr>
            <a:xfrm>
              <a:off x="4953000" y="4038600"/>
              <a:ext cx="1143000" cy="838200"/>
            </a:xfrm>
            <a:prstGeom prst="arc">
              <a:avLst>
                <a:gd name="adj1" fmla="val 15881124"/>
                <a:gd name="adj2" fmla="val 8959994"/>
              </a:avLst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6200000" flipH="1">
              <a:off x="4953000" y="4800600"/>
              <a:ext cx="263525" cy="4127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029200" y="4724400"/>
              <a:ext cx="304800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l="33436" t="48368" r="33416" b="1054"/>
          <a:stretch>
            <a:fillRect/>
          </a:stretch>
        </p:blipFill>
        <p:spPr bwMode="auto">
          <a:xfrm>
            <a:off x="6223818" y="1295399"/>
            <a:ext cx="2920182" cy="2514601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65663" b="50000"/>
          <a:stretch>
            <a:fillRect/>
          </a:stretch>
        </p:blipFill>
        <p:spPr bwMode="auto">
          <a:xfrm>
            <a:off x="6248400" y="3886200"/>
            <a:ext cx="2841625" cy="2335212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Results: C-Q plots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981200"/>
          <a:ext cx="8077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1371600" y="16002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Indian Fork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Results: C-Q plots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981200"/>
          <a:ext cx="8077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1371600" y="16002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Indian Fork 2009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886200" y="3429000"/>
            <a:ext cx="1143000" cy="914400"/>
            <a:chOff x="4953000" y="4038600"/>
            <a:chExt cx="1143000" cy="914400"/>
          </a:xfrm>
        </p:grpSpPr>
        <p:sp>
          <p:nvSpPr>
            <p:cNvPr id="6" name="Arc 5"/>
            <p:cNvSpPr/>
            <p:nvPr/>
          </p:nvSpPr>
          <p:spPr>
            <a:xfrm>
              <a:off x="4953000" y="4038600"/>
              <a:ext cx="1143000" cy="838200"/>
            </a:xfrm>
            <a:prstGeom prst="arc">
              <a:avLst>
                <a:gd name="adj1" fmla="val 15881124"/>
                <a:gd name="adj2" fmla="val 8959994"/>
              </a:avLst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6200000" flipH="1">
              <a:off x="4953000" y="4800600"/>
              <a:ext cx="263525" cy="4127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029200" y="4724400"/>
              <a:ext cx="304800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4876800" y="4648200"/>
            <a:ext cx="19812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Results: C-Q plots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981200"/>
          <a:ext cx="8077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1371600" y="16002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Indian Fork 2009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886200" y="3429000"/>
            <a:ext cx="1143000" cy="914400"/>
            <a:chOff x="4953000" y="4038600"/>
            <a:chExt cx="1143000" cy="914400"/>
          </a:xfrm>
        </p:grpSpPr>
        <p:sp>
          <p:nvSpPr>
            <p:cNvPr id="6" name="Arc 5"/>
            <p:cNvSpPr/>
            <p:nvPr/>
          </p:nvSpPr>
          <p:spPr>
            <a:xfrm>
              <a:off x="4953000" y="4038600"/>
              <a:ext cx="1143000" cy="838200"/>
            </a:xfrm>
            <a:prstGeom prst="arc">
              <a:avLst>
                <a:gd name="adj1" fmla="val 15881124"/>
                <a:gd name="adj2" fmla="val 8959994"/>
              </a:avLst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6200000" flipH="1">
              <a:off x="4953000" y="4800600"/>
              <a:ext cx="263525" cy="4127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029200" y="4724400"/>
              <a:ext cx="304800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4876800" y="4648200"/>
            <a:ext cx="19812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65663" b="50000"/>
          <a:stretch>
            <a:fillRect/>
          </a:stretch>
        </p:blipFill>
        <p:spPr bwMode="auto">
          <a:xfrm>
            <a:off x="5867400" y="1676400"/>
            <a:ext cx="2841625" cy="2335212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629400" y="17526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 014"/>
          <p:cNvPicPr>
            <a:picLocks noChangeAspect="1" noChangeArrowheads="1"/>
          </p:cNvPicPr>
          <p:nvPr/>
        </p:nvPicPr>
        <p:blipFill rotWithShape="1">
          <a:blip r:embed="rId3" cstate="print"/>
          <a:srcRect l="28690" r="29378"/>
          <a:stretch/>
        </p:blipFill>
        <p:spPr bwMode="auto">
          <a:xfrm>
            <a:off x="5245767" y="0"/>
            <a:ext cx="3898233" cy="692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88567" cy="11430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59" y="1419328"/>
            <a:ext cx="529195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smtClean="0"/>
              <a:t>Temporal: Linear regression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Minimal change in New River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Significant change in Indian Fork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800" dirty="0"/>
              <a:t>Spatial: C-Q </a:t>
            </a:r>
            <a:r>
              <a:rPr lang="en-US" sz="2800" dirty="0" smtClean="0"/>
              <a:t>plots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/>
              <a:t>Threshold (25m</a:t>
            </a:r>
            <a:r>
              <a:rPr lang="en-US" sz="2400" baseline="30000" dirty="0"/>
              <a:t>3</a:t>
            </a:r>
            <a:r>
              <a:rPr lang="en-US" sz="2400" dirty="0"/>
              <a:t>/s) for C-Q response in New River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/>
              <a:t>No threshold in Indian </a:t>
            </a:r>
            <a:r>
              <a:rPr lang="en-US" sz="2400" dirty="0" smtClean="0"/>
              <a:t>Fork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Mixing models</a:t>
            </a:r>
          </a:p>
          <a:p>
            <a:pPr marL="514350" indent="-514350">
              <a:buFont typeface="+mj-lt"/>
              <a:buAutoNum type="arabicParenR"/>
            </a:pPr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514350" indent="-514350"/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3473" y="4953000"/>
            <a:ext cx="4581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New River (7% disturbed)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3 </a:t>
            </a:r>
            <a:r>
              <a:rPr lang="en-US" sz="2400" dirty="0">
                <a:solidFill>
                  <a:schemeClr val="bg1"/>
                </a:solidFill>
              </a:rPr>
              <a:t>component mixing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Indian Fork (23% disturbed)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2 </a:t>
            </a:r>
            <a:r>
              <a:rPr lang="en-US" sz="2400" dirty="0">
                <a:solidFill>
                  <a:schemeClr val="bg1"/>
                </a:solidFill>
              </a:rPr>
              <a:t>component </a:t>
            </a:r>
            <a:r>
              <a:rPr lang="en-US" sz="2400" dirty="0" smtClean="0">
                <a:solidFill>
                  <a:schemeClr val="bg1"/>
                </a:solidFill>
              </a:rPr>
              <a:t>mixing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04954">
            <a:off x="5648638" y="1861603"/>
            <a:ext cx="171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New River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7812654">
            <a:off x="7459247" y="1157718"/>
            <a:ext cx="1687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Clear Fork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5903893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Big South Fork of the Cumberland River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 014"/>
          <p:cNvPicPr>
            <a:picLocks noChangeAspect="1" noChangeArrowheads="1"/>
          </p:cNvPicPr>
          <p:nvPr/>
        </p:nvPicPr>
        <p:blipFill rotWithShape="1">
          <a:blip r:embed="rId3" cstate="print"/>
          <a:srcRect l="28690" r="29378"/>
          <a:stretch/>
        </p:blipFill>
        <p:spPr bwMode="auto">
          <a:xfrm>
            <a:off x="5245767" y="0"/>
            <a:ext cx="3898233" cy="692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88567" cy="11430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59" y="1419328"/>
            <a:ext cx="529195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Temporal: Linear regression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Minimal change in New River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Significant change in Indian Fork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Spatial: C-Q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plots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Threshold (25m</a:t>
            </a:r>
            <a:r>
              <a:rPr lang="en-US" sz="2400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/s) for C-Q response in New River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No threshold in Indian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Fork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b="1" dirty="0" smtClean="0"/>
              <a:t>Mixing models</a:t>
            </a:r>
          </a:p>
          <a:p>
            <a:pPr marL="514350" indent="-514350">
              <a:buFont typeface="+mj-lt"/>
              <a:buAutoNum type="arabicParenR"/>
            </a:pPr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514350" indent="-514350"/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3473" y="4953000"/>
            <a:ext cx="4581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River (7% disturbed) </a:t>
            </a:r>
          </a:p>
          <a:p>
            <a:r>
              <a:rPr lang="en-US" sz="2400" dirty="0" smtClean="0"/>
              <a:t>	3 </a:t>
            </a:r>
            <a:r>
              <a:rPr lang="en-US" sz="2400" dirty="0"/>
              <a:t>component mixing</a:t>
            </a:r>
          </a:p>
          <a:p>
            <a:r>
              <a:rPr lang="en-US" sz="2400" dirty="0"/>
              <a:t>Indian Fork (23% disturbed)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2 </a:t>
            </a:r>
            <a:r>
              <a:rPr lang="en-US" sz="2400" dirty="0"/>
              <a:t>component </a:t>
            </a:r>
            <a:r>
              <a:rPr lang="en-US" sz="2400" dirty="0" smtClean="0"/>
              <a:t>mixing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604954">
            <a:off x="5648638" y="1861603"/>
            <a:ext cx="1716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New River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7812654">
            <a:off x="7459247" y="1157718"/>
            <a:ext cx="1687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Clear Fork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5903893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Big South Fork of the Cumberland River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 descr="Aug30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3733800" y="3581400"/>
            <a:ext cx="5867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7200" b="1" dirty="0" smtClean="0"/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334" y="1524000"/>
            <a:ext cx="71626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Acknowledgements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Vanderbilt University Environmental and Civil Engineering Lab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Vanderbilt University Earth and Environmental Science department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Big South Fork National Recreation Area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Tennessee Water Science Center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GSA student research grant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1"/>
          <p:cNvSpPr/>
          <p:nvPr/>
        </p:nvSpPr>
        <p:spPr>
          <a:xfrm>
            <a:off x="601684" y="3798125"/>
            <a:ext cx="3564576" cy="2521527"/>
          </a:xfrm>
          <a:custGeom>
            <a:avLst/>
            <a:gdLst>
              <a:gd name="connsiteX0" fmla="*/ 3519054 w 3564576"/>
              <a:gd name="connsiteY0" fmla="*/ 203859 h 2521527"/>
              <a:gd name="connsiteX1" fmla="*/ 3305298 w 3564576"/>
              <a:gd name="connsiteY1" fmla="*/ 132607 h 2521527"/>
              <a:gd name="connsiteX2" fmla="*/ 3257797 w 3564576"/>
              <a:gd name="connsiteY2" fmla="*/ 286987 h 2521527"/>
              <a:gd name="connsiteX3" fmla="*/ 3020290 w 3564576"/>
              <a:gd name="connsiteY3" fmla="*/ 298862 h 2521527"/>
              <a:gd name="connsiteX4" fmla="*/ 2854035 w 3564576"/>
              <a:gd name="connsiteY4" fmla="*/ 334488 h 2521527"/>
              <a:gd name="connsiteX5" fmla="*/ 2794659 w 3564576"/>
              <a:gd name="connsiteY5" fmla="*/ 453241 h 2521527"/>
              <a:gd name="connsiteX6" fmla="*/ 2735282 w 3564576"/>
              <a:gd name="connsiteY6" fmla="*/ 714498 h 2521527"/>
              <a:gd name="connsiteX7" fmla="*/ 2414648 w 3564576"/>
              <a:gd name="connsiteY7" fmla="*/ 714498 h 2521527"/>
              <a:gd name="connsiteX8" fmla="*/ 2165267 w 3564576"/>
              <a:gd name="connsiteY8" fmla="*/ 714498 h 2521527"/>
              <a:gd name="connsiteX9" fmla="*/ 2034638 w 3564576"/>
              <a:gd name="connsiteY9" fmla="*/ 833252 h 2521527"/>
              <a:gd name="connsiteX10" fmla="*/ 1904010 w 3564576"/>
              <a:gd name="connsiteY10" fmla="*/ 1225137 h 2521527"/>
              <a:gd name="connsiteX11" fmla="*/ 1452747 w 3564576"/>
              <a:gd name="connsiteY11" fmla="*/ 1320140 h 2521527"/>
              <a:gd name="connsiteX12" fmla="*/ 1155864 w 3564576"/>
              <a:gd name="connsiteY12" fmla="*/ 1379517 h 2521527"/>
              <a:gd name="connsiteX13" fmla="*/ 989610 w 3564576"/>
              <a:gd name="connsiteY13" fmla="*/ 1581397 h 2521527"/>
              <a:gd name="connsiteX14" fmla="*/ 573973 w 3564576"/>
              <a:gd name="connsiteY14" fmla="*/ 1545771 h 2521527"/>
              <a:gd name="connsiteX15" fmla="*/ 467095 w 3564576"/>
              <a:gd name="connsiteY15" fmla="*/ 1676400 h 2521527"/>
              <a:gd name="connsiteX16" fmla="*/ 668976 w 3564576"/>
              <a:gd name="connsiteY16" fmla="*/ 1664524 h 2521527"/>
              <a:gd name="connsiteX17" fmla="*/ 811480 w 3564576"/>
              <a:gd name="connsiteY17" fmla="*/ 1973283 h 2521527"/>
              <a:gd name="connsiteX18" fmla="*/ 1191490 w 3564576"/>
              <a:gd name="connsiteY18" fmla="*/ 2008909 h 2521527"/>
              <a:gd name="connsiteX19" fmla="*/ 1547750 w 3564576"/>
              <a:gd name="connsiteY19" fmla="*/ 1925781 h 2521527"/>
              <a:gd name="connsiteX20" fmla="*/ 1714004 w 3564576"/>
              <a:gd name="connsiteY20" fmla="*/ 2127662 h 2521527"/>
              <a:gd name="connsiteX21" fmla="*/ 1761506 w 3564576"/>
              <a:gd name="connsiteY21" fmla="*/ 2258291 h 2521527"/>
              <a:gd name="connsiteX22" fmla="*/ 2022763 w 3564576"/>
              <a:gd name="connsiteY22" fmla="*/ 2293917 h 2521527"/>
              <a:gd name="connsiteX23" fmla="*/ 2200893 w 3564576"/>
              <a:gd name="connsiteY23" fmla="*/ 2044535 h 2521527"/>
              <a:gd name="connsiteX24" fmla="*/ 2474025 w 3564576"/>
              <a:gd name="connsiteY24" fmla="*/ 1997033 h 2521527"/>
              <a:gd name="connsiteX25" fmla="*/ 2604654 w 3564576"/>
              <a:gd name="connsiteY25" fmla="*/ 2068285 h 2521527"/>
              <a:gd name="connsiteX26" fmla="*/ 2153391 w 3564576"/>
              <a:gd name="connsiteY26" fmla="*/ 2448296 h 2521527"/>
              <a:gd name="connsiteX27" fmla="*/ 1975261 w 3564576"/>
              <a:gd name="connsiteY27" fmla="*/ 2507672 h 2521527"/>
              <a:gd name="connsiteX28" fmla="*/ 1666503 w 3564576"/>
              <a:gd name="connsiteY28" fmla="*/ 2483922 h 2521527"/>
              <a:gd name="connsiteX29" fmla="*/ 1559625 w 3564576"/>
              <a:gd name="connsiteY29" fmla="*/ 2305792 h 2521527"/>
              <a:gd name="connsiteX30" fmla="*/ 1488373 w 3564576"/>
              <a:gd name="connsiteY30" fmla="*/ 2151413 h 2521527"/>
              <a:gd name="connsiteX31" fmla="*/ 1274617 w 3564576"/>
              <a:gd name="connsiteY31" fmla="*/ 2222665 h 2521527"/>
              <a:gd name="connsiteX32" fmla="*/ 1084612 w 3564576"/>
              <a:gd name="connsiteY32" fmla="*/ 2222665 h 2521527"/>
              <a:gd name="connsiteX33" fmla="*/ 763978 w 3564576"/>
              <a:gd name="connsiteY33" fmla="*/ 2092036 h 2521527"/>
              <a:gd name="connsiteX34" fmla="*/ 502721 w 3564576"/>
              <a:gd name="connsiteY34" fmla="*/ 1949532 h 2521527"/>
              <a:gd name="connsiteX35" fmla="*/ 372093 w 3564576"/>
              <a:gd name="connsiteY35" fmla="*/ 1902031 h 2521527"/>
              <a:gd name="connsiteX36" fmla="*/ 182087 w 3564576"/>
              <a:gd name="connsiteY36" fmla="*/ 1842654 h 2521527"/>
              <a:gd name="connsiteX37" fmla="*/ 3958 w 3564576"/>
              <a:gd name="connsiteY37" fmla="*/ 1617023 h 2521527"/>
              <a:gd name="connsiteX38" fmla="*/ 205838 w 3564576"/>
              <a:gd name="connsiteY38" fmla="*/ 1427018 h 2521527"/>
              <a:gd name="connsiteX39" fmla="*/ 431469 w 3564576"/>
              <a:gd name="connsiteY39" fmla="*/ 1296389 h 2521527"/>
              <a:gd name="connsiteX40" fmla="*/ 752103 w 3564576"/>
              <a:gd name="connsiteY40" fmla="*/ 1355766 h 2521527"/>
              <a:gd name="connsiteX41" fmla="*/ 977734 w 3564576"/>
              <a:gd name="connsiteY41" fmla="*/ 1225137 h 2521527"/>
              <a:gd name="connsiteX42" fmla="*/ 1060861 w 3564576"/>
              <a:gd name="connsiteY42" fmla="*/ 999506 h 2521527"/>
              <a:gd name="connsiteX43" fmla="*/ 1025235 w 3564576"/>
              <a:gd name="connsiteY43" fmla="*/ 892628 h 2521527"/>
              <a:gd name="connsiteX44" fmla="*/ 1155864 w 3564576"/>
              <a:gd name="connsiteY44" fmla="*/ 773875 h 2521527"/>
              <a:gd name="connsiteX45" fmla="*/ 1369620 w 3564576"/>
              <a:gd name="connsiteY45" fmla="*/ 833252 h 2521527"/>
              <a:gd name="connsiteX46" fmla="*/ 1523999 w 3564576"/>
              <a:gd name="connsiteY46" fmla="*/ 916379 h 2521527"/>
              <a:gd name="connsiteX47" fmla="*/ 1797132 w 3564576"/>
              <a:gd name="connsiteY47" fmla="*/ 809501 h 2521527"/>
              <a:gd name="connsiteX48" fmla="*/ 1927760 w 3564576"/>
              <a:gd name="connsiteY48" fmla="*/ 500743 h 2521527"/>
              <a:gd name="connsiteX49" fmla="*/ 2046513 w 3564576"/>
              <a:gd name="connsiteY49" fmla="*/ 298862 h 2521527"/>
              <a:gd name="connsiteX50" fmla="*/ 2224643 w 3564576"/>
              <a:gd name="connsiteY50" fmla="*/ 298862 h 2521527"/>
              <a:gd name="connsiteX51" fmla="*/ 2450274 w 3564576"/>
              <a:gd name="connsiteY51" fmla="*/ 286987 h 2521527"/>
              <a:gd name="connsiteX52" fmla="*/ 2485900 w 3564576"/>
              <a:gd name="connsiteY52" fmla="*/ 180109 h 2521527"/>
              <a:gd name="connsiteX53" fmla="*/ 2640280 w 3564576"/>
              <a:gd name="connsiteY53" fmla="*/ 49480 h 2521527"/>
              <a:gd name="connsiteX54" fmla="*/ 3055916 w 3564576"/>
              <a:gd name="connsiteY54" fmla="*/ 1979 h 2521527"/>
              <a:gd name="connsiteX55" fmla="*/ 3483428 w 3564576"/>
              <a:gd name="connsiteY55" fmla="*/ 37605 h 2521527"/>
              <a:gd name="connsiteX56" fmla="*/ 3519054 w 3564576"/>
              <a:gd name="connsiteY56" fmla="*/ 203859 h 252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564576" h="2521527">
                <a:moveTo>
                  <a:pt x="3519054" y="203859"/>
                </a:moveTo>
                <a:cubicBezTo>
                  <a:pt x="3489366" y="219693"/>
                  <a:pt x="3348841" y="118752"/>
                  <a:pt x="3305298" y="132607"/>
                </a:cubicBezTo>
                <a:cubicBezTo>
                  <a:pt x="3261755" y="146462"/>
                  <a:pt x="3305298" y="259278"/>
                  <a:pt x="3257797" y="286987"/>
                </a:cubicBezTo>
                <a:cubicBezTo>
                  <a:pt x="3210296" y="314696"/>
                  <a:pt x="3087584" y="290945"/>
                  <a:pt x="3020290" y="298862"/>
                </a:cubicBezTo>
                <a:cubicBezTo>
                  <a:pt x="2952996" y="306779"/>
                  <a:pt x="2891640" y="308758"/>
                  <a:pt x="2854035" y="334488"/>
                </a:cubicBezTo>
                <a:cubicBezTo>
                  <a:pt x="2816430" y="360218"/>
                  <a:pt x="2814451" y="389906"/>
                  <a:pt x="2794659" y="453241"/>
                </a:cubicBezTo>
                <a:cubicBezTo>
                  <a:pt x="2774867" y="516576"/>
                  <a:pt x="2798617" y="670955"/>
                  <a:pt x="2735282" y="714498"/>
                </a:cubicBezTo>
                <a:cubicBezTo>
                  <a:pt x="2671947" y="758041"/>
                  <a:pt x="2414648" y="714498"/>
                  <a:pt x="2414648" y="714498"/>
                </a:cubicBezTo>
                <a:cubicBezTo>
                  <a:pt x="2319646" y="714498"/>
                  <a:pt x="2228602" y="694706"/>
                  <a:pt x="2165267" y="714498"/>
                </a:cubicBezTo>
                <a:cubicBezTo>
                  <a:pt x="2101932" y="734290"/>
                  <a:pt x="2078181" y="748146"/>
                  <a:pt x="2034638" y="833252"/>
                </a:cubicBezTo>
                <a:cubicBezTo>
                  <a:pt x="1991095" y="918358"/>
                  <a:pt x="2000992" y="1143989"/>
                  <a:pt x="1904010" y="1225137"/>
                </a:cubicBezTo>
                <a:cubicBezTo>
                  <a:pt x="1807028" y="1306285"/>
                  <a:pt x="1452747" y="1320140"/>
                  <a:pt x="1452747" y="1320140"/>
                </a:cubicBezTo>
                <a:cubicBezTo>
                  <a:pt x="1328056" y="1345870"/>
                  <a:pt x="1233053" y="1335974"/>
                  <a:pt x="1155864" y="1379517"/>
                </a:cubicBezTo>
                <a:cubicBezTo>
                  <a:pt x="1078675" y="1423060"/>
                  <a:pt x="1086592" y="1553688"/>
                  <a:pt x="989610" y="1581397"/>
                </a:cubicBezTo>
                <a:cubicBezTo>
                  <a:pt x="892628" y="1609106"/>
                  <a:pt x="661059" y="1529937"/>
                  <a:pt x="573973" y="1545771"/>
                </a:cubicBezTo>
                <a:cubicBezTo>
                  <a:pt x="486887" y="1561605"/>
                  <a:pt x="451261" y="1656608"/>
                  <a:pt x="467095" y="1676400"/>
                </a:cubicBezTo>
                <a:cubicBezTo>
                  <a:pt x="482929" y="1696192"/>
                  <a:pt x="611579" y="1615044"/>
                  <a:pt x="668976" y="1664524"/>
                </a:cubicBezTo>
                <a:cubicBezTo>
                  <a:pt x="726374" y="1714005"/>
                  <a:pt x="724394" y="1915886"/>
                  <a:pt x="811480" y="1973283"/>
                </a:cubicBezTo>
                <a:cubicBezTo>
                  <a:pt x="898566" y="2030680"/>
                  <a:pt x="1068778" y="2016826"/>
                  <a:pt x="1191490" y="2008909"/>
                </a:cubicBezTo>
                <a:cubicBezTo>
                  <a:pt x="1314202" y="2000992"/>
                  <a:pt x="1460664" y="1905989"/>
                  <a:pt x="1547750" y="1925781"/>
                </a:cubicBezTo>
                <a:cubicBezTo>
                  <a:pt x="1634836" y="1945573"/>
                  <a:pt x="1678378" y="2072244"/>
                  <a:pt x="1714004" y="2127662"/>
                </a:cubicBezTo>
                <a:cubicBezTo>
                  <a:pt x="1749630" y="2183080"/>
                  <a:pt x="1710046" y="2230582"/>
                  <a:pt x="1761506" y="2258291"/>
                </a:cubicBezTo>
                <a:cubicBezTo>
                  <a:pt x="1812966" y="2286000"/>
                  <a:pt x="1949532" y="2329543"/>
                  <a:pt x="2022763" y="2293917"/>
                </a:cubicBezTo>
                <a:cubicBezTo>
                  <a:pt x="2095994" y="2258291"/>
                  <a:pt x="2125683" y="2094016"/>
                  <a:pt x="2200893" y="2044535"/>
                </a:cubicBezTo>
                <a:cubicBezTo>
                  <a:pt x="2276103" y="1995054"/>
                  <a:pt x="2406732" y="1993075"/>
                  <a:pt x="2474025" y="1997033"/>
                </a:cubicBezTo>
                <a:cubicBezTo>
                  <a:pt x="2541319" y="2000991"/>
                  <a:pt x="2658093" y="1993075"/>
                  <a:pt x="2604654" y="2068285"/>
                </a:cubicBezTo>
                <a:cubicBezTo>
                  <a:pt x="2551215" y="2143495"/>
                  <a:pt x="2258290" y="2375065"/>
                  <a:pt x="2153391" y="2448296"/>
                </a:cubicBezTo>
                <a:cubicBezTo>
                  <a:pt x="2048492" y="2521527"/>
                  <a:pt x="2056409" y="2501734"/>
                  <a:pt x="1975261" y="2507672"/>
                </a:cubicBezTo>
                <a:cubicBezTo>
                  <a:pt x="1894113" y="2513610"/>
                  <a:pt x="1735776" y="2517569"/>
                  <a:pt x="1666503" y="2483922"/>
                </a:cubicBezTo>
                <a:cubicBezTo>
                  <a:pt x="1597230" y="2450275"/>
                  <a:pt x="1589313" y="2361210"/>
                  <a:pt x="1559625" y="2305792"/>
                </a:cubicBezTo>
                <a:cubicBezTo>
                  <a:pt x="1529937" y="2250374"/>
                  <a:pt x="1535874" y="2165268"/>
                  <a:pt x="1488373" y="2151413"/>
                </a:cubicBezTo>
                <a:cubicBezTo>
                  <a:pt x="1440872" y="2137559"/>
                  <a:pt x="1341910" y="2210790"/>
                  <a:pt x="1274617" y="2222665"/>
                </a:cubicBezTo>
                <a:cubicBezTo>
                  <a:pt x="1207324" y="2234540"/>
                  <a:pt x="1169718" y="2244436"/>
                  <a:pt x="1084612" y="2222665"/>
                </a:cubicBezTo>
                <a:cubicBezTo>
                  <a:pt x="999506" y="2200894"/>
                  <a:pt x="860960" y="2137558"/>
                  <a:pt x="763978" y="2092036"/>
                </a:cubicBezTo>
                <a:cubicBezTo>
                  <a:pt x="666996" y="2046514"/>
                  <a:pt x="568035" y="1981200"/>
                  <a:pt x="502721" y="1949532"/>
                </a:cubicBezTo>
                <a:cubicBezTo>
                  <a:pt x="437407" y="1917865"/>
                  <a:pt x="425532" y="1919844"/>
                  <a:pt x="372093" y="1902031"/>
                </a:cubicBezTo>
                <a:cubicBezTo>
                  <a:pt x="318654" y="1884218"/>
                  <a:pt x="243443" y="1890155"/>
                  <a:pt x="182087" y="1842654"/>
                </a:cubicBezTo>
                <a:cubicBezTo>
                  <a:pt x="120731" y="1795153"/>
                  <a:pt x="0" y="1686296"/>
                  <a:pt x="3958" y="1617023"/>
                </a:cubicBezTo>
                <a:cubicBezTo>
                  <a:pt x="7916" y="1547750"/>
                  <a:pt x="134586" y="1480457"/>
                  <a:pt x="205838" y="1427018"/>
                </a:cubicBezTo>
                <a:cubicBezTo>
                  <a:pt x="277090" y="1373579"/>
                  <a:pt x="340425" y="1308264"/>
                  <a:pt x="431469" y="1296389"/>
                </a:cubicBezTo>
                <a:cubicBezTo>
                  <a:pt x="522513" y="1284514"/>
                  <a:pt x="661059" y="1367641"/>
                  <a:pt x="752103" y="1355766"/>
                </a:cubicBezTo>
                <a:cubicBezTo>
                  <a:pt x="843147" y="1343891"/>
                  <a:pt x="926274" y="1284514"/>
                  <a:pt x="977734" y="1225137"/>
                </a:cubicBezTo>
                <a:cubicBezTo>
                  <a:pt x="1029194" y="1165760"/>
                  <a:pt x="1052944" y="1054924"/>
                  <a:pt x="1060861" y="999506"/>
                </a:cubicBezTo>
                <a:cubicBezTo>
                  <a:pt x="1068778" y="944088"/>
                  <a:pt x="1009401" y="930233"/>
                  <a:pt x="1025235" y="892628"/>
                </a:cubicBezTo>
                <a:cubicBezTo>
                  <a:pt x="1041069" y="855023"/>
                  <a:pt x="1098467" y="783771"/>
                  <a:pt x="1155864" y="773875"/>
                </a:cubicBezTo>
                <a:cubicBezTo>
                  <a:pt x="1213261" y="763979"/>
                  <a:pt x="1308264" y="809501"/>
                  <a:pt x="1369620" y="833252"/>
                </a:cubicBezTo>
                <a:cubicBezTo>
                  <a:pt x="1430976" y="857003"/>
                  <a:pt x="1452747" y="920337"/>
                  <a:pt x="1523999" y="916379"/>
                </a:cubicBezTo>
                <a:cubicBezTo>
                  <a:pt x="1595251" y="912421"/>
                  <a:pt x="1729839" y="878774"/>
                  <a:pt x="1797132" y="809501"/>
                </a:cubicBezTo>
                <a:cubicBezTo>
                  <a:pt x="1864425" y="740228"/>
                  <a:pt x="1886197" y="585849"/>
                  <a:pt x="1927760" y="500743"/>
                </a:cubicBezTo>
                <a:cubicBezTo>
                  <a:pt x="1969323" y="415637"/>
                  <a:pt x="1997033" y="332509"/>
                  <a:pt x="2046513" y="298862"/>
                </a:cubicBezTo>
                <a:cubicBezTo>
                  <a:pt x="2095993" y="265215"/>
                  <a:pt x="2157350" y="300841"/>
                  <a:pt x="2224643" y="298862"/>
                </a:cubicBezTo>
                <a:cubicBezTo>
                  <a:pt x="2291936" y="296883"/>
                  <a:pt x="2406731" y="306779"/>
                  <a:pt x="2450274" y="286987"/>
                </a:cubicBezTo>
                <a:cubicBezTo>
                  <a:pt x="2493817" y="267195"/>
                  <a:pt x="2454232" y="219694"/>
                  <a:pt x="2485900" y="180109"/>
                </a:cubicBezTo>
                <a:cubicBezTo>
                  <a:pt x="2517568" y="140524"/>
                  <a:pt x="2545277" y="79168"/>
                  <a:pt x="2640280" y="49480"/>
                </a:cubicBezTo>
                <a:cubicBezTo>
                  <a:pt x="2735283" y="19792"/>
                  <a:pt x="2915391" y="3958"/>
                  <a:pt x="3055916" y="1979"/>
                </a:cubicBezTo>
                <a:cubicBezTo>
                  <a:pt x="3196441" y="0"/>
                  <a:pt x="3402280" y="3958"/>
                  <a:pt x="3483428" y="37605"/>
                </a:cubicBezTo>
                <a:cubicBezTo>
                  <a:pt x="3564576" y="71252"/>
                  <a:pt x="3548742" y="188025"/>
                  <a:pt x="3519054" y="20385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59916" y="3641084"/>
            <a:ext cx="4557485" cy="2776399"/>
          </a:xfrm>
          <a:custGeom>
            <a:avLst/>
            <a:gdLst>
              <a:gd name="connsiteX0" fmla="*/ 5383684 w 5574753"/>
              <a:gd name="connsiteY0" fmla="*/ 2501971 h 3431822"/>
              <a:gd name="connsiteX1" fmla="*/ 5206263 w 5574753"/>
              <a:gd name="connsiteY1" fmla="*/ 2488324 h 3431822"/>
              <a:gd name="connsiteX2" fmla="*/ 5124377 w 5574753"/>
              <a:gd name="connsiteY2" fmla="*/ 2461028 h 3431822"/>
              <a:gd name="connsiteX3" fmla="*/ 5028842 w 5574753"/>
              <a:gd name="connsiteY3" fmla="*/ 2447380 h 3431822"/>
              <a:gd name="connsiteX4" fmla="*/ 4537523 w 5574753"/>
              <a:gd name="connsiteY4" fmla="*/ 2474676 h 3431822"/>
              <a:gd name="connsiteX5" fmla="*/ 4346454 w 5574753"/>
              <a:gd name="connsiteY5" fmla="*/ 2529267 h 3431822"/>
              <a:gd name="connsiteX6" fmla="*/ 4237272 w 5574753"/>
              <a:gd name="connsiteY6" fmla="*/ 2542915 h 3431822"/>
              <a:gd name="connsiteX7" fmla="*/ 4141738 w 5574753"/>
              <a:gd name="connsiteY7" fmla="*/ 2570210 h 3431822"/>
              <a:gd name="connsiteX8" fmla="*/ 4046204 w 5574753"/>
              <a:gd name="connsiteY8" fmla="*/ 2597506 h 3431822"/>
              <a:gd name="connsiteX9" fmla="*/ 4005260 w 5574753"/>
              <a:gd name="connsiteY9" fmla="*/ 2624801 h 3431822"/>
              <a:gd name="connsiteX10" fmla="*/ 3950669 w 5574753"/>
              <a:gd name="connsiteY10" fmla="*/ 2638449 h 3431822"/>
              <a:gd name="connsiteX11" fmla="*/ 3786896 w 5574753"/>
              <a:gd name="connsiteY11" fmla="*/ 2665745 h 3431822"/>
              <a:gd name="connsiteX12" fmla="*/ 3705010 w 5574753"/>
              <a:gd name="connsiteY12" fmla="*/ 2706688 h 3431822"/>
              <a:gd name="connsiteX13" fmla="*/ 3664066 w 5574753"/>
              <a:gd name="connsiteY13" fmla="*/ 2747631 h 3431822"/>
              <a:gd name="connsiteX14" fmla="*/ 3582180 w 5574753"/>
              <a:gd name="connsiteY14" fmla="*/ 2774927 h 3431822"/>
              <a:gd name="connsiteX15" fmla="*/ 3541237 w 5574753"/>
              <a:gd name="connsiteY15" fmla="*/ 2802222 h 3431822"/>
              <a:gd name="connsiteX16" fmla="*/ 3500293 w 5574753"/>
              <a:gd name="connsiteY16" fmla="*/ 2815870 h 3431822"/>
              <a:gd name="connsiteX17" fmla="*/ 3459350 w 5574753"/>
              <a:gd name="connsiteY17" fmla="*/ 2856813 h 3431822"/>
              <a:gd name="connsiteX18" fmla="*/ 3418407 w 5574753"/>
              <a:gd name="connsiteY18" fmla="*/ 2911404 h 3431822"/>
              <a:gd name="connsiteX19" fmla="*/ 3377463 w 5574753"/>
              <a:gd name="connsiteY19" fmla="*/ 2938700 h 3431822"/>
              <a:gd name="connsiteX20" fmla="*/ 3350168 w 5574753"/>
              <a:gd name="connsiteY20" fmla="*/ 2993291 h 3431822"/>
              <a:gd name="connsiteX21" fmla="*/ 3213690 w 5574753"/>
              <a:gd name="connsiteY21" fmla="*/ 3116121 h 3431822"/>
              <a:gd name="connsiteX22" fmla="*/ 3145451 w 5574753"/>
              <a:gd name="connsiteY22" fmla="*/ 3198007 h 3431822"/>
              <a:gd name="connsiteX23" fmla="*/ 3104508 w 5574753"/>
              <a:gd name="connsiteY23" fmla="*/ 3225303 h 3431822"/>
              <a:gd name="connsiteX24" fmla="*/ 3077213 w 5574753"/>
              <a:gd name="connsiteY24" fmla="*/ 3266246 h 3431822"/>
              <a:gd name="connsiteX25" fmla="*/ 2981678 w 5574753"/>
              <a:gd name="connsiteY25" fmla="*/ 3334485 h 3431822"/>
              <a:gd name="connsiteX26" fmla="*/ 2940735 w 5574753"/>
              <a:gd name="connsiteY26" fmla="*/ 3348133 h 3431822"/>
              <a:gd name="connsiteX27" fmla="*/ 2899792 w 5574753"/>
              <a:gd name="connsiteY27" fmla="*/ 3375428 h 3431822"/>
              <a:gd name="connsiteX28" fmla="*/ 2804257 w 5574753"/>
              <a:gd name="connsiteY28" fmla="*/ 3402724 h 3431822"/>
              <a:gd name="connsiteX29" fmla="*/ 2640484 w 5574753"/>
              <a:gd name="connsiteY29" fmla="*/ 3430019 h 3431822"/>
              <a:gd name="connsiteX30" fmla="*/ 2326586 w 5574753"/>
              <a:gd name="connsiteY30" fmla="*/ 3402724 h 3431822"/>
              <a:gd name="connsiteX31" fmla="*/ 2285642 w 5574753"/>
              <a:gd name="connsiteY31" fmla="*/ 3389076 h 3431822"/>
              <a:gd name="connsiteX32" fmla="*/ 2244699 w 5574753"/>
              <a:gd name="connsiteY32" fmla="*/ 3348133 h 3431822"/>
              <a:gd name="connsiteX33" fmla="*/ 2217404 w 5574753"/>
              <a:gd name="connsiteY33" fmla="*/ 3307189 h 3431822"/>
              <a:gd name="connsiteX34" fmla="*/ 2176460 w 5574753"/>
              <a:gd name="connsiteY34" fmla="*/ 3293542 h 3431822"/>
              <a:gd name="connsiteX35" fmla="*/ 2121869 w 5574753"/>
              <a:gd name="connsiteY35" fmla="*/ 3266246 h 3431822"/>
              <a:gd name="connsiteX36" fmla="*/ 2094574 w 5574753"/>
              <a:gd name="connsiteY36" fmla="*/ 3211655 h 3431822"/>
              <a:gd name="connsiteX37" fmla="*/ 2053631 w 5574753"/>
              <a:gd name="connsiteY37" fmla="*/ 3184359 h 3431822"/>
              <a:gd name="connsiteX38" fmla="*/ 1944448 w 5574753"/>
              <a:gd name="connsiteY38" fmla="*/ 3143416 h 3431822"/>
              <a:gd name="connsiteX39" fmla="*/ 1889857 w 5574753"/>
              <a:gd name="connsiteY39" fmla="*/ 3116121 h 3431822"/>
              <a:gd name="connsiteX40" fmla="*/ 1753380 w 5574753"/>
              <a:gd name="connsiteY40" fmla="*/ 2952348 h 3431822"/>
              <a:gd name="connsiteX41" fmla="*/ 1712437 w 5574753"/>
              <a:gd name="connsiteY41" fmla="*/ 2938700 h 3431822"/>
              <a:gd name="connsiteX42" fmla="*/ 1657845 w 5574753"/>
              <a:gd name="connsiteY42" fmla="*/ 2911404 h 3431822"/>
              <a:gd name="connsiteX43" fmla="*/ 1603254 w 5574753"/>
              <a:gd name="connsiteY43" fmla="*/ 2897757 h 3431822"/>
              <a:gd name="connsiteX44" fmla="*/ 1480425 w 5574753"/>
              <a:gd name="connsiteY44" fmla="*/ 2829518 h 3431822"/>
              <a:gd name="connsiteX45" fmla="*/ 1439481 w 5574753"/>
              <a:gd name="connsiteY45" fmla="*/ 2802222 h 3431822"/>
              <a:gd name="connsiteX46" fmla="*/ 1384890 w 5574753"/>
              <a:gd name="connsiteY46" fmla="*/ 2788574 h 3431822"/>
              <a:gd name="connsiteX47" fmla="*/ 1289356 w 5574753"/>
              <a:gd name="connsiteY47" fmla="*/ 2706688 h 3431822"/>
              <a:gd name="connsiteX48" fmla="*/ 1221117 w 5574753"/>
              <a:gd name="connsiteY48" fmla="*/ 2693040 h 3431822"/>
              <a:gd name="connsiteX49" fmla="*/ 1111935 w 5574753"/>
              <a:gd name="connsiteY49" fmla="*/ 2665745 h 3431822"/>
              <a:gd name="connsiteX50" fmla="*/ 1043696 w 5574753"/>
              <a:gd name="connsiteY50" fmla="*/ 2652097 h 3431822"/>
              <a:gd name="connsiteX51" fmla="*/ 989105 w 5574753"/>
              <a:gd name="connsiteY51" fmla="*/ 2638449 h 3431822"/>
              <a:gd name="connsiteX52" fmla="*/ 948162 w 5574753"/>
              <a:gd name="connsiteY52" fmla="*/ 2611154 h 3431822"/>
              <a:gd name="connsiteX53" fmla="*/ 920866 w 5574753"/>
              <a:gd name="connsiteY53" fmla="*/ 2556562 h 3431822"/>
              <a:gd name="connsiteX54" fmla="*/ 838980 w 5574753"/>
              <a:gd name="connsiteY54" fmla="*/ 2529267 h 3431822"/>
              <a:gd name="connsiteX55" fmla="*/ 593320 w 5574753"/>
              <a:gd name="connsiteY55" fmla="*/ 2474676 h 3431822"/>
              <a:gd name="connsiteX56" fmla="*/ 429547 w 5574753"/>
              <a:gd name="connsiteY56" fmla="*/ 2461028 h 3431822"/>
              <a:gd name="connsiteX57" fmla="*/ 374956 w 5574753"/>
              <a:gd name="connsiteY57" fmla="*/ 2433733 h 3431822"/>
              <a:gd name="connsiteX58" fmla="*/ 334013 w 5574753"/>
              <a:gd name="connsiteY58" fmla="*/ 2392789 h 3431822"/>
              <a:gd name="connsiteX59" fmla="*/ 211183 w 5574753"/>
              <a:gd name="connsiteY59" fmla="*/ 2324551 h 3431822"/>
              <a:gd name="connsiteX60" fmla="*/ 170239 w 5574753"/>
              <a:gd name="connsiteY60" fmla="*/ 2297255 h 3431822"/>
              <a:gd name="connsiteX61" fmla="*/ 129296 w 5574753"/>
              <a:gd name="connsiteY61" fmla="*/ 2283607 h 3431822"/>
              <a:gd name="connsiteX62" fmla="*/ 74705 w 5574753"/>
              <a:gd name="connsiteY62" fmla="*/ 2256312 h 3431822"/>
              <a:gd name="connsiteX63" fmla="*/ 47410 w 5574753"/>
              <a:gd name="connsiteY63" fmla="*/ 2215368 h 3431822"/>
              <a:gd name="connsiteX64" fmla="*/ 6466 w 5574753"/>
              <a:gd name="connsiteY64" fmla="*/ 2160777 h 3431822"/>
              <a:gd name="connsiteX65" fmla="*/ 20114 w 5574753"/>
              <a:gd name="connsiteY65" fmla="*/ 2024300 h 3431822"/>
              <a:gd name="connsiteX66" fmla="*/ 33762 w 5574753"/>
              <a:gd name="connsiteY66" fmla="*/ 1983357 h 3431822"/>
              <a:gd name="connsiteX67" fmla="*/ 74705 w 5574753"/>
              <a:gd name="connsiteY67" fmla="*/ 1942413 h 3431822"/>
              <a:gd name="connsiteX68" fmla="*/ 142944 w 5574753"/>
              <a:gd name="connsiteY68" fmla="*/ 1874174 h 3431822"/>
              <a:gd name="connsiteX69" fmla="*/ 197535 w 5574753"/>
              <a:gd name="connsiteY69" fmla="*/ 1792288 h 3431822"/>
              <a:gd name="connsiteX70" fmla="*/ 238478 w 5574753"/>
              <a:gd name="connsiteY70" fmla="*/ 1778640 h 3431822"/>
              <a:gd name="connsiteX71" fmla="*/ 429547 w 5574753"/>
              <a:gd name="connsiteY71" fmla="*/ 1696754 h 3431822"/>
              <a:gd name="connsiteX72" fmla="*/ 484138 w 5574753"/>
              <a:gd name="connsiteY72" fmla="*/ 1683106 h 3431822"/>
              <a:gd name="connsiteX73" fmla="*/ 770741 w 5574753"/>
              <a:gd name="connsiteY73" fmla="*/ 1669458 h 3431822"/>
              <a:gd name="connsiteX74" fmla="*/ 866275 w 5574753"/>
              <a:gd name="connsiteY74" fmla="*/ 1642162 h 3431822"/>
              <a:gd name="connsiteX75" fmla="*/ 907219 w 5574753"/>
              <a:gd name="connsiteY75" fmla="*/ 1628515 h 3431822"/>
              <a:gd name="connsiteX76" fmla="*/ 961810 w 5574753"/>
              <a:gd name="connsiteY76" fmla="*/ 1614867 h 3431822"/>
              <a:gd name="connsiteX77" fmla="*/ 1043696 w 5574753"/>
              <a:gd name="connsiteY77" fmla="*/ 1587571 h 3431822"/>
              <a:gd name="connsiteX78" fmla="*/ 1098287 w 5574753"/>
              <a:gd name="connsiteY78" fmla="*/ 1573924 h 3431822"/>
              <a:gd name="connsiteX79" fmla="*/ 1193822 w 5574753"/>
              <a:gd name="connsiteY79" fmla="*/ 1546628 h 3431822"/>
              <a:gd name="connsiteX80" fmla="*/ 1425834 w 5574753"/>
              <a:gd name="connsiteY80" fmla="*/ 1546628 h 3431822"/>
              <a:gd name="connsiteX81" fmla="*/ 1466777 w 5574753"/>
              <a:gd name="connsiteY81" fmla="*/ 1519333 h 3431822"/>
              <a:gd name="connsiteX82" fmla="*/ 1494072 w 5574753"/>
              <a:gd name="connsiteY82" fmla="*/ 1464742 h 3431822"/>
              <a:gd name="connsiteX83" fmla="*/ 1507720 w 5574753"/>
              <a:gd name="connsiteY83" fmla="*/ 1396503 h 3431822"/>
              <a:gd name="connsiteX84" fmla="*/ 1548663 w 5574753"/>
              <a:gd name="connsiteY84" fmla="*/ 1355559 h 3431822"/>
              <a:gd name="connsiteX85" fmla="*/ 1644198 w 5574753"/>
              <a:gd name="connsiteY85" fmla="*/ 1287321 h 3431822"/>
              <a:gd name="connsiteX86" fmla="*/ 1657845 w 5574753"/>
              <a:gd name="connsiteY86" fmla="*/ 1246377 h 3431822"/>
              <a:gd name="connsiteX87" fmla="*/ 1698789 w 5574753"/>
              <a:gd name="connsiteY87" fmla="*/ 1219082 h 3431822"/>
              <a:gd name="connsiteX88" fmla="*/ 1739732 w 5574753"/>
              <a:gd name="connsiteY88" fmla="*/ 1178139 h 3431822"/>
              <a:gd name="connsiteX89" fmla="*/ 1780675 w 5574753"/>
              <a:gd name="connsiteY89" fmla="*/ 1164491 h 3431822"/>
              <a:gd name="connsiteX90" fmla="*/ 1821619 w 5574753"/>
              <a:gd name="connsiteY90" fmla="*/ 1137195 h 3431822"/>
              <a:gd name="connsiteX91" fmla="*/ 1930801 w 5574753"/>
              <a:gd name="connsiteY91" fmla="*/ 1150843 h 3431822"/>
              <a:gd name="connsiteX92" fmla="*/ 2244699 w 5574753"/>
              <a:gd name="connsiteY92" fmla="*/ 1178139 h 3431822"/>
              <a:gd name="connsiteX93" fmla="*/ 2394825 w 5574753"/>
              <a:gd name="connsiteY93" fmla="*/ 1150843 h 3431822"/>
              <a:gd name="connsiteX94" fmla="*/ 2435768 w 5574753"/>
              <a:gd name="connsiteY94" fmla="*/ 1123548 h 3431822"/>
              <a:gd name="connsiteX95" fmla="*/ 2531302 w 5574753"/>
              <a:gd name="connsiteY95" fmla="*/ 973422 h 3431822"/>
              <a:gd name="connsiteX96" fmla="*/ 2572245 w 5574753"/>
              <a:gd name="connsiteY96" fmla="*/ 946127 h 3431822"/>
              <a:gd name="connsiteX97" fmla="*/ 2681428 w 5574753"/>
              <a:gd name="connsiteY97" fmla="*/ 850592 h 3431822"/>
              <a:gd name="connsiteX98" fmla="*/ 2776962 w 5574753"/>
              <a:gd name="connsiteY98" fmla="*/ 768706 h 3431822"/>
              <a:gd name="connsiteX99" fmla="*/ 2817905 w 5574753"/>
              <a:gd name="connsiteY99" fmla="*/ 727762 h 3431822"/>
              <a:gd name="connsiteX100" fmla="*/ 2872496 w 5574753"/>
              <a:gd name="connsiteY100" fmla="*/ 645876 h 3431822"/>
              <a:gd name="connsiteX101" fmla="*/ 2940735 w 5574753"/>
              <a:gd name="connsiteY101" fmla="*/ 563989 h 3431822"/>
              <a:gd name="connsiteX102" fmla="*/ 2981678 w 5574753"/>
              <a:gd name="connsiteY102" fmla="*/ 536694 h 3431822"/>
              <a:gd name="connsiteX103" fmla="*/ 3077213 w 5574753"/>
              <a:gd name="connsiteY103" fmla="*/ 509398 h 3431822"/>
              <a:gd name="connsiteX104" fmla="*/ 3213690 w 5574753"/>
              <a:gd name="connsiteY104" fmla="*/ 482103 h 3431822"/>
              <a:gd name="connsiteX105" fmla="*/ 3295577 w 5574753"/>
              <a:gd name="connsiteY105" fmla="*/ 413864 h 3431822"/>
              <a:gd name="connsiteX106" fmla="*/ 3309225 w 5574753"/>
              <a:gd name="connsiteY106" fmla="*/ 372921 h 3431822"/>
              <a:gd name="connsiteX107" fmla="*/ 3350168 w 5574753"/>
              <a:gd name="connsiteY107" fmla="*/ 331977 h 3431822"/>
              <a:gd name="connsiteX108" fmla="*/ 3459350 w 5574753"/>
              <a:gd name="connsiteY108" fmla="*/ 263739 h 3431822"/>
              <a:gd name="connsiteX109" fmla="*/ 3500293 w 5574753"/>
              <a:gd name="connsiteY109" fmla="*/ 250091 h 3431822"/>
              <a:gd name="connsiteX110" fmla="*/ 3595828 w 5574753"/>
              <a:gd name="connsiteY110" fmla="*/ 181852 h 3431822"/>
              <a:gd name="connsiteX111" fmla="*/ 3691362 w 5574753"/>
              <a:gd name="connsiteY111" fmla="*/ 154557 h 3431822"/>
              <a:gd name="connsiteX112" fmla="*/ 3745953 w 5574753"/>
              <a:gd name="connsiteY112" fmla="*/ 113613 h 3431822"/>
              <a:gd name="connsiteX113" fmla="*/ 3896078 w 5574753"/>
              <a:gd name="connsiteY113" fmla="*/ 45374 h 3431822"/>
              <a:gd name="connsiteX114" fmla="*/ 4005260 w 5574753"/>
              <a:gd name="connsiteY114" fmla="*/ 4431 h 3431822"/>
              <a:gd name="connsiteX115" fmla="*/ 4128090 w 5574753"/>
              <a:gd name="connsiteY115" fmla="*/ 31727 h 3431822"/>
              <a:gd name="connsiteX116" fmla="*/ 4169034 w 5574753"/>
              <a:gd name="connsiteY116" fmla="*/ 59022 h 3431822"/>
              <a:gd name="connsiteX117" fmla="*/ 4346454 w 5574753"/>
              <a:gd name="connsiteY117" fmla="*/ 86318 h 3431822"/>
              <a:gd name="connsiteX118" fmla="*/ 4537523 w 5574753"/>
              <a:gd name="connsiteY118" fmla="*/ 127261 h 3431822"/>
              <a:gd name="connsiteX119" fmla="*/ 4578466 w 5574753"/>
              <a:gd name="connsiteY119" fmla="*/ 154557 h 3431822"/>
              <a:gd name="connsiteX120" fmla="*/ 4674001 w 5574753"/>
              <a:gd name="connsiteY120" fmla="*/ 181852 h 3431822"/>
              <a:gd name="connsiteX121" fmla="*/ 4714944 w 5574753"/>
              <a:gd name="connsiteY121" fmla="*/ 209148 h 3431822"/>
              <a:gd name="connsiteX122" fmla="*/ 4810478 w 5574753"/>
              <a:gd name="connsiteY122" fmla="*/ 250091 h 3431822"/>
              <a:gd name="connsiteX123" fmla="*/ 4851422 w 5574753"/>
              <a:gd name="connsiteY123" fmla="*/ 291034 h 3431822"/>
              <a:gd name="connsiteX124" fmla="*/ 4933308 w 5574753"/>
              <a:gd name="connsiteY124" fmla="*/ 345625 h 3431822"/>
              <a:gd name="connsiteX125" fmla="*/ 4960604 w 5574753"/>
              <a:gd name="connsiteY125" fmla="*/ 454807 h 3431822"/>
              <a:gd name="connsiteX126" fmla="*/ 4974251 w 5574753"/>
              <a:gd name="connsiteY126" fmla="*/ 495751 h 3431822"/>
              <a:gd name="connsiteX127" fmla="*/ 5042490 w 5574753"/>
              <a:gd name="connsiteY127" fmla="*/ 577637 h 3431822"/>
              <a:gd name="connsiteX128" fmla="*/ 5097081 w 5574753"/>
              <a:gd name="connsiteY128" fmla="*/ 741410 h 3431822"/>
              <a:gd name="connsiteX129" fmla="*/ 5124377 w 5574753"/>
              <a:gd name="connsiteY129" fmla="*/ 796001 h 3431822"/>
              <a:gd name="connsiteX130" fmla="*/ 5165320 w 5574753"/>
              <a:gd name="connsiteY130" fmla="*/ 809649 h 3431822"/>
              <a:gd name="connsiteX131" fmla="*/ 5206263 w 5574753"/>
              <a:gd name="connsiteY131" fmla="*/ 836945 h 3431822"/>
              <a:gd name="connsiteX132" fmla="*/ 5247207 w 5574753"/>
              <a:gd name="connsiteY132" fmla="*/ 973422 h 3431822"/>
              <a:gd name="connsiteX133" fmla="*/ 5274502 w 5574753"/>
              <a:gd name="connsiteY133" fmla="*/ 1014365 h 3431822"/>
              <a:gd name="connsiteX134" fmla="*/ 5260854 w 5574753"/>
              <a:gd name="connsiteY134" fmla="*/ 1096252 h 3431822"/>
              <a:gd name="connsiteX135" fmla="*/ 5233559 w 5574753"/>
              <a:gd name="connsiteY135" fmla="*/ 1150843 h 3431822"/>
              <a:gd name="connsiteX136" fmla="*/ 5247207 w 5574753"/>
              <a:gd name="connsiteY136" fmla="*/ 1232730 h 3431822"/>
              <a:gd name="connsiteX137" fmla="*/ 5342741 w 5574753"/>
              <a:gd name="connsiteY137" fmla="*/ 1287321 h 3431822"/>
              <a:gd name="connsiteX138" fmla="*/ 5424628 w 5574753"/>
              <a:gd name="connsiteY138" fmla="*/ 1328264 h 3431822"/>
              <a:gd name="connsiteX139" fmla="*/ 5547457 w 5574753"/>
              <a:gd name="connsiteY139" fmla="*/ 1423798 h 3431822"/>
              <a:gd name="connsiteX140" fmla="*/ 5561105 w 5574753"/>
              <a:gd name="connsiteY140" fmla="*/ 1464742 h 3431822"/>
              <a:gd name="connsiteX141" fmla="*/ 5533810 w 5574753"/>
              <a:gd name="connsiteY141" fmla="*/ 1505685 h 3431822"/>
              <a:gd name="connsiteX142" fmla="*/ 5506514 w 5574753"/>
              <a:gd name="connsiteY142" fmla="*/ 1560276 h 3431822"/>
              <a:gd name="connsiteX143" fmla="*/ 5520162 w 5574753"/>
              <a:gd name="connsiteY143" fmla="*/ 1628515 h 3431822"/>
              <a:gd name="connsiteX144" fmla="*/ 5533810 w 5574753"/>
              <a:gd name="connsiteY144" fmla="*/ 1710401 h 3431822"/>
              <a:gd name="connsiteX145" fmla="*/ 5547457 w 5574753"/>
              <a:gd name="connsiteY145" fmla="*/ 1751345 h 3431822"/>
              <a:gd name="connsiteX146" fmla="*/ 5520162 w 5574753"/>
              <a:gd name="connsiteY146" fmla="*/ 1792288 h 3431822"/>
              <a:gd name="connsiteX147" fmla="*/ 5506514 w 5574753"/>
              <a:gd name="connsiteY147" fmla="*/ 1846879 h 3431822"/>
              <a:gd name="connsiteX148" fmla="*/ 5479219 w 5574753"/>
              <a:gd name="connsiteY148" fmla="*/ 1956061 h 3431822"/>
              <a:gd name="connsiteX149" fmla="*/ 5520162 w 5574753"/>
              <a:gd name="connsiteY149" fmla="*/ 2119834 h 3431822"/>
              <a:gd name="connsiteX150" fmla="*/ 5533810 w 5574753"/>
              <a:gd name="connsiteY150" fmla="*/ 2160777 h 3431822"/>
              <a:gd name="connsiteX151" fmla="*/ 5574753 w 5574753"/>
              <a:gd name="connsiteY151" fmla="*/ 2174425 h 3431822"/>
              <a:gd name="connsiteX152" fmla="*/ 5520162 w 5574753"/>
              <a:gd name="connsiteY152" fmla="*/ 2269959 h 3431822"/>
              <a:gd name="connsiteX153" fmla="*/ 5506514 w 5574753"/>
              <a:gd name="connsiteY153" fmla="*/ 2324551 h 3431822"/>
              <a:gd name="connsiteX154" fmla="*/ 5547457 w 5574753"/>
              <a:gd name="connsiteY154" fmla="*/ 2351846 h 3431822"/>
              <a:gd name="connsiteX155" fmla="*/ 5561105 w 5574753"/>
              <a:gd name="connsiteY155" fmla="*/ 2447380 h 343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5574753" h="3431822">
                <a:moveTo>
                  <a:pt x="5383684" y="2501971"/>
                </a:moveTo>
                <a:cubicBezTo>
                  <a:pt x="5324544" y="2497422"/>
                  <a:pt x="5264852" y="2497575"/>
                  <a:pt x="5206263" y="2488324"/>
                </a:cubicBezTo>
                <a:cubicBezTo>
                  <a:pt x="5177843" y="2483837"/>
                  <a:pt x="5152860" y="2465097"/>
                  <a:pt x="5124377" y="2461028"/>
                </a:cubicBezTo>
                <a:lnTo>
                  <a:pt x="5028842" y="2447380"/>
                </a:lnTo>
                <a:cubicBezTo>
                  <a:pt x="4865069" y="2456479"/>
                  <a:pt x="4700875" y="2459826"/>
                  <a:pt x="4537523" y="2474676"/>
                </a:cubicBezTo>
                <a:cubicBezTo>
                  <a:pt x="4490392" y="2478961"/>
                  <a:pt x="4394930" y="2513108"/>
                  <a:pt x="4346454" y="2529267"/>
                </a:cubicBezTo>
                <a:cubicBezTo>
                  <a:pt x="4311659" y="2540865"/>
                  <a:pt x="4273666" y="2538366"/>
                  <a:pt x="4237272" y="2542915"/>
                </a:cubicBezTo>
                <a:cubicBezTo>
                  <a:pt x="4139085" y="2575642"/>
                  <a:pt x="4261722" y="2535928"/>
                  <a:pt x="4141738" y="2570210"/>
                </a:cubicBezTo>
                <a:cubicBezTo>
                  <a:pt x="4004683" y="2609369"/>
                  <a:pt x="4216865" y="2554840"/>
                  <a:pt x="4046204" y="2597506"/>
                </a:cubicBezTo>
                <a:cubicBezTo>
                  <a:pt x="4032556" y="2606604"/>
                  <a:pt x="4020336" y="2618340"/>
                  <a:pt x="4005260" y="2624801"/>
                </a:cubicBezTo>
                <a:cubicBezTo>
                  <a:pt x="3988020" y="2632190"/>
                  <a:pt x="3968704" y="2633296"/>
                  <a:pt x="3950669" y="2638449"/>
                </a:cubicBezTo>
                <a:cubicBezTo>
                  <a:pt x="3848820" y="2667549"/>
                  <a:pt x="3986522" y="2643564"/>
                  <a:pt x="3786896" y="2665745"/>
                </a:cubicBezTo>
                <a:cubicBezTo>
                  <a:pt x="3745859" y="2679423"/>
                  <a:pt x="3740288" y="2677290"/>
                  <a:pt x="3705010" y="2706688"/>
                </a:cubicBezTo>
                <a:cubicBezTo>
                  <a:pt x="3690183" y="2719044"/>
                  <a:pt x="3680938" y="2738258"/>
                  <a:pt x="3664066" y="2747631"/>
                </a:cubicBezTo>
                <a:cubicBezTo>
                  <a:pt x="3638915" y="2761604"/>
                  <a:pt x="3609475" y="2765828"/>
                  <a:pt x="3582180" y="2774927"/>
                </a:cubicBezTo>
                <a:cubicBezTo>
                  <a:pt x="3566619" y="2780114"/>
                  <a:pt x="3555908" y="2794887"/>
                  <a:pt x="3541237" y="2802222"/>
                </a:cubicBezTo>
                <a:cubicBezTo>
                  <a:pt x="3528370" y="2808656"/>
                  <a:pt x="3513941" y="2811321"/>
                  <a:pt x="3500293" y="2815870"/>
                </a:cubicBezTo>
                <a:cubicBezTo>
                  <a:pt x="3486645" y="2829518"/>
                  <a:pt x="3471911" y="2842159"/>
                  <a:pt x="3459350" y="2856813"/>
                </a:cubicBezTo>
                <a:cubicBezTo>
                  <a:pt x="3444547" y="2874083"/>
                  <a:pt x="3434491" y="2895320"/>
                  <a:pt x="3418407" y="2911404"/>
                </a:cubicBezTo>
                <a:cubicBezTo>
                  <a:pt x="3406808" y="2923003"/>
                  <a:pt x="3391111" y="2929601"/>
                  <a:pt x="3377463" y="2938700"/>
                </a:cubicBezTo>
                <a:cubicBezTo>
                  <a:pt x="3368365" y="2956897"/>
                  <a:pt x="3362877" y="2977404"/>
                  <a:pt x="3350168" y="2993291"/>
                </a:cubicBezTo>
                <a:cubicBezTo>
                  <a:pt x="3274988" y="3087266"/>
                  <a:pt x="3285732" y="3054370"/>
                  <a:pt x="3213690" y="3116121"/>
                </a:cubicBezTo>
                <a:cubicBezTo>
                  <a:pt x="3057184" y="3250270"/>
                  <a:pt x="3271807" y="3071651"/>
                  <a:pt x="3145451" y="3198007"/>
                </a:cubicBezTo>
                <a:cubicBezTo>
                  <a:pt x="3133853" y="3209605"/>
                  <a:pt x="3118156" y="3216204"/>
                  <a:pt x="3104508" y="3225303"/>
                </a:cubicBezTo>
                <a:cubicBezTo>
                  <a:pt x="3095410" y="3238951"/>
                  <a:pt x="3088811" y="3254648"/>
                  <a:pt x="3077213" y="3266246"/>
                </a:cubicBezTo>
                <a:cubicBezTo>
                  <a:pt x="3071031" y="3272428"/>
                  <a:pt x="2997176" y="3326736"/>
                  <a:pt x="2981678" y="3334485"/>
                </a:cubicBezTo>
                <a:cubicBezTo>
                  <a:pt x="2968811" y="3340919"/>
                  <a:pt x="2953602" y="3341699"/>
                  <a:pt x="2940735" y="3348133"/>
                </a:cubicBezTo>
                <a:cubicBezTo>
                  <a:pt x="2926064" y="3355468"/>
                  <a:pt x="2914463" y="3368093"/>
                  <a:pt x="2899792" y="3375428"/>
                </a:cubicBezTo>
                <a:cubicBezTo>
                  <a:pt x="2877977" y="3386335"/>
                  <a:pt x="2824663" y="3396894"/>
                  <a:pt x="2804257" y="3402724"/>
                </a:cubicBezTo>
                <a:cubicBezTo>
                  <a:pt x="2702412" y="3431822"/>
                  <a:pt x="2840096" y="3407839"/>
                  <a:pt x="2640484" y="3430019"/>
                </a:cubicBezTo>
                <a:cubicBezTo>
                  <a:pt x="2506834" y="3422594"/>
                  <a:pt x="2437013" y="3430330"/>
                  <a:pt x="2326586" y="3402724"/>
                </a:cubicBezTo>
                <a:cubicBezTo>
                  <a:pt x="2312629" y="3399235"/>
                  <a:pt x="2299290" y="3393625"/>
                  <a:pt x="2285642" y="3389076"/>
                </a:cubicBezTo>
                <a:cubicBezTo>
                  <a:pt x="2271994" y="3375428"/>
                  <a:pt x="2257055" y="3362960"/>
                  <a:pt x="2244699" y="3348133"/>
                </a:cubicBezTo>
                <a:cubicBezTo>
                  <a:pt x="2234198" y="3335532"/>
                  <a:pt x="2230212" y="3317436"/>
                  <a:pt x="2217404" y="3307189"/>
                </a:cubicBezTo>
                <a:cubicBezTo>
                  <a:pt x="2206170" y="3298202"/>
                  <a:pt x="2189683" y="3299209"/>
                  <a:pt x="2176460" y="3293542"/>
                </a:cubicBezTo>
                <a:cubicBezTo>
                  <a:pt x="2157760" y="3285528"/>
                  <a:pt x="2140066" y="3275345"/>
                  <a:pt x="2121869" y="3266246"/>
                </a:cubicBezTo>
                <a:cubicBezTo>
                  <a:pt x="2112771" y="3248049"/>
                  <a:pt x="2107598" y="3227284"/>
                  <a:pt x="2094574" y="3211655"/>
                </a:cubicBezTo>
                <a:cubicBezTo>
                  <a:pt x="2084073" y="3199054"/>
                  <a:pt x="2067872" y="3192497"/>
                  <a:pt x="2053631" y="3184359"/>
                </a:cubicBezTo>
                <a:cubicBezTo>
                  <a:pt x="1956917" y="3129095"/>
                  <a:pt x="2042143" y="3180051"/>
                  <a:pt x="1944448" y="3143416"/>
                </a:cubicBezTo>
                <a:cubicBezTo>
                  <a:pt x="1925399" y="3136273"/>
                  <a:pt x="1908054" y="3125219"/>
                  <a:pt x="1889857" y="3116121"/>
                </a:cubicBezTo>
                <a:cubicBezTo>
                  <a:pt x="1864884" y="3078661"/>
                  <a:pt x="1798416" y="2967360"/>
                  <a:pt x="1753380" y="2952348"/>
                </a:cubicBezTo>
                <a:cubicBezTo>
                  <a:pt x="1739732" y="2947799"/>
                  <a:pt x="1725660" y="2944367"/>
                  <a:pt x="1712437" y="2938700"/>
                </a:cubicBezTo>
                <a:cubicBezTo>
                  <a:pt x="1693737" y="2930686"/>
                  <a:pt x="1676895" y="2918548"/>
                  <a:pt x="1657845" y="2911404"/>
                </a:cubicBezTo>
                <a:cubicBezTo>
                  <a:pt x="1640282" y="2904818"/>
                  <a:pt x="1621451" y="2902306"/>
                  <a:pt x="1603254" y="2897757"/>
                </a:cubicBezTo>
                <a:cubicBezTo>
                  <a:pt x="1509398" y="2835185"/>
                  <a:pt x="1552490" y="2853538"/>
                  <a:pt x="1480425" y="2829518"/>
                </a:cubicBezTo>
                <a:cubicBezTo>
                  <a:pt x="1466777" y="2820419"/>
                  <a:pt x="1454558" y="2808683"/>
                  <a:pt x="1439481" y="2802222"/>
                </a:cubicBezTo>
                <a:cubicBezTo>
                  <a:pt x="1422241" y="2794833"/>
                  <a:pt x="1400153" y="2799476"/>
                  <a:pt x="1384890" y="2788574"/>
                </a:cubicBezTo>
                <a:cubicBezTo>
                  <a:pt x="1282025" y="2715098"/>
                  <a:pt x="1408759" y="2746489"/>
                  <a:pt x="1289356" y="2706688"/>
                </a:cubicBezTo>
                <a:cubicBezTo>
                  <a:pt x="1267350" y="2699353"/>
                  <a:pt x="1243720" y="2698256"/>
                  <a:pt x="1221117" y="2693040"/>
                </a:cubicBezTo>
                <a:cubicBezTo>
                  <a:pt x="1184564" y="2684605"/>
                  <a:pt x="1148329" y="2674843"/>
                  <a:pt x="1111935" y="2665745"/>
                </a:cubicBezTo>
                <a:cubicBezTo>
                  <a:pt x="1089431" y="2660119"/>
                  <a:pt x="1066340" y="2657129"/>
                  <a:pt x="1043696" y="2652097"/>
                </a:cubicBezTo>
                <a:cubicBezTo>
                  <a:pt x="1025386" y="2648028"/>
                  <a:pt x="1007302" y="2642998"/>
                  <a:pt x="989105" y="2638449"/>
                </a:cubicBezTo>
                <a:cubicBezTo>
                  <a:pt x="975457" y="2629351"/>
                  <a:pt x="958663" y="2623755"/>
                  <a:pt x="948162" y="2611154"/>
                </a:cubicBezTo>
                <a:cubicBezTo>
                  <a:pt x="935137" y="2595524"/>
                  <a:pt x="937142" y="2568769"/>
                  <a:pt x="920866" y="2556562"/>
                </a:cubicBezTo>
                <a:cubicBezTo>
                  <a:pt x="897849" y="2539299"/>
                  <a:pt x="866275" y="2538365"/>
                  <a:pt x="838980" y="2529267"/>
                </a:cubicBezTo>
                <a:cubicBezTo>
                  <a:pt x="801561" y="2516794"/>
                  <a:pt x="622173" y="2477080"/>
                  <a:pt x="593320" y="2474676"/>
                </a:cubicBezTo>
                <a:lnTo>
                  <a:pt x="429547" y="2461028"/>
                </a:lnTo>
                <a:cubicBezTo>
                  <a:pt x="411350" y="2451930"/>
                  <a:pt x="391511" y="2445558"/>
                  <a:pt x="374956" y="2433733"/>
                </a:cubicBezTo>
                <a:cubicBezTo>
                  <a:pt x="359250" y="2422515"/>
                  <a:pt x="349248" y="2404639"/>
                  <a:pt x="334013" y="2392789"/>
                </a:cubicBezTo>
                <a:cubicBezTo>
                  <a:pt x="263621" y="2338039"/>
                  <a:pt x="272958" y="2345142"/>
                  <a:pt x="211183" y="2324551"/>
                </a:cubicBezTo>
                <a:cubicBezTo>
                  <a:pt x="197535" y="2315452"/>
                  <a:pt x="184910" y="2304591"/>
                  <a:pt x="170239" y="2297255"/>
                </a:cubicBezTo>
                <a:cubicBezTo>
                  <a:pt x="157372" y="2290821"/>
                  <a:pt x="142519" y="2289274"/>
                  <a:pt x="129296" y="2283607"/>
                </a:cubicBezTo>
                <a:cubicBezTo>
                  <a:pt x="110596" y="2275593"/>
                  <a:pt x="92902" y="2265410"/>
                  <a:pt x="74705" y="2256312"/>
                </a:cubicBezTo>
                <a:cubicBezTo>
                  <a:pt x="65607" y="2242664"/>
                  <a:pt x="56944" y="2228715"/>
                  <a:pt x="47410" y="2215368"/>
                </a:cubicBezTo>
                <a:cubicBezTo>
                  <a:pt x="34189" y="2196858"/>
                  <a:pt x="9683" y="2183295"/>
                  <a:pt x="6466" y="2160777"/>
                </a:cubicBezTo>
                <a:cubicBezTo>
                  <a:pt x="0" y="2115517"/>
                  <a:pt x="13162" y="2069488"/>
                  <a:pt x="20114" y="2024300"/>
                </a:cubicBezTo>
                <a:cubicBezTo>
                  <a:pt x="22302" y="2010081"/>
                  <a:pt x="25782" y="1995327"/>
                  <a:pt x="33762" y="1983357"/>
                </a:cubicBezTo>
                <a:cubicBezTo>
                  <a:pt x="44468" y="1967298"/>
                  <a:pt x="63487" y="1958119"/>
                  <a:pt x="74705" y="1942413"/>
                </a:cubicBezTo>
                <a:cubicBezTo>
                  <a:pt x="127406" y="1868631"/>
                  <a:pt x="69285" y="1898728"/>
                  <a:pt x="142944" y="1874174"/>
                </a:cubicBezTo>
                <a:lnTo>
                  <a:pt x="197535" y="1792288"/>
                </a:lnTo>
                <a:cubicBezTo>
                  <a:pt x="205515" y="1780318"/>
                  <a:pt x="225382" y="1784593"/>
                  <a:pt x="238478" y="1778640"/>
                </a:cubicBezTo>
                <a:cubicBezTo>
                  <a:pt x="423981" y="1694320"/>
                  <a:pt x="273288" y="1748839"/>
                  <a:pt x="429547" y="1696754"/>
                </a:cubicBezTo>
                <a:cubicBezTo>
                  <a:pt x="447342" y="1690823"/>
                  <a:pt x="465441" y="1684602"/>
                  <a:pt x="484138" y="1683106"/>
                </a:cubicBezTo>
                <a:cubicBezTo>
                  <a:pt x="579476" y="1675479"/>
                  <a:pt x="675207" y="1674007"/>
                  <a:pt x="770741" y="1669458"/>
                </a:cubicBezTo>
                <a:cubicBezTo>
                  <a:pt x="868882" y="1636743"/>
                  <a:pt x="746351" y="1676425"/>
                  <a:pt x="866275" y="1642162"/>
                </a:cubicBezTo>
                <a:cubicBezTo>
                  <a:pt x="880108" y="1638210"/>
                  <a:pt x="893386" y="1632467"/>
                  <a:pt x="907219" y="1628515"/>
                </a:cubicBezTo>
                <a:cubicBezTo>
                  <a:pt x="925254" y="1623362"/>
                  <a:pt x="943844" y="1620257"/>
                  <a:pt x="961810" y="1614867"/>
                </a:cubicBezTo>
                <a:cubicBezTo>
                  <a:pt x="989368" y="1606599"/>
                  <a:pt x="1015783" y="1594549"/>
                  <a:pt x="1043696" y="1587571"/>
                </a:cubicBezTo>
                <a:cubicBezTo>
                  <a:pt x="1061893" y="1583022"/>
                  <a:pt x="1080252" y="1579077"/>
                  <a:pt x="1098287" y="1573924"/>
                </a:cubicBezTo>
                <a:cubicBezTo>
                  <a:pt x="1235382" y="1534755"/>
                  <a:pt x="1023111" y="1589306"/>
                  <a:pt x="1193822" y="1546628"/>
                </a:cubicBezTo>
                <a:cubicBezTo>
                  <a:pt x="1285805" y="1577290"/>
                  <a:pt x="1262739" y="1575409"/>
                  <a:pt x="1425834" y="1546628"/>
                </a:cubicBezTo>
                <a:cubicBezTo>
                  <a:pt x="1441987" y="1543778"/>
                  <a:pt x="1453129" y="1528431"/>
                  <a:pt x="1466777" y="1519333"/>
                </a:cubicBezTo>
                <a:cubicBezTo>
                  <a:pt x="1475875" y="1501136"/>
                  <a:pt x="1487638" y="1484043"/>
                  <a:pt x="1494072" y="1464742"/>
                </a:cubicBezTo>
                <a:cubicBezTo>
                  <a:pt x="1501407" y="1442736"/>
                  <a:pt x="1497346" y="1417251"/>
                  <a:pt x="1507720" y="1396503"/>
                </a:cubicBezTo>
                <a:cubicBezTo>
                  <a:pt x="1516352" y="1379240"/>
                  <a:pt x="1534009" y="1368120"/>
                  <a:pt x="1548663" y="1355559"/>
                </a:cubicBezTo>
                <a:cubicBezTo>
                  <a:pt x="1578290" y="1330165"/>
                  <a:pt x="1611793" y="1308924"/>
                  <a:pt x="1644198" y="1287321"/>
                </a:cubicBezTo>
                <a:cubicBezTo>
                  <a:pt x="1648747" y="1273673"/>
                  <a:pt x="1648858" y="1257611"/>
                  <a:pt x="1657845" y="1246377"/>
                </a:cubicBezTo>
                <a:cubicBezTo>
                  <a:pt x="1668092" y="1233569"/>
                  <a:pt x="1686188" y="1229583"/>
                  <a:pt x="1698789" y="1219082"/>
                </a:cubicBezTo>
                <a:cubicBezTo>
                  <a:pt x="1713616" y="1206726"/>
                  <a:pt x="1723673" y="1188845"/>
                  <a:pt x="1739732" y="1178139"/>
                </a:cubicBezTo>
                <a:cubicBezTo>
                  <a:pt x="1751702" y="1170159"/>
                  <a:pt x="1767808" y="1170925"/>
                  <a:pt x="1780675" y="1164491"/>
                </a:cubicBezTo>
                <a:cubicBezTo>
                  <a:pt x="1795346" y="1157155"/>
                  <a:pt x="1807971" y="1146294"/>
                  <a:pt x="1821619" y="1137195"/>
                </a:cubicBezTo>
                <a:cubicBezTo>
                  <a:pt x="1858013" y="1141744"/>
                  <a:pt x="1894217" y="1148230"/>
                  <a:pt x="1930801" y="1150843"/>
                </a:cubicBezTo>
                <a:cubicBezTo>
                  <a:pt x="2241632" y="1173046"/>
                  <a:pt x="2113620" y="1134445"/>
                  <a:pt x="2244699" y="1178139"/>
                </a:cubicBezTo>
                <a:cubicBezTo>
                  <a:pt x="2294741" y="1169040"/>
                  <a:pt x="2345920" y="1164816"/>
                  <a:pt x="2394825" y="1150843"/>
                </a:cubicBezTo>
                <a:cubicBezTo>
                  <a:pt x="2410596" y="1146337"/>
                  <a:pt x="2423167" y="1134049"/>
                  <a:pt x="2435768" y="1123548"/>
                </a:cubicBezTo>
                <a:cubicBezTo>
                  <a:pt x="2495522" y="1073752"/>
                  <a:pt x="2489077" y="1057871"/>
                  <a:pt x="2531302" y="973422"/>
                </a:cubicBezTo>
                <a:cubicBezTo>
                  <a:pt x="2538637" y="958751"/>
                  <a:pt x="2558597" y="955225"/>
                  <a:pt x="2572245" y="946127"/>
                </a:cubicBezTo>
                <a:cubicBezTo>
                  <a:pt x="2649584" y="830119"/>
                  <a:pt x="2522202" y="1009818"/>
                  <a:pt x="2681428" y="850592"/>
                </a:cubicBezTo>
                <a:cubicBezTo>
                  <a:pt x="2783030" y="748990"/>
                  <a:pt x="2654398" y="873762"/>
                  <a:pt x="2776962" y="768706"/>
                </a:cubicBezTo>
                <a:cubicBezTo>
                  <a:pt x="2791616" y="756145"/>
                  <a:pt x="2804257" y="741410"/>
                  <a:pt x="2817905" y="727762"/>
                </a:cubicBezTo>
                <a:cubicBezTo>
                  <a:pt x="2842717" y="628518"/>
                  <a:pt x="2809663" y="708708"/>
                  <a:pt x="2872496" y="645876"/>
                </a:cubicBezTo>
                <a:cubicBezTo>
                  <a:pt x="2979855" y="538519"/>
                  <a:pt x="2806582" y="675784"/>
                  <a:pt x="2940735" y="563989"/>
                </a:cubicBezTo>
                <a:cubicBezTo>
                  <a:pt x="2953336" y="553488"/>
                  <a:pt x="2967007" y="544029"/>
                  <a:pt x="2981678" y="536694"/>
                </a:cubicBezTo>
                <a:cubicBezTo>
                  <a:pt x="3003493" y="525787"/>
                  <a:pt x="3056807" y="515228"/>
                  <a:pt x="3077213" y="509398"/>
                </a:cubicBezTo>
                <a:cubicBezTo>
                  <a:pt x="3172489" y="482177"/>
                  <a:pt x="3050661" y="505393"/>
                  <a:pt x="3213690" y="482103"/>
                </a:cubicBezTo>
                <a:cubicBezTo>
                  <a:pt x="3308111" y="340471"/>
                  <a:pt x="3157055" y="552384"/>
                  <a:pt x="3295577" y="413864"/>
                </a:cubicBezTo>
                <a:cubicBezTo>
                  <a:pt x="3305749" y="403692"/>
                  <a:pt x="3301245" y="384891"/>
                  <a:pt x="3309225" y="372921"/>
                </a:cubicBezTo>
                <a:cubicBezTo>
                  <a:pt x="3319931" y="356862"/>
                  <a:pt x="3335514" y="344538"/>
                  <a:pt x="3350168" y="331977"/>
                </a:cubicBezTo>
                <a:cubicBezTo>
                  <a:pt x="3389355" y="298388"/>
                  <a:pt x="3412750" y="283711"/>
                  <a:pt x="3459350" y="263739"/>
                </a:cubicBezTo>
                <a:cubicBezTo>
                  <a:pt x="3472573" y="258072"/>
                  <a:pt x="3486645" y="254640"/>
                  <a:pt x="3500293" y="250091"/>
                </a:cubicBezTo>
                <a:cubicBezTo>
                  <a:pt x="3512657" y="240818"/>
                  <a:pt x="3575872" y="191830"/>
                  <a:pt x="3595828" y="181852"/>
                </a:cubicBezTo>
                <a:cubicBezTo>
                  <a:pt x="3615411" y="172061"/>
                  <a:pt x="3673866" y="158931"/>
                  <a:pt x="3691362" y="154557"/>
                </a:cubicBezTo>
                <a:cubicBezTo>
                  <a:pt x="3709559" y="140909"/>
                  <a:pt x="3726305" y="125074"/>
                  <a:pt x="3745953" y="113613"/>
                </a:cubicBezTo>
                <a:cubicBezTo>
                  <a:pt x="3940716" y="0"/>
                  <a:pt x="3790825" y="90482"/>
                  <a:pt x="3896078" y="45374"/>
                </a:cubicBezTo>
                <a:cubicBezTo>
                  <a:pt x="3995991" y="2554"/>
                  <a:pt x="3904614" y="29593"/>
                  <a:pt x="4005260" y="4431"/>
                </a:cubicBezTo>
                <a:cubicBezTo>
                  <a:pt x="4036714" y="9673"/>
                  <a:pt x="4094490" y="14927"/>
                  <a:pt x="4128090" y="31727"/>
                </a:cubicBezTo>
                <a:cubicBezTo>
                  <a:pt x="4142761" y="39062"/>
                  <a:pt x="4153473" y="53835"/>
                  <a:pt x="4169034" y="59022"/>
                </a:cubicBezTo>
                <a:cubicBezTo>
                  <a:pt x="4184594" y="64209"/>
                  <a:pt x="4337515" y="84740"/>
                  <a:pt x="4346454" y="86318"/>
                </a:cubicBezTo>
                <a:cubicBezTo>
                  <a:pt x="4451777" y="104904"/>
                  <a:pt x="4457956" y="107369"/>
                  <a:pt x="4537523" y="127261"/>
                </a:cubicBezTo>
                <a:cubicBezTo>
                  <a:pt x="4551171" y="136360"/>
                  <a:pt x="4563795" y="147222"/>
                  <a:pt x="4578466" y="154557"/>
                </a:cubicBezTo>
                <a:cubicBezTo>
                  <a:pt x="4598040" y="164344"/>
                  <a:pt x="4656518" y="177481"/>
                  <a:pt x="4674001" y="181852"/>
                </a:cubicBezTo>
                <a:cubicBezTo>
                  <a:pt x="4687649" y="190951"/>
                  <a:pt x="4700273" y="201813"/>
                  <a:pt x="4714944" y="209148"/>
                </a:cubicBezTo>
                <a:cubicBezTo>
                  <a:pt x="4774352" y="238852"/>
                  <a:pt x="4744202" y="202751"/>
                  <a:pt x="4810478" y="250091"/>
                </a:cubicBezTo>
                <a:cubicBezTo>
                  <a:pt x="4826184" y="261309"/>
                  <a:pt x="4836187" y="279184"/>
                  <a:pt x="4851422" y="291034"/>
                </a:cubicBezTo>
                <a:cubicBezTo>
                  <a:pt x="4877317" y="311174"/>
                  <a:pt x="4933308" y="345625"/>
                  <a:pt x="4933308" y="345625"/>
                </a:cubicBezTo>
                <a:cubicBezTo>
                  <a:pt x="4964502" y="439204"/>
                  <a:pt x="4927671" y="323073"/>
                  <a:pt x="4960604" y="454807"/>
                </a:cubicBezTo>
                <a:cubicBezTo>
                  <a:pt x="4964093" y="468764"/>
                  <a:pt x="4966271" y="483781"/>
                  <a:pt x="4974251" y="495751"/>
                </a:cubicBezTo>
                <a:cubicBezTo>
                  <a:pt x="5017108" y="560037"/>
                  <a:pt x="5012720" y="510653"/>
                  <a:pt x="5042490" y="577637"/>
                </a:cubicBezTo>
                <a:cubicBezTo>
                  <a:pt x="5042494" y="577645"/>
                  <a:pt x="5097078" y="741401"/>
                  <a:pt x="5097081" y="741410"/>
                </a:cubicBezTo>
                <a:cubicBezTo>
                  <a:pt x="5103515" y="760711"/>
                  <a:pt x="5109991" y="781615"/>
                  <a:pt x="5124377" y="796001"/>
                </a:cubicBezTo>
                <a:cubicBezTo>
                  <a:pt x="5134549" y="806173"/>
                  <a:pt x="5152453" y="803215"/>
                  <a:pt x="5165320" y="809649"/>
                </a:cubicBezTo>
                <a:cubicBezTo>
                  <a:pt x="5179991" y="816985"/>
                  <a:pt x="5192615" y="827846"/>
                  <a:pt x="5206263" y="836945"/>
                </a:cubicBezTo>
                <a:cubicBezTo>
                  <a:pt x="5213893" y="867463"/>
                  <a:pt x="5233915" y="953484"/>
                  <a:pt x="5247207" y="973422"/>
                </a:cubicBezTo>
                <a:lnTo>
                  <a:pt x="5274502" y="1014365"/>
                </a:lnTo>
                <a:cubicBezTo>
                  <a:pt x="5269953" y="1041661"/>
                  <a:pt x="5268805" y="1069747"/>
                  <a:pt x="5260854" y="1096252"/>
                </a:cubicBezTo>
                <a:cubicBezTo>
                  <a:pt x="5255008" y="1115739"/>
                  <a:pt x="5235583" y="1130599"/>
                  <a:pt x="5233559" y="1150843"/>
                </a:cubicBezTo>
                <a:cubicBezTo>
                  <a:pt x="5230806" y="1178378"/>
                  <a:pt x="5234832" y="1207979"/>
                  <a:pt x="5247207" y="1232730"/>
                </a:cubicBezTo>
                <a:cubicBezTo>
                  <a:pt x="5253856" y="1246029"/>
                  <a:pt x="5337013" y="1284048"/>
                  <a:pt x="5342741" y="1287321"/>
                </a:cubicBezTo>
                <a:cubicBezTo>
                  <a:pt x="5416817" y="1329650"/>
                  <a:pt x="5349562" y="1303242"/>
                  <a:pt x="5424628" y="1328264"/>
                </a:cubicBezTo>
                <a:cubicBezTo>
                  <a:pt x="5516686" y="1420323"/>
                  <a:pt x="5469893" y="1397945"/>
                  <a:pt x="5547457" y="1423798"/>
                </a:cubicBezTo>
                <a:cubicBezTo>
                  <a:pt x="5552006" y="1437446"/>
                  <a:pt x="5563470" y="1450551"/>
                  <a:pt x="5561105" y="1464742"/>
                </a:cubicBezTo>
                <a:cubicBezTo>
                  <a:pt x="5558409" y="1480921"/>
                  <a:pt x="5541948" y="1491444"/>
                  <a:pt x="5533810" y="1505685"/>
                </a:cubicBezTo>
                <a:cubicBezTo>
                  <a:pt x="5523716" y="1523349"/>
                  <a:pt x="5515613" y="1542079"/>
                  <a:pt x="5506514" y="1560276"/>
                </a:cubicBezTo>
                <a:cubicBezTo>
                  <a:pt x="5511063" y="1583022"/>
                  <a:pt x="5516012" y="1605692"/>
                  <a:pt x="5520162" y="1628515"/>
                </a:cubicBezTo>
                <a:cubicBezTo>
                  <a:pt x="5525112" y="1655740"/>
                  <a:pt x="5527807" y="1683388"/>
                  <a:pt x="5533810" y="1710401"/>
                </a:cubicBezTo>
                <a:cubicBezTo>
                  <a:pt x="5536931" y="1724445"/>
                  <a:pt x="5542908" y="1737697"/>
                  <a:pt x="5547457" y="1751345"/>
                </a:cubicBezTo>
                <a:cubicBezTo>
                  <a:pt x="5538359" y="1764993"/>
                  <a:pt x="5526623" y="1777212"/>
                  <a:pt x="5520162" y="1792288"/>
                </a:cubicBezTo>
                <a:cubicBezTo>
                  <a:pt x="5512773" y="1809528"/>
                  <a:pt x="5511667" y="1828844"/>
                  <a:pt x="5506514" y="1846879"/>
                </a:cubicBezTo>
                <a:cubicBezTo>
                  <a:pt x="5478538" y="1944795"/>
                  <a:pt x="5506963" y="1817334"/>
                  <a:pt x="5479219" y="1956061"/>
                </a:cubicBezTo>
                <a:cubicBezTo>
                  <a:pt x="5503672" y="2176155"/>
                  <a:pt x="5466433" y="2012379"/>
                  <a:pt x="5520162" y="2119834"/>
                </a:cubicBezTo>
                <a:cubicBezTo>
                  <a:pt x="5526596" y="2132701"/>
                  <a:pt x="5523638" y="2150605"/>
                  <a:pt x="5533810" y="2160777"/>
                </a:cubicBezTo>
                <a:cubicBezTo>
                  <a:pt x="5543982" y="2170949"/>
                  <a:pt x="5561105" y="2169876"/>
                  <a:pt x="5574753" y="2174425"/>
                </a:cubicBezTo>
                <a:cubicBezTo>
                  <a:pt x="5552125" y="2208366"/>
                  <a:pt x="5535005" y="2230378"/>
                  <a:pt x="5520162" y="2269959"/>
                </a:cubicBezTo>
                <a:cubicBezTo>
                  <a:pt x="5513576" y="2287522"/>
                  <a:pt x="5511063" y="2306354"/>
                  <a:pt x="5506514" y="2324551"/>
                </a:cubicBezTo>
                <a:cubicBezTo>
                  <a:pt x="5520162" y="2333649"/>
                  <a:pt x="5540795" y="2336857"/>
                  <a:pt x="5547457" y="2351846"/>
                </a:cubicBezTo>
                <a:cubicBezTo>
                  <a:pt x="5560522" y="2381241"/>
                  <a:pt x="5561105" y="2447380"/>
                  <a:pt x="5561105" y="244738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8982" y="1219200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Memphis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719470" y="2847439"/>
            <a:ext cx="152400" cy="1524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990600"/>
            <a:ext cx="845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Nashville</a:t>
            </a:r>
            <a:endParaRPr lang="en-US" sz="1400" dirty="0"/>
          </a:p>
        </p:txBody>
      </p:sp>
      <p:sp>
        <p:nvSpPr>
          <p:cNvPr id="9" name="Freeform 8"/>
          <p:cNvSpPr/>
          <p:nvPr/>
        </p:nvSpPr>
        <p:spPr>
          <a:xfrm>
            <a:off x="5927558" y="2819400"/>
            <a:ext cx="3048000" cy="3701716"/>
          </a:xfrm>
          <a:custGeom>
            <a:avLst/>
            <a:gdLst>
              <a:gd name="connsiteX0" fmla="*/ 296779 w 3048000"/>
              <a:gd name="connsiteY0" fmla="*/ 124326 h 3661611"/>
              <a:gd name="connsiteX1" fmla="*/ 128337 w 3048000"/>
              <a:gd name="connsiteY1" fmla="*/ 485274 h 3661611"/>
              <a:gd name="connsiteX2" fmla="*/ 176463 w 3048000"/>
              <a:gd name="connsiteY2" fmla="*/ 725905 h 3661611"/>
              <a:gd name="connsiteX3" fmla="*/ 80211 w 3048000"/>
              <a:gd name="connsiteY3" fmla="*/ 1062790 h 3661611"/>
              <a:gd name="connsiteX4" fmla="*/ 104274 w 3048000"/>
              <a:gd name="connsiteY4" fmla="*/ 1399674 h 3661611"/>
              <a:gd name="connsiteX5" fmla="*/ 8021 w 3048000"/>
              <a:gd name="connsiteY5" fmla="*/ 1664369 h 3661611"/>
              <a:gd name="connsiteX6" fmla="*/ 56147 w 3048000"/>
              <a:gd name="connsiteY6" fmla="*/ 2193758 h 3661611"/>
              <a:gd name="connsiteX7" fmla="*/ 56147 w 3048000"/>
              <a:gd name="connsiteY7" fmla="*/ 2193758 h 3661611"/>
              <a:gd name="connsiteX8" fmla="*/ 128337 w 3048000"/>
              <a:gd name="connsiteY8" fmla="*/ 2265948 h 3661611"/>
              <a:gd name="connsiteX9" fmla="*/ 248653 w 3048000"/>
              <a:gd name="connsiteY9" fmla="*/ 2265948 h 3661611"/>
              <a:gd name="connsiteX10" fmla="*/ 272716 w 3048000"/>
              <a:gd name="connsiteY10" fmla="*/ 2530642 h 3661611"/>
              <a:gd name="connsiteX11" fmla="*/ 441158 w 3048000"/>
              <a:gd name="connsiteY11" fmla="*/ 2650958 h 3661611"/>
              <a:gd name="connsiteX12" fmla="*/ 489284 w 3048000"/>
              <a:gd name="connsiteY12" fmla="*/ 2891590 h 3661611"/>
              <a:gd name="connsiteX13" fmla="*/ 224590 w 3048000"/>
              <a:gd name="connsiteY13" fmla="*/ 2867526 h 3661611"/>
              <a:gd name="connsiteX14" fmla="*/ 248653 w 3048000"/>
              <a:gd name="connsiteY14" fmla="*/ 3156284 h 3661611"/>
              <a:gd name="connsiteX15" fmla="*/ 296779 w 3048000"/>
              <a:gd name="connsiteY15" fmla="*/ 3396916 h 3661611"/>
              <a:gd name="connsiteX16" fmla="*/ 513347 w 3048000"/>
              <a:gd name="connsiteY16" fmla="*/ 3348790 h 3661611"/>
              <a:gd name="connsiteX17" fmla="*/ 465221 w 3048000"/>
              <a:gd name="connsiteY17" fmla="*/ 3469105 h 3661611"/>
              <a:gd name="connsiteX18" fmla="*/ 729916 w 3048000"/>
              <a:gd name="connsiteY18" fmla="*/ 3469105 h 3661611"/>
              <a:gd name="connsiteX19" fmla="*/ 1138990 w 3048000"/>
              <a:gd name="connsiteY19" fmla="*/ 3637548 h 3661611"/>
              <a:gd name="connsiteX20" fmla="*/ 1572126 w 3048000"/>
              <a:gd name="connsiteY20" fmla="*/ 3613484 h 3661611"/>
              <a:gd name="connsiteX21" fmla="*/ 1716505 w 3048000"/>
              <a:gd name="connsiteY21" fmla="*/ 3469105 h 3661611"/>
              <a:gd name="connsiteX22" fmla="*/ 1836821 w 3048000"/>
              <a:gd name="connsiteY22" fmla="*/ 3541295 h 3661611"/>
              <a:gd name="connsiteX23" fmla="*/ 1812758 w 3048000"/>
              <a:gd name="connsiteY23" fmla="*/ 3252537 h 3661611"/>
              <a:gd name="connsiteX24" fmla="*/ 2005263 w 3048000"/>
              <a:gd name="connsiteY24" fmla="*/ 3204411 h 3661611"/>
              <a:gd name="connsiteX25" fmla="*/ 2197769 w 3048000"/>
              <a:gd name="connsiteY25" fmla="*/ 3108158 h 3661611"/>
              <a:gd name="connsiteX26" fmla="*/ 2366211 w 3048000"/>
              <a:gd name="connsiteY26" fmla="*/ 3204411 h 3661611"/>
              <a:gd name="connsiteX27" fmla="*/ 2558716 w 3048000"/>
              <a:gd name="connsiteY27" fmla="*/ 2843463 h 3661611"/>
              <a:gd name="connsiteX28" fmla="*/ 2775284 w 3048000"/>
              <a:gd name="connsiteY28" fmla="*/ 2795337 h 3661611"/>
              <a:gd name="connsiteX29" fmla="*/ 2703095 w 3048000"/>
              <a:gd name="connsiteY29" fmla="*/ 2578769 h 3661611"/>
              <a:gd name="connsiteX30" fmla="*/ 2871537 w 3048000"/>
              <a:gd name="connsiteY30" fmla="*/ 2362200 h 3661611"/>
              <a:gd name="connsiteX31" fmla="*/ 2967790 w 3048000"/>
              <a:gd name="connsiteY31" fmla="*/ 2097505 h 3661611"/>
              <a:gd name="connsiteX32" fmla="*/ 2895600 w 3048000"/>
              <a:gd name="connsiteY32" fmla="*/ 1929063 h 3661611"/>
              <a:gd name="connsiteX33" fmla="*/ 3039979 w 3048000"/>
              <a:gd name="connsiteY33" fmla="*/ 1856874 h 3661611"/>
              <a:gd name="connsiteX34" fmla="*/ 2943726 w 3048000"/>
              <a:gd name="connsiteY34" fmla="*/ 1736558 h 3661611"/>
              <a:gd name="connsiteX35" fmla="*/ 2967790 w 3048000"/>
              <a:gd name="connsiteY35" fmla="*/ 1375611 h 3661611"/>
              <a:gd name="connsiteX36" fmla="*/ 2799347 w 3048000"/>
              <a:gd name="connsiteY36" fmla="*/ 1038726 h 3661611"/>
              <a:gd name="connsiteX37" fmla="*/ 2703095 w 3048000"/>
              <a:gd name="connsiteY37" fmla="*/ 846221 h 3661611"/>
              <a:gd name="connsiteX38" fmla="*/ 2606842 w 3048000"/>
              <a:gd name="connsiteY38" fmla="*/ 725905 h 3661611"/>
              <a:gd name="connsiteX39" fmla="*/ 2510590 w 3048000"/>
              <a:gd name="connsiteY39" fmla="*/ 749969 h 3661611"/>
              <a:gd name="connsiteX40" fmla="*/ 2558716 w 3048000"/>
              <a:gd name="connsiteY40" fmla="*/ 581526 h 3661611"/>
              <a:gd name="connsiteX41" fmla="*/ 2462463 w 3048000"/>
              <a:gd name="connsiteY41" fmla="*/ 485274 h 3661611"/>
              <a:gd name="connsiteX42" fmla="*/ 2534653 w 3048000"/>
              <a:gd name="connsiteY42" fmla="*/ 268705 h 3661611"/>
              <a:gd name="connsiteX43" fmla="*/ 2101516 w 3048000"/>
              <a:gd name="connsiteY43" fmla="*/ 172453 h 3661611"/>
              <a:gd name="connsiteX44" fmla="*/ 1524000 w 3048000"/>
              <a:gd name="connsiteY44" fmla="*/ 172453 h 3661611"/>
              <a:gd name="connsiteX45" fmla="*/ 1307432 w 3048000"/>
              <a:gd name="connsiteY45" fmla="*/ 316832 h 3661611"/>
              <a:gd name="connsiteX46" fmla="*/ 850232 w 3048000"/>
              <a:gd name="connsiteY46" fmla="*/ 28074 h 3661611"/>
              <a:gd name="connsiteX47" fmla="*/ 296779 w 3048000"/>
              <a:gd name="connsiteY47" fmla="*/ 124326 h 366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48000" h="3661611">
                <a:moveTo>
                  <a:pt x="296779" y="124326"/>
                </a:moveTo>
                <a:cubicBezTo>
                  <a:pt x="176463" y="200526"/>
                  <a:pt x="148390" y="385011"/>
                  <a:pt x="128337" y="485274"/>
                </a:cubicBezTo>
                <a:cubicBezTo>
                  <a:pt x="108284" y="585537"/>
                  <a:pt x="184484" y="629652"/>
                  <a:pt x="176463" y="725905"/>
                </a:cubicBezTo>
                <a:cubicBezTo>
                  <a:pt x="168442" y="822158"/>
                  <a:pt x="92242" y="950495"/>
                  <a:pt x="80211" y="1062790"/>
                </a:cubicBezTo>
                <a:cubicBezTo>
                  <a:pt x="68180" y="1175085"/>
                  <a:pt x="116306" y="1299411"/>
                  <a:pt x="104274" y="1399674"/>
                </a:cubicBezTo>
                <a:cubicBezTo>
                  <a:pt x="92242" y="1499937"/>
                  <a:pt x="16042" y="1532022"/>
                  <a:pt x="8021" y="1664369"/>
                </a:cubicBezTo>
                <a:cubicBezTo>
                  <a:pt x="0" y="1796716"/>
                  <a:pt x="56147" y="2193758"/>
                  <a:pt x="56147" y="2193758"/>
                </a:cubicBezTo>
                <a:lnTo>
                  <a:pt x="56147" y="2193758"/>
                </a:lnTo>
                <a:cubicBezTo>
                  <a:pt x="68179" y="2205790"/>
                  <a:pt x="96253" y="2253916"/>
                  <a:pt x="128337" y="2265948"/>
                </a:cubicBezTo>
                <a:cubicBezTo>
                  <a:pt x="160421" y="2277980"/>
                  <a:pt x="224590" y="2221832"/>
                  <a:pt x="248653" y="2265948"/>
                </a:cubicBezTo>
                <a:cubicBezTo>
                  <a:pt x="272716" y="2310064"/>
                  <a:pt x="240632" y="2466474"/>
                  <a:pt x="272716" y="2530642"/>
                </a:cubicBezTo>
                <a:cubicBezTo>
                  <a:pt x="304800" y="2594810"/>
                  <a:pt x="405063" y="2590800"/>
                  <a:pt x="441158" y="2650958"/>
                </a:cubicBezTo>
                <a:cubicBezTo>
                  <a:pt x="477253" y="2711116"/>
                  <a:pt x="525379" y="2855495"/>
                  <a:pt x="489284" y="2891590"/>
                </a:cubicBezTo>
                <a:cubicBezTo>
                  <a:pt x="453189" y="2927685"/>
                  <a:pt x="264695" y="2823410"/>
                  <a:pt x="224590" y="2867526"/>
                </a:cubicBezTo>
                <a:cubicBezTo>
                  <a:pt x="184485" y="2911642"/>
                  <a:pt x="236622" y="3068052"/>
                  <a:pt x="248653" y="3156284"/>
                </a:cubicBezTo>
                <a:cubicBezTo>
                  <a:pt x="260684" y="3244516"/>
                  <a:pt x="252663" y="3364832"/>
                  <a:pt x="296779" y="3396916"/>
                </a:cubicBezTo>
                <a:cubicBezTo>
                  <a:pt x="340895" y="3429000"/>
                  <a:pt x="485273" y="3336759"/>
                  <a:pt x="513347" y="3348790"/>
                </a:cubicBezTo>
                <a:cubicBezTo>
                  <a:pt x="541421" y="3360822"/>
                  <a:pt x="429126" y="3449052"/>
                  <a:pt x="465221" y="3469105"/>
                </a:cubicBezTo>
                <a:cubicBezTo>
                  <a:pt x="501316" y="3489158"/>
                  <a:pt x="617621" y="3441031"/>
                  <a:pt x="729916" y="3469105"/>
                </a:cubicBezTo>
                <a:cubicBezTo>
                  <a:pt x="842211" y="3497179"/>
                  <a:pt x="998622" y="3613485"/>
                  <a:pt x="1138990" y="3637548"/>
                </a:cubicBezTo>
                <a:cubicBezTo>
                  <a:pt x="1279358" y="3661611"/>
                  <a:pt x="1475874" y="3641558"/>
                  <a:pt x="1572126" y="3613484"/>
                </a:cubicBezTo>
                <a:cubicBezTo>
                  <a:pt x="1668378" y="3585410"/>
                  <a:pt x="1672389" y="3481136"/>
                  <a:pt x="1716505" y="3469105"/>
                </a:cubicBezTo>
                <a:cubicBezTo>
                  <a:pt x="1760621" y="3457074"/>
                  <a:pt x="1820779" y="3577390"/>
                  <a:pt x="1836821" y="3541295"/>
                </a:cubicBezTo>
                <a:cubicBezTo>
                  <a:pt x="1852863" y="3505200"/>
                  <a:pt x="1784684" y="3308684"/>
                  <a:pt x="1812758" y="3252537"/>
                </a:cubicBezTo>
                <a:cubicBezTo>
                  <a:pt x="1840832" y="3196390"/>
                  <a:pt x="1941095" y="3228474"/>
                  <a:pt x="2005263" y="3204411"/>
                </a:cubicBezTo>
                <a:cubicBezTo>
                  <a:pt x="2069431" y="3180348"/>
                  <a:pt x="2137611" y="3108158"/>
                  <a:pt x="2197769" y="3108158"/>
                </a:cubicBezTo>
                <a:cubicBezTo>
                  <a:pt x="2257927" y="3108158"/>
                  <a:pt x="2306053" y="3248527"/>
                  <a:pt x="2366211" y="3204411"/>
                </a:cubicBezTo>
                <a:cubicBezTo>
                  <a:pt x="2426369" y="3160295"/>
                  <a:pt x="2490537" y="2911642"/>
                  <a:pt x="2558716" y="2843463"/>
                </a:cubicBezTo>
                <a:cubicBezTo>
                  <a:pt x="2626895" y="2775284"/>
                  <a:pt x="2751221" y="2839453"/>
                  <a:pt x="2775284" y="2795337"/>
                </a:cubicBezTo>
                <a:cubicBezTo>
                  <a:pt x="2799347" y="2751221"/>
                  <a:pt x="2687053" y="2650958"/>
                  <a:pt x="2703095" y="2578769"/>
                </a:cubicBezTo>
                <a:cubicBezTo>
                  <a:pt x="2719137" y="2506580"/>
                  <a:pt x="2827421" y="2442411"/>
                  <a:pt x="2871537" y="2362200"/>
                </a:cubicBezTo>
                <a:cubicBezTo>
                  <a:pt x="2915653" y="2281989"/>
                  <a:pt x="2963780" y="2169694"/>
                  <a:pt x="2967790" y="2097505"/>
                </a:cubicBezTo>
                <a:cubicBezTo>
                  <a:pt x="2971800" y="2025316"/>
                  <a:pt x="2883569" y="1969168"/>
                  <a:pt x="2895600" y="1929063"/>
                </a:cubicBezTo>
                <a:cubicBezTo>
                  <a:pt x="2907632" y="1888958"/>
                  <a:pt x="3031958" y="1888958"/>
                  <a:pt x="3039979" y="1856874"/>
                </a:cubicBezTo>
                <a:cubicBezTo>
                  <a:pt x="3048000" y="1824790"/>
                  <a:pt x="2955758" y="1816769"/>
                  <a:pt x="2943726" y="1736558"/>
                </a:cubicBezTo>
                <a:cubicBezTo>
                  <a:pt x="2931695" y="1656348"/>
                  <a:pt x="2991853" y="1491916"/>
                  <a:pt x="2967790" y="1375611"/>
                </a:cubicBezTo>
                <a:cubicBezTo>
                  <a:pt x="2943727" y="1259306"/>
                  <a:pt x="2799347" y="1038726"/>
                  <a:pt x="2799347" y="1038726"/>
                </a:cubicBezTo>
                <a:cubicBezTo>
                  <a:pt x="2755231" y="950494"/>
                  <a:pt x="2735179" y="898358"/>
                  <a:pt x="2703095" y="846221"/>
                </a:cubicBezTo>
                <a:cubicBezTo>
                  <a:pt x="2671011" y="794084"/>
                  <a:pt x="2638926" y="741947"/>
                  <a:pt x="2606842" y="725905"/>
                </a:cubicBezTo>
                <a:cubicBezTo>
                  <a:pt x="2574758" y="709863"/>
                  <a:pt x="2518611" y="774032"/>
                  <a:pt x="2510590" y="749969"/>
                </a:cubicBezTo>
                <a:cubicBezTo>
                  <a:pt x="2502569" y="725906"/>
                  <a:pt x="2566737" y="625642"/>
                  <a:pt x="2558716" y="581526"/>
                </a:cubicBezTo>
                <a:cubicBezTo>
                  <a:pt x="2550695" y="537410"/>
                  <a:pt x="2466474" y="537411"/>
                  <a:pt x="2462463" y="485274"/>
                </a:cubicBezTo>
                <a:cubicBezTo>
                  <a:pt x="2458452" y="433137"/>
                  <a:pt x="2594811" y="320842"/>
                  <a:pt x="2534653" y="268705"/>
                </a:cubicBezTo>
                <a:cubicBezTo>
                  <a:pt x="2474495" y="216568"/>
                  <a:pt x="2269958" y="188495"/>
                  <a:pt x="2101516" y="172453"/>
                </a:cubicBezTo>
                <a:cubicBezTo>
                  <a:pt x="1933074" y="156411"/>
                  <a:pt x="1656347" y="148390"/>
                  <a:pt x="1524000" y="172453"/>
                </a:cubicBezTo>
                <a:cubicBezTo>
                  <a:pt x="1391653" y="196516"/>
                  <a:pt x="1419727" y="340895"/>
                  <a:pt x="1307432" y="316832"/>
                </a:cubicBezTo>
                <a:cubicBezTo>
                  <a:pt x="1195137" y="292769"/>
                  <a:pt x="1018674" y="56148"/>
                  <a:pt x="850232" y="28074"/>
                </a:cubicBezTo>
                <a:cubicBezTo>
                  <a:pt x="681790" y="0"/>
                  <a:pt x="417095" y="48126"/>
                  <a:pt x="296779" y="124326"/>
                </a:cubicBezTo>
                <a:close/>
              </a:path>
            </a:pathLst>
          </a:cu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54905" y="1568115"/>
            <a:ext cx="3617495" cy="4479759"/>
          </a:xfrm>
          <a:custGeom>
            <a:avLst/>
            <a:gdLst>
              <a:gd name="connsiteX0" fmla="*/ 0 w 3581401"/>
              <a:gd name="connsiteY0" fmla="*/ 148390 h 4479759"/>
              <a:gd name="connsiteX1" fmla="*/ 288758 w 3581401"/>
              <a:gd name="connsiteY1" fmla="*/ 4011 h 4479759"/>
              <a:gd name="connsiteX2" fmla="*/ 216569 w 3581401"/>
              <a:gd name="connsiteY2" fmla="*/ 172454 h 4479759"/>
              <a:gd name="connsiteX3" fmla="*/ 192505 w 3581401"/>
              <a:gd name="connsiteY3" fmla="*/ 316833 h 4479759"/>
              <a:gd name="connsiteX4" fmla="*/ 409074 w 3581401"/>
              <a:gd name="connsiteY4" fmla="*/ 413085 h 4479759"/>
              <a:gd name="connsiteX5" fmla="*/ 409074 w 3581401"/>
              <a:gd name="connsiteY5" fmla="*/ 557464 h 4479759"/>
              <a:gd name="connsiteX6" fmla="*/ 577516 w 3581401"/>
              <a:gd name="connsiteY6" fmla="*/ 629654 h 4479759"/>
              <a:gd name="connsiteX7" fmla="*/ 794084 w 3581401"/>
              <a:gd name="connsiteY7" fmla="*/ 557464 h 4479759"/>
              <a:gd name="connsiteX8" fmla="*/ 914400 w 3581401"/>
              <a:gd name="connsiteY8" fmla="*/ 725906 h 4479759"/>
              <a:gd name="connsiteX9" fmla="*/ 866274 w 3581401"/>
              <a:gd name="connsiteY9" fmla="*/ 918411 h 4479759"/>
              <a:gd name="connsiteX10" fmla="*/ 1034716 w 3581401"/>
              <a:gd name="connsiteY10" fmla="*/ 918411 h 4479759"/>
              <a:gd name="connsiteX11" fmla="*/ 1010653 w 3581401"/>
              <a:gd name="connsiteY11" fmla="*/ 629654 h 4479759"/>
              <a:gd name="connsiteX12" fmla="*/ 1275348 w 3581401"/>
              <a:gd name="connsiteY12" fmla="*/ 557464 h 4479759"/>
              <a:gd name="connsiteX13" fmla="*/ 1371600 w 3581401"/>
              <a:gd name="connsiteY13" fmla="*/ 413085 h 4479759"/>
              <a:gd name="connsiteX14" fmla="*/ 1612232 w 3581401"/>
              <a:gd name="connsiteY14" fmla="*/ 461211 h 4479759"/>
              <a:gd name="connsiteX15" fmla="*/ 1491916 w 3581401"/>
              <a:gd name="connsiteY15" fmla="*/ 581527 h 4479759"/>
              <a:gd name="connsiteX16" fmla="*/ 1660358 w 3581401"/>
              <a:gd name="connsiteY16" fmla="*/ 677780 h 4479759"/>
              <a:gd name="connsiteX17" fmla="*/ 1660358 w 3581401"/>
              <a:gd name="connsiteY17" fmla="*/ 774033 h 4479759"/>
              <a:gd name="connsiteX18" fmla="*/ 1804737 w 3581401"/>
              <a:gd name="connsiteY18" fmla="*/ 749969 h 4479759"/>
              <a:gd name="connsiteX19" fmla="*/ 1876926 w 3581401"/>
              <a:gd name="connsiteY19" fmla="*/ 605590 h 4479759"/>
              <a:gd name="connsiteX20" fmla="*/ 1997242 w 3581401"/>
              <a:gd name="connsiteY20" fmla="*/ 653717 h 4479759"/>
              <a:gd name="connsiteX21" fmla="*/ 2093495 w 3581401"/>
              <a:gd name="connsiteY21" fmla="*/ 557464 h 4479759"/>
              <a:gd name="connsiteX22" fmla="*/ 2141621 w 3581401"/>
              <a:gd name="connsiteY22" fmla="*/ 774033 h 4479759"/>
              <a:gd name="connsiteX23" fmla="*/ 1973179 w 3581401"/>
              <a:gd name="connsiteY23" fmla="*/ 725906 h 4479759"/>
              <a:gd name="connsiteX24" fmla="*/ 2093495 w 3581401"/>
              <a:gd name="connsiteY24" fmla="*/ 918411 h 4479759"/>
              <a:gd name="connsiteX25" fmla="*/ 2165684 w 3581401"/>
              <a:gd name="connsiteY25" fmla="*/ 966538 h 4479759"/>
              <a:gd name="connsiteX26" fmla="*/ 2093495 w 3581401"/>
              <a:gd name="connsiteY26" fmla="*/ 1110917 h 4479759"/>
              <a:gd name="connsiteX27" fmla="*/ 2117558 w 3581401"/>
              <a:gd name="connsiteY27" fmla="*/ 1303422 h 4479759"/>
              <a:gd name="connsiteX28" fmla="*/ 2189748 w 3581401"/>
              <a:gd name="connsiteY28" fmla="*/ 1495927 h 4479759"/>
              <a:gd name="connsiteX29" fmla="*/ 2237874 w 3581401"/>
              <a:gd name="connsiteY29" fmla="*/ 1568117 h 4479759"/>
              <a:gd name="connsiteX30" fmla="*/ 2382253 w 3581401"/>
              <a:gd name="connsiteY30" fmla="*/ 1568117 h 4479759"/>
              <a:gd name="connsiteX31" fmla="*/ 2382253 w 3581401"/>
              <a:gd name="connsiteY31" fmla="*/ 1423738 h 4479759"/>
              <a:gd name="connsiteX32" fmla="*/ 2526632 w 3581401"/>
              <a:gd name="connsiteY32" fmla="*/ 1399675 h 4479759"/>
              <a:gd name="connsiteX33" fmla="*/ 2646948 w 3581401"/>
              <a:gd name="connsiteY33" fmla="*/ 1447801 h 4479759"/>
              <a:gd name="connsiteX34" fmla="*/ 2791326 w 3581401"/>
              <a:gd name="connsiteY34" fmla="*/ 1544054 h 4479759"/>
              <a:gd name="connsiteX35" fmla="*/ 2911642 w 3581401"/>
              <a:gd name="connsiteY35" fmla="*/ 1784685 h 4479759"/>
              <a:gd name="connsiteX36" fmla="*/ 2767263 w 3581401"/>
              <a:gd name="connsiteY36" fmla="*/ 1856875 h 4479759"/>
              <a:gd name="connsiteX37" fmla="*/ 2887579 w 3581401"/>
              <a:gd name="connsiteY37" fmla="*/ 2001254 h 4479759"/>
              <a:gd name="connsiteX38" fmla="*/ 3080084 w 3581401"/>
              <a:gd name="connsiteY38" fmla="*/ 2025317 h 4479759"/>
              <a:gd name="connsiteX39" fmla="*/ 3104148 w 3581401"/>
              <a:gd name="connsiteY39" fmla="*/ 2217822 h 4479759"/>
              <a:gd name="connsiteX40" fmla="*/ 3248526 w 3581401"/>
              <a:gd name="connsiteY40" fmla="*/ 2241885 h 4479759"/>
              <a:gd name="connsiteX41" fmla="*/ 3248526 w 3581401"/>
              <a:gd name="connsiteY41" fmla="*/ 2458454 h 4479759"/>
              <a:gd name="connsiteX42" fmla="*/ 3200400 w 3581401"/>
              <a:gd name="connsiteY42" fmla="*/ 2578769 h 4479759"/>
              <a:gd name="connsiteX43" fmla="*/ 3344779 w 3581401"/>
              <a:gd name="connsiteY43" fmla="*/ 2675022 h 4479759"/>
              <a:gd name="connsiteX44" fmla="*/ 3489158 w 3581401"/>
              <a:gd name="connsiteY44" fmla="*/ 2795338 h 4479759"/>
              <a:gd name="connsiteX45" fmla="*/ 3368842 w 3581401"/>
              <a:gd name="connsiteY45" fmla="*/ 2915654 h 4479759"/>
              <a:gd name="connsiteX46" fmla="*/ 3296653 w 3581401"/>
              <a:gd name="connsiteY46" fmla="*/ 3011906 h 4479759"/>
              <a:gd name="connsiteX47" fmla="*/ 3441032 w 3581401"/>
              <a:gd name="connsiteY47" fmla="*/ 3132222 h 4479759"/>
              <a:gd name="connsiteX48" fmla="*/ 3561348 w 3581401"/>
              <a:gd name="connsiteY48" fmla="*/ 3204411 h 4479759"/>
              <a:gd name="connsiteX49" fmla="*/ 3537284 w 3581401"/>
              <a:gd name="connsiteY49" fmla="*/ 3324727 h 4479759"/>
              <a:gd name="connsiteX50" fmla="*/ 3561348 w 3581401"/>
              <a:gd name="connsiteY50" fmla="*/ 3445043 h 4479759"/>
              <a:gd name="connsiteX51" fmla="*/ 3416969 w 3581401"/>
              <a:gd name="connsiteY51" fmla="*/ 3493169 h 4479759"/>
              <a:gd name="connsiteX52" fmla="*/ 3441032 w 3581401"/>
              <a:gd name="connsiteY52" fmla="*/ 3685675 h 4479759"/>
              <a:gd name="connsiteX53" fmla="*/ 3248526 w 3581401"/>
              <a:gd name="connsiteY53" fmla="*/ 3878180 h 4479759"/>
              <a:gd name="connsiteX54" fmla="*/ 3056021 w 3581401"/>
              <a:gd name="connsiteY54" fmla="*/ 4022559 h 4479759"/>
              <a:gd name="connsiteX55" fmla="*/ 2863516 w 3581401"/>
              <a:gd name="connsiteY55" fmla="*/ 4215064 h 4479759"/>
              <a:gd name="connsiteX56" fmla="*/ 2863516 w 3581401"/>
              <a:gd name="connsiteY56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581401" h="4479759">
                <a:moveTo>
                  <a:pt x="0" y="148390"/>
                </a:moveTo>
                <a:cubicBezTo>
                  <a:pt x="126331" y="74195"/>
                  <a:pt x="252663" y="0"/>
                  <a:pt x="288758" y="4011"/>
                </a:cubicBezTo>
                <a:cubicBezTo>
                  <a:pt x="324853" y="8022"/>
                  <a:pt x="232611" y="120317"/>
                  <a:pt x="216569" y="172454"/>
                </a:cubicBezTo>
                <a:cubicBezTo>
                  <a:pt x="200527" y="224591"/>
                  <a:pt x="160421" y="276728"/>
                  <a:pt x="192505" y="316833"/>
                </a:cubicBezTo>
                <a:cubicBezTo>
                  <a:pt x="224589" y="356938"/>
                  <a:pt x="372979" y="372980"/>
                  <a:pt x="409074" y="413085"/>
                </a:cubicBezTo>
                <a:cubicBezTo>
                  <a:pt x="445169" y="453190"/>
                  <a:pt x="381000" y="521369"/>
                  <a:pt x="409074" y="557464"/>
                </a:cubicBezTo>
                <a:cubicBezTo>
                  <a:pt x="437148" y="593559"/>
                  <a:pt x="513348" y="629654"/>
                  <a:pt x="577516" y="629654"/>
                </a:cubicBezTo>
                <a:cubicBezTo>
                  <a:pt x="641684" y="629654"/>
                  <a:pt x="737937" y="541422"/>
                  <a:pt x="794084" y="557464"/>
                </a:cubicBezTo>
                <a:cubicBezTo>
                  <a:pt x="850231" y="573506"/>
                  <a:pt x="902368" y="665748"/>
                  <a:pt x="914400" y="725906"/>
                </a:cubicBezTo>
                <a:cubicBezTo>
                  <a:pt x="926432" y="786064"/>
                  <a:pt x="846221" y="886327"/>
                  <a:pt x="866274" y="918411"/>
                </a:cubicBezTo>
                <a:cubicBezTo>
                  <a:pt x="886327" y="950495"/>
                  <a:pt x="1010653" y="966537"/>
                  <a:pt x="1034716" y="918411"/>
                </a:cubicBezTo>
                <a:cubicBezTo>
                  <a:pt x="1058779" y="870285"/>
                  <a:pt x="970548" y="689812"/>
                  <a:pt x="1010653" y="629654"/>
                </a:cubicBezTo>
                <a:cubicBezTo>
                  <a:pt x="1050758" y="569496"/>
                  <a:pt x="1215190" y="593559"/>
                  <a:pt x="1275348" y="557464"/>
                </a:cubicBezTo>
                <a:cubicBezTo>
                  <a:pt x="1335506" y="521369"/>
                  <a:pt x="1315453" y="429127"/>
                  <a:pt x="1371600" y="413085"/>
                </a:cubicBezTo>
                <a:cubicBezTo>
                  <a:pt x="1427747" y="397043"/>
                  <a:pt x="1592179" y="433137"/>
                  <a:pt x="1612232" y="461211"/>
                </a:cubicBezTo>
                <a:cubicBezTo>
                  <a:pt x="1632285" y="489285"/>
                  <a:pt x="1483895" y="545432"/>
                  <a:pt x="1491916" y="581527"/>
                </a:cubicBezTo>
                <a:cubicBezTo>
                  <a:pt x="1499937" y="617622"/>
                  <a:pt x="1632284" y="645696"/>
                  <a:pt x="1660358" y="677780"/>
                </a:cubicBezTo>
                <a:cubicBezTo>
                  <a:pt x="1688432" y="709864"/>
                  <a:pt x="1636295" y="762002"/>
                  <a:pt x="1660358" y="774033"/>
                </a:cubicBezTo>
                <a:cubicBezTo>
                  <a:pt x="1684421" y="786064"/>
                  <a:pt x="1768642" y="778043"/>
                  <a:pt x="1804737" y="749969"/>
                </a:cubicBezTo>
                <a:cubicBezTo>
                  <a:pt x="1840832" y="721895"/>
                  <a:pt x="1844842" y="621632"/>
                  <a:pt x="1876926" y="605590"/>
                </a:cubicBezTo>
                <a:cubicBezTo>
                  <a:pt x="1909010" y="589548"/>
                  <a:pt x="1961147" y="661738"/>
                  <a:pt x="1997242" y="653717"/>
                </a:cubicBezTo>
                <a:cubicBezTo>
                  <a:pt x="2033337" y="645696"/>
                  <a:pt x="2069432" y="537411"/>
                  <a:pt x="2093495" y="557464"/>
                </a:cubicBezTo>
                <a:cubicBezTo>
                  <a:pt x="2117558" y="577517"/>
                  <a:pt x="2161674" y="745959"/>
                  <a:pt x="2141621" y="774033"/>
                </a:cubicBezTo>
                <a:cubicBezTo>
                  <a:pt x="2121568" y="802107"/>
                  <a:pt x="1981200" y="701843"/>
                  <a:pt x="1973179" y="725906"/>
                </a:cubicBezTo>
                <a:cubicBezTo>
                  <a:pt x="1965158" y="749969"/>
                  <a:pt x="2061411" y="878306"/>
                  <a:pt x="2093495" y="918411"/>
                </a:cubicBezTo>
                <a:cubicBezTo>
                  <a:pt x="2125579" y="958516"/>
                  <a:pt x="2165684" y="934454"/>
                  <a:pt x="2165684" y="966538"/>
                </a:cubicBezTo>
                <a:cubicBezTo>
                  <a:pt x="2165684" y="998622"/>
                  <a:pt x="2101516" y="1054770"/>
                  <a:pt x="2093495" y="1110917"/>
                </a:cubicBezTo>
                <a:cubicBezTo>
                  <a:pt x="2085474" y="1167064"/>
                  <a:pt x="2101516" y="1239254"/>
                  <a:pt x="2117558" y="1303422"/>
                </a:cubicBezTo>
                <a:cubicBezTo>
                  <a:pt x="2133600" y="1367590"/>
                  <a:pt x="2169695" y="1451811"/>
                  <a:pt x="2189748" y="1495927"/>
                </a:cubicBezTo>
                <a:cubicBezTo>
                  <a:pt x="2209801" y="1540043"/>
                  <a:pt x="2205790" y="1556085"/>
                  <a:pt x="2237874" y="1568117"/>
                </a:cubicBezTo>
                <a:cubicBezTo>
                  <a:pt x="2269958" y="1580149"/>
                  <a:pt x="2358190" y="1592180"/>
                  <a:pt x="2382253" y="1568117"/>
                </a:cubicBezTo>
                <a:cubicBezTo>
                  <a:pt x="2406316" y="1544054"/>
                  <a:pt x="2358190" y="1451812"/>
                  <a:pt x="2382253" y="1423738"/>
                </a:cubicBezTo>
                <a:cubicBezTo>
                  <a:pt x="2406316" y="1395664"/>
                  <a:pt x="2482516" y="1395665"/>
                  <a:pt x="2526632" y="1399675"/>
                </a:cubicBezTo>
                <a:cubicBezTo>
                  <a:pt x="2570748" y="1403686"/>
                  <a:pt x="2602832" y="1423738"/>
                  <a:pt x="2646948" y="1447801"/>
                </a:cubicBezTo>
                <a:cubicBezTo>
                  <a:pt x="2691064" y="1471864"/>
                  <a:pt x="2747210" y="1487907"/>
                  <a:pt x="2791326" y="1544054"/>
                </a:cubicBezTo>
                <a:cubicBezTo>
                  <a:pt x="2835442" y="1600201"/>
                  <a:pt x="2915653" y="1732548"/>
                  <a:pt x="2911642" y="1784685"/>
                </a:cubicBezTo>
                <a:cubicBezTo>
                  <a:pt x="2907631" y="1836822"/>
                  <a:pt x="2771273" y="1820780"/>
                  <a:pt x="2767263" y="1856875"/>
                </a:cubicBezTo>
                <a:cubicBezTo>
                  <a:pt x="2763253" y="1892970"/>
                  <a:pt x="2835442" y="1973180"/>
                  <a:pt x="2887579" y="2001254"/>
                </a:cubicBezTo>
                <a:cubicBezTo>
                  <a:pt x="2939716" y="2029328"/>
                  <a:pt x="3043989" y="1989222"/>
                  <a:pt x="3080084" y="2025317"/>
                </a:cubicBezTo>
                <a:cubicBezTo>
                  <a:pt x="3116179" y="2061412"/>
                  <a:pt x="3076074" y="2181727"/>
                  <a:pt x="3104148" y="2217822"/>
                </a:cubicBezTo>
                <a:cubicBezTo>
                  <a:pt x="3132222" y="2253917"/>
                  <a:pt x="3224463" y="2201780"/>
                  <a:pt x="3248526" y="2241885"/>
                </a:cubicBezTo>
                <a:cubicBezTo>
                  <a:pt x="3272589" y="2281990"/>
                  <a:pt x="3256547" y="2402307"/>
                  <a:pt x="3248526" y="2458454"/>
                </a:cubicBezTo>
                <a:cubicBezTo>
                  <a:pt x="3240505" y="2514601"/>
                  <a:pt x="3184358" y="2542674"/>
                  <a:pt x="3200400" y="2578769"/>
                </a:cubicBezTo>
                <a:cubicBezTo>
                  <a:pt x="3216442" y="2614864"/>
                  <a:pt x="3296653" y="2638927"/>
                  <a:pt x="3344779" y="2675022"/>
                </a:cubicBezTo>
                <a:cubicBezTo>
                  <a:pt x="3392905" y="2711117"/>
                  <a:pt x="3485148" y="2755233"/>
                  <a:pt x="3489158" y="2795338"/>
                </a:cubicBezTo>
                <a:cubicBezTo>
                  <a:pt x="3493168" y="2835443"/>
                  <a:pt x="3400926" y="2879559"/>
                  <a:pt x="3368842" y="2915654"/>
                </a:cubicBezTo>
                <a:cubicBezTo>
                  <a:pt x="3336758" y="2951749"/>
                  <a:pt x="3284621" y="2975811"/>
                  <a:pt x="3296653" y="3011906"/>
                </a:cubicBezTo>
                <a:cubicBezTo>
                  <a:pt x="3308685" y="3048001"/>
                  <a:pt x="3396916" y="3100138"/>
                  <a:pt x="3441032" y="3132222"/>
                </a:cubicBezTo>
                <a:cubicBezTo>
                  <a:pt x="3485148" y="3164306"/>
                  <a:pt x="3545306" y="3172327"/>
                  <a:pt x="3561348" y="3204411"/>
                </a:cubicBezTo>
                <a:cubicBezTo>
                  <a:pt x="3577390" y="3236495"/>
                  <a:pt x="3537284" y="3284622"/>
                  <a:pt x="3537284" y="3324727"/>
                </a:cubicBezTo>
                <a:cubicBezTo>
                  <a:pt x="3537284" y="3364832"/>
                  <a:pt x="3581401" y="3416969"/>
                  <a:pt x="3561348" y="3445043"/>
                </a:cubicBezTo>
                <a:cubicBezTo>
                  <a:pt x="3541296" y="3473117"/>
                  <a:pt x="3437022" y="3453064"/>
                  <a:pt x="3416969" y="3493169"/>
                </a:cubicBezTo>
                <a:cubicBezTo>
                  <a:pt x="3396916" y="3533274"/>
                  <a:pt x="3469106" y="3621507"/>
                  <a:pt x="3441032" y="3685675"/>
                </a:cubicBezTo>
                <a:cubicBezTo>
                  <a:pt x="3412958" y="3749843"/>
                  <a:pt x="3312695" y="3822033"/>
                  <a:pt x="3248526" y="3878180"/>
                </a:cubicBezTo>
                <a:cubicBezTo>
                  <a:pt x="3184358" y="3934327"/>
                  <a:pt x="3120189" y="3966412"/>
                  <a:pt x="3056021" y="4022559"/>
                </a:cubicBezTo>
                <a:cubicBezTo>
                  <a:pt x="2991853" y="4078706"/>
                  <a:pt x="2895600" y="4138864"/>
                  <a:pt x="2863516" y="4215064"/>
                </a:cubicBezTo>
                <a:cubicBezTo>
                  <a:pt x="2831432" y="4291264"/>
                  <a:pt x="2863516" y="4479759"/>
                  <a:pt x="2863516" y="4479759"/>
                </a:cubicBezTo>
              </a:path>
            </a:pathLst>
          </a:cu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344653" y="3616037"/>
            <a:ext cx="901274" cy="1806196"/>
          </a:xfrm>
          <a:custGeom>
            <a:avLst/>
            <a:gdLst>
              <a:gd name="connsiteX0" fmla="*/ 794084 w 794084"/>
              <a:gd name="connsiteY0" fmla="*/ 0 h 1660358"/>
              <a:gd name="connsiteX1" fmla="*/ 745958 w 794084"/>
              <a:gd name="connsiteY1" fmla="*/ 96252 h 1660358"/>
              <a:gd name="connsiteX2" fmla="*/ 721895 w 794084"/>
              <a:gd name="connsiteY2" fmla="*/ 240631 h 1660358"/>
              <a:gd name="connsiteX3" fmla="*/ 529389 w 794084"/>
              <a:gd name="connsiteY3" fmla="*/ 312821 h 1660358"/>
              <a:gd name="connsiteX4" fmla="*/ 553452 w 794084"/>
              <a:gd name="connsiteY4" fmla="*/ 529389 h 1660358"/>
              <a:gd name="connsiteX5" fmla="*/ 385010 w 794084"/>
              <a:gd name="connsiteY5" fmla="*/ 625642 h 1660358"/>
              <a:gd name="connsiteX6" fmla="*/ 240631 w 794084"/>
              <a:gd name="connsiteY6" fmla="*/ 697831 h 1660358"/>
              <a:gd name="connsiteX7" fmla="*/ 168442 w 794084"/>
              <a:gd name="connsiteY7" fmla="*/ 721895 h 1660358"/>
              <a:gd name="connsiteX8" fmla="*/ 288758 w 794084"/>
              <a:gd name="connsiteY8" fmla="*/ 914400 h 1660358"/>
              <a:gd name="connsiteX9" fmla="*/ 360947 w 794084"/>
              <a:gd name="connsiteY9" fmla="*/ 1010652 h 1660358"/>
              <a:gd name="connsiteX10" fmla="*/ 240631 w 794084"/>
              <a:gd name="connsiteY10" fmla="*/ 1130968 h 1660358"/>
              <a:gd name="connsiteX11" fmla="*/ 72189 w 794084"/>
              <a:gd name="connsiteY11" fmla="*/ 1227221 h 1660358"/>
              <a:gd name="connsiteX12" fmla="*/ 96252 w 794084"/>
              <a:gd name="connsiteY12" fmla="*/ 1347537 h 1660358"/>
              <a:gd name="connsiteX13" fmla="*/ 168442 w 794084"/>
              <a:gd name="connsiteY13" fmla="*/ 1419726 h 1660358"/>
              <a:gd name="connsiteX14" fmla="*/ 144379 w 794084"/>
              <a:gd name="connsiteY14" fmla="*/ 1564105 h 1660358"/>
              <a:gd name="connsiteX15" fmla="*/ 0 w 794084"/>
              <a:gd name="connsiteY15" fmla="*/ 1660358 h 16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4084" h="1660358">
                <a:moveTo>
                  <a:pt x="794084" y="0"/>
                </a:moveTo>
                <a:cubicBezTo>
                  <a:pt x="776037" y="28073"/>
                  <a:pt x="757990" y="56147"/>
                  <a:pt x="745958" y="96252"/>
                </a:cubicBezTo>
                <a:cubicBezTo>
                  <a:pt x="733927" y="136357"/>
                  <a:pt x="757990" y="204536"/>
                  <a:pt x="721895" y="240631"/>
                </a:cubicBezTo>
                <a:cubicBezTo>
                  <a:pt x="685800" y="276726"/>
                  <a:pt x="557463" y="264695"/>
                  <a:pt x="529389" y="312821"/>
                </a:cubicBezTo>
                <a:cubicBezTo>
                  <a:pt x="501315" y="360947"/>
                  <a:pt x="577515" y="477252"/>
                  <a:pt x="553452" y="529389"/>
                </a:cubicBezTo>
                <a:cubicBezTo>
                  <a:pt x="529389" y="581526"/>
                  <a:pt x="437147" y="597568"/>
                  <a:pt x="385010" y="625642"/>
                </a:cubicBezTo>
                <a:cubicBezTo>
                  <a:pt x="332873" y="653716"/>
                  <a:pt x="276726" y="681789"/>
                  <a:pt x="240631" y="697831"/>
                </a:cubicBezTo>
                <a:cubicBezTo>
                  <a:pt x="204536" y="713873"/>
                  <a:pt x="160421" y="685800"/>
                  <a:pt x="168442" y="721895"/>
                </a:cubicBezTo>
                <a:cubicBezTo>
                  <a:pt x="176463" y="757990"/>
                  <a:pt x="256674" y="866274"/>
                  <a:pt x="288758" y="914400"/>
                </a:cubicBezTo>
                <a:cubicBezTo>
                  <a:pt x="320842" y="962526"/>
                  <a:pt x="368968" y="974557"/>
                  <a:pt x="360947" y="1010652"/>
                </a:cubicBezTo>
                <a:cubicBezTo>
                  <a:pt x="352926" y="1046747"/>
                  <a:pt x="288757" y="1094873"/>
                  <a:pt x="240631" y="1130968"/>
                </a:cubicBezTo>
                <a:cubicBezTo>
                  <a:pt x="192505" y="1167063"/>
                  <a:pt x="96252" y="1191126"/>
                  <a:pt x="72189" y="1227221"/>
                </a:cubicBezTo>
                <a:cubicBezTo>
                  <a:pt x="48126" y="1263316"/>
                  <a:pt x="80210" y="1315453"/>
                  <a:pt x="96252" y="1347537"/>
                </a:cubicBezTo>
                <a:cubicBezTo>
                  <a:pt x="112294" y="1379621"/>
                  <a:pt x="160421" y="1383631"/>
                  <a:pt x="168442" y="1419726"/>
                </a:cubicBezTo>
                <a:cubicBezTo>
                  <a:pt x="176463" y="1455821"/>
                  <a:pt x="172453" y="1524000"/>
                  <a:pt x="144379" y="1564105"/>
                </a:cubicBezTo>
                <a:cubicBezTo>
                  <a:pt x="116305" y="1604210"/>
                  <a:pt x="58152" y="1632284"/>
                  <a:pt x="0" y="1660358"/>
                </a:cubicBezTo>
              </a:path>
            </a:pathLst>
          </a:cu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262255" y="2109537"/>
            <a:ext cx="1742756" cy="473242"/>
          </a:xfrm>
          <a:custGeom>
            <a:avLst/>
            <a:gdLst>
              <a:gd name="connsiteX0" fmla="*/ 0 w 1852863"/>
              <a:gd name="connsiteY0" fmla="*/ 376989 h 473242"/>
              <a:gd name="connsiteX1" fmla="*/ 168442 w 1852863"/>
              <a:gd name="connsiteY1" fmla="*/ 328863 h 473242"/>
              <a:gd name="connsiteX2" fmla="*/ 433136 w 1852863"/>
              <a:gd name="connsiteY2" fmla="*/ 352926 h 473242"/>
              <a:gd name="connsiteX3" fmla="*/ 673768 w 1852863"/>
              <a:gd name="connsiteY3" fmla="*/ 401053 h 473242"/>
              <a:gd name="connsiteX4" fmla="*/ 794084 w 1852863"/>
              <a:gd name="connsiteY4" fmla="*/ 328863 h 473242"/>
              <a:gd name="connsiteX5" fmla="*/ 890336 w 1852863"/>
              <a:gd name="connsiteY5" fmla="*/ 449179 h 473242"/>
              <a:gd name="connsiteX6" fmla="*/ 1010652 w 1852863"/>
              <a:gd name="connsiteY6" fmla="*/ 449179 h 473242"/>
              <a:gd name="connsiteX7" fmla="*/ 1058779 w 1852863"/>
              <a:gd name="connsiteY7" fmla="*/ 304800 h 473242"/>
              <a:gd name="connsiteX8" fmla="*/ 1227221 w 1852863"/>
              <a:gd name="connsiteY8" fmla="*/ 280737 h 473242"/>
              <a:gd name="connsiteX9" fmla="*/ 1347536 w 1852863"/>
              <a:gd name="connsiteY9" fmla="*/ 112295 h 473242"/>
              <a:gd name="connsiteX10" fmla="*/ 1467852 w 1852863"/>
              <a:gd name="connsiteY10" fmla="*/ 16042 h 473242"/>
              <a:gd name="connsiteX11" fmla="*/ 1660357 w 1852863"/>
              <a:gd name="connsiteY11" fmla="*/ 208547 h 473242"/>
              <a:gd name="connsiteX12" fmla="*/ 1852863 w 1852863"/>
              <a:gd name="connsiteY12" fmla="*/ 473242 h 47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2863" h="473242">
                <a:moveTo>
                  <a:pt x="0" y="376989"/>
                </a:moveTo>
                <a:cubicBezTo>
                  <a:pt x="56147" y="360947"/>
                  <a:pt x="96253" y="332873"/>
                  <a:pt x="168442" y="328863"/>
                </a:cubicBezTo>
                <a:cubicBezTo>
                  <a:pt x="240631" y="324853"/>
                  <a:pt x="348915" y="340894"/>
                  <a:pt x="433136" y="352926"/>
                </a:cubicBezTo>
                <a:cubicBezTo>
                  <a:pt x="517357" y="364958"/>
                  <a:pt x="613610" y="405063"/>
                  <a:pt x="673768" y="401053"/>
                </a:cubicBezTo>
                <a:cubicBezTo>
                  <a:pt x="733926" y="397042"/>
                  <a:pt x="757989" y="320842"/>
                  <a:pt x="794084" y="328863"/>
                </a:cubicBezTo>
                <a:cubicBezTo>
                  <a:pt x="830179" y="336884"/>
                  <a:pt x="854241" y="429126"/>
                  <a:pt x="890336" y="449179"/>
                </a:cubicBezTo>
                <a:cubicBezTo>
                  <a:pt x="926431" y="469232"/>
                  <a:pt x="982578" y="473242"/>
                  <a:pt x="1010652" y="449179"/>
                </a:cubicBezTo>
                <a:cubicBezTo>
                  <a:pt x="1038726" y="425116"/>
                  <a:pt x="1022684" y="332874"/>
                  <a:pt x="1058779" y="304800"/>
                </a:cubicBezTo>
                <a:cubicBezTo>
                  <a:pt x="1094874" y="276726"/>
                  <a:pt x="1179095" y="312821"/>
                  <a:pt x="1227221" y="280737"/>
                </a:cubicBezTo>
                <a:cubicBezTo>
                  <a:pt x="1275347" y="248653"/>
                  <a:pt x="1307431" y="156411"/>
                  <a:pt x="1347536" y="112295"/>
                </a:cubicBezTo>
                <a:cubicBezTo>
                  <a:pt x="1387641" y="68179"/>
                  <a:pt x="1415715" y="0"/>
                  <a:pt x="1467852" y="16042"/>
                </a:cubicBezTo>
                <a:cubicBezTo>
                  <a:pt x="1519989" y="32084"/>
                  <a:pt x="1596189" y="132347"/>
                  <a:pt x="1660357" y="208547"/>
                </a:cubicBezTo>
                <a:cubicBezTo>
                  <a:pt x="1724526" y="284747"/>
                  <a:pt x="1852863" y="473242"/>
                  <a:pt x="1852863" y="473242"/>
                </a:cubicBezTo>
              </a:path>
            </a:pathLst>
          </a:cu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24337" y="537411"/>
            <a:ext cx="681789" cy="1914844"/>
          </a:xfrm>
          <a:custGeom>
            <a:avLst/>
            <a:gdLst>
              <a:gd name="connsiteX0" fmla="*/ 336884 w 681789"/>
              <a:gd name="connsiteY0" fmla="*/ 1876926 h 1876926"/>
              <a:gd name="connsiteX1" fmla="*/ 288758 w 681789"/>
              <a:gd name="connsiteY1" fmla="*/ 1660358 h 1876926"/>
              <a:gd name="connsiteX2" fmla="*/ 529390 w 681789"/>
              <a:gd name="connsiteY2" fmla="*/ 1636294 h 1876926"/>
              <a:gd name="connsiteX3" fmla="*/ 553453 w 681789"/>
              <a:gd name="connsiteY3" fmla="*/ 1467852 h 1876926"/>
              <a:gd name="connsiteX4" fmla="*/ 673768 w 681789"/>
              <a:gd name="connsiteY4" fmla="*/ 1347537 h 1876926"/>
              <a:gd name="connsiteX5" fmla="*/ 601579 w 681789"/>
              <a:gd name="connsiteY5" fmla="*/ 1203158 h 1876926"/>
              <a:gd name="connsiteX6" fmla="*/ 529390 w 681789"/>
              <a:gd name="connsiteY6" fmla="*/ 1155031 h 1876926"/>
              <a:gd name="connsiteX7" fmla="*/ 553453 w 681789"/>
              <a:gd name="connsiteY7" fmla="*/ 962526 h 1876926"/>
              <a:gd name="connsiteX8" fmla="*/ 553453 w 681789"/>
              <a:gd name="connsiteY8" fmla="*/ 794084 h 1876926"/>
              <a:gd name="connsiteX9" fmla="*/ 385011 w 681789"/>
              <a:gd name="connsiteY9" fmla="*/ 697831 h 1876926"/>
              <a:gd name="connsiteX10" fmla="*/ 120316 w 681789"/>
              <a:gd name="connsiteY10" fmla="*/ 433137 h 1876926"/>
              <a:gd name="connsiteX11" fmla="*/ 24063 w 681789"/>
              <a:gd name="connsiteY11" fmla="*/ 192505 h 1876926"/>
              <a:gd name="connsiteX12" fmla="*/ 0 w 681789"/>
              <a:gd name="connsiteY12" fmla="*/ 0 h 187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1789" h="1876926">
                <a:moveTo>
                  <a:pt x="336884" y="1876926"/>
                </a:moveTo>
                <a:cubicBezTo>
                  <a:pt x="296779" y="1788694"/>
                  <a:pt x="256674" y="1700463"/>
                  <a:pt x="288758" y="1660358"/>
                </a:cubicBezTo>
                <a:cubicBezTo>
                  <a:pt x="320842" y="1620253"/>
                  <a:pt x="485274" y="1668378"/>
                  <a:pt x="529390" y="1636294"/>
                </a:cubicBezTo>
                <a:cubicBezTo>
                  <a:pt x="573506" y="1604210"/>
                  <a:pt x="529390" y="1515978"/>
                  <a:pt x="553453" y="1467852"/>
                </a:cubicBezTo>
                <a:cubicBezTo>
                  <a:pt x="577516" y="1419726"/>
                  <a:pt x="665747" y="1391653"/>
                  <a:pt x="673768" y="1347537"/>
                </a:cubicBezTo>
                <a:cubicBezTo>
                  <a:pt x="681789" y="1303421"/>
                  <a:pt x="625642" y="1235242"/>
                  <a:pt x="601579" y="1203158"/>
                </a:cubicBezTo>
                <a:cubicBezTo>
                  <a:pt x="577516" y="1171074"/>
                  <a:pt x="537411" y="1195136"/>
                  <a:pt x="529390" y="1155031"/>
                </a:cubicBezTo>
                <a:cubicBezTo>
                  <a:pt x="521369" y="1114926"/>
                  <a:pt x="549443" y="1022684"/>
                  <a:pt x="553453" y="962526"/>
                </a:cubicBezTo>
                <a:cubicBezTo>
                  <a:pt x="557464" y="902368"/>
                  <a:pt x="581527" y="838200"/>
                  <a:pt x="553453" y="794084"/>
                </a:cubicBezTo>
                <a:cubicBezTo>
                  <a:pt x="525379" y="749968"/>
                  <a:pt x="457200" y="757989"/>
                  <a:pt x="385011" y="697831"/>
                </a:cubicBezTo>
                <a:cubicBezTo>
                  <a:pt x="312822" y="637673"/>
                  <a:pt x="180474" y="517358"/>
                  <a:pt x="120316" y="433137"/>
                </a:cubicBezTo>
                <a:cubicBezTo>
                  <a:pt x="60158" y="348916"/>
                  <a:pt x="44116" y="264695"/>
                  <a:pt x="24063" y="192505"/>
                </a:cubicBezTo>
                <a:cubicBezTo>
                  <a:pt x="4010" y="120315"/>
                  <a:pt x="2005" y="60157"/>
                  <a:pt x="0" y="0"/>
                </a:cubicBezTo>
              </a:path>
            </a:pathLst>
          </a:cu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743074" y="681791"/>
            <a:ext cx="657726" cy="1451810"/>
          </a:xfrm>
          <a:custGeom>
            <a:avLst/>
            <a:gdLst>
              <a:gd name="connsiteX0" fmla="*/ 433137 w 541421"/>
              <a:gd name="connsiteY0" fmla="*/ 1491915 h 1491915"/>
              <a:gd name="connsiteX1" fmla="*/ 529389 w 541421"/>
              <a:gd name="connsiteY1" fmla="*/ 1323473 h 1491915"/>
              <a:gd name="connsiteX2" fmla="*/ 360947 w 541421"/>
              <a:gd name="connsiteY2" fmla="*/ 1155031 h 1491915"/>
              <a:gd name="connsiteX3" fmla="*/ 360947 w 541421"/>
              <a:gd name="connsiteY3" fmla="*/ 962526 h 1491915"/>
              <a:gd name="connsiteX4" fmla="*/ 360947 w 541421"/>
              <a:gd name="connsiteY4" fmla="*/ 794084 h 1491915"/>
              <a:gd name="connsiteX5" fmla="*/ 216568 w 541421"/>
              <a:gd name="connsiteY5" fmla="*/ 625642 h 1491915"/>
              <a:gd name="connsiteX6" fmla="*/ 24063 w 541421"/>
              <a:gd name="connsiteY6" fmla="*/ 409073 h 1491915"/>
              <a:gd name="connsiteX7" fmla="*/ 72189 w 541421"/>
              <a:gd name="connsiteY7" fmla="*/ 192505 h 1491915"/>
              <a:gd name="connsiteX8" fmla="*/ 24063 w 541421"/>
              <a:gd name="connsiteY8" fmla="*/ 0 h 149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421" h="1491915">
                <a:moveTo>
                  <a:pt x="433137" y="1491915"/>
                </a:moveTo>
                <a:cubicBezTo>
                  <a:pt x="487279" y="1435767"/>
                  <a:pt x="541421" y="1379620"/>
                  <a:pt x="529389" y="1323473"/>
                </a:cubicBezTo>
                <a:cubicBezTo>
                  <a:pt x="517357" y="1267326"/>
                  <a:pt x="389021" y="1215189"/>
                  <a:pt x="360947" y="1155031"/>
                </a:cubicBezTo>
                <a:cubicBezTo>
                  <a:pt x="332873" y="1094873"/>
                  <a:pt x="360947" y="962526"/>
                  <a:pt x="360947" y="962526"/>
                </a:cubicBezTo>
                <a:cubicBezTo>
                  <a:pt x="360947" y="902368"/>
                  <a:pt x="385010" y="850231"/>
                  <a:pt x="360947" y="794084"/>
                </a:cubicBezTo>
                <a:cubicBezTo>
                  <a:pt x="336884" y="737937"/>
                  <a:pt x="272715" y="689810"/>
                  <a:pt x="216568" y="625642"/>
                </a:cubicBezTo>
                <a:cubicBezTo>
                  <a:pt x="160421" y="561473"/>
                  <a:pt x="48126" y="481262"/>
                  <a:pt x="24063" y="409073"/>
                </a:cubicBezTo>
                <a:cubicBezTo>
                  <a:pt x="0" y="336884"/>
                  <a:pt x="72189" y="260684"/>
                  <a:pt x="72189" y="192505"/>
                </a:cubicBezTo>
                <a:cubicBezTo>
                  <a:pt x="72189" y="124326"/>
                  <a:pt x="48126" y="62163"/>
                  <a:pt x="24063" y="0"/>
                </a:cubicBezTo>
              </a:path>
            </a:pathLst>
          </a:cu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089358" y="2510590"/>
            <a:ext cx="661737" cy="2093494"/>
          </a:xfrm>
          <a:custGeom>
            <a:avLst/>
            <a:gdLst>
              <a:gd name="connsiteX0" fmla="*/ 364958 w 661737"/>
              <a:gd name="connsiteY0" fmla="*/ 2093494 h 2093494"/>
              <a:gd name="connsiteX1" fmla="*/ 364958 w 661737"/>
              <a:gd name="connsiteY1" fmla="*/ 1756610 h 2093494"/>
              <a:gd name="connsiteX2" fmla="*/ 629653 w 661737"/>
              <a:gd name="connsiteY2" fmla="*/ 1564105 h 2093494"/>
              <a:gd name="connsiteX3" fmla="*/ 557463 w 661737"/>
              <a:gd name="connsiteY3" fmla="*/ 1275347 h 2093494"/>
              <a:gd name="connsiteX4" fmla="*/ 461211 w 661737"/>
              <a:gd name="connsiteY4" fmla="*/ 1058779 h 2093494"/>
              <a:gd name="connsiteX5" fmla="*/ 292769 w 661737"/>
              <a:gd name="connsiteY5" fmla="*/ 962526 h 2093494"/>
              <a:gd name="connsiteX6" fmla="*/ 220579 w 661737"/>
              <a:gd name="connsiteY6" fmla="*/ 842210 h 2093494"/>
              <a:gd name="connsiteX7" fmla="*/ 292769 w 661737"/>
              <a:gd name="connsiteY7" fmla="*/ 697831 h 2093494"/>
              <a:gd name="connsiteX8" fmla="*/ 220579 w 661737"/>
              <a:gd name="connsiteY8" fmla="*/ 601579 h 2093494"/>
              <a:gd name="connsiteX9" fmla="*/ 28074 w 661737"/>
              <a:gd name="connsiteY9" fmla="*/ 481263 h 2093494"/>
              <a:gd name="connsiteX10" fmla="*/ 52137 w 661737"/>
              <a:gd name="connsiteY10" fmla="*/ 264694 h 2093494"/>
              <a:gd name="connsiteX11" fmla="*/ 100263 w 661737"/>
              <a:gd name="connsiteY11" fmla="*/ 120315 h 2093494"/>
              <a:gd name="connsiteX12" fmla="*/ 4011 w 661737"/>
              <a:gd name="connsiteY12" fmla="*/ 0 h 209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1737" h="2093494">
                <a:moveTo>
                  <a:pt x="364958" y="2093494"/>
                </a:moveTo>
                <a:cubicBezTo>
                  <a:pt x="342900" y="1969168"/>
                  <a:pt x="320842" y="1844842"/>
                  <a:pt x="364958" y="1756610"/>
                </a:cubicBezTo>
                <a:cubicBezTo>
                  <a:pt x="409074" y="1668379"/>
                  <a:pt x="597569" y="1644315"/>
                  <a:pt x="629653" y="1564105"/>
                </a:cubicBezTo>
                <a:cubicBezTo>
                  <a:pt x="661737" y="1483895"/>
                  <a:pt x="585537" y="1359568"/>
                  <a:pt x="557463" y="1275347"/>
                </a:cubicBezTo>
                <a:cubicBezTo>
                  <a:pt x="529389" y="1191126"/>
                  <a:pt x="505327" y="1110916"/>
                  <a:pt x="461211" y="1058779"/>
                </a:cubicBezTo>
                <a:cubicBezTo>
                  <a:pt x="417095" y="1006642"/>
                  <a:pt x="332874" y="998621"/>
                  <a:pt x="292769" y="962526"/>
                </a:cubicBezTo>
                <a:cubicBezTo>
                  <a:pt x="252664" y="926431"/>
                  <a:pt x="220579" y="886326"/>
                  <a:pt x="220579" y="842210"/>
                </a:cubicBezTo>
                <a:cubicBezTo>
                  <a:pt x="220579" y="798094"/>
                  <a:pt x="292769" y="737936"/>
                  <a:pt x="292769" y="697831"/>
                </a:cubicBezTo>
                <a:cubicBezTo>
                  <a:pt x="292769" y="657726"/>
                  <a:pt x="264695" y="637674"/>
                  <a:pt x="220579" y="601579"/>
                </a:cubicBezTo>
                <a:cubicBezTo>
                  <a:pt x="176463" y="565484"/>
                  <a:pt x="56148" y="537410"/>
                  <a:pt x="28074" y="481263"/>
                </a:cubicBezTo>
                <a:cubicBezTo>
                  <a:pt x="0" y="425116"/>
                  <a:pt x="40106" y="324852"/>
                  <a:pt x="52137" y="264694"/>
                </a:cubicBezTo>
                <a:cubicBezTo>
                  <a:pt x="64168" y="204536"/>
                  <a:pt x="108284" y="164431"/>
                  <a:pt x="100263" y="120315"/>
                </a:cubicBezTo>
                <a:cubicBezTo>
                  <a:pt x="92242" y="76199"/>
                  <a:pt x="48126" y="38099"/>
                  <a:pt x="4011" y="0"/>
                </a:cubicBezTo>
              </a:path>
            </a:pathLst>
          </a:cu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34852" y="312821"/>
            <a:ext cx="4844717" cy="6196264"/>
          </a:xfrm>
          <a:custGeom>
            <a:avLst/>
            <a:gdLst>
              <a:gd name="connsiteX0" fmla="*/ 92243 w 4844717"/>
              <a:gd name="connsiteY0" fmla="*/ 1355558 h 6196264"/>
              <a:gd name="connsiteX1" fmla="*/ 116306 w 4844717"/>
              <a:gd name="connsiteY1" fmla="*/ 1090863 h 6196264"/>
              <a:gd name="connsiteX2" fmla="*/ 381001 w 4844717"/>
              <a:gd name="connsiteY2" fmla="*/ 1138990 h 6196264"/>
              <a:gd name="connsiteX3" fmla="*/ 549443 w 4844717"/>
              <a:gd name="connsiteY3" fmla="*/ 874295 h 6196264"/>
              <a:gd name="connsiteX4" fmla="*/ 910390 w 4844717"/>
              <a:gd name="connsiteY4" fmla="*/ 946484 h 6196264"/>
              <a:gd name="connsiteX5" fmla="*/ 1006643 w 4844717"/>
              <a:gd name="connsiteY5" fmla="*/ 826169 h 6196264"/>
              <a:gd name="connsiteX6" fmla="*/ 1054769 w 4844717"/>
              <a:gd name="connsiteY6" fmla="*/ 657727 h 6196264"/>
              <a:gd name="connsiteX7" fmla="*/ 1199148 w 4844717"/>
              <a:gd name="connsiteY7" fmla="*/ 802105 h 6196264"/>
              <a:gd name="connsiteX8" fmla="*/ 1247275 w 4844717"/>
              <a:gd name="connsiteY8" fmla="*/ 633663 h 6196264"/>
              <a:gd name="connsiteX9" fmla="*/ 1439780 w 4844717"/>
              <a:gd name="connsiteY9" fmla="*/ 633663 h 6196264"/>
              <a:gd name="connsiteX10" fmla="*/ 1584159 w 4844717"/>
              <a:gd name="connsiteY10" fmla="*/ 393032 h 6196264"/>
              <a:gd name="connsiteX11" fmla="*/ 1487906 w 4844717"/>
              <a:gd name="connsiteY11" fmla="*/ 320842 h 6196264"/>
              <a:gd name="connsiteX12" fmla="*/ 1680411 w 4844717"/>
              <a:gd name="connsiteY12" fmla="*/ 128337 h 6196264"/>
              <a:gd name="connsiteX13" fmla="*/ 1848853 w 4844717"/>
              <a:gd name="connsiteY13" fmla="*/ 272716 h 6196264"/>
              <a:gd name="connsiteX14" fmla="*/ 1872917 w 4844717"/>
              <a:gd name="connsiteY14" fmla="*/ 152400 h 6196264"/>
              <a:gd name="connsiteX15" fmla="*/ 1993232 w 4844717"/>
              <a:gd name="connsiteY15" fmla="*/ 8021 h 6196264"/>
              <a:gd name="connsiteX16" fmla="*/ 2257927 w 4844717"/>
              <a:gd name="connsiteY16" fmla="*/ 104274 h 6196264"/>
              <a:gd name="connsiteX17" fmla="*/ 2330117 w 4844717"/>
              <a:gd name="connsiteY17" fmla="*/ 80211 h 6196264"/>
              <a:gd name="connsiteX18" fmla="*/ 2546685 w 4844717"/>
              <a:gd name="connsiteY18" fmla="*/ 80211 h 6196264"/>
              <a:gd name="connsiteX19" fmla="*/ 2715127 w 4844717"/>
              <a:gd name="connsiteY19" fmla="*/ 296779 h 6196264"/>
              <a:gd name="connsiteX20" fmla="*/ 2883569 w 4844717"/>
              <a:gd name="connsiteY20" fmla="*/ 176463 h 6196264"/>
              <a:gd name="connsiteX21" fmla="*/ 2979822 w 4844717"/>
              <a:gd name="connsiteY21" fmla="*/ 272716 h 6196264"/>
              <a:gd name="connsiteX22" fmla="*/ 3124201 w 4844717"/>
              <a:gd name="connsiteY22" fmla="*/ 128337 h 6196264"/>
              <a:gd name="connsiteX23" fmla="*/ 3244517 w 4844717"/>
              <a:gd name="connsiteY23" fmla="*/ 32084 h 6196264"/>
              <a:gd name="connsiteX24" fmla="*/ 3316706 w 4844717"/>
              <a:gd name="connsiteY24" fmla="*/ 224590 h 6196264"/>
              <a:gd name="connsiteX25" fmla="*/ 3437022 w 4844717"/>
              <a:gd name="connsiteY25" fmla="*/ 344905 h 6196264"/>
              <a:gd name="connsiteX26" fmla="*/ 3340769 w 4844717"/>
              <a:gd name="connsiteY26" fmla="*/ 753979 h 6196264"/>
              <a:gd name="connsiteX27" fmla="*/ 3196390 w 4844717"/>
              <a:gd name="connsiteY27" fmla="*/ 705853 h 6196264"/>
              <a:gd name="connsiteX28" fmla="*/ 3196390 w 4844717"/>
              <a:gd name="connsiteY28" fmla="*/ 874295 h 6196264"/>
              <a:gd name="connsiteX29" fmla="*/ 3388896 w 4844717"/>
              <a:gd name="connsiteY29" fmla="*/ 1018674 h 6196264"/>
              <a:gd name="connsiteX30" fmla="*/ 3412959 w 4844717"/>
              <a:gd name="connsiteY30" fmla="*/ 1187116 h 6196264"/>
              <a:gd name="connsiteX31" fmla="*/ 3485148 w 4844717"/>
              <a:gd name="connsiteY31" fmla="*/ 1355558 h 6196264"/>
              <a:gd name="connsiteX32" fmla="*/ 3581401 w 4844717"/>
              <a:gd name="connsiteY32" fmla="*/ 1307432 h 6196264"/>
              <a:gd name="connsiteX33" fmla="*/ 3677653 w 4844717"/>
              <a:gd name="connsiteY33" fmla="*/ 1836821 h 6196264"/>
              <a:gd name="connsiteX34" fmla="*/ 3918285 w 4844717"/>
              <a:gd name="connsiteY34" fmla="*/ 1884948 h 6196264"/>
              <a:gd name="connsiteX35" fmla="*/ 4110790 w 4844717"/>
              <a:gd name="connsiteY35" fmla="*/ 2005263 h 6196264"/>
              <a:gd name="connsiteX36" fmla="*/ 4038601 w 4844717"/>
              <a:gd name="connsiteY36" fmla="*/ 2125579 h 6196264"/>
              <a:gd name="connsiteX37" fmla="*/ 4062664 w 4844717"/>
              <a:gd name="connsiteY37" fmla="*/ 2269958 h 6196264"/>
              <a:gd name="connsiteX38" fmla="*/ 3966411 w 4844717"/>
              <a:gd name="connsiteY38" fmla="*/ 2414337 h 6196264"/>
              <a:gd name="connsiteX39" fmla="*/ 4255169 w 4844717"/>
              <a:gd name="connsiteY39" fmla="*/ 2510590 h 6196264"/>
              <a:gd name="connsiteX40" fmla="*/ 4303296 w 4844717"/>
              <a:gd name="connsiteY40" fmla="*/ 2727158 h 6196264"/>
              <a:gd name="connsiteX41" fmla="*/ 4231106 w 4844717"/>
              <a:gd name="connsiteY41" fmla="*/ 2967790 h 6196264"/>
              <a:gd name="connsiteX42" fmla="*/ 4375485 w 4844717"/>
              <a:gd name="connsiteY42" fmla="*/ 3015916 h 6196264"/>
              <a:gd name="connsiteX43" fmla="*/ 4279232 w 4844717"/>
              <a:gd name="connsiteY43" fmla="*/ 3232484 h 6196264"/>
              <a:gd name="connsiteX44" fmla="*/ 4495801 w 4844717"/>
              <a:gd name="connsiteY44" fmla="*/ 3280611 h 6196264"/>
              <a:gd name="connsiteX45" fmla="*/ 4567990 w 4844717"/>
              <a:gd name="connsiteY45" fmla="*/ 3473116 h 6196264"/>
              <a:gd name="connsiteX46" fmla="*/ 4736432 w 4844717"/>
              <a:gd name="connsiteY46" fmla="*/ 3665621 h 6196264"/>
              <a:gd name="connsiteX47" fmla="*/ 4712369 w 4844717"/>
              <a:gd name="connsiteY47" fmla="*/ 3954379 h 6196264"/>
              <a:gd name="connsiteX48" fmla="*/ 4712369 w 4844717"/>
              <a:gd name="connsiteY48" fmla="*/ 4267200 h 6196264"/>
              <a:gd name="connsiteX49" fmla="*/ 4832685 w 4844717"/>
              <a:gd name="connsiteY49" fmla="*/ 4435642 h 6196264"/>
              <a:gd name="connsiteX50" fmla="*/ 4640180 w 4844717"/>
              <a:gd name="connsiteY50" fmla="*/ 4483769 h 6196264"/>
              <a:gd name="connsiteX51" fmla="*/ 4784559 w 4844717"/>
              <a:gd name="connsiteY51" fmla="*/ 4652211 h 6196264"/>
              <a:gd name="connsiteX52" fmla="*/ 4712369 w 4844717"/>
              <a:gd name="connsiteY52" fmla="*/ 4844716 h 6196264"/>
              <a:gd name="connsiteX53" fmla="*/ 4688306 w 4844717"/>
              <a:gd name="connsiteY53" fmla="*/ 4965032 h 6196264"/>
              <a:gd name="connsiteX54" fmla="*/ 4495801 w 4844717"/>
              <a:gd name="connsiteY54" fmla="*/ 5109411 h 6196264"/>
              <a:gd name="connsiteX55" fmla="*/ 4567990 w 4844717"/>
              <a:gd name="connsiteY55" fmla="*/ 5301916 h 6196264"/>
              <a:gd name="connsiteX56" fmla="*/ 4303296 w 4844717"/>
              <a:gd name="connsiteY56" fmla="*/ 5422232 h 6196264"/>
              <a:gd name="connsiteX57" fmla="*/ 4182980 w 4844717"/>
              <a:gd name="connsiteY57" fmla="*/ 5662863 h 6196264"/>
              <a:gd name="connsiteX58" fmla="*/ 4158917 w 4844717"/>
              <a:gd name="connsiteY58" fmla="*/ 5710990 h 6196264"/>
              <a:gd name="connsiteX59" fmla="*/ 3990475 w 4844717"/>
              <a:gd name="connsiteY59" fmla="*/ 5638800 h 6196264"/>
              <a:gd name="connsiteX60" fmla="*/ 3870159 w 4844717"/>
              <a:gd name="connsiteY60" fmla="*/ 5759116 h 6196264"/>
              <a:gd name="connsiteX61" fmla="*/ 3653590 w 4844717"/>
              <a:gd name="connsiteY61" fmla="*/ 5759116 h 6196264"/>
              <a:gd name="connsiteX62" fmla="*/ 3653590 w 4844717"/>
              <a:gd name="connsiteY62" fmla="*/ 5927558 h 6196264"/>
              <a:gd name="connsiteX63" fmla="*/ 3629527 w 4844717"/>
              <a:gd name="connsiteY63" fmla="*/ 5927558 h 6196264"/>
              <a:gd name="connsiteX64" fmla="*/ 3605464 w 4844717"/>
              <a:gd name="connsiteY64" fmla="*/ 6096000 h 6196264"/>
              <a:gd name="connsiteX65" fmla="*/ 3509211 w 4844717"/>
              <a:gd name="connsiteY65" fmla="*/ 5999748 h 6196264"/>
              <a:gd name="connsiteX66" fmla="*/ 3316706 w 4844717"/>
              <a:gd name="connsiteY66" fmla="*/ 6168190 h 6196264"/>
              <a:gd name="connsiteX67" fmla="*/ 3076075 w 4844717"/>
              <a:gd name="connsiteY67" fmla="*/ 6168190 h 6196264"/>
              <a:gd name="connsiteX68" fmla="*/ 2811380 w 4844717"/>
              <a:gd name="connsiteY68" fmla="*/ 6120063 h 6196264"/>
              <a:gd name="connsiteX69" fmla="*/ 2618875 w 4844717"/>
              <a:gd name="connsiteY69" fmla="*/ 6023811 h 6196264"/>
              <a:gd name="connsiteX70" fmla="*/ 2498559 w 4844717"/>
              <a:gd name="connsiteY70" fmla="*/ 5975684 h 6196264"/>
              <a:gd name="connsiteX71" fmla="*/ 2426369 w 4844717"/>
              <a:gd name="connsiteY71" fmla="*/ 5999748 h 6196264"/>
              <a:gd name="connsiteX72" fmla="*/ 2257927 w 4844717"/>
              <a:gd name="connsiteY72" fmla="*/ 5999748 h 6196264"/>
              <a:gd name="connsiteX73" fmla="*/ 2306053 w 4844717"/>
              <a:gd name="connsiteY73" fmla="*/ 5855369 h 6196264"/>
              <a:gd name="connsiteX74" fmla="*/ 2137611 w 4844717"/>
              <a:gd name="connsiteY74" fmla="*/ 5927558 h 6196264"/>
              <a:gd name="connsiteX75" fmla="*/ 2041359 w 4844717"/>
              <a:gd name="connsiteY75" fmla="*/ 5807242 h 6196264"/>
              <a:gd name="connsiteX76" fmla="*/ 2041359 w 4844717"/>
              <a:gd name="connsiteY76" fmla="*/ 5566611 h 6196264"/>
              <a:gd name="connsiteX77" fmla="*/ 2017296 w 4844717"/>
              <a:gd name="connsiteY77" fmla="*/ 5350042 h 6196264"/>
              <a:gd name="connsiteX78" fmla="*/ 2306053 w 4844717"/>
              <a:gd name="connsiteY78" fmla="*/ 5374105 h 6196264"/>
              <a:gd name="connsiteX79" fmla="*/ 2161675 w 4844717"/>
              <a:gd name="connsiteY79" fmla="*/ 5061284 h 6196264"/>
              <a:gd name="connsiteX80" fmla="*/ 2041359 w 4844717"/>
              <a:gd name="connsiteY80" fmla="*/ 5037221 h 6196264"/>
              <a:gd name="connsiteX81" fmla="*/ 2041359 w 4844717"/>
              <a:gd name="connsiteY81" fmla="*/ 4844716 h 6196264"/>
              <a:gd name="connsiteX82" fmla="*/ 1993232 w 4844717"/>
              <a:gd name="connsiteY82" fmla="*/ 4748463 h 6196264"/>
              <a:gd name="connsiteX83" fmla="*/ 1896980 w 4844717"/>
              <a:gd name="connsiteY83" fmla="*/ 4796590 h 6196264"/>
              <a:gd name="connsiteX84" fmla="*/ 1872917 w 4844717"/>
              <a:gd name="connsiteY84" fmla="*/ 4652211 h 6196264"/>
              <a:gd name="connsiteX85" fmla="*/ 1704475 w 4844717"/>
              <a:gd name="connsiteY85" fmla="*/ 4772527 h 6196264"/>
              <a:gd name="connsiteX86" fmla="*/ 1584159 w 4844717"/>
              <a:gd name="connsiteY86" fmla="*/ 4676274 h 6196264"/>
              <a:gd name="connsiteX87" fmla="*/ 1391653 w 4844717"/>
              <a:gd name="connsiteY87" fmla="*/ 4628148 h 6196264"/>
              <a:gd name="connsiteX88" fmla="*/ 1223211 w 4844717"/>
              <a:gd name="connsiteY88" fmla="*/ 4435642 h 6196264"/>
              <a:gd name="connsiteX89" fmla="*/ 1030706 w 4844717"/>
              <a:gd name="connsiteY89" fmla="*/ 4531895 h 6196264"/>
              <a:gd name="connsiteX90" fmla="*/ 862264 w 4844717"/>
              <a:gd name="connsiteY90" fmla="*/ 4339390 h 6196264"/>
              <a:gd name="connsiteX91" fmla="*/ 982580 w 4844717"/>
              <a:gd name="connsiteY91" fmla="*/ 3954379 h 6196264"/>
              <a:gd name="connsiteX92" fmla="*/ 1102896 w 4844717"/>
              <a:gd name="connsiteY92" fmla="*/ 3858127 h 6196264"/>
              <a:gd name="connsiteX93" fmla="*/ 934453 w 4844717"/>
              <a:gd name="connsiteY93" fmla="*/ 3810000 h 6196264"/>
              <a:gd name="connsiteX94" fmla="*/ 910390 w 4844717"/>
              <a:gd name="connsiteY94" fmla="*/ 3713748 h 6196264"/>
              <a:gd name="connsiteX95" fmla="*/ 814138 w 4844717"/>
              <a:gd name="connsiteY95" fmla="*/ 3641558 h 6196264"/>
              <a:gd name="connsiteX96" fmla="*/ 1030706 w 4844717"/>
              <a:gd name="connsiteY96" fmla="*/ 3521242 h 6196264"/>
              <a:gd name="connsiteX97" fmla="*/ 958517 w 4844717"/>
              <a:gd name="connsiteY97" fmla="*/ 3352800 h 6196264"/>
              <a:gd name="connsiteX98" fmla="*/ 1054769 w 4844717"/>
              <a:gd name="connsiteY98" fmla="*/ 3208421 h 6196264"/>
              <a:gd name="connsiteX99" fmla="*/ 910390 w 4844717"/>
              <a:gd name="connsiteY99" fmla="*/ 3064042 h 6196264"/>
              <a:gd name="connsiteX100" fmla="*/ 862264 w 4844717"/>
              <a:gd name="connsiteY100" fmla="*/ 2919663 h 6196264"/>
              <a:gd name="connsiteX101" fmla="*/ 741948 w 4844717"/>
              <a:gd name="connsiteY101" fmla="*/ 3064042 h 6196264"/>
              <a:gd name="connsiteX102" fmla="*/ 669759 w 4844717"/>
              <a:gd name="connsiteY102" fmla="*/ 2799348 h 6196264"/>
              <a:gd name="connsiteX103" fmla="*/ 573506 w 4844717"/>
              <a:gd name="connsiteY103" fmla="*/ 2630905 h 6196264"/>
              <a:gd name="connsiteX104" fmla="*/ 573506 w 4844717"/>
              <a:gd name="connsiteY104" fmla="*/ 2462463 h 6196264"/>
              <a:gd name="connsiteX105" fmla="*/ 501317 w 4844717"/>
              <a:gd name="connsiteY105" fmla="*/ 2366211 h 6196264"/>
              <a:gd name="connsiteX106" fmla="*/ 645696 w 4844717"/>
              <a:gd name="connsiteY106" fmla="*/ 2318084 h 6196264"/>
              <a:gd name="connsiteX107" fmla="*/ 525380 w 4844717"/>
              <a:gd name="connsiteY107" fmla="*/ 2149642 h 6196264"/>
              <a:gd name="connsiteX108" fmla="*/ 429127 w 4844717"/>
              <a:gd name="connsiteY108" fmla="*/ 1933074 h 6196264"/>
              <a:gd name="connsiteX109" fmla="*/ 332875 w 4844717"/>
              <a:gd name="connsiteY109" fmla="*/ 2053390 h 6196264"/>
              <a:gd name="connsiteX110" fmla="*/ 212559 w 4844717"/>
              <a:gd name="connsiteY110" fmla="*/ 1957137 h 6196264"/>
              <a:gd name="connsiteX111" fmla="*/ 356938 w 4844717"/>
              <a:gd name="connsiteY111" fmla="*/ 1860884 h 6196264"/>
              <a:gd name="connsiteX112" fmla="*/ 356938 w 4844717"/>
              <a:gd name="connsiteY112" fmla="*/ 1692442 h 6196264"/>
              <a:gd name="connsiteX113" fmla="*/ 140369 w 4844717"/>
              <a:gd name="connsiteY113" fmla="*/ 1716505 h 6196264"/>
              <a:gd name="connsiteX114" fmla="*/ 20053 w 4844717"/>
              <a:gd name="connsiteY114" fmla="*/ 1764632 h 6196264"/>
              <a:gd name="connsiteX115" fmla="*/ 20053 w 4844717"/>
              <a:gd name="connsiteY115" fmla="*/ 1572127 h 6196264"/>
              <a:gd name="connsiteX116" fmla="*/ 68180 w 4844717"/>
              <a:gd name="connsiteY116" fmla="*/ 1307432 h 619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844717" h="6196264">
                <a:moveTo>
                  <a:pt x="92243" y="1355558"/>
                </a:moveTo>
                <a:cubicBezTo>
                  <a:pt x="100264" y="1267326"/>
                  <a:pt x="68180" y="1126958"/>
                  <a:pt x="116306" y="1090863"/>
                </a:cubicBezTo>
                <a:cubicBezTo>
                  <a:pt x="164432" y="1054768"/>
                  <a:pt x="308812" y="1175085"/>
                  <a:pt x="381001" y="1138990"/>
                </a:cubicBezTo>
                <a:cubicBezTo>
                  <a:pt x="453191" y="1102895"/>
                  <a:pt x="461212" y="906379"/>
                  <a:pt x="549443" y="874295"/>
                </a:cubicBezTo>
                <a:cubicBezTo>
                  <a:pt x="637674" y="842211"/>
                  <a:pt x="834190" y="954505"/>
                  <a:pt x="910390" y="946484"/>
                </a:cubicBezTo>
                <a:cubicBezTo>
                  <a:pt x="986590" y="938463"/>
                  <a:pt x="982580" y="874295"/>
                  <a:pt x="1006643" y="826169"/>
                </a:cubicBezTo>
                <a:cubicBezTo>
                  <a:pt x="1030706" y="778043"/>
                  <a:pt x="1022685" y="661738"/>
                  <a:pt x="1054769" y="657727"/>
                </a:cubicBezTo>
                <a:cubicBezTo>
                  <a:pt x="1086853" y="653716"/>
                  <a:pt x="1167064" y="806116"/>
                  <a:pt x="1199148" y="802105"/>
                </a:cubicBezTo>
                <a:cubicBezTo>
                  <a:pt x="1231232" y="798094"/>
                  <a:pt x="1207170" y="661737"/>
                  <a:pt x="1247275" y="633663"/>
                </a:cubicBezTo>
                <a:cubicBezTo>
                  <a:pt x="1287380" y="605589"/>
                  <a:pt x="1383633" y="673768"/>
                  <a:pt x="1439780" y="633663"/>
                </a:cubicBezTo>
                <a:cubicBezTo>
                  <a:pt x="1495927" y="593558"/>
                  <a:pt x="1576138" y="445169"/>
                  <a:pt x="1584159" y="393032"/>
                </a:cubicBezTo>
                <a:cubicBezTo>
                  <a:pt x="1592180" y="340895"/>
                  <a:pt x="1471864" y="364958"/>
                  <a:pt x="1487906" y="320842"/>
                </a:cubicBezTo>
                <a:cubicBezTo>
                  <a:pt x="1503948" y="276726"/>
                  <a:pt x="1620253" y="136358"/>
                  <a:pt x="1680411" y="128337"/>
                </a:cubicBezTo>
                <a:cubicBezTo>
                  <a:pt x="1740569" y="120316"/>
                  <a:pt x="1816769" y="268705"/>
                  <a:pt x="1848853" y="272716"/>
                </a:cubicBezTo>
                <a:cubicBezTo>
                  <a:pt x="1880937" y="276727"/>
                  <a:pt x="1848854" y="196516"/>
                  <a:pt x="1872917" y="152400"/>
                </a:cubicBezTo>
                <a:cubicBezTo>
                  <a:pt x="1896980" y="108284"/>
                  <a:pt x="1929064" y="16042"/>
                  <a:pt x="1993232" y="8021"/>
                </a:cubicBezTo>
                <a:cubicBezTo>
                  <a:pt x="2057400" y="0"/>
                  <a:pt x="2201779" y="92242"/>
                  <a:pt x="2257927" y="104274"/>
                </a:cubicBezTo>
                <a:cubicBezTo>
                  <a:pt x="2314075" y="116306"/>
                  <a:pt x="2281991" y="84221"/>
                  <a:pt x="2330117" y="80211"/>
                </a:cubicBezTo>
                <a:cubicBezTo>
                  <a:pt x="2378243" y="76201"/>
                  <a:pt x="2482517" y="44116"/>
                  <a:pt x="2546685" y="80211"/>
                </a:cubicBezTo>
                <a:cubicBezTo>
                  <a:pt x="2610853" y="116306"/>
                  <a:pt x="2658980" y="280737"/>
                  <a:pt x="2715127" y="296779"/>
                </a:cubicBezTo>
                <a:cubicBezTo>
                  <a:pt x="2771274" y="312821"/>
                  <a:pt x="2839453" y="180473"/>
                  <a:pt x="2883569" y="176463"/>
                </a:cubicBezTo>
                <a:cubicBezTo>
                  <a:pt x="2927685" y="172452"/>
                  <a:pt x="2939717" y="280737"/>
                  <a:pt x="2979822" y="272716"/>
                </a:cubicBezTo>
                <a:cubicBezTo>
                  <a:pt x="3019927" y="264695"/>
                  <a:pt x="3080085" y="168442"/>
                  <a:pt x="3124201" y="128337"/>
                </a:cubicBezTo>
                <a:cubicBezTo>
                  <a:pt x="3168317" y="88232"/>
                  <a:pt x="3212433" y="16042"/>
                  <a:pt x="3244517" y="32084"/>
                </a:cubicBezTo>
                <a:cubicBezTo>
                  <a:pt x="3276601" y="48126"/>
                  <a:pt x="3284622" y="172453"/>
                  <a:pt x="3316706" y="224590"/>
                </a:cubicBezTo>
                <a:cubicBezTo>
                  <a:pt x="3348790" y="276727"/>
                  <a:pt x="3433012" y="256673"/>
                  <a:pt x="3437022" y="344905"/>
                </a:cubicBezTo>
                <a:cubicBezTo>
                  <a:pt x="3441033" y="433136"/>
                  <a:pt x="3380874" y="693821"/>
                  <a:pt x="3340769" y="753979"/>
                </a:cubicBezTo>
                <a:cubicBezTo>
                  <a:pt x="3300664" y="814137"/>
                  <a:pt x="3220453" y="685800"/>
                  <a:pt x="3196390" y="705853"/>
                </a:cubicBezTo>
                <a:cubicBezTo>
                  <a:pt x="3172327" y="725906"/>
                  <a:pt x="3164306" y="822158"/>
                  <a:pt x="3196390" y="874295"/>
                </a:cubicBezTo>
                <a:cubicBezTo>
                  <a:pt x="3228474" y="926432"/>
                  <a:pt x="3352801" y="966537"/>
                  <a:pt x="3388896" y="1018674"/>
                </a:cubicBezTo>
                <a:cubicBezTo>
                  <a:pt x="3424991" y="1070811"/>
                  <a:pt x="3396917" y="1130969"/>
                  <a:pt x="3412959" y="1187116"/>
                </a:cubicBezTo>
                <a:cubicBezTo>
                  <a:pt x="3429001" y="1243263"/>
                  <a:pt x="3457074" y="1335505"/>
                  <a:pt x="3485148" y="1355558"/>
                </a:cubicBezTo>
                <a:cubicBezTo>
                  <a:pt x="3513222" y="1375611"/>
                  <a:pt x="3549317" y="1227222"/>
                  <a:pt x="3581401" y="1307432"/>
                </a:cubicBezTo>
                <a:cubicBezTo>
                  <a:pt x="3613485" y="1387642"/>
                  <a:pt x="3621506" y="1740568"/>
                  <a:pt x="3677653" y="1836821"/>
                </a:cubicBezTo>
                <a:cubicBezTo>
                  <a:pt x="3733800" y="1933074"/>
                  <a:pt x="3846096" y="1856874"/>
                  <a:pt x="3918285" y="1884948"/>
                </a:cubicBezTo>
                <a:cubicBezTo>
                  <a:pt x="3990475" y="1913022"/>
                  <a:pt x="4090737" y="1965158"/>
                  <a:pt x="4110790" y="2005263"/>
                </a:cubicBezTo>
                <a:cubicBezTo>
                  <a:pt x="4130843" y="2045368"/>
                  <a:pt x="4046622" y="2081463"/>
                  <a:pt x="4038601" y="2125579"/>
                </a:cubicBezTo>
                <a:cubicBezTo>
                  <a:pt x="4030580" y="2169695"/>
                  <a:pt x="4074696" y="2221832"/>
                  <a:pt x="4062664" y="2269958"/>
                </a:cubicBezTo>
                <a:cubicBezTo>
                  <a:pt x="4050632" y="2318084"/>
                  <a:pt x="3934327" y="2374232"/>
                  <a:pt x="3966411" y="2414337"/>
                </a:cubicBezTo>
                <a:cubicBezTo>
                  <a:pt x="3998495" y="2454442"/>
                  <a:pt x="4199022" y="2458453"/>
                  <a:pt x="4255169" y="2510590"/>
                </a:cubicBezTo>
                <a:cubicBezTo>
                  <a:pt x="4311316" y="2562727"/>
                  <a:pt x="4307306" y="2650958"/>
                  <a:pt x="4303296" y="2727158"/>
                </a:cubicBezTo>
                <a:cubicBezTo>
                  <a:pt x="4299286" y="2803358"/>
                  <a:pt x="4219075" y="2919664"/>
                  <a:pt x="4231106" y="2967790"/>
                </a:cubicBezTo>
                <a:cubicBezTo>
                  <a:pt x="4243137" y="3015916"/>
                  <a:pt x="4367464" y="2971800"/>
                  <a:pt x="4375485" y="3015916"/>
                </a:cubicBezTo>
                <a:cubicBezTo>
                  <a:pt x="4383506" y="3060032"/>
                  <a:pt x="4259179" y="3188368"/>
                  <a:pt x="4279232" y="3232484"/>
                </a:cubicBezTo>
                <a:cubicBezTo>
                  <a:pt x="4299285" y="3276600"/>
                  <a:pt x="4447675" y="3240506"/>
                  <a:pt x="4495801" y="3280611"/>
                </a:cubicBezTo>
                <a:cubicBezTo>
                  <a:pt x="4543927" y="3320716"/>
                  <a:pt x="4527885" y="3408948"/>
                  <a:pt x="4567990" y="3473116"/>
                </a:cubicBezTo>
                <a:cubicBezTo>
                  <a:pt x="4608095" y="3537284"/>
                  <a:pt x="4712369" y="3585411"/>
                  <a:pt x="4736432" y="3665621"/>
                </a:cubicBezTo>
                <a:cubicBezTo>
                  <a:pt x="4760495" y="3745832"/>
                  <a:pt x="4716379" y="3854116"/>
                  <a:pt x="4712369" y="3954379"/>
                </a:cubicBezTo>
                <a:cubicBezTo>
                  <a:pt x="4708359" y="4054642"/>
                  <a:pt x="4692316" y="4186990"/>
                  <a:pt x="4712369" y="4267200"/>
                </a:cubicBezTo>
                <a:cubicBezTo>
                  <a:pt x="4732422" y="4347411"/>
                  <a:pt x="4844717" y="4399547"/>
                  <a:pt x="4832685" y="4435642"/>
                </a:cubicBezTo>
                <a:cubicBezTo>
                  <a:pt x="4820654" y="4471737"/>
                  <a:pt x="4648201" y="4447674"/>
                  <a:pt x="4640180" y="4483769"/>
                </a:cubicBezTo>
                <a:cubicBezTo>
                  <a:pt x="4632159" y="4519864"/>
                  <a:pt x="4772528" y="4592053"/>
                  <a:pt x="4784559" y="4652211"/>
                </a:cubicBezTo>
                <a:cubicBezTo>
                  <a:pt x="4796590" y="4712369"/>
                  <a:pt x="4728411" y="4792579"/>
                  <a:pt x="4712369" y="4844716"/>
                </a:cubicBezTo>
                <a:cubicBezTo>
                  <a:pt x="4696327" y="4896853"/>
                  <a:pt x="4724401" y="4920916"/>
                  <a:pt x="4688306" y="4965032"/>
                </a:cubicBezTo>
                <a:cubicBezTo>
                  <a:pt x="4652211" y="5009148"/>
                  <a:pt x="4515854" y="5053264"/>
                  <a:pt x="4495801" y="5109411"/>
                </a:cubicBezTo>
                <a:cubicBezTo>
                  <a:pt x="4475748" y="5165558"/>
                  <a:pt x="4600074" y="5249779"/>
                  <a:pt x="4567990" y="5301916"/>
                </a:cubicBezTo>
                <a:cubicBezTo>
                  <a:pt x="4535906" y="5354053"/>
                  <a:pt x="4367464" y="5362074"/>
                  <a:pt x="4303296" y="5422232"/>
                </a:cubicBezTo>
                <a:cubicBezTo>
                  <a:pt x="4239128" y="5482390"/>
                  <a:pt x="4182980" y="5662863"/>
                  <a:pt x="4182980" y="5662863"/>
                </a:cubicBezTo>
                <a:cubicBezTo>
                  <a:pt x="4158917" y="5710989"/>
                  <a:pt x="4191001" y="5715001"/>
                  <a:pt x="4158917" y="5710990"/>
                </a:cubicBezTo>
                <a:cubicBezTo>
                  <a:pt x="4126833" y="5706979"/>
                  <a:pt x="4038601" y="5630779"/>
                  <a:pt x="3990475" y="5638800"/>
                </a:cubicBezTo>
                <a:cubicBezTo>
                  <a:pt x="3942349" y="5646821"/>
                  <a:pt x="3926306" y="5739063"/>
                  <a:pt x="3870159" y="5759116"/>
                </a:cubicBezTo>
                <a:cubicBezTo>
                  <a:pt x="3814012" y="5779169"/>
                  <a:pt x="3689685" y="5731042"/>
                  <a:pt x="3653590" y="5759116"/>
                </a:cubicBezTo>
                <a:cubicBezTo>
                  <a:pt x="3617495" y="5787190"/>
                  <a:pt x="3657600" y="5899484"/>
                  <a:pt x="3653590" y="5927558"/>
                </a:cubicBezTo>
                <a:cubicBezTo>
                  <a:pt x="3649580" y="5955632"/>
                  <a:pt x="3637548" y="5899484"/>
                  <a:pt x="3629527" y="5927558"/>
                </a:cubicBezTo>
                <a:cubicBezTo>
                  <a:pt x="3621506" y="5955632"/>
                  <a:pt x="3625517" y="6083968"/>
                  <a:pt x="3605464" y="6096000"/>
                </a:cubicBezTo>
                <a:cubicBezTo>
                  <a:pt x="3585411" y="6108032"/>
                  <a:pt x="3557337" y="5987716"/>
                  <a:pt x="3509211" y="5999748"/>
                </a:cubicBezTo>
                <a:cubicBezTo>
                  <a:pt x="3461085" y="6011780"/>
                  <a:pt x="3388895" y="6140116"/>
                  <a:pt x="3316706" y="6168190"/>
                </a:cubicBezTo>
                <a:cubicBezTo>
                  <a:pt x="3244517" y="6196264"/>
                  <a:pt x="3160296" y="6176211"/>
                  <a:pt x="3076075" y="6168190"/>
                </a:cubicBezTo>
                <a:cubicBezTo>
                  <a:pt x="2991854" y="6160169"/>
                  <a:pt x="2887580" y="6144126"/>
                  <a:pt x="2811380" y="6120063"/>
                </a:cubicBezTo>
                <a:cubicBezTo>
                  <a:pt x="2735180" y="6096000"/>
                  <a:pt x="2671012" y="6047874"/>
                  <a:pt x="2618875" y="6023811"/>
                </a:cubicBezTo>
                <a:cubicBezTo>
                  <a:pt x="2566738" y="5999748"/>
                  <a:pt x="2530643" y="5979695"/>
                  <a:pt x="2498559" y="5975684"/>
                </a:cubicBezTo>
                <a:cubicBezTo>
                  <a:pt x="2466475" y="5971673"/>
                  <a:pt x="2466474" y="5995737"/>
                  <a:pt x="2426369" y="5999748"/>
                </a:cubicBezTo>
                <a:cubicBezTo>
                  <a:pt x="2386264" y="6003759"/>
                  <a:pt x="2277980" y="6023811"/>
                  <a:pt x="2257927" y="5999748"/>
                </a:cubicBezTo>
                <a:cubicBezTo>
                  <a:pt x="2237874" y="5975685"/>
                  <a:pt x="2326106" y="5867401"/>
                  <a:pt x="2306053" y="5855369"/>
                </a:cubicBezTo>
                <a:cubicBezTo>
                  <a:pt x="2286000" y="5843337"/>
                  <a:pt x="2181727" y="5935579"/>
                  <a:pt x="2137611" y="5927558"/>
                </a:cubicBezTo>
                <a:cubicBezTo>
                  <a:pt x="2093495" y="5919537"/>
                  <a:pt x="2057401" y="5867400"/>
                  <a:pt x="2041359" y="5807242"/>
                </a:cubicBezTo>
                <a:cubicBezTo>
                  <a:pt x="2025317" y="5747084"/>
                  <a:pt x="2045369" y="5642811"/>
                  <a:pt x="2041359" y="5566611"/>
                </a:cubicBezTo>
                <a:cubicBezTo>
                  <a:pt x="2037349" y="5490411"/>
                  <a:pt x="1973180" y="5382126"/>
                  <a:pt x="2017296" y="5350042"/>
                </a:cubicBezTo>
                <a:cubicBezTo>
                  <a:pt x="2061412" y="5317958"/>
                  <a:pt x="2281990" y="5422231"/>
                  <a:pt x="2306053" y="5374105"/>
                </a:cubicBezTo>
                <a:cubicBezTo>
                  <a:pt x="2330116" y="5325979"/>
                  <a:pt x="2205791" y="5117431"/>
                  <a:pt x="2161675" y="5061284"/>
                </a:cubicBezTo>
                <a:cubicBezTo>
                  <a:pt x="2117559" y="5005137"/>
                  <a:pt x="2061412" y="5073316"/>
                  <a:pt x="2041359" y="5037221"/>
                </a:cubicBezTo>
                <a:cubicBezTo>
                  <a:pt x="2021306" y="5001126"/>
                  <a:pt x="2049380" y="4892842"/>
                  <a:pt x="2041359" y="4844716"/>
                </a:cubicBezTo>
                <a:cubicBezTo>
                  <a:pt x="2033338" y="4796590"/>
                  <a:pt x="2017295" y="4756484"/>
                  <a:pt x="1993232" y="4748463"/>
                </a:cubicBezTo>
                <a:cubicBezTo>
                  <a:pt x="1969169" y="4740442"/>
                  <a:pt x="1917032" y="4812632"/>
                  <a:pt x="1896980" y="4796590"/>
                </a:cubicBezTo>
                <a:cubicBezTo>
                  <a:pt x="1876928" y="4780548"/>
                  <a:pt x="1905001" y="4656222"/>
                  <a:pt x="1872917" y="4652211"/>
                </a:cubicBezTo>
                <a:cubicBezTo>
                  <a:pt x="1840833" y="4648200"/>
                  <a:pt x="1752601" y="4768517"/>
                  <a:pt x="1704475" y="4772527"/>
                </a:cubicBezTo>
                <a:cubicBezTo>
                  <a:pt x="1656349" y="4776537"/>
                  <a:pt x="1636296" y="4700337"/>
                  <a:pt x="1584159" y="4676274"/>
                </a:cubicBezTo>
                <a:cubicBezTo>
                  <a:pt x="1532022" y="4652211"/>
                  <a:pt x="1451811" y="4668253"/>
                  <a:pt x="1391653" y="4628148"/>
                </a:cubicBezTo>
                <a:cubicBezTo>
                  <a:pt x="1331495" y="4588043"/>
                  <a:pt x="1283369" y="4451684"/>
                  <a:pt x="1223211" y="4435642"/>
                </a:cubicBezTo>
                <a:cubicBezTo>
                  <a:pt x="1163053" y="4419600"/>
                  <a:pt x="1090864" y="4547937"/>
                  <a:pt x="1030706" y="4531895"/>
                </a:cubicBezTo>
                <a:cubicBezTo>
                  <a:pt x="970548" y="4515853"/>
                  <a:pt x="870285" y="4435643"/>
                  <a:pt x="862264" y="4339390"/>
                </a:cubicBezTo>
                <a:cubicBezTo>
                  <a:pt x="854243" y="4243137"/>
                  <a:pt x="942475" y="4034590"/>
                  <a:pt x="982580" y="3954379"/>
                </a:cubicBezTo>
                <a:cubicBezTo>
                  <a:pt x="1022685" y="3874169"/>
                  <a:pt x="1110917" y="3882190"/>
                  <a:pt x="1102896" y="3858127"/>
                </a:cubicBezTo>
                <a:cubicBezTo>
                  <a:pt x="1094875" y="3834064"/>
                  <a:pt x="966537" y="3834063"/>
                  <a:pt x="934453" y="3810000"/>
                </a:cubicBezTo>
                <a:cubicBezTo>
                  <a:pt x="902369" y="3785937"/>
                  <a:pt x="930443" y="3741822"/>
                  <a:pt x="910390" y="3713748"/>
                </a:cubicBezTo>
                <a:cubicBezTo>
                  <a:pt x="890338" y="3685674"/>
                  <a:pt x="794085" y="3673642"/>
                  <a:pt x="814138" y="3641558"/>
                </a:cubicBezTo>
                <a:cubicBezTo>
                  <a:pt x="834191" y="3609474"/>
                  <a:pt x="1006643" y="3569368"/>
                  <a:pt x="1030706" y="3521242"/>
                </a:cubicBezTo>
                <a:cubicBezTo>
                  <a:pt x="1054769" y="3473116"/>
                  <a:pt x="954506" y="3404937"/>
                  <a:pt x="958517" y="3352800"/>
                </a:cubicBezTo>
                <a:cubicBezTo>
                  <a:pt x="962528" y="3300663"/>
                  <a:pt x="1062790" y="3256547"/>
                  <a:pt x="1054769" y="3208421"/>
                </a:cubicBezTo>
                <a:cubicBezTo>
                  <a:pt x="1046748" y="3160295"/>
                  <a:pt x="942474" y="3112168"/>
                  <a:pt x="910390" y="3064042"/>
                </a:cubicBezTo>
                <a:cubicBezTo>
                  <a:pt x="878306" y="3015916"/>
                  <a:pt x="890338" y="2919663"/>
                  <a:pt x="862264" y="2919663"/>
                </a:cubicBezTo>
                <a:cubicBezTo>
                  <a:pt x="834190" y="2919663"/>
                  <a:pt x="774032" y="3084095"/>
                  <a:pt x="741948" y="3064042"/>
                </a:cubicBezTo>
                <a:cubicBezTo>
                  <a:pt x="709864" y="3043990"/>
                  <a:pt x="697833" y="2871538"/>
                  <a:pt x="669759" y="2799348"/>
                </a:cubicBezTo>
                <a:cubicBezTo>
                  <a:pt x="641685" y="2727159"/>
                  <a:pt x="589548" y="2687053"/>
                  <a:pt x="573506" y="2630905"/>
                </a:cubicBezTo>
                <a:cubicBezTo>
                  <a:pt x="557464" y="2574758"/>
                  <a:pt x="585537" y="2506579"/>
                  <a:pt x="573506" y="2462463"/>
                </a:cubicBezTo>
                <a:cubicBezTo>
                  <a:pt x="561475" y="2418347"/>
                  <a:pt x="489285" y="2390274"/>
                  <a:pt x="501317" y="2366211"/>
                </a:cubicBezTo>
                <a:cubicBezTo>
                  <a:pt x="513349" y="2342148"/>
                  <a:pt x="641686" y="2354179"/>
                  <a:pt x="645696" y="2318084"/>
                </a:cubicBezTo>
                <a:cubicBezTo>
                  <a:pt x="649706" y="2281989"/>
                  <a:pt x="561475" y="2213810"/>
                  <a:pt x="525380" y="2149642"/>
                </a:cubicBezTo>
                <a:cubicBezTo>
                  <a:pt x="489285" y="2085474"/>
                  <a:pt x="461211" y="1949116"/>
                  <a:pt x="429127" y="1933074"/>
                </a:cubicBezTo>
                <a:cubicBezTo>
                  <a:pt x="397043" y="1917032"/>
                  <a:pt x="368970" y="2049380"/>
                  <a:pt x="332875" y="2053390"/>
                </a:cubicBezTo>
                <a:cubicBezTo>
                  <a:pt x="296780" y="2057400"/>
                  <a:pt x="208548" y="1989221"/>
                  <a:pt x="212559" y="1957137"/>
                </a:cubicBezTo>
                <a:cubicBezTo>
                  <a:pt x="216570" y="1925053"/>
                  <a:pt x="332875" y="1905000"/>
                  <a:pt x="356938" y="1860884"/>
                </a:cubicBezTo>
                <a:cubicBezTo>
                  <a:pt x="381001" y="1816768"/>
                  <a:pt x="393033" y="1716505"/>
                  <a:pt x="356938" y="1692442"/>
                </a:cubicBezTo>
                <a:cubicBezTo>
                  <a:pt x="320843" y="1668379"/>
                  <a:pt x="196517" y="1704473"/>
                  <a:pt x="140369" y="1716505"/>
                </a:cubicBezTo>
                <a:cubicBezTo>
                  <a:pt x="84221" y="1728537"/>
                  <a:pt x="40106" y="1788695"/>
                  <a:pt x="20053" y="1764632"/>
                </a:cubicBezTo>
                <a:cubicBezTo>
                  <a:pt x="0" y="1740569"/>
                  <a:pt x="12032" y="1648327"/>
                  <a:pt x="20053" y="1572127"/>
                </a:cubicBezTo>
                <a:cubicBezTo>
                  <a:pt x="28074" y="1495927"/>
                  <a:pt x="48127" y="1401679"/>
                  <a:pt x="68180" y="130743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505607" y="5462336"/>
            <a:ext cx="614832" cy="378493"/>
          </a:xfrm>
          <a:custGeom>
            <a:avLst/>
            <a:gdLst>
              <a:gd name="connsiteX0" fmla="*/ 5383684 w 5574753"/>
              <a:gd name="connsiteY0" fmla="*/ 2501971 h 3431822"/>
              <a:gd name="connsiteX1" fmla="*/ 5206263 w 5574753"/>
              <a:gd name="connsiteY1" fmla="*/ 2488324 h 3431822"/>
              <a:gd name="connsiteX2" fmla="*/ 5124377 w 5574753"/>
              <a:gd name="connsiteY2" fmla="*/ 2461028 h 3431822"/>
              <a:gd name="connsiteX3" fmla="*/ 5028842 w 5574753"/>
              <a:gd name="connsiteY3" fmla="*/ 2447380 h 3431822"/>
              <a:gd name="connsiteX4" fmla="*/ 4537523 w 5574753"/>
              <a:gd name="connsiteY4" fmla="*/ 2474676 h 3431822"/>
              <a:gd name="connsiteX5" fmla="*/ 4346454 w 5574753"/>
              <a:gd name="connsiteY5" fmla="*/ 2529267 h 3431822"/>
              <a:gd name="connsiteX6" fmla="*/ 4237272 w 5574753"/>
              <a:gd name="connsiteY6" fmla="*/ 2542915 h 3431822"/>
              <a:gd name="connsiteX7" fmla="*/ 4141738 w 5574753"/>
              <a:gd name="connsiteY7" fmla="*/ 2570210 h 3431822"/>
              <a:gd name="connsiteX8" fmla="*/ 4046204 w 5574753"/>
              <a:gd name="connsiteY8" fmla="*/ 2597506 h 3431822"/>
              <a:gd name="connsiteX9" fmla="*/ 4005260 w 5574753"/>
              <a:gd name="connsiteY9" fmla="*/ 2624801 h 3431822"/>
              <a:gd name="connsiteX10" fmla="*/ 3950669 w 5574753"/>
              <a:gd name="connsiteY10" fmla="*/ 2638449 h 3431822"/>
              <a:gd name="connsiteX11" fmla="*/ 3786896 w 5574753"/>
              <a:gd name="connsiteY11" fmla="*/ 2665745 h 3431822"/>
              <a:gd name="connsiteX12" fmla="*/ 3705010 w 5574753"/>
              <a:gd name="connsiteY12" fmla="*/ 2706688 h 3431822"/>
              <a:gd name="connsiteX13" fmla="*/ 3664066 w 5574753"/>
              <a:gd name="connsiteY13" fmla="*/ 2747631 h 3431822"/>
              <a:gd name="connsiteX14" fmla="*/ 3582180 w 5574753"/>
              <a:gd name="connsiteY14" fmla="*/ 2774927 h 3431822"/>
              <a:gd name="connsiteX15" fmla="*/ 3541237 w 5574753"/>
              <a:gd name="connsiteY15" fmla="*/ 2802222 h 3431822"/>
              <a:gd name="connsiteX16" fmla="*/ 3500293 w 5574753"/>
              <a:gd name="connsiteY16" fmla="*/ 2815870 h 3431822"/>
              <a:gd name="connsiteX17" fmla="*/ 3459350 w 5574753"/>
              <a:gd name="connsiteY17" fmla="*/ 2856813 h 3431822"/>
              <a:gd name="connsiteX18" fmla="*/ 3418407 w 5574753"/>
              <a:gd name="connsiteY18" fmla="*/ 2911404 h 3431822"/>
              <a:gd name="connsiteX19" fmla="*/ 3377463 w 5574753"/>
              <a:gd name="connsiteY19" fmla="*/ 2938700 h 3431822"/>
              <a:gd name="connsiteX20" fmla="*/ 3350168 w 5574753"/>
              <a:gd name="connsiteY20" fmla="*/ 2993291 h 3431822"/>
              <a:gd name="connsiteX21" fmla="*/ 3213690 w 5574753"/>
              <a:gd name="connsiteY21" fmla="*/ 3116121 h 3431822"/>
              <a:gd name="connsiteX22" fmla="*/ 3145451 w 5574753"/>
              <a:gd name="connsiteY22" fmla="*/ 3198007 h 3431822"/>
              <a:gd name="connsiteX23" fmla="*/ 3104508 w 5574753"/>
              <a:gd name="connsiteY23" fmla="*/ 3225303 h 3431822"/>
              <a:gd name="connsiteX24" fmla="*/ 3077213 w 5574753"/>
              <a:gd name="connsiteY24" fmla="*/ 3266246 h 3431822"/>
              <a:gd name="connsiteX25" fmla="*/ 2981678 w 5574753"/>
              <a:gd name="connsiteY25" fmla="*/ 3334485 h 3431822"/>
              <a:gd name="connsiteX26" fmla="*/ 2940735 w 5574753"/>
              <a:gd name="connsiteY26" fmla="*/ 3348133 h 3431822"/>
              <a:gd name="connsiteX27" fmla="*/ 2899792 w 5574753"/>
              <a:gd name="connsiteY27" fmla="*/ 3375428 h 3431822"/>
              <a:gd name="connsiteX28" fmla="*/ 2804257 w 5574753"/>
              <a:gd name="connsiteY28" fmla="*/ 3402724 h 3431822"/>
              <a:gd name="connsiteX29" fmla="*/ 2640484 w 5574753"/>
              <a:gd name="connsiteY29" fmla="*/ 3430019 h 3431822"/>
              <a:gd name="connsiteX30" fmla="*/ 2326586 w 5574753"/>
              <a:gd name="connsiteY30" fmla="*/ 3402724 h 3431822"/>
              <a:gd name="connsiteX31" fmla="*/ 2285642 w 5574753"/>
              <a:gd name="connsiteY31" fmla="*/ 3389076 h 3431822"/>
              <a:gd name="connsiteX32" fmla="*/ 2244699 w 5574753"/>
              <a:gd name="connsiteY32" fmla="*/ 3348133 h 3431822"/>
              <a:gd name="connsiteX33" fmla="*/ 2217404 w 5574753"/>
              <a:gd name="connsiteY33" fmla="*/ 3307189 h 3431822"/>
              <a:gd name="connsiteX34" fmla="*/ 2176460 w 5574753"/>
              <a:gd name="connsiteY34" fmla="*/ 3293542 h 3431822"/>
              <a:gd name="connsiteX35" fmla="*/ 2121869 w 5574753"/>
              <a:gd name="connsiteY35" fmla="*/ 3266246 h 3431822"/>
              <a:gd name="connsiteX36" fmla="*/ 2094574 w 5574753"/>
              <a:gd name="connsiteY36" fmla="*/ 3211655 h 3431822"/>
              <a:gd name="connsiteX37" fmla="*/ 2053631 w 5574753"/>
              <a:gd name="connsiteY37" fmla="*/ 3184359 h 3431822"/>
              <a:gd name="connsiteX38" fmla="*/ 1944448 w 5574753"/>
              <a:gd name="connsiteY38" fmla="*/ 3143416 h 3431822"/>
              <a:gd name="connsiteX39" fmla="*/ 1889857 w 5574753"/>
              <a:gd name="connsiteY39" fmla="*/ 3116121 h 3431822"/>
              <a:gd name="connsiteX40" fmla="*/ 1753380 w 5574753"/>
              <a:gd name="connsiteY40" fmla="*/ 2952348 h 3431822"/>
              <a:gd name="connsiteX41" fmla="*/ 1712437 w 5574753"/>
              <a:gd name="connsiteY41" fmla="*/ 2938700 h 3431822"/>
              <a:gd name="connsiteX42" fmla="*/ 1657845 w 5574753"/>
              <a:gd name="connsiteY42" fmla="*/ 2911404 h 3431822"/>
              <a:gd name="connsiteX43" fmla="*/ 1603254 w 5574753"/>
              <a:gd name="connsiteY43" fmla="*/ 2897757 h 3431822"/>
              <a:gd name="connsiteX44" fmla="*/ 1480425 w 5574753"/>
              <a:gd name="connsiteY44" fmla="*/ 2829518 h 3431822"/>
              <a:gd name="connsiteX45" fmla="*/ 1439481 w 5574753"/>
              <a:gd name="connsiteY45" fmla="*/ 2802222 h 3431822"/>
              <a:gd name="connsiteX46" fmla="*/ 1384890 w 5574753"/>
              <a:gd name="connsiteY46" fmla="*/ 2788574 h 3431822"/>
              <a:gd name="connsiteX47" fmla="*/ 1289356 w 5574753"/>
              <a:gd name="connsiteY47" fmla="*/ 2706688 h 3431822"/>
              <a:gd name="connsiteX48" fmla="*/ 1221117 w 5574753"/>
              <a:gd name="connsiteY48" fmla="*/ 2693040 h 3431822"/>
              <a:gd name="connsiteX49" fmla="*/ 1111935 w 5574753"/>
              <a:gd name="connsiteY49" fmla="*/ 2665745 h 3431822"/>
              <a:gd name="connsiteX50" fmla="*/ 1043696 w 5574753"/>
              <a:gd name="connsiteY50" fmla="*/ 2652097 h 3431822"/>
              <a:gd name="connsiteX51" fmla="*/ 989105 w 5574753"/>
              <a:gd name="connsiteY51" fmla="*/ 2638449 h 3431822"/>
              <a:gd name="connsiteX52" fmla="*/ 948162 w 5574753"/>
              <a:gd name="connsiteY52" fmla="*/ 2611154 h 3431822"/>
              <a:gd name="connsiteX53" fmla="*/ 920866 w 5574753"/>
              <a:gd name="connsiteY53" fmla="*/ 2556562 h 3431822"/>
              <a:gd name="connsiteX54" fmla="*/ 838980 w 5574753"/>
              <a:gd name="connsiteY54" fmla="*/ 2529267 h 3431822"/>
              <a:gd name="connsiteX55" fmla="*/ 593320 w 5574753"/>
              <a:gd name="connsiteY55" fmla="*/ 2474676 h 3431822"/>
              <a:gd name="connsiteX56" fmla="*/ 429547 w 5574753"/>
              <a:gd name="connsiteY56" fmla="*/ 2461028 h 3431822"/>
              <a:gd name="connsiteX57" fmla="*/ 374956 w 5574753"/>
              <a:gd name="connsiteY57" fmla="*/ 2433733 h 3431822"/>
              <a:gd name="connsiteX58" fmla="*/ 334013 w 5574753"/>
              <a:gd name="connsiteY58" fmla="*/ 2392789 h 3431822"/>
              <a:gd name="connsiteX59" fmla="*/ 211183 w 5574753"/>
              <a:gd name="connsiteY59" fmla="*/ 2324551 h 3431822"/>
              <a:gd name="connsiteX60" fmla="*/ 170239 w 5574753"/>
              <a:gd name="connsiteY60" fmla="*/ 2297255 h 3431822"/>
              <a:gd name="connsiteX61" fmla="*/ 129296 w 5574753"/>
              <a:gd name="connsiteY61" fmla="*/ 2283607 h 3431822"/>
              <a:gd name="connsiteX62" fmla="*/ 74705 w 5574753"/>
              <a:gd name="connsiteY62" fmla="*/ 2256312 h 3431822"/>
              <a:gd name="connsiteX63" fmla="*/ 47410 w 5574753"/>
              <a:gd name="connsiteY63" fmla="*/ 2215368 h 3431822"/>
              <a:gd name="connsiteX64" fmla="*/ 6466 w 5574753"/>
              <a:gd name="connsiteY64" fmla="*/ 2160777 h 3431822"/>
              <a:gd name="connsiteX65" fmla="*/ 20114 w 5574753"/>
              <a:gd name="connsiteY65" fmla="*/ 2024300 h 3431822"/>
              <a:gd name="connsiteX66" fmla="*/ 33762 w 5574753"/>
              <a:gd name="connsiteY66" fmla="*/ 1983357 h 3431822"/>
              <a:gd name="connsiteX67" fmla="*/ 74705 w 5574753"/>
              <a:gd name="connsiteY67" fmla="*/ 1942413 h 3431822"/>
              <a:gd name="connsiteX68" fmla="*/ 142944 w 5574753"/>
              <a:gd name="connsiteY68" fmla="*/ 1874174 h 3431822"/>
              <a:gd name="connsiteX69" fmla="*/ 197535 w 5574753"/>
              <a:gd name="connsiteY69" fmla="*/ 1792288 h 3431822"/>
              <a:gd name="connsiteX70" fmla="*/ 238478 w 5574753"/>
              <a:gd name="connsiteY70" fmla="*/ 1778640 h 3431822"/>
              <a:gd name="connsiteX71" fmla="*/ 429547 w 5574753"/>
              <a:gd name="connsiteY71" fmla="*/ 1696754 h 3431822"/>
              <a:gd name="connsiteX72" fmla="*/ 484138 w 5574753"/>
              <a:gd name="connsiteY72" fmla="*/ 1683106 h 3431822"/>
              <a:gd name="connsiteX73" fmla="*/ 770741 w 5574753"/>
              <a:gd name="connsiteY73" fmla="*/ 1669458 h 3431822"/>
              <a:gd name="connsiteX74" fmla="*/ 866275 w 5574753"/>
              <a:gd name="connsiteY74" fmla="*/ 1642162 h 3431822"/>
              <a:gd name="connsiteX75" fmla="*/ 907219 w 5574753"/>
              <a:gd name="connsiteY75" fmla="*/ 1628515 h 3431822"/>
              <a:gd name="connsiteX76" fmla="*/ 961810 w 5574753"/>
              <a:gd name="connsiteY76" fmla="*/ 1614867 h 3431822"/>
              <a:gd name="connsiteX77" fmla="*/ 1043696 w 5574753"/>
              <a:gd name="connsiteY77" fmla="*/ 1587571 h 3431822"/>
              <a:gd name="connsiteX78" fmla="*/ 1098287 w 5574753"/>
              <a:gd name="connsiteY78" fmla="*/ 1573924 h 3431822"/>
              <a:gd name="connsiteX79" fmla="*/ 1193822 w 5574753"/>
              <a:gd name="connsiteY79" fmla="*/ 1546628 h 3431822"/>
              <a:gd name="connsiteX80" fmla="*/ 1425834 w 5574753"/>
              <a:gd name="connsiteY80" fmla="*/ 1546628 h 3431822"/>
              <a:gd name="connsiteX81" fmla="*/ 1466777 w 5574753"/>
              <a:gd name="connsiteY81" fmla="*/ 1519333 h 3431822"/>
              <a:gd name="connsiteX82" fmla="*/ 1494072 w 5574753"/>
              <a:gd name="connsiteY82" fmla="*/ 1464742 h 3431822"/>
              <a:gd name="connsiteX83" fmla="*/ 1507720 w 5574753"/>
              <a:gd name="connsiteY83" fmla="*/ 1396503 h 3431822"/>
              <a:gd name="connsiteX84" fmla="*/ 1548663 w 5574753"/>
              <a:gd name="connsiteY84" fmla="*/ 1355559 h 3431822"/>
              <a:gd name="connsiteX85" fmla="*/ 1644198 w 5574753"/>
              <a:gd name="connsiteY85" fmla="*/ 1287321 h 3431822"/>
              <a:gd name="connsiteX86" fmla="*/ 1657845 w 5574753"/>
              <a:gd name="connsiteY86" fmla="*/ 1246377 h 3431822"/>
              <a:gd name="connsiteX87" fmla="*/ 1698789 w 5574753"/>
              <a:gd name="connsiteY87" fmla="*/ 1219082 h 3431822"/>
              <a:gd name="connsiteX88" fmla="*/ 1739732 w 5574753"/>
              <a:gd name="connsiteY88" fmla="*/ 1178139 h 3431822"/>
              <a:gd name="connsiteX89" fmla="*/ 1780675 w 5574753"/>
              <a:gd name="connsiteY89" fmla="*/ 1164491 h 3431822"/>
              <a:gd name="connsiteX90" fmla="*/ 1821619 w 5574753"/>
              <a:gd name="connsiteY90" fmla="*/ 1137195 h 3431822"/>
              <a:gd name="connsiteX91" fmla="*/ 1930801 w 5574753"/>
              <a:gd name="connsiteY91" fmla="*/ 1150843 h 3431822"/>
              <a:gd name="connsiteX92" fmla="*/ 2244699 w 5574753"/>
              <a:gd name="connsiteY92" fmla="*/ 1178139 h 3431822"/>
              <a:gd name="connsiteX93" fmla="*/ 2394825 w 5574753"/>
              <a:gd name="connsiteY93" fmla="*/ 1150843 h 3431822"/>
              <a:gd name="connsiteX94" fmla="*/ 2435768 w 5574753"/>
              <a:gd name="connsiteY94" fmla="*/ 1123548 h 3431822"/>
              <a:gd name="connsiteX95" fmla="*/ 2531302 w 5574753"/>
              <a:gd name="connsiteY95" fmla="*/ 973422 h 3431822"/>
              <a:gd name="connsiteX96" fmla="*/ 2572245 w 5574753"/>
              <a:gd name="connsiteY96" fmla="*/ 946127 h 3431822"/>
              <a:gd name="connsiteX97" fmla="*/ 2681428 w 5574753"/>
              <a:gd name="connsiteY97" fmla="*/ 850592 h 3431822"/>
              <a:gd name="connsiteX98" fmla="*/ 2776962 w 5574753"/>
              <a:gd name="connsiteY98" fmla="*/ 768706 h 3431822"/>
              <a:gd name="connsiteX99" fmla="*/ 2817905 w 5574753"/>
              <a:gd name="connsiteY99" fmla="*/ 727762 h 3431822"/>
              <a:gd name="connsiteX100" fmla="*/ 2872496 w 5574753"/>
              <a:gd name="connsiteY100" fmla="*/ 645876 h 3431822"/>
              <a:gd name="connsiteX101" fmla="*/ 2940735 w 5574753"/>
              <a:gd name="connsiteY101" fmla="*/ 563989 h 3431822"/>
              <a:gd name="connsiteX102" fmla="*/ 2981678 w 5574753"/>
              <a:gd name="connsiteY102" fmla="*/ 536694 h 3431822"/>
              <a:gd name="connsiteX103" fmla="*/ 3077213 w 5574753"/>
              <a:gd name="connsiteY103" fmla="*/ 509398 h 3431822"/>
              <a:gd name="connsiteX104" fmla="*/ 3213690 w 5574753"/>
              <a:gd name="connsiteY104" fmla="*/ 482103 h 3431822"/>
              <a:gd name="connsiteX105" fmla="*/ 3295577 w 5574753"/>
              <a:gd name="connsiteY105" fmla="*/ 413864 h 3431822"/>
              <a:gd name="connsiteX106" fmla="*/ 3309225 w 5574753"/>
              <a:gd name="connsiteY106" fmla="*/ 372921 h 3431822"/>
              <a:gd name="connsiteX107" fmla="*/ 3350168 w 5574753"/>
              <a:gd name="connsiteY107" fmla="*/ 331977 h 3431822"/>
              <a:gd name="connsiteX108" fmla="*/ 3459350 w 5574753"/>
              <a:gd name="connsiteY108" fmla="*/ 263739 h 3431822"/>
              <a:gd name="connsiteX109" fmla="*/ 3500293 w 5574753"/>
              <a:gd name="connsiteY109" fmla="*/ 250091 h 3431822"/>
              <a:gd name="connsiteX110" fmla="*/ 3595828 w 5574753"/>
              <a:gd name="connsiteY110" fmla="*/ 181852 h 3431822"/>
              <a:gd name="connsiteX111" fmla="*/ 3691362 w 5574753"/>
              <a:gd name="connsiteY111" fmla="*/ 154557 h 3431822"/>
              <a:gd name="connsiteX112" fmla="*/ 3745953 w 5574753"/>
              <a:gd name="connsiteY112" fmla="*/ 113613 h 3431822"/>
              <a:gd name="connsiteX113" fmla="*/ 3896078 w 5574753"/>
              <a:gd name="connsiteY113" fmla="*/ 45374 h 3431822"/>
              <a:gd name="connsiteX114" fmla="*/ 4005260 w 5574753"/>
              <a:gd name="connsiteY114" fmla="*/ 4431 h 3431822"/>
              <a:gd name="connsiteX115" fmla="*/ 4128090 w 5574753"/>
              <a:gd name="connsiteY115" fmla="*/ 31727 h 3431822"/>
              <a:gd name="connsiteX116" fmla="*/ 4169034 w 5574753"/>
              <a:gd name="connsiteY116" fmla="*/ 59022 h 3431822"/>
              <a:gd name="connsiteX117" fmla="*/ 4346454 w 5574753"/>
              <a:gd name="connsiteY117" fmla="*/ 86318 h 3431822"/>
              <a:gd name="connsiteX118" fmla="*/ 4537523 w 5574753"/>
              <a:gd name="connsiteY118" fmla="*/ 127261 h 3431822"/>
              <a:gd name="connsiteX119" fmla="*/ 4578466 w 5574753"/>
              <a:gd name="connsiteY119" fmla="*/ 154557 h 3431822"/>
              <a:gd name="connsiteX120" fmla="*/ 4674001 w 5574753"/>
              <a:gd name="connsiteY120" fmla="*/ 181852 h 3431822"/>
              <a:gd name="connsiteX121" fmla="*/ 4714944 w 5574753"/>
              <a:gd name="connsiteY121" fmla="*/ 209148 h 3431822"/>
              <a:gd name="connsiteX122" fmla="*/ 4810478 w 5574753"/>
              <a:gd name="connsiteY122" fmla="*/ 250091 h 3431822"/>
              <a:gd name="connsiteX123" fmla="*/ 4851422 w 5574753"/>
              <a:gd name="connsiteY123" fmla="*/ 291034 h 3431822"/>
              <a:gd name="connsiteX124" fmla="*/ 4933308 w 5574753"/>
              <a:gd name="connsiteY124" fmla="*/ 345625 h 3431822"/>
              <a:gd name="connsiteX125" fmla="*/ 4960604 w 5574753"/>
              <a:gd name="connsiteY125" fmla="*/ 454807 h 3431822"/>
              <a:gd name="connsiteX126" fmla="*/ 4974251 w 5574753"/>
              <a:gd name="connsiteY126" fmla="*/ 495751 h 3431822"/>
              <a:gd name="connsiteX127" fmla="*/ 5042490 w 5574753"/>
              <a:gd name="connsiteY127" fmla="*/ 577637 h 3431822"/>
              <a:gd name="connsiteX128" fmla="*/ 5097081 w 5574753"/>
              <a:gd name="connsiteY128" fmla="*/ 741410 h 3431822"/>
              <a:gd name="connsiteX129" fmla="*/ 5124377 w 5574753"/>
              <a:gd name="connsiteY129" fmla="*/ 796001 h 3431822"/>
              <a:gd name="connsiteX130" fmla="*/ 5165320 w 5574753"/>
              <a:gd name="connsiteY130" fmla="*/ 809649 h 3431822"/>
              <a:gd name="connsiteX131" fmla="*/ 5206263 w 5574753"/>
              <a:gd name="connsiteY131" fmla="*/ 836945 h 3431822"/>
              <a:gd name="connsiteX132" fmla="*/ 5247207 w 5574753"/>
              <a:gd name="connsiteY132" fmla="*/ 973422 h 3431822"/>
              <a:gd name="connsiteX133" fmla="*/ 5274502 w 5574753"/>
              <a:gd name="connsiteY133" fmla="*/ 1014365 h 3431822"/>
              <a:gd name="connsiteX134" fmla="*/ 5260854 w 5574753"/>
              <a:gd name="connsiteY134" fmla="*/ 1096252 h 3431822"/>
              <a:gd name="connsiteX135" fmla="*/ 5233559 w 5574753"/>
              <a:gd name="connsiteY135" fmla="*/ 1150843 h 3431822"/>
              <a:gd name="connsiteX136" fmla="*/ 5247207 w 5574753"/>
              <a:gd name="connsiteY136" fmla="*/ 1232730 h 3431822"/>
              <a:gd name="connsiteX137" fmla="*/ 5342741 w 5574753"/>
              <a:gd name="connsiteY137" fmla="*/ 1287321 h 3431822"/>
              <a:gd name="connsiteX138" fmla="*/ 5424628 w 5574753"/>
              <a:gd name="connsiteY138" fmla="*/ 1328264 h 3431822"/>
              <a:gd name="connsiteX139" fmla="*/ 5547457 w 5574753"/>
              <a:gd name="connsiteY139" fmla="*/ 1423798 h 3431822"/>
              <a:gd name="connsiteX140" fmla="*/ 5561105 w 5574753"/>
              <a:gd name="connsiteY140" fmla="*/ 1464742 h 3431822"/>
              <a:gd name="connsiteX141" fmla="*/ 5533810 w 5574753"/>
              <a:gd name="connsiteY141" fmla="*/ 1505685 h 3431822"/>
              <a:gd name="connsiteX142" fmla="*/ 5506514 w 5574753"/>
              <a:gd name="connsiteY142" fmla="*/ 1560276 h 3431822"/>
              <a:gd name="connsiteX143" fmla="*/ 5520162 w 5574753"/>
              <a:gd name="connsiteY143" fmla="*/ 1628515 h 3431822"/>
              <a:gd name="connsiteX144" fmla="*/ 5533810 w 5574753"/>
              <a:gd name="connsiteY144" fmla="*/ 1710401 h 3431822"/>
              <a:gd name="connsiteX145" fmla="*/ 5547457 w 5574753"/>
              <a:gd name="connsiteY145" fmla="*/ 1751345 h 3431822"/>
              <a:gd name="connsiteX146" fmla="*/ 5520162 w 5574753"/>
              <a:gd name="connsiteY146" fmla="*/ 1792288 h 3431822"/>
              <a:gd name="connsiteX147" fmla="*/ 5506514 w 5574753"/>
              <a:gd name="connsiteY147" fmla="*/ 1846879 h 3431822"/>
              <a:gd name="connsiteX148" fmla="*/ 5479219 w 5574753"/>
              <a:gd name="connsiteY148" fmla="*/ 1956061 h 3431822"/>
              <a:gd name="connsiteX149" fmla="*/ 5520162 w 5574753"/>
              <a:gd name="connsiteY149" fmla="*/ 2119834 h 3431822"/>
              <a:gd name="connsiteX150" fmla="*/ 5533810 w 5574753"/>
              <a:gd name="connsiteY150" fmla="*/ 2160777 h 3431822"/>
              <a:gd name="connsiteX151" fmla="*/ 5574753 w 5574753"/>
              <a:gd name="connsiteY151" fmla="*/ 2174425 h 3431822"/>
              <a:gd name="connsiteX152" fmla="*/ 5520162 w 5574753"/>
              <a:gd name="connsiteY152" fmla="*/ 2269959 h 3431822"/>
              <a:gd name="connsiteX153" fmla="*/ 5506514 w 5574753"/>
              <a:gd name="connsiteY153" fmla="*/ 2324551 h 3431822"/>
              <a:gd name="connsiteX154" fmla="*/ 5547457 w 5574753"/>
              <a:gd name="connsiteY154" fmla="*/ 2351846 h 3431822"/>
              <a:gd name="connsiteX155" fmla="*/ 5561105 w 5574753"/>
              <a:gd name="connsiteY155" fmla="*/ 2447380 h 343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5574753" h="3431822">
                <a:moveTo>
                  <a:pt x="5383684" y="2501971"/>
                </a:moveTo>
                <a:cubicBezTo>
                  <a:pt x="5324544" y="2497422"/>
                  <a:pt x="5264852" y="2497575"/>
                  <a:pt x="5206263" y="2488324"/>
                </a:cubicBezTo>
                <a:cubicBezTo>
                  <a:pt x="5177843" y="2483837"/>
                  <a:pt x="5152860" y="2465097"/>
                  <a:pt x="5124377" y="2461028"/>
                </a:cubicBezTo>
                <a:lnTo>
                  <a:pt x="5028842" y="2447380"/>
                </a:lnTo>
                <a:cubicBezTo>
                  <a:pt x="4865069" y="2456479"/>
                  <a:pt x="4700875" y="2459826"/>
                  <a:pt x="4537523" y="2474676"/>
                </a:cubicBezTo>
                <a:cubicBezTo>
                  <a:pt x="4490392" y="2478961"/>
                  <a:pt x="4394930" y="2513108"/>
                  <a:pt x="4346454" y="2529267"/>
                </a:cubicBezTo>
                <a:cubicBezTo>
                  <a:pt x="4311659" y="2540865"/>
                  <a:pt x="4273666" y="2538366"/>
                  <a:pt x="4237272" y="2542915"/>
                </a:cubicBezTo>
                <a:cubicBezTo>
                  <a:pt x="4139085" y="2575642"/>
                  <a:pt x="4261722" y="2535928"/>
                  <a:pt x="4141738" y="2570210"/>
                </a:cubicBezTo>
                <a:cubicBezTo>
                  <a:pt x="4004683" y="2609369"/>
                  <a:pt x="4216865" y="2554840"/>
                  <a:pt x="4046204" y="2597506"/>
                </a:cubicBezTo>
                <a:cubicBezTo>
                  <a:pt x="4032556" y="2606604"/>
                  <a:pt x="4020336" y="2618340"/>
                  <a:pt x="4005260" y="2624801"/>
                </a:cubicBezTo>
                <a:cubicBezTo>
                  <a:pt x="3988020" y="2632190"/>
                  <a:pt x="3968704" y="2633296"/>
                  <a:pt x="3950669" y="2638449"/>
                </a:cubicBezTo>
                <a:cubicBezTo>
                  <a:pt x="3848820" y="2667549"/>
                  <a:pt x="3986522" y="2643564"/>
                  <a:pt x="3786896" y="2665745"/>
                </a:cubicBezTo>
                <a:cubicBezTo>
                  <a:pt x="3745859" y="2679423"/>
                  <a:pt x="3740288" y="2677290"/>
                  <a:pt x="3705010" y="2706688"/>
                </a:cubicBezTo>
                <a:cubicBezTo>
                  <a:pt x="3690183" y="2719044"/>
                  <a:pt x="3680938" y="2738258"/>
                  <a:pt x="3664066" y="2747631"/>
                </a:cubicBezTo>
                <a:cubicBezTo>
                  <a:pt x="3638915" y="2761604"/>
                  <a:pt x="3609475" y="2765828"/>
                  <a:pt x="3582180" y="2774927"/>
                </a:cubicBezTo>
                <a:cubicBezTo>
                  <a:pt x="3566619" y="2780114"/>
                  <a:pt x="3555908" y="2794887"/>
                  <a:pt x="3541237" y="2802222"/>
                </a:cubicBezTo>
                <a:cubicBezTo>
                  <a:pt x="3528370" y="2808656"/>
                  <a:pt x="3513941" y="2811321"/>
                  <a:pt x="3500293" y="2815870"/>
                </a:cubicBezTo>
                <a:cubicBezTo>
                  <a:pt x="3486645" y="2829518"/>
                  <a:pt x="3471911" y="2842159"/>
                  <a:pt x="3459350" y="2856813"/>
                </a:cubicBezTo>
                <a:cubicBezTo>
                  <a:pt x="3444547" y="2874083"/>
                  <a:pt x="3434491" y="2895320"/>
                  <a:pt x="3418407" y="2911404"/>
                </a:cubicBezTo>
                <a:cubicBezTo>
                  <a:pt x="3406808" y="2923003"/>
                  <a:pt x="3391111" y="2929601"/>
                  <a:pt x="3377463" y="2938700"/>
                </a:cubicBezTo>
                <a:cubicBezTo>
                  <a:pt x="3368365" y="2956897"/>
                  <a:pt x="3362877" y="2977404"/>
                  <a:pt x="3350168" y="2993291"/>
                </a:cubicBezTo>
                <a:cubicBezTo>
                  <a:pt x="3274988" y="3087266"/>
                  <a:pt x="3285732" y="3054370"/>
                  <a:pt x="3213690" y="3116121"/>
                </a:cubicBezTo>
                <a:cubicBezTo>
                  <a:pt x="3057184" y="3250270"/>
                  <a:pt x="3271807" y="3071651"/>
                  <a:pt x="3145451" y="3198007"/>
                </a:cubicBezTo>
                <a:cubicBezTo>
                  <a:pt x="3133853" y="3209605"/>
                  <a:pt x="3118156" y="3216204"/>
                  <a:pt x="3104508" y="3225303"/>
                </a:cubicBezTo>
                <a:cubicBezTo>
                  <a:pt x="3095410" y="3238951"/>
                  <a:pt x="3088811" y="3254648"/>
                  <a:pt x="3077213" y="3266246"/>
                </a:cubicBezTo>
                <a:cubicBezTo>
                  <a:pt x="3071031" y="3272428"/>
                  <a:pt x="2997176" y="3326736"/>
                  <a:pt x="2981678" y="3334485"/>
                </a:cubicBezTo>
                <a:cubicBezTo>
                  <a:pt x="2968811" y="3340919"/>
                  <a:pt x="2953602" y="3341699"/>
                  <a:pt x="2940735" y="3348133"/>
                </a:cubicBezTo>
                <a:cubicBezTo>
                  <a:pt x="2926064" y="3355468"/>
                  <a:pt x="2914463" y="3368093"/>
                  <a:pt x="2899792" y="3375428"/>
                </a:cubicBezTo>
                <a:cubicBezTo>
                  <a:pt x="2877977" y="3386335"/>
                  <a:pt x="2824663" y="3396894"/>
                  <a:pt x="2804257" y="3402724"/>
                </a:cubicBezTo>
                <a:cubicBezTo>
                  <a:pt x="2702412" y="3431822"/>
                  <a:pt x="2840096" y="3407839"/>
                  <a:pt x="2640484" y="3430019"/>
                </a:cubicBezTo>
                <a:cubicBezTo>
                  <a:pt x="2506834" y="3422594"/>
                  <a:pt x="2437013" y="3430330"/>
                  <a:pt x="2326586" y="3402724"/>
                </a:cubicBezTo>
                <a:cubicBezTo>
                  <a:pt x="2312629" y="3399235"/>
                  <a:pt x="2299290" y="3393625"/>
                  <a:pt x="2285642" y="3389076"/>
                </a:cubicBezTo>
                <a:cubicBezTo>
                  <a:pt x="2271994" y="3375428"/>
                  <a:pt x="2257055" y="3362960"/>
                  <a:pt x="2244699" y="3348133"/>
                </a:cubicBezTo>
                <a:cubicBezTo>
                  <a:pt x="2234198" y="3335532"/>
                  <a:pt x="2230212" y="3317436"/>
                  <a:pt x="2217404" y="3307189"/>
                </a:cubicBezTo>
                <a:cubicBezTo>
                  <a:pt x="2206170" y="3298202"/>
                  <a:pt x="2189683" y="3299209"/>
                  <a:pt x="2176460" y="3293542"/>
                </a:cubicBezTo>
                <a:cubicBezTo>
                  <a:pt x="2157760" y="3285528"/>
                  <a:pt x="2140066" y="3275345"/>
                  <a:pt x="2121869" y="3266246"/>
                </a:cubicBezTo>
                <a:cubicBezTo>
                  <a:pt x="2112771" y="3248049"/>
                  <a:pt x="2107598" y="3227284"/>
                  <a:pt x="2094574" y="3211655"/>
                </a:cubicBezTo>
                <a:cubicBezTo>
                  <a:pt x="2084073" y="3199054"/>
                  <a:pt x="2067872" y="3192497"/>
                  <a:pt x="2053631" y="3184359"/>
                </a:cubicBezTo>
                <a:cubicBezTo>
                  <a:pt x="1956917" y="3129095"/>
                  <a:pt x="2042143" y="3180051"/>
                  <a:pt x="1944448" y="3143416"/>
                </a:cubicBezTo>
                <a:cubicBezTo>
                  <a:pt x="1925399" y="3136273"/>
                  <a:pt x="1908054" y="3125219"/>
                  <a:pt x="1889857" y="3116121"/>
                </a:cubicBezTo>
                <a:cubicBezTo>
                  <a:pt x="1864884" y="3078661"/>
                  <a:pt x="1798416" y="2967360"/>
                  <a:pt x="1753380" y="2952348"/>
                </a:cubicBezTo>
                <a:cubicBezTo>
                  <a:pt x="1739732" y="2947799"/>
                  <a:pt x="1725660" y="2944367"/>
                  <a:pt x="1712437" y="2938700"/>
                </a:cubicBezTo>
                <a:cubicBezTo>
                  <a:pt x="1693737" y="2930686"/>
                  <a:pt x="1676895" y="2918548"/>
                  <a:pt x="1657845" y="2911404"/>
                </a:cubicBezTo>
                <a:cubicBezTo>
                  <a:pt x="1640282" y="2904818"/>
                  <a:pt x="1621451" y="2902306"/>
                  <a:pt x="1603254" y="2897757"/>
                </a:cubicBezTo>
                <a:cubicBezTo>
                  <a:pt x="1509398" y="2835185"/>
                  <a:pt x="1552490" y="2853538"/>
                  <a:pt x="1480425" y="2829518"/>
                </a:cubicBezTo>
                <a:cubicBezTo>
                  <a:pt x="1466777" y="2820419"/>
                  <a:pt x="1454558" y="2808683"/>
                  <a:pt x="1439481" y="2802222"/>
                </a:cubicBezTo>
                <a:cubicBezTo>
                  <a:pt x="1422241" y="2794833"/>
                  <a:pt x="1400153" y="2799476"/>
                  <a:pt x="1384890" y="2788574"/>
                </a:cubicBezTo>
                <a:cubicBezTo>
                  <a:pt x="1282025" y="2715098"/>
                  <a:pt x="1408759" y="2746489"/>
                  <a:pt x="1289356" y="2706688"/>
                </a:cubicBezTo>
                <a:cubicBezTo>
                  <a:pt x="1267350" y="2699353"/>
                  <a:pt x="1243720" y="2698256"/>
                  <a:pt x="1221117" y="2693040"/>
                </a:cubicBezTo>
                <a:cubicBezTo>
                  <a:pt x="1184564" y="2684605"/>
                  <a:pt x="1148329" y="2674843"/>
                  <a:pt x="1111935" y="2665745"/>
                </a:cubicBezTo>
                <a:cubicBezTo>
                  <a:pt x="1089431" y="2660119"/>
                  <a:pt x="1066340" y="2657129"/>
                  <a:pt x="1043696" y="2652097"/>
                </a:cubicBezTo>
                <a:cubicBezTo>
                  <a:pt x="1025386" y="2648028"/>
                  <a:pt x="1007302" y="2642998"/>
                  <a:pt x="989105" y="2638449"/>
                </a:cubicBezTo>
                <a:cubicBezTo>
                  <a:pt x="975457" y="2629351"/>
                  <a:pt x="958663" y="2623755"/>
                  <a:pt x="948162" y="2611154"/>
                </a:cubicBezTo>
                <a:cubicBezTo>
                  <a:pt x="935137" y="2595524"/>
                  <a:pt x="937142" y="2568769"/>
                  <a:pt x="920866" y="2556562"/>
                </a:cubicBezTo>
                <a:cubicBezTo>
                  <a:pt x="897849" y="2539299"/>
                  <a:pt x="866275" y="2538365"/>
                  <a:pt x="838980" y="2529267"/>
                </a:cubicBezTo>
                <a:cubicBezTo>
                  <a:pt x="801561" y="2516794"/>
                  <a:pt x="622173" y="2477080"/>
                  <a:pt x="593320" y="2474676"/>
                </a:cubicBezTo>
                <a:lnTo>
                  <a:pt x="429547" y="2461028"/>
                </a:lnTo>
                <a:cubicBezTo>
                  <a:pt x="411350" y="2451930"/>
                  <a:pt x="391511" y="2445558"/>
                  <a:pt x="374956" y="2433733"/>
                </a:cubicBezTo>
                <a:cubicBezTo>
                  <a:pt x="359250" y="2422515"/>
                  <a:pt x="349248" y="2404639"/>
                  <a:pt x="334013" y="2392789"/>
                </a:cubicBezTo>
                <a:cubicBezTo>
                  <a:pt x="263621" y="2338039"/>
                  <a:pt x="272958" y="2345142"/>
                  <a:pt x="211183" y="2324551"/>
                </a:cubicBezTo>
                <a:cubicBezTo>
                  <a:pt x="197535" y="2315452"/>
                  <a:pt x="184910" y="2304591"/>
                  <a:pt x="170239" y="2297255"/>
                </a:cubicBezTo>
                <a:cubicBezTo>
                  <a:pt x="157372" y="2290821"/>
                  <a:pt x="142519" y="2289274"/>
                  <a:pt x="129296" y="2283607"/>
                </a:cubicBezTo>
                <a:cubicBezTo>
                  <a:pt x="110596" y="2275593"/>
                  <a:pt x="92902" y="2265410"/>
                  <a:pt x="74705" y="2256312"/>
                </a:cubicBezTo>
                <a:cubicBezTo>
                  <a:pt x="65607" y="2242664"/>
                  <a:pt x="56944" y="2228715"/>
                  <a:pt x="47410" y="2215368"/>
                </a:cubicBezTo>
                <a:cubicBezTo>
                  <a:pt x="34189" y="2196858"/>
                  <a:pt x="9683" y="2183295"/>
                  <a:pt x="6466" y="2160777"/>
                </a:cubicBezTo>
                <a:cubicBezTo>
                  <a:pt x="0" y="2115517"/>
                  <a:pt x="13162" y="2069488"/>
                  <a:pt x="20114" y="2024300"/>
                </a:cubicBezTo>
                <a:cubicBezTo>
                  <a:pt x="22302" y="2010081"/>
                  <a:pt x="25782" y="1995327"/>
                  <a:pt x="33762" y="1983357"/>
                </a:cubicBezTo>
                <a:cubicBezTo>
                  <a:pt x="44468" y="1967298"/>
                  <a:pt x="63487" y="1958119"/>
                  <a:pt x="74705" y="1942413"/>
                </a:cubicBezTo>
                <a:cubicBezTo>
                  <a:pt x="127406" y="1868631"/>
                  <a:pt x="69285" y="1898728"/>
                  <a:pt x="142944" y="1874174"/>
                </a:cubicBezTo>
                <a:lnTo>
                  <a:pt x="197535" y="1792288"/>
                </a:lnTo>
                <a:cubicBezTo>
                  <a:pt x="205515" y="1780318"/>
                  <a:pt x="225382" y="1784593"/>
                  <a:pt x="238478" y="1778640"/>
                </a:cubicBezTo>
                <a:cubicBezTo>
                  <a:pt x="423981" y="1694320"/>
                  <a:pt x="273288" y="1748839"/>
                  <a:pt x="429547" y="1696754"/>
                </a:cubicBezTo>
                <a:cubicBezTo>
                  <a:pt x="447342" y="1690823"/>
                  <a:pt x="465441" y="1684602"/>
                  <a:pt x="484138" y="1683106"/>
                </a:cubicBezTo>
                <a:cubicBezTo>
                  <a:pt x="579476" y="1675479"/>
                  <a:pt x="675207" y="1674007"/>
                  <a:pt x="770741" y="1669458"/>
                </a:cubicBezTo>
                <a:cubicBezTo>
                  <a:pt x="868882" y="1636743"/>
                  <a:pt x="746351" y="1676425"/>
                  <a:pt x="866275" y="1642162"/>
                </a:cubicBezTo>
                <a:cubicBezTo>
                  <a:pt x="880108" y="1638210"/>
                  <a:pt x="893386" y="1632467"/>
                  <a:pt x="907219" y="1628515"/>
                </a:cubicBezTo>
                <a:cubicBezTo>
                  <a:pt x="925254" y="1623362"/>
                  <a:pt x="943844" y="1620257"/>
                  <a:pt x="961810" y="1614867"/>
                </a:cubicBezTo>
                <a:cubicBezTo>
                  <a:pt x="989368" y="1606599"/>
                  <a:pt x="1015783" y="1594549"/>
                  <a:pt x="1043696" y="1587571"/>
                </a:cubicBezTo>
                <a:cubicBezTo>
                  <a:pt x="1061893" y="1583022"/>
                  <a:pt x="1080252" y="1579077"/>
                  <a:pt x="1098287" y="1573924"/>
                </a:cubicBezTo>
                <a:cubicBezTo>
                  <a:pt x="1235382" y="1534755"/>
                  <a:pt x="1023111" y="1589306"/>
                  <a:pt x="1193822" y="1546628"/>
                </a:cubicBezTo>
                <a:cubicBezTo>
                  <a:pt x="1285805" y="1577290"/>
                  <a:pt x="1262739" y="1575409"/>
                  <a:pt x="1425834" y="1546628"/>
                </a:cubicBezTo>
                <a:cubicBezTo>
                  <a:pt x="1441987" y="1543778"/>
                  <a:pt x="1453129" y="1528431"/>
                  <a:pt x="1466777" y="1519333"/>
                </a:cubicBezTo>
                <a:cubicBezTo>
                  <a:pt x="1475875" y="1501136"/>
                  <a:pt x="1487638" y="1484043"/>
                  <a:pt x="1494072" y="1464742"/>
                </a:cubicBezTo>
                <a:cubicBezTo>
                  <a:pt x="1501407" y="1442736"/>
                  <a:pt x="1497346" y="1417251"/>
                  <a:pt x="1507720" y="1396503"/>
                </a:cubicBezTo>
                <a:cubicBezTo>
                  <a:pt x="1516352" y="1379240"/>
                  <a:pt x="1534009" y="1368120"/>
                  <a:pt x="1548663" y="1355559"/>
                </a:cubicBezTo>
                <a:cubicBezTo>
                  <a:pt x="1578290" y="1330165"/>
                  <a:pt x="1611793" y="1308924"/>
                  <a:pt x="1644198" y="1287321"/>
                </a:cubicBezTo>
                <a:cubicBezTo>
                  <a:pt x="1648747" y="1273673"/>
                  <a:pt x="1648858" y="1257611"/>
                  <a:pt x="1657845" y="1246377"/>
                </a:cubicBezTo>
                <a:cubicBezTo>
                  <a:pt x="1668092" y="1233569"/>
                  <a:pt x="1686188" y="1229583"/>
                  <a:pt x="1698789" y="1219082"/>
                </a:cubicBezTo>
                <a:cubicBezTo>
                  <a:pt x="1713616" y="1206726"/>
                  <a:pt x="1723673" y="1188845"/>
                  <a:pt x="1739732" y="1178139"/>
                </a:cubicBezTo>
                <a:cubicBezTo>
                  <a:pt x="1751702" y="1170159"/>
                  <a:pt x="1767808" y="1170925"/>
                  <a:pt x="1780675" y="1164491"/>
                </a:cubicBezTo>
                <a:cubicBezTo>
                  <a:pt x="1795346" y="1157155"/>
                  <a:pt x="1807971" y="1146294"/>
                  <a:pt x="1821619" y="1137195"/>
                </a:cubicBezTo>
                <a:cubicBezTo>
                  <a:pt x="1858013" y="1141744"/>
                  <a:pt x="1894217" y="1148230"/>
                  <a:pt x="1930801" y="1150843"/>
                </a:cubicBezTo>
                <a:cubicBezTo>
                  <a:pt x="2241632" y="1173046"/>
                  <a:pt x="2113620" y="1134445"/>
                  <a:pt x="2244699" y="1178139"/>
                </a:cubicBezTo>
                <a:cubicBezTo>
                  <a:pt x="2294741" y="1169040"/>
                  <a:pt x="2345920" y="1164816"/>
                  <a:pt x="2394825" y="1150843"/>
                </a:cubicBezTo>
                <a:cubicBezTo>
                  <a:pt x="2410596" y="1146337"/>
                  <a:pt x="2423167" y="1134049"/>
                  <a:pt x="2435768" y="1123548"/>
                </a:cubicBezTo>
                <a:cubicBezTo>
                  <a:pt x="2495522" y="1073752"/>
                  <a:pt x="2489077" y="1057871"/>
                  <a:pt x="2531302" y="973422"/>
                </a:cubicBezTo>
                <a:cubicBezTo>
                  <a:pt x="2538637" y="958751"/>
                  <a:pt x="2558597" y="955225"/>
                  <a:pt x="2572245" y="946127"/>
                </a:cubicBezTo>
                <a:cubicBezTo>
                  <a:pt x="2649584" y="830119"/>
                  <a:pt x="2522202" y="1009818"/>
                  <a:pt x="2681428" y="850592"/>
                </a:cubicBezTo>
                <a:cubicBezTo>
                  <a:pt x="2783030" y="748990"/>
                  <a:pt x="2654398" y="873762"/>
                  <a:pt x="2776962" y="768706"/>
                </a:cubicBezTo>
                <a:cubicBezTo>
                  <a:pt x="2791616" y="756145"/>
                  <a:pt x="2804257" y="741410"/>
                  <a:pt x="2817905" y="727762"/>
                </a:cubicBezTo>
                <a:cubicBezTo>
                  <a:pt x="2842717" y="628518"/>
                  <a:pt x="2809663" y="708708"/>
                  <a:pt x="2872496" y="645876"/>
                </a:cubicBezTo>
                <a:cubicBezTo>
                  <a:pt x="2979855" y="538519"/>
                  <a:pt x="2806582" y="675784"/>
                  <a:pt x="2940735" y="563989"/>
                </a:cubicBezTo>
                <a:cubicBezTo>
                  <a:pt x="2953336" y="553488"/>
                  <a:pt x="2967007" y="544029"/>
                  <a:pt x="2981678" y="536694"/>
                </a:cubicBezTo>
                <a:cubicBezTo>
                  <a:pt x="3003493" y="525787"/>
                  <a:pt x="3056807" y="515228"/>
                  <a:pt x="3077213" y="509398"/>
                </a:cubicBezTo>
                <a:cubicBezTo>
                  <a:pt x="3172489" y="482177"/>
                  <a:pt x="3050661" y="505393"/>
                  <a:pt x="3213690" y="482103"/>
                </a:cubicBezTo>
                <a:cubicBezTo>
                  <a:pt x="3308111" y="340471"/>
                  <a:pt x="3157055" y="552384"/>
                  <a:pt x="3295577" y="413864"/>
                </a:cubicBezTo>
                <a:cubicBezTo>
                  <a:pt x="3305749" y="403692"/>
                  <a:pt x="3301245" y="384891"/>
                  <a:pt x="3309225" y="372921"/>
                </a:cubicBezTo>
                <a:cubicBezTo>
                  <a:pt x="3319931" y="356862"/>
                  <a:pt x="3335514" y="344538"/>
                  <a:pt x="3350168" y="331977"/>
                </a:cubicBezTo>
                <a:cubicBezTo>
                  <a:pt x="3389355" y="298388"/>
                  <a:pt x="3412750" y="283711"/>
                  <a:pt x="3459350" y="263739"/>
                </a:cubicBezTo>
                <a:cubicBezTo>
                  <a:pt x="3472573" y="258072"/>
                  <a:pt x="3486645" y="254640"/>
                  <a:pt x="3500293" y="250091"/>
                </a:cubicBezTo>
                <a:cubicBezTo>
                  <a:pt x="3512657" y="240818"/>
                  <a:pt x="3575872" y="191830"/>
                  <a:pt x="3595828" y="181852"/>
                </a:cubicBezTo>
                <a:cubicBezTo>
                  <a:pt x="3615411" y="172061"/>
                  <a:pt x="3673866" y="158931"/>
                  <a:pt x="3691362" y="154557"/>
                </a:cubicBezTo>
                <a:cubicBezTo>
                  <a:pt x="3709559" y="140909"/>
                  <a:pt x="3726305" y="125074"/>
                  <a:pt x="3745953" y="113613"/>
                </a:cubicBezTo>
                <a:cubicBezTo>
                  <a:pt x="3940716" y="0"/>
                  <a:pt x="3790825" y="90482"/>
                  <a:pt x="3896078" y="45374"/>
                </a:cubicBezTo>
                <a:cubicBezTo>
                  <a:pt x="3995991" y="2554"/>
                  <a:pt x="3904614" y="29593"/>
                  <a:pt x="4005260" y="4431"/>
                </a:cubicBezTo>
                <a:cubicBezTo>
                  <a:pt x="4036714" y="9673"/>
                  <a:pt x="4094490" y="14927"/>
                  <a:pt x="4128090" y="31727"/>
                </a:cubicBezTo>
                <a:cubicBezTo>
                  <a:pt x="4142761" y="39062"/>
                  <a:pt x="4153473" y="53835"/>
                  <a:pt x="4169034" y="59022"/>
                </a:cubicBezTo>
                <a:cubicBezTo>
                  <a:pt x="4184594" y="64209"/>
                  <a:pt x="4337515" y="84740"/>
                  <a:pt x="4346454" y="86318"/>
                </a:cubicBezTo>
                <a:cubicBezTo>
                  <a:pt x="4451777" y="104904"/>
                  <a:pt x="4457956" y="107369"/>
                  <a:pt x="4537523" y="127261"/>
                </a:cubicBezTo>
                <a:cubicBezTo>
                  <a:pt x="4551171" y="136360"/>
                  <a:pt x="4563795" y="147222"/>
                  <a:pt x="4578466" y="154557"/>
                </a:cubicBezTo>
                <a:cubicBezTo>
                  <a:pt x="4598040" y="164344"/>
                  <a:pt x="4656518" y="177481"/>
                  <a:pt x="4674001" y="181852"/>
                </a:cubicBezTo>
                <a:cubicBezTo>
                  <a:pt x="4687649" y="190951"/>
                  <a:pt x="4700273" y="201813"/>
                  <a:pt x="4714944" y="209148"/>
                </a:cubicBezTo>
                <a:cubicBezTo>
                  <a:pt x="4774352" y="238852"/>
                  <a:pt x="4744202" y="202751"/>
                  <a:pt x="4810478" y="250091"/>
                </a:cubicBezTo>
                <a:cubicBezTo>
                  <a:pt x="4826184" y="261309"/>
                  <a:pt x="4836187" y="279184"/>
                  <a:pt x="4851422" y="291034"/>
                </a:cubicBezTo>
                <a:cubicBezTo>
                  <a:pt x="4877317" y="311174"/>
                  <a:pt x="4933308" y="345625"/>
                  <a:pt x="4933308" y="345625"/>
                </a:cubicBezTo>
                <a:cubicBezTo>
                  <a:pt x="4964502" y="439204"/>
                  <a:pt x="4927671" y="323073"/>
                  <a:pt x="4960604" y="454807"/>
                </a:cubicBezTo>
                <a:cubicBezTo>
                  <a:pt x="4964093" y="468764"/>
                  <a:pt x="4966271" y="483781"/>
                  <a:pt x="4974251" y="495751"/>
                </a:cubicBezTo>
                <a:cubicBezTo>
                  <a:pt x="5017108" y="560037"/>
                  <a:pt x="5012720" y="510653"/>
                  <a:pt x="5042490" y="577637"/>
                </a:cubicBezTo>
                <a:cubicBezTo>
                  <a:pt x="5042494" y="577645"/>
                  <a:pt x="5097078" y="741401"/>
                  <a:pt x="5097081" y="741410"/>
                </a:cubicBezTo>
                <a:cubicBezTo>
                  <a:pt x="5103515" y="760711"/>
                  <a:pt x="5109991" y="781615"/>
                  <a:pt x="5124377" y="796001"/>
                </a:cubicBezTo>
                <a:cubicBezTo>
                  <a:pt x="5134549" y="806173"/>
                  <a:pt x="5152453" y="803215"/>
                  <a:pt x="5165320" y="809649"/>
                </a:cubicBezTo>
                <a:cubicBezTo>
                  <a:pt x="5179991" y="816985"/>
                  <a:pt x="5192615" y="827846"/>
                  <a:pt x="5206263" y="836945"/>
                </a:cubicBezTo>
                <a:cubicBezTo>
                  <a:pt x="5213893" y="867463"/>
                  <a:pt x="5233915" y="953484"/>
                  <a:pt x="5247207" y="973422"/>
                </a:cubicBezTo>
                <a:lnTo>
                  <a:pt x="5274502" y="1014365"/>
                </a:lnTo>
                <a:cubicBezTo>
                  <a:pt x="5269953" y="1041661"/>
                  <a:pt x="5268805" y="1069747"/>
                  <a:pt x="5260854" y="1096252"/>
                </a:cubicBezTo>
                <a:cubicBezTo>
                  <a:pt x="5255008" y="1115739"/>
                  <a:pt x="5235583" y="1130599"/>
                  <a:pt x="5233559" y="1150843"/>
                </a:cubicBezTo>
                <a:cubicBezTo>
                  <a:pt x="5230806" y="1178378"/>
                  <a:pt x="5234832" y="1207979"/>
                  <a:pt x="5247207" y="1232730"/>
                </a:cubicBezTo>
                <a:cubicBezTo>
                  <a:pt x="5253856" y="1246029"/>
                  <a:pt x="5337013" y="1284048"/>
                  <a:pt x="5342741" y="1287321"/>
                </a:cubicBezTo>
                <a:cubicBezTo>
                  <a:pt x="5416817" y="1329650"/>
                  <a:pt x="5349562" y="1303242"/>
                  <a:pt x="5424628" y="1328264"/>
                </a:cubicBezTo>
                <a:cubicBezTo>
                  <a:pt x="5516686" y="1420323"/>
                  <a:pt x="5469893" y="1397945"/>
                  <a:pt x="5547457" y="1423798"/>
                </a:cubicBezTo>
                <a:cubicBezTo>
                  <a:pt x="5552006" y="1437446"/>
                  <a:pt x="5563470" y="1450551"/>
                  <a:pt x="5561105" y="1464742"/>
                </a:cubicBezTo>
                <a:cubicBezTo>
                  <a:pt x="5558409" y="1480921"/>
                  <a:pt x="5541948" y="1491444"/>
                  <a:pt x="5533810" y="1505685"/>
                </a:cubicBezTo>
                <a:cubicBezTo>
                  <a:pt x="5523716" y="1523349"/>
                  <a:pt x="5515613" y="1542079"/>
                  <a:pt x="5506514" y="1560276"/>
                </a:cubicBezTo>
                <a:cubicBezTo>
                  <a:pt x="5511063" y="1583022"/>
                  <a:pt x="5516012" y="1605692"/>
                  <a:pt x="5520162" y="1628515"/>
                </a:cubicBezTo>
                <a:cubicBezTo>
                  <a:pt x="5525112" y="1655740"/>
                  <a:pt x="5527807" y="1683388"/>
                  <a:pt x="5533810" y="1710401"/>
                </a:cubicBezTo>
                <a:cubicBezTo>
                  <a:pt x="5536931" y="1724445"/>
                  <a:pt x="5542908" y="1737697"/>
                  <a:pt x="5547457" y="1751345"/>
                </a:cubicBezTo>
                <a:cubicBezTo>
                  <a:pt x="5538359" y="1764993"/>
                  <a:pt x="5526623" y="1777212"/>
                  <a:pt x="5520162" y="1792288"/>
                </a:cubicBezTo>
                <a:cubicBezTo>
                  <a:pt x="5512773" y="1809528"/>
                  <a:pt x="5511667" y="1828844"/>
                  <a:pt x="5506514" y="1846879"/>
                </a:cubicBezTo>
                <a:cubicBezTo>
                  <a:pt x="5478538" y="1944795"/>
                  <a:pt x="5506963" y="1817334"/>
                  <a:pt x="5479219" y="1956061"/>
                </a:cubicBezTo>
                <a:cubicBezTo>
                  <a:pt x="5503672" y="2176155"/>
                  <a:pt x="5466433" y="2012379"/>
                  <a:pt x="5520162" y="2119834"/>
                </a:cubicBezTo>
                <a:cubicBezTo>
                  <a:pt x="5526596" y="2132701"/>
                  <a:pt x="5523638" y="2150605"/>
                  <a:pt x="5533810" y="2160777"/>
                </a:cubicBezTo>
                <a:cubicBezTo>
                  <a:pt x="5543982" y="2170949"/>
                  <a:pt x="5561105" y="2169876"/>
                  <a:pt x="5574753" y="2174425"/>
                </a:cubicBezTo>
                <a:cubicBezTo>
                  <a:pt x="5552125" y="2208366"/>
                  <a:pt x="5535005" y="2230378"/>
                  <a:pt x="5520162" y="2269959"/>
                </a:cubicBezTo>
                <a:cubicBezTo>
                  <a:pt x="5513576" y="2287522"/>
                  <a:pt x="5511063" y="2306354"/>
                  <a:pt x="5506514" y="2324551"/>
                </a:cubicBezTo>
                <a:cubicBezTo>
                  <a:pt x="5520162" y="2333649"/>
                  <a:pt x="5540795" y="2336857"/>
                  <a:pt x="5547457" y="2351846"/>
                </a:cubicBezTo>
                <a:cubicBezTo>
                  <a:pt x="5560522" y="2381241"/>
                  <a:pt x="5561105" y="2447380"/>
                  <a:pt x="5561105" y="2447380"/>
                </a:cubicBezTo>
              </a:path>
            </a:pathLst>
          </a:cu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8" name="Group 71"/>
          <p:cNvGrpSpPr/>
          <p:nvPr/>
        </p:nvGrpSpPr>
        <p:grpSpPr>
          <a:xfrm>
            <a:off x="762000" y="747156"/>
            <a:ext cx="3491345" cy="853044"/>
            <a:chOff x="762000" y="747156"/>
            <a:chExt cx="3491345" cy="853044"/>
          </a:xfrm>
        </p:grpSpPr>
        <p:sp>
          <p:nvSpPr>
            <p:cNvPr id="61" name="Freeform 60"/>
            <p:cNvSpPr/>
            <p:nvPr/>
          </p:nvSpPr>
          <p:spPr>
            <a:xfrm>
              <a:off x="3200400" y="762000"/>
              <a:ext cx="1052945" cy="838200"/>
            </a:xfrm>
            <a:custGeom>
              <a:avLst/>
              <a:gdLst>
                <a:gd name="connsiteX0" fmla="*/ 1035132 w 1058882"/>
                <a:gd name="connsiteY0" fmla="*/ 0 h 866899"/>
                <a:gd name="connsiteX1" fmla="*/ 1047007 w 1058882"/>
                <a:gd name="connsiteY1" fmla="*/ 142504 h 866899"/>
                <a:gd name="connsiteX2" fmla="*/ 963880 w 1058882"/>
                <a:gd name="connsiteY2" fmla="*/ 190006 h 866899"/>
                <a:gd name="connsiteX3" fmla="*/ 904503 w 1058882"/>
                <a:gd name="connsiteY3" fmla="*/ 296883 h 866899"/>
                <a:gd name="connsiteX4" fmla="*/ 821376 w 1058882"/>
                <a:gd name="connsiteY4" fmla="*/ 285008 h 866899"/>
                <a:gd name="connsiteX5" fmla="*/ 761999 w 1058882"/>
                <a:gd name="connsiteY5" fmla="*/ 296883 h 866899"/>
                <a:gd name="connsiteX6" fmla="*/ 702623 w 1058882"/>
                <a:gd name="connsiteY6" fmla="*/ 380011 h 866899"/>
                <a:gd name="connsiteX7" fmla="*/ 690747 w 1058882"/>
                <a:gd name="connsiteY7" fmla="*/ 332509 h 866899"/>
                <a:gd name="connsiteX8" fmla="*/ 583870 w 1058882"/>
                <a:gd name="connsiteY8" fmla="*/ 368135 h 866899"/>
                <a:gd name="connsiteX9" fmla="*/ 583870 w 1058882"/>
                <a:gd name="connsiteY9" fmla="*/ 451263 h 866899"/>
                <a:gd name="connsiteX10" fmla="*/ 524493 w 1058882"/>
                <a:gd name="connsiteY10" fmla="*/ 427512 h 866899"/>
                <a:gd name="connsiteX11" fmla="*/ 488867 w 1058882"/>
                <a:gd name="connsiteY11" fmla="*/ 486889 h 866899"/>
                <a:gd name="connsiteX12" fmla="*/ 441366 w 1058882"/>
                <a:gd name="connsiteY12" fmla="*/ 534390 h 866899"/>
                <a:gd name="connsiteX13" fmla="*/ 334488 w 1058882"/>
                <a:gd name="connsiteY13" fmla="*/ 581891 h 866899"/>
                <a:gd name="connsiteX14" fmla="*/ 310737 w 1058882"/>
                <a:gd name="connsiteY14" fmla="*/ 617517 h 866899"/>
                <a:gd name="connsiteX15" fmla="*/ 239485 w 1058882"/>
                <a:gd name="connsiteY15" fmla="*/ 558141 h 866899"/>
                <a:gd name="connsiteX16" fmla="*/ 168233 w 1058882"/>
                <a:gd name="connsiteY16" fmla="*/ 605642 h 866899"/>
                <a:gd name="connsiteX17" fmla="*/ 120732 w 1058882"/>
                <a:gd name="connsiteY17" fmla="*/ 700644 h 866899"/>
                <a:gd name="connsiteX18" fmla="*/ 85106 w 1058882"/>
                <a:gd name="connsiteY18" fmla="*/ 760021 h 866899"/>
                <a:gd name="connsiteX19" fmla="*/ 13854 w 1058882"/>
                <a:gd name="connsiteY19" fmla="*/ 724395 h 866899"/>
                <a:gd name="connsiteX20" fmla="*/ 1979 w 1058882"/>
                <a:gd name="connsiteY20" fmla="*/ 866899 h 86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8882" h="866899">
                  <a:moveTo>
                    <a:pt x="1035132" y="0"/>
                  </a:moveTo>
                  <a:cubicBezTo>
                    <a:pt x="1039090" y="47501"/>
                    <a:pt x="1058882" y="110836"/>
                    <a:pt x="1047007" y="142504"/>
                  </a:cubicBezTo>
                  <a:cubicBezTo>
                    <a:pt x="1035132" y="174172"/>
                    <a:pt x="987631" y="164276"/>
                    <a:pt x="963880" y="190006"/>
                  </a:cubicBezTo>
                  <a:cubicBezTo>
                    <a:pt x="940129" y="215736"/>
                    <a:pt x="928254" y="281049"/>
                    <a:pt x="904503" y="296883"/>
                  </a:cubicBezTo>
                  <a:cubicBezTo>
                    <a:pt x="880752" y="312717"/>
                    <a:pt x="845127" y="285008"/>
                    <a:pt x="821376" y="285008"/>
                  </a:cubicBezTo>
                  <a:cubicBezTo>
                    <a:pt x="797625" y="285008"/>
                    <a:pt x="781791" y="281049"/>
                    <a:pt x="761999" y="296883"/>
                  </a:cubicBezTo>
                  <a:cubicBezTo>
                    <a:pt x="742207" y="312717"/>
                    <a:pt x="714498" y="374073"/>
                    <a:pt x="702623" y="380011"/>
                  </a:cubicBezTo>
                  <a:cubicBezTo>
                    <a:pt x="690748" y="385949"/>
                    <a:pt x="710539" y="334488"/>
                    <a:pt x="690747" y="332509"/>
                  </a:cubicBezTo>
                  <a:cubicBezTo>
                    <a:pt x="670955" y="330530"/>
                    <a:pt x="601683" y="348343"/>
                    <a:pt x="583870" y="368135"/>
                  </a:cubicBezTo>
                  <a:cubicBezTo>
                    <a:pt x="566057" y="387927"/>
                    <a:pt x="593766" y="441367"/>
                    <a:pt x="583870" y="451263"/>
                  </a:cubicBezTo>
                  <a:cubicBezTo>
                    <a:pt x="573974" y="461159"/>
                    <a:pt x="540327" y="421574"/>
                    <a:pt x="524493" y="427512"/>
                  </a:cubicBezTo>
                  <a:cubicBezTo>
                    <a:pt x="508659" y="433450"/>
                    <a:pt x="502722" y="469076"/>
                    <a:pt x="488867" y="486889"/>
                  </a:cubicBezTo>
                  <a:cubicBezTo>
                    <a:pt x="475013" y="504702"/>
                    <a:pt x="467096" y="518556"/>
                    <a:pt x="441366" y="534390"/>
                  </a:cubicBezTo>
                  <a:cubicBezTo>
                    <a:pt x="415636" y="550224"/>
                    <a:pt x="356260" y="568037"/>
                    <a:pt x="334488" y="581891"/>
                  </a:cubicBezTo>
                  <a:cubicBezTo>
                    <a:pt x="312717" y="595746"/>
                    <a:pt x="326571" y="621475"/>
                    <a:pt x="310737" y="617517"/>
                  </a:cubicBezTo>
                  <a:cubicBezTo>
                    <a:pt x="294903" y="613559"/>
                    <a:pt x="263236" y="560120"/>
                    <a:pt x="239485" y="558141"/>
                  </a:cubicBezTo>
                  <a:cubicBezTo>
                    <a:pt x="215734" y="556162"/>
                    <a:pt x="188025" y="581891"/>
                    <a:pt x="168233" y="605642"/>
                  </a:cubicBezTo>
                  <a:cubicBezTo>
                    <a:pt x="148441" y="629393"/>
                    <a:pt x="134587" y="674914"/>
                    <a:pt x="120732" y="700644"/>
                  </a:cubicBezTo>
                  <a:cubicBezTo>
                    <a:pt x="106878" y="726374"/>
                    <a:pt x="102919" y="756063"/>
                    <a:pt x="85106" y="760021"/>
                  </a:cubicBezTo>
                  <a:cubicBezTo>
                    <a:pt x="67293" y="763979"/>
                    <a:pt x="27709" y="706582"/>
                    <a:pt x="13854" y="724395"/>
                  </a:cubicBezTo>
                  <a:cubicBezTo>
                    <a:pt x="0" y="742208"/>
                    <a:pt x="989" y="804553"/>
                    <a:pt x="1979" y="86689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62000" y="1517073"/>
              <a:ext cx="2438400" cy="70187"/>
            </a:xfrm>
            <a:custGeom>
              <a:avLst/>
              <a:gdLst>
                <a:gd name="connsiteX0" fmla="*/ 2410691 w 2410691"/>
                <a:gd name="connsiteY0" fmla="*/ 59377 h 59377"/>
                <a:gd name="connsiteX1" fmla="*/ 1211283 w 2410691"/>
                <a:gd name="connsiteY1" fmla="*/ 23751 h 59377"/>
                <a:gd name="connsiteX2" fmla="*/ 0 w 2410691"/>
                <a:gd name="connsiteY2" fmla="*/ 0 h 5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0691" h="59377">
                  <a:moveTo>
                    <a:pt x="2410691" y="59377"/>
                  </a:moveTo>
                  <a:lnTo>
                    <a:pt x="1211283" y="23751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62000" y="747156"/>
              <a:ext cx="352301" cy="788346"/>
            </a:xfrm>
            <a:custGeom>
              <a:avLst/>
              <a:gdLst>
                <a:gd name="connsiteX0" fmla="*/ 344384 w 352301"/>
                <a:gd name="connsiteY0" fmla="*/ 45522 h 758042"/>
                <a:gd name="connsiteX1" fmla="*/ 285008 w 352301"/>
                <a:gd name="connsiteY1" fmla="*/ 9896 h 758042"/>
                <a:gd name="connsiteX2" fmla="*/ 344384 w 352301"/>
                <a:gd name="connsiteY2" fmla="*/ 104899 h 758042"/>
                <a:gd name="connsiteX3" fmla="*/ 332509 w 352301"/>
                <a:gd name="connsiteY3" fmla="*/ 188026 h 758042"/>
                <a:gd name="connsiteX4" fmla="*/ 261257 w 352301"/>
                <a:gd name="connsiteY4" fmla="*/ 152400 h 758042"/>
                <a:gd name="connsiteX5" fmla="*/ 320634 w 352301"/>
                <a:gd name="connsiteY5" fmla="*/ 211777 h 758042"/>
                <a:gd name="connsiteX6" fmla="*/ 261257 w 352301"/>
                <a:gd name="connsiteY6" fmla="*/ 283029 h 758042"/>
                <a:gd name="connsiteX7" fmla="*/ 225631 w 352301"/>
                <a:gd name="connsiteY7" fmla="*/ 306779 h 758042"/>
                <a:gd name="connsiteX8" fmla="*/ 296883 w 352301"/>
                <a:gd name="connsiteY8" fmla="*/ 378031 h 758042"/>
                <a:gd name="connsiteX9" fmla="*/ 237507 w 352301"/>
                <a:gd name="connsiteY9" fmla="*/ 413657 h 758042"/>
                <a:gd name="connsiteX10" fmla="*/ 130629 w 352301"/>
                <a:gd name="connsiteY10" fmla="*/ 449283 h 758042"/>
                <a:gd name="connsiteX11" fmla="*/ 178130 w 352301"/>
                <a:gd name="connsiteY11" fmla="*/ 484909 h 758042"/>
                <a:gd name="connsiteX12" fmla="*/ 166255 w 352301"/>
                <a:gd name="connsiteY12" fmla="*/ 532411 h 758042"/>
                <a:gd name="connsiteX13" fmla="*/ 106878 w 352301"/>
                <a:gd name="connsiteY13" fmla="*/ 532411 h 758042"/>
                <a:gd name="connsiteX14" fmla="*/ 47501 w 352301"/>
                <a:gd name="connsiteY14" fmla="*/ 508660 h 758042"/>
                <a:gd name="connsiteX15" fmla="*/ 95003 w 352301"/>
                <a:gd name="connsiteY15" fmla="*/ 591787 h 758042"/>
                <a:gd name="connsiteX16" fmla="*/ 59377 w 352301"/>
                <a:gd name="connsiteY16" fmla="*/ 686790 h 758042"/>
                <a:gd name="connsiteX17" fmla="*/ 106878 w 352301"/>
                <a:gd name="connsiteY17" fmla="*/ 734291 h 758042"/>
                <a:gd name="connsiteX18" fmla="*/ 23751 w 352301"/>
                <a:gd name="connsiteY18" fmla="*/ 734291 h 758042"/>
                <a:gd name="connsiteX19" fmla="*/ 0 w 352301"/>
                <a:gd name="connsiteY19" fmla="*/ 758042 h 75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2301" h="758042">
                  <a:moveTo>
                    <a:pt x="344384" y="45522"/>
                  </a:moveTo>
                  <a:cubicBezTo>
                    <a:pt x="324592" y="33647"/>
                    <a:pt x="285008" y="0"/>
                    <a:pt x="285008" y="9896"/>
                  </a:cubicBezTo>
                  <a:cubicBezTo>
                    <a:pt x="285008" y="19792"/>
                    <a:pt x="336467" y="75211"/>
                    <a:pt x="344384" y="104899"/>
                  </a:cubicBezTo>
                  <a:cubicBezTo>
                    <a:pt x="352301" y="134587"/>
                    <a:pt x="346363" y="180109"/>
                    <a:pt x="332509" y="188026"/>
                  </a:cubicBezTo>
                  <a:cubicBezTo>
                    <a:pt x="318655" y="195943"/>
                    <a:pt x="263236" y="148442"/>
                    <a:pt x="261257" y="152400"/>
                  </a:cubicBezTo>
                  <a:cubicBezTo>
                    <a:pt x="259278" y="156359"/>
                    <a:pt x="320634" y="190006"/>
                    <a:pt x="320634" y="211777"/>
                  </a:cubicBezTo>
                  <a:cubicBezTo>
                    <a:pt x="320634" y="233548"/>
                    <a:pt x="277091" y="267195"/>
                    <a:pt x="261257" y="283029"/>
                  </a:cubicBezTo>
                  <a:cubicBezTo>
                    <a:pt x="245423" y="298863"/>
                    <a:pt x="219693" y="290945"/>
                    <a:pt x="225631" y="306779"/>
                  </a:cubicBezTo>
                  <a:cubicBezTo>
                    <a:pt x="231569" y="322613"/>
                    <a:pt x="294904" y="360218"/>
                    <a:pt x="296883" y="378031"/>
                  </a:cubicBezTo>
                  <a:cubicBezTo>
                    <a:pt x="298862" y="395844"/>
                    <a:pt x="265216" y="401782"/>
                    <a:pt x="237507" y="413657"/>
                  </a:cubicBezTo>
                  <a:cubicBezTo>
                    <a:pt x="209798" y="425532"/>
                    <a:pt x="140525" y="437408"/>
                    <a:pt x="130629" y="449283"/>
                  </a:cubicBezTo>
                  <a:cubicBezTo>
                    <a:pt x="120733" y="461158"/>
                    <a:pt x="172192" y="471054"/>
                    <a:pt x="178130" y="484909"/>
                  </a:cubicBezTo>
                  <a:cubicBezTo>
                    <a:pt x="184068" y="498764"/>
                    <a:pt x="178130" y="524494"/>
                    <a:pt x="166255" y="532411"/>
                  </a:cubicBezTo>
                  <a:cubicBezTo>
                    <a:pt x="154380" y="540328"/>
                    <a:pt x="126670" y="536369"/>
                    <a:pt x="106878" y="532411"/>
                  </a:cubicBezTo>
                  <a:cubicBezTo>
                    <a:pt x="87086" y="528453"/>
                    <a:pt x="49480" y="498764"/>
                    <a:pt x="47501" y="508660"/>
                  </a:cubicBezTo>
                  <a:cubicBezTo>
                    <a:pt x="45522" y="518556"/>
                    <a:pt x="93024" y="562099"/>
                    <a:pt x="95003" y="591787"/>
                  </a:cubicBezTo>
                  <a:cubicBezTo>
                    <a:pt x="96982" y="621475"/>
                    <a:pt x="57398" y="663039"/>
                    <a:pt x="59377" y="686790"/>
                  </a:cubicBezTo>
                  <a:cubicBezTo>
                    <a:pt x="61356" y="710541"/>
                    <a:pt x="112816" y="726374"/>
                    <a:pt x="106878" y="734291"/>
                  </a:cubicBezTo>
                  <a:cubicBezTo>
                    <a:pt x="100940" y="742208"/>
                    <a:pt x="41564" y="730333"/>
                    <a:pt x="23751" y="734291"/>
                  </a:cubicBezTo>
                  <a:cubicBezTo>
                    <a:pt x="5938" y="738249"/>
                    <a:pt x="2969" y="748145"/>
                    <a:pt x="0" y="75804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2850079" y="767939"/>
            <a:ext cx="121721" cy="155678"/>
          </a:xfrm>
          <a:custGeom>
            <a:avLst/>
            <a:gdLst>
              <a:gd name="connsiteX0" fmla="*/ 92243 w 4844717"/>
              <a:gd name="connsiteY0" fmla="*/ 1355558 h 6196264"/>
              <a:gd name="connsiteX1" fmla="*/ 116306 w 4844717"/>
              <a:gd name="connsiteY1" fmla="*/ 1090863 h 6196264"/>
              <a:gd name="connsiteX2" fmla="*/ 381001 w 4844717"/>
              <a:gd name="connsiteY2" fmla="*/ 1138990 h 6196264"/>
              <a:gd name="connsiteX3" fmla="*/ 549443 w 4844717"/>
              <a:gd name="connsiteY3" fmla="*/ 874295 h 6196264"/>
              <a:gd name="connsiteX4" fmla="*/ 910390 w 4844717"/>
              <a:gd name="connsiteY4" fmla="*/ 946484 h 6196264"/>
              <a:gd name="connsiteX5" fmla="*/ 1006643 w 4844717"/>
              <a:gd name="connsiteY5" fmla="*/ 826169 h 6196264"/>
              <a:gd name="connsiteX6" fmla="*/ 1054769 w 4844717"/>
              <a:gd name="connsiteY6" fmla="*/ 657727 h 6196264"/>
              <a:gd name="connsiteX7" fmla="*/ 1199148 w 4844717"/>
              <a:gd name="connsiteY7" fmla="*/ 802105 h 6196264"/>
              <a:gd name="connsiteX8" fmla="*/ 1247275 w 4844717"/>
              <a:gd name="connsiteY8" fmla="*/ 633663 h 6196264"/>
              <a:gd name="connsiteX9" fmla="*/ 1439780 w 4844717"/>
              <a:gd name="connsiteY9" fmla="*/ 633663 h 6196264"/>
              <a:gd name="connsiteX10" fmla="*/ 1584159 w 4844717"/>
              <a:gd name="connsiteY10" fmla="*/ 393032 h 6196264"/>
              <a:gd name="connsiteX11" fmla="*/ 1487906 w 4844717"/>
              <a:gd name="connsiteY11" fmla="*/ 320842 h 6196264"/>
              <a:gd name="connsiteX12" fmla="*/ 1680411 w 4844717"/>
              <a:gd name="connsiteY12" fmla="*/ 128337 h 6196264"/>
              <a:gd name="connsiteX13" fmla="*/ 1848853 w 4844717"/>
              <a:gd name="connsiteY13" fmla="*/ 272716 h 6196264"/>
              <a:gd name="connsiteX14" fmla="*/ 1872917 w 4844717"/>
              <a:gd name="connsiteY14" fmla="*/ 152400 h 6196264"/>
              <a:gd name="connsiteX15" fmla="*/ 1993232 w 4844717"/>
              <a:gd name="connsiteY15" fmla="*/ 8021 h 6196264"/>
              <a:gd name="connsiteX16" fmla="*/ 2257927 w 4844717"/>
              <a:gd name="connsiteY16" fmla="*/ 104274 h 6196264"/>
              <a:gd name="connsiteX17" fmla="*/ 2330117 w 4844717"/>
              <a:gd name="connsiteY17" fmla="*/ 80211 h 6196264"/>
              <a:gd name="connsiteX18" fmla="*/ 2546685 w 4844717"/>
              <a:gd name="connsiteY18" fmla="*/ 80211 h 6196264"/>
              <a:gd name="connsiteX19" fmla="*/ 2715127 w 4844717"/>
              <a:gd name="connsiteY19" fmla="*/ 296779 h 6196264"/>
              <a:gd name="connsiteX20" fmla="*/ 2883569 w 4844717"/>
              <a:gd name="connsiteY20" fmla="*/ 176463 h 6196264"/>
              <a:gd name="connsiteX21" fmla="*/ 2979822 w 4844717"/>
              <a:gd name="connsiteY21" fmla="*/ 272716 h 6196264"/>
              <a:gd name="connsiteX22" fmla="*/ 3124201 w 4844717"/>
              <a:gd name="connsiteY22" fmla="*/ 128337 h 6196264"/>
              <a:gd name="connsiteX23" fmla="*/ 3244517 w 4844717"/>
              <a:gd name="connsiteY23" fmla="*/ 32084 h 6196264"/>
              <a:gd name="connsiteX24" fmla="*/ 3316706 w 4844717"/>
              <a:gd name="connsiteY24" fmla="*/ 224590 h 6196264"/>
              <a:gd name="connsiteX25" fmla="*/ 3437022 w 4844717"/>
              <a:gd name="connsiteY25" fmla="*/ 344905 h 6196264"/>
              <a:gd name="connsiteX26" fmla="*/ 3340769 w 4844717"/>
              <a:gd name="connsiteY26" fmla="*/ 753979 h 6196264"/>
              <a:gd name="connsiteX27" fmla="*/ 3196390 w 4844717"/>
              <a:gd name="connsiteY27" fmla="*/ 705853 h 6196264"/>
              <a:gd name="connsiteX28" fmla="*/ 3196390 w 4844717"/>
              <a:gd name="connsiteY28" fmla="*/ 874295 h 6196264"/>
              <a:gd name="connsiteX29" fmla="*/ 3388896 w 4844717"/>
              <a:gd name="connsiteY29" fmla="*/ 1018674 h 6196264"/>
              <a:gd name="connsiteX30" fmla="*/ 3412959 w 4844717"/>
              <a:gd name="connsiteY30" fmla="*/ 1187116 h 6196264"/>
              <a:gd name="connsiteX31" fmla="*/ 3485148 w 4844717"/>
              <a:gd name="connsiteY31" fmla="*/ 1355558 h 6196264"/>
              <a:gd name="connsiteX32" fmla="*/ 3581401 w 4844717"/>
              <a:gd name="connsiteY32" fmla="*/ 1307432 h 6196264"/>
              <a:gd name="connsiteX33" fmla="*/ 3677653 w 4844717"/>
              <a:gd name="connsiteY33" fmla="*/ 1836821 h 6196264"/>
              <a:gd name="connsiteX34" fmla="*/ 3918285 w 4844717"/>
              <a:gd name="connsiteY34" fmla="*/ 1884948 h 6196264"/>
              <a:gd name="connsiteX35" fmla="*/ 4110790 w 4844717"/>
              <a:gd name="connsiteY35" fmla="*/ 2005263 h 6196264"/>
              <a:gd name="connsiteX36" fmla="*/ 4038601 w 4844717"/>
              <a:gd name="connsiteY36" fmla="*/ 2125579 h 6196264"/>
              <a:gd name="connsiteX37" fmla="*/ 4062664 w 4844717"/>
              <a:gd name="connsiteY37" fmla="*/ 2269958 h 6196264"/>
              <a:gd name="connsiteX38" fmla="*/ 3966411 w 4844717"/>
              <a:gd name="connsiteY38" fmla="*/ 2414337 h 6196264"/>
              <a:gd name="connsiteX39" fmla="*/ 4255169 w 4844717"/>
              <a:gd name="connsiteY39" fmla="*/ 2510590 h 6196264"/>
              <a:gd name="connsiteX40" fmla="*/ 4303296 w 4844717"/>
              <a:gd name="connsiteY40" fmla="*/ 2727158 h 6196264"/>
              <a:gd name="connsiteX41" fmla="*/ 4231106 w 4844717"/>
              <a:gd name="connsiteY41" fmla="*/ 2967790 h 6196264"/>
              <a:gd name="connsiteX42" fmla="*/ 4375485 w 4844717"/>
              <a:gd name="connsiteY42" fmla="*/ 3015916 h 6196264"/>
              <a:gd name="connsiteX43" fmla="*/ 4279232 w 4844717"/>
              <a:gd name="connsiteY43" fmla="*/ 3232484 h 6196264"/>
              <a:gd name="connsiteX44" fmla="*/ 4495801 w 4844717"/>
              <a:gd name="connsiteY44" fmla="*/ 3280611 h 6196264"/>
              <a:gd name="connsiteX45" fmla="*/ 4567990 w 4844717"/>
              <a:gd name="connsiteY45" fmla="*/ 3473116 h 6196264"/>
              <a:gd name="connsiteX46" fmla="*/ 4736432 w 4844717"/>
              <a:gd name="connsiteY46" fmla="*/ 3665621 h 6196264"/>
              <a:gd name="connsiteX47" fmla="*/ 4712369 w 4844717"/>
              <a:gd name="connsiteY47" fmla="*/ 3954379 h 6196264"/>
              <a:gd name="connsiteX48" fmla="*/ 4712369 w 4844717"/>
              <a:gd name="connsiteY48" fmla="*/ 4267200 h 6196264"/>
              <a:gd name="connsiteX49" fmla="*/ 4832685 w 4844717"/>
              <a:gd name="connsiteY49" fmla="*/ 4435642 h 6196264"/>
              <a:gd name="connsiteX50" fmla="*/ 4640180 w 4844717"/>
              <a:gd name="connsiteY50" fmla="*/ 4483769 h 6196264"/>
              <a:gd name="connsiteX51" fmla="*/ 4784559 w 4844717"/>
              <a:gd name="connsiteY51" fmla="*/ 4652211 h 6196264"/>
              <a:gd name="connsiteX52" fmla="*/ 4712369 w 4844717"/>
              <a:gd name="connsiteY52" fmla="*/ 4844716 h 6196264"/>
              <a:gd name="connsiteX53" fmla="*/ 4688306 w 4844717"/>
              <a:gd name="connsiteY53" fmla="*/ 4965032 h 6196264"/>
              <a:gd name="connsiteX54" fmla="*/ 4495801 w 4844717"/>
              <a:gd name="connsiteY54" fmla="*/ 5109411 h 6196264"/>
              <a:gd name="connsiteX55" fmla="*/ 4567990 w 4844717"/>
              <a:gd name="connsiteY55" fmla="*/ 5301916 h 6196264"/>
              <a:gd name="connsiteX56" fmla="*/ 4303296 w 4844717"/>
              <a:gd name="connsiteY56" fmla="*/ 5422232 h 6196264"/>
              <a:gd name="connsiteX57" fmla="*/ 4182980 w 4844717"/>
              <a:gd name="connsiteY57" fmla="*/ 5662863 h 6196264"/>
              <a:gd name="connsiteX58" fmla="*/ 4158917 w 4844717"/>
              <a:gd name="connsiteY58" fmla="*/ 5710990 h 6196264"/>
              <a:gd name="connsiteX59" fmla="*/ 3990475 w 4844717"/>
              <a:gd name="connsiteY59" fmla="*/ 5638800 h 6196264"/>
              <a:gd name="connsiteX60" fmla="*/ 3870159 w 4844717"/>
              <a:gd name="connsiteY60" fmla="*/ 5759116 h 6196264"/>
              <a:gd name="connsiteX61" fmla="*/ 3653590 w 4844717"/>
              <a:gd name="connsiteY61" fmla="*/ 5759116 h 6196264"/>
              <a:gd name="connsiteX62" fmla="*/ 3653590 w 4844717"/>
              <a:gd name="connsiteY62" fmla="*/ 5927558 h 6196264"/>
              <a:gd name="connsiteX63" fmla="*/ 3629527 w 4844717"/>
              <a:gd name="connsiteY63" fmla="*/ 5927558 h 6196264"/>
              <a:gd name="connsiteX64" fmla="*/ 3605464 w 4844717"/>
              <a:gd name="connsiteY64" fmla="*/ 6096000 h 6196264"/>
              <a:gd name="connsiteX65" fmla="*/ 3509211 w 4844717"/>
              <a:gd name="connsiteY65" fmla="*/ 5999748 h 6196264"/>
              <a:gd name="connsiteX66" fmla="*/ 3316706 w 4844717"/>
              <a:gd name="connsiteY66" fmla="*/ 6168190 h 6196264"/>
              <a:gd name="connsiteX67" fmla="*/ 3076075 w 4844717"/>
              <a:gd name="connsiteY67" fmla="*/ 6168190 h 6196264"/>
              <a:gd name="connsiteX68" fmla="*/ 2811380 w 4844717"/>
              <a:gd name="connsiteY68" fmla="*/ 6120063 h 6196264"/>
              <a:gd name="connsiteX69" fmla="*/ 2618875 w 4844717"/>
              <a:gd name="connsiteY69" fmla="*/ 6023811 h 6196264"/>
              <a:gd name="connsiteX70" fmla="*/ 2498559 w 4844717"/>
              <a:gd name="connsiteY70" fmla="*/ 5975684 h 6196264"/>
              <a:gd name="connsiteX71" fmla="*/ 2426369 w 4844717"/>
              <a:gd name="connsiteY71" fmla="*/ 5999748 h 6196264"/>
              <a:gd name="connsiteX72" fmla="*/ 2257927 w 4844717"/>
              <a:gd name="connsiteY72" fmla="*/ 5999748 h 6196264"/>
              <a:gd name="connsiteX73" fmla="*/ 2306053 w 4844717"/>
              <a:gd name="connsiteY73" fmla="*/ 5855369 h 6196264"/>
              <a:gd name="connsiteX74" fmla="*/ 2137611 w 4844717"/>
              <a:gd name="connsiteY74" fmla="*/ 5927558 h 6196264"/>
              <a:gd name="connsiteX75" fmla="*/ 2041359 w 4844717"/>
              <a:gd name="connsiteY75" fmla="*/ 5807242 h 6196264"/>
              <a:gd name="connsiteX76" fmla="*/ 2041359 w 4844717"/>
              <a:gd name="connsiteY76" fmla="*/ 5566611 h 6196264"/>
              <a:gd name="connsiteX77" fmla="*/ 2017296 w 4844717"/>
              <a:gd name="connsiteY77" fmla="*/ 5350042 h 6196264"/>
              <a:gd name="connsiteX78" fmla="*/ 2306053 w 4844717"/>
              <a:gd name="connsiteY78" fmla="*/ 5374105 h 6196264"/>
              <a:gd name="connsiteX79" fmla="*/ 2161675 w 4844717"/>
              <a:gd name="connsiteY79" fmla="*/ 5061284 h 6196264"/>
              <a:gd name="connsiteX80" fmla="*/ 2041359 w 4844717"/>
              <a:gd name="connsiteY80" fmla="*/ 5037221 h 6196264"/>
              <a:gd name="connsiteX81" fmla="*/ 2041359 w 4844717"/>
              <a:gd name="connsiteY81" fmla="*/ 4844716 h 6196264"/>
              <a:gd name="connsiteX82" fmla="*/ 1993232 w 4844717"/>
              <a:gd name="connsiteY82" fmla="*/ 4748463 h 6196264"/>
              <a:gd name="connsiteX83" fmla="*/ 1896980 w 4844717"/>
              <a:gd name="connsiteY83" fmla="*/ 4796590 h 6196264"/>
              <a:gd name="connsiteX84" fmla="*/ 1872917 w 4844717"/>
              <a:gd name="connsiteY84" fmla="*/ 4652211 h 6196264"/>
              <a:gd name="connsiteX85" fmla="*/ 1704475 w 4844717"/>
              <a:gd name="connsiteY85" fmla="*/ 4772527 h 6196264"/>
              <a:gd name="connsiteX86" fmla="*/ 1584159 w 4844717"/>
              <a:gd name="connsiteY86" fmla="*/ 4676274 h 6196264"/>
              <a:gd name="connsiteX87" fmla="*/ 1391653 w 4844717"/>
              <a:gd name="connsiteY87" fmla="*/ 4628148 h 6196264"/>
              <a:gd name="connsiteX88" fmla="*/ 1223211 w 4844717"/>
              <a:gd name="connsiteY88" fmla="*/ 4435642 h 6196264"/>
              <a:gd name="connsiteX89" fmla="*/ 1030706 w 4844717"/>
              <a:gd name="connsiteY89" fmla="*/ 4531895 h 6196264"/>
              <a:gd name="connsiteX90" fmla="*/ 862264 w 4844717"/>
              <a:gd name="connsiteY90" fmla="*/ 4339390 h 6196264"/>
              <a:gd name="connsiteX91" fmla="*/ 982580 w 4844717"/>
              <a:gd name="connsiteY91" fmla="*/ 3954379 h 6196264"/>
              <a:gd name="connsiteX92" fmla="*/ 1102896 w 4844717"/>
              <a:gd name="connsiteY92" fmla="*/ 3858127 h 6196264"/>
              <a:gd name="connsiteX93" fmla="*/ 934453 w 4844717"/>
              <a:gd name="connsiteY93" fmla="*/ 3810000 h 6196264"/>
              <a:gd name="connsiteX94" fmla="*/ 910390 w 4844717"/>
              <a:gd name="connsiteY94" fmla="*/ 3713748 h 6196264"/>
              <a:gd name="connsiteX95" fmla="*/ 814138 w 4844717"/>
              <a:gd name="connsiteY95" fmla="*/ 3641558 h 6196264"/>
              <a:gd name="connsiteX96" fmla="*/ 1030706 w 4844717"/>
              <a:gd name="connsiteY96" fmla="*/ 3521242 h 6196264"/>
              <a:gd name="connsiteX97" fmla="*/ 958517 w 4844717"/>
              <a:gd name="connsiteY97" fmla="*/ 3352800 h 6196264"/>
              <a:gd name="connsiteX98" fmla="*/ 1054769 w 4844717"/>
              <a:gd name="connsiteY98" fmla="*/ 3208421 h 6196264"/>
              <a:gd name="connsiteX99" fmla="*/ 910390 w 4844717"/>
              <a:gd name="connsiteY99" fmla="*/ 3064042 h 6196264"/>
              <a:gd name="connsiteX100" fmla="*/ 862264 w 4844717"/>
              <a:gd name="connsiteY100" fmla="*/ 2919663 h 6196264"/>
              <a:gd name="connsiteX101" fmla="*/ 741948 w 4844717"/>
              <a:gd name="connsiteY101" fmla="*/ 3064042 h 6196264"/>
              <a:gd name="connsiteX102" fmla="*/ 669759 w 4844717"/>
              <a:gd name="connsiteY102" fmla="*/ 2799348 h 6196264"/>
              <a:gd name="connsiteX103" fmla="*/ 573506 w 4844717"/>
              <a:gd name="connsiteY103" fmla="*/ 2630905 h 6196264"/>
              <a:gd name="connsiteX104" fmla="*/ 573506 w 4844717"/>
              <a:gd name="connsiteY104" fmla="*/ 2462463 h 6196264"/>
              <a:gd name="connsiteX105" fmla="*/ 501317 w 4844717"/>
              <a:gd name="connsiteY105" fmla="*/ 2366211 h 6196264"/>
              <a:gd name="connsiteX106" fmla="*/ 645696 w 4844717"/>
              <a:gd name="connsiteY106" fmla="*/ 2318084 h 6196264"/>
              <a:gd name="connsiteX107" fmla="*/ 525380 w 4844717"/>
              <a:gd name="connsiteY107" fmla="*/ 2149642 h 6196264"/>
              <a:gd name="connsiteX108" fmla="*/ 429127 w 4844717"/>
              <a:gd name="connsiteY108" fmla="*/ 1933074 h 6196264"/>
              <a:gd name="connsiteX109" fmla="*/ 332875 w 4844717"/>
              <a:gd name="connsiteY109" fmla="*/ 2053390 h 6196264"/>
              <a:gd name="connsiteX110" fmla="*/ 212559 w 4844717"/>
              <a:gd name="connsiteY110" fmla="*/ 1957137 h 6196264"/>
              <a:gd name="connsiteX111" fmla="*/ 356938 w 4844717"/>
              <a:gd name="connsiteY111" fmla="*/ 1860884 h 6196264"/>
              <a:gd name="connsiteX112" fmla="*/ 356938 w 4844717"/>
              <a:gd name="connsiteY112" fmla="*/ 1692442 h 6196264"/>
              <a:gd name="connsiteX113" fmla="*/ 140369 w 4844717"/>
              <a:gd name="connsiteY113" fmla="*/ 1716505 h 6196264"/>
              <a:gd name="connsiteX114" fmla="*/ 20053 w 4844717"/>
              <a:gd name="connsiteY114" fmla="*/ 1764632 h 6196264"/>
              <a:gd name="connsiteX115" fmla="*/ 20053 w 4844717"/>
              <a:gd name="connsiteY115" fmla="*/ 1572127 h 6196264"/>
              <a:gd name="connsiteX116" fmla="*/ 68180 w 4844717"/>
              <a:gd name="connsiteY116" fmla="*/ 1307432 h 619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844717" h="6196264">
                <a:moveTo>
                  <a:pt x="92243" y="1355558"/>
                </a:moveTo>
                <a:cubicBezTo>
                  <a:pt x="100264" y="1267326"/>
                  <a:pt x="68180" y="1126958"/>
                  <a:pt x="116306" y="1090863"/>
                </a:cubicBezTo>
                <a:cubicBezTo>
                  <a:pt x="164432" y="1054768"/>
                  <a:pt x="308812" y="1175085"/>
                  <a:pt x="381001" y="1138990"/>
                </a:cubicBezTo>
                <a:cubicBezTo>
                  <a:pt x="453191" y="1102895"/>
                  <a:pt x="461212" y="906379"/>
                  <a:pt x="549443" y="874295"/>
                </a:cubicBezTo>
                <a:cubicBezTo>
                  <a:pt x="637674" y="842211"/>
                  <a:pt x="834190" y="954505"/>
                  <a:pt x="910390" y="946484"/>
                </a:cubicBezTo>
                <a:cubicBezTo>
                  <a:pt x="986590" y="938463"/>
                  <a:pt x="982580" y="874295"/>
                  <a:pt x="1006643" y="826169"/>
                </a:cubicBezTo>
                <a:cubicBezTo>
                  <a:pt x="1030706" y="778043"/>
                  <a:pt x="1022685" y="661738"/>
                  <a:pt x="1054769" y="657727"/>
                </a:cubicBezTo>
                <a:cubicBezTo>
                  <a:pt x="1086853" y="653716"/>
                  <a:pt x="1167064" y="806116"/>
                  <a:pt x="1199148" y="802105"/>
                </a:cubicBezTo>
                <a:cubicBezTo>
                  <a:pt x="1231232" y="798094"/>
                  <a:pt x="1207170" y="661737"/>
                  <a:pt x="1247275" y="633663"/>
                </a:cubicBezTo>
                <a:cubicBezTo>
                  <a:pt x="1287380" y="605589"/>
                  <a:pt x="1383633" y="673768"/>
                  <a:pt x="1439780" y="633663"/>
                </a:cubicBezTo>
                <a:cubicBezTo>
                  <a:pt x="1495927" y="593558"/>
                  <a:pt x="1576138" y="445169"/>
                  <a:pt x="1584159" y="393032"/>
                </a:cubicBezTo>
                <a:cubicBezTo>
                  <a:pt x="1592180" y="340895"/>
                  <a:pt x="1471864" y="364958"/>
                  <a:pt x="1487906" y="320842"/>
                </a:cubicBezTo>
                <a:cubicBezTo>
                  <a:pt x="1503948" y="276726"/>
                  <a:pt x="1620253" y="136358"/>
                  <a:pt x="1680411" y="128337"/>
                </a:cubicBezTo>
                <a:cubicBezTo>
                  <a:pt x="1740569" y="120316"/>
                  <a:pt x="1816769" y="268705"/>
                  <a:pt x="1848853" y="272716"/>
                </a:cubicBezTo>
                <a:cubicBezTo>
                  <a:pt x="1880937" y="276727"/>
                  <a:pt x="1848854" y="196516"/>
                  <a:pt x="1872917" y="152400"/>
                </a:cubicBezTo>
                <a:cubicBezTo>
                  <a:pt x="1896980" y="108284"/>
                  <a:pt x="1929064" y="16042"/>
                  <a:pt x="1993232" y="8021"/>
                </a:cubicBezTo>
                <a:cubicBezTo>
                  <a:pt x="2057400" y="0"/>
                  <a:pt x="2201779" y="92242"/>
                  <a:pt x="2257927" y="104274"/>
                </a:cubicBezTo>
                <a:cubicBezTo>
                  <a:pt x="2314075" y="116306"/>
                  <a:pt x="2281991" y="84221"/>
                  <a:pt x="2330117" y="80211"/>
                </a:cubicBezTo>
                <a:cubicBezTo>
                  <a:pt x="2378243" y="76201"/>
                  <a:pt x="2482517" y="44116"/>
                  <a:pt x="2546685" y="80211"/>
                </a:cubicBezTo>
                <a:cubicBezTo>
                  <a:pt x="2610853" y="116306"/>
                  <a:pt x="2658980" y="280737"/>
                  <a:pt x="2715127" y="296779"/>
                </a:cubicBezTo>
                <a:cubicBezTo>
                  <a:pt x="2771274" y="312821"/>
                  <a:pt x="2839453" y="180473"/>
                  <a:pt x="2883569" y="176463"/>
                </a:cubicBezTo>
                <a:cubicBezTo>
                  <a:pt x="2927685" y="172452"/>
                  <a:pt x="2939717" y="280737"/>
                  <a:pt x="2979822" y="272716"/>
                </a:cubicBezTo>
                <a:cubicBezTo>
                  <a:pt x="3019927" y="264695"/>
                  <a:pt x="3080085" y="168442"/>
                  <a:pt x="3124201" y="128337"/>
                </a:cubicBezTo>
                <a:cubicBezTo>
                  <a:pt x="3168317" y="88232"/>
                  <a:pt x="3212433" y="16042"/>
                  <a:pt x="3244517" y="32084"/>
                </a:cubicBezTo>
                <a:cubicBezTo>
                  <a:pt x="3276601" y="48126"/>
                  <a:pt x="3284622" y="172453"/>
                  <a:pt x="3316706" y="224590"/>
                </a:cubicBezTo>
                <a:cubicBezTo>
                  <a:pt x="3348790" y="276727"/>
                  <a:pt x="3433012" y="256673"/>
                  <a:pt x="3437022" y="344905"/>
                </a:cubicBezTo>
                <a:cubicBezTo>
                  <a:pt x="3441033" y="433136"/>
                  <a:pt x="3380874" y="693821"/>
                  <a:pt x="3340769" y="753979"/>
                </a:cubicBezTo>
                <a:cubicBezTo>
                  <a:pt x="3300664" y="814137"/>
                  <a:pt x="3220453" y="685800"/>
                  <a:pt x="3196390" y="705853"/>
                </a:cubicBezTo>
                <a:cubicBezTo>
                  <a:pt x="3172327" y="725906"/>
                  <a:pt x="3164306" y="822158"/>
                  <a:pt x="3196390" y="874295"/>
                </a:cubicBezTo>
                <a:cubicBezTo>
                  <a:pt x="3228474" y="926432"/>
                  <a:pt x="3352801" y="966537"/>
                  <a:pt x="3388896" y="1018674"/>
                </a:cubicBezTo>
                <a:cubicBezTo>
                  <a:pt x="3424991" y="1070811"/>
                  <a:pt x="3396917" y="1130969"/>
                  <a:pt x="3412959" y="1187116"/>
                </a:cubicBezTo>
                <a:cubicBezTo>
                  <a:pt x="3429001" y="1243263"/>
                  <a:pt x="3457074" y="1335505"/>
                  <a:pt x="3485148" y="1355558"/>
                </a:cubicBezTo>
                <a:cubicBezTo>
                  <a:pt x="3513222" y="1375611"/>
                  <a:pt x="3549317" y="1227222"/>
                  <a:pt x="3581401" y="1307432"/>
                </a:cubicBezTo>
                <a:cubicBezTo>
                  <a:pt x="3613485" y="1387642"/>
                  <a:pt x="3621506" y="1740568"/>
                  <a:pt x="3677653" y="1836821"/>
                </a:cubicBezTo>
                <a:cubicBezTo>
                  <a:pt x="3733800" y="1933074"/>
                  <a:pt x="3846096" y="1856874"/>
                  <a:pt x="3918285" y="1884948"/>
                </a:cubicBezTo>
                <a:cubicBezTo>
                  <a:pt x="3990475" y="1913022"/>
                  <a:pt x="4090737" y="1965158"/>
                  <a:pt x="4110790" y="2005263"/>
                </a:cubicBezTo>
                <a:cubicBezTo>
                  <a:pt x="4130843" y="2045368"/>
                  <a:pt x="4046622" y="2081463"/>
                  <a:pt x="4038601" y="2125579"/>
                </a:cubicBezTo>
                <a:cubicBezTo>
                  <a:pt x="4030580" y="2169695"/>
                  <a:pt x="4074696" y="2221832"/>
                  <a:pt x="4062664" y="2269958"/>
                </a:cubicBezTo>
                <a:cubicBezTo>
                  <a:pt x="4050632" y="2318084"/>
                  <a:pt x="3934327" y="2374232"/>
                  <a:pt x="3966411" y="2414337"/>
                </a:cubicBezTo>
                <a:cubicBezTo>
                  <a:pt x="3998495" y="2454442"/>
                  <a:pt x="4199022" y="2458453"/>
                  <a:pt x="4255169" y="2510590"/>
                </a:cubicBezTo>
                <a:cubicBezTo>
                  <a:pt x="4311316" y="2562727"/>
                  <a:pt x="4307306" y="2650958"/>
                  <a:pt x="4303296" y="2727158"/>
                </a:cubicBezTo>
                <a:cubicBezTo>
                  <a:pt x="4299286" y="2803358"/>
                  <a:pt x="4219075" y="2919664"/>
                  <a:pt x="4231106" y="2967790"/>
                </a:cubicBezTo>
                <a:cubicBezTo>
                  <a:pt x="4243137" y="3015916"/>
                  <a:pt x="4367464" y="2971800"/>
                  <a:pt x="4375485" y="3015916"/>
                </a:cubicBezTo>
                <a:cubicBezTo>
                  <a:pt x="4383506" y="3060032"/>
                  <a:pt x="4259179" y="3188368"/>
                  <a:pt x="4279232" y="3232484"/>
                </a:cubicBezTo>
                <a:cubicBezTo>
                  <a:pt x="4299285" y="3276600"/>
                  <a:pt x="4447675" y="3240506"/>
                  <a:pt x="4495801" y="3280611"/>
                </a:cubicBezTo>
                <a:cubicBezTo>
                  <a:pt x="4543927" y="3320716"/>
                  <a:pt x="4527885" y="3408948"/>
                  <a:pt x="4567990" y="3473116"/>
                </a:cubicBezTo>
                <a:cubicBezTo>
                  <a:pt x="4608095" y="3537284"/>
                  <a:pt x="4712369" y="3585411"/>
                  <a:pt x="4736432" y="3665621"/>
                </a:cubicBezTo>
                <a:cubicBezTo>
                  <a:pt x="4760495" y="3745832"/>
                  <a:pt x="4716379" y="3854116"/>
                  <a:pt x="4712369" y="3954379"/>
                </a:cubicBezTo>
                <a:cubicBezTo>
                  <a:pt x="4708359" y="4054642"/>
                  <a:pt x="4692316" y="4186990"/>
                  <a:pt x="4712369" y="4267200"/>
                </a:cubicBezTo>
                <a:cubicBezTo>
                  <a:pt x="4732422" y="4347411"/>
                  <a:pt x="4844717" y="4399547"/>
                  <a:pt x="4832685" y="4435642"/>
                </a:cubicBezTo>
                <a:cubicBezTo>
                  <a:pt x="4820654" y="4471737"/>
                  <a:pt x="4648201" y="4447674"/>
                  <a:pt x="4640180" y="4483769"/>
                </a:cubicBezTo>
                <a:cubicBezTo>
                  <a:pt x="4632159" y="4519864"/>
                  <a:pt x="4772528" y="4592053"/>
                  <a:pt x="4784559" y="4652211"/>
                </a:cubicBezTo>
                <a:cubicBezTo>
                  <a:pt x="4796590" y="4712369"/>
                  <a:pt x="4728411" y="4792579"/>
                  <a:pt x="4712369" y="4844716"/>
                </a:cubicBezTo>
                <a:cubicBezTo>
                  <a:pt x="4696327" y="4896853"/>
                  <a:pt x="4724401" y="4920916"/>
                  <a:pt x="4688306" y="4965032"/>
                </a:cubicBezTo>
                <a:cubicBezTo>
                  <a:pt x="4652211" y="5009148"/>
                  <a:pt x="4515854" y="5053264"/>
                  <a:pt x="4495801" y="5109411"/>
                </a:cubicBezTo>
                <a:cubicBezTo>
                  <a:pt x="4475748" y="5165558"/>
                  <a:pt x="4600074" y="5249779"/>
                  <a:pt x="4567990" y="5301916"/>
                </a:cubicBezTo>
                <a:cubicBezTo>
                  <a:pt x="4535906" y="5354053"/>
                  <a:pt x="4367464" y="5362074"/>
                  <a:pt x="4303296" y="5422232"/>
                </a:cubicBezTo>
                <a:cubicBezTo>
                  <a:pt x="4239128" y="5482390"/>
                  <a:pt x="4182980" y="5662863"/>
                  <a:pt x="4182980" y="5662863"/>
                </a:cubicBezTo>
                <a:cubicBezTo>
                  <a:pt x="4158917" y="5710989"/>
                  <a:pt x="4191001" y="5715001"/>
                  <a:pt x="4158917" y="5710990"/>
                </a:cubicBezTo>
                <a:cubicBezTo>
                  <a:pt x="4126833" y="5706979"/>
                  <a:pt x="4038601" y="5630779"/>
                  <a:pt x="3990475" y="5638800"/>
                </a:cubicBezTo>
                <a:cubicBezTo>
                  <a:pt x="3942349" y="5646821"/>
                  <a:pt x="3926306" y="5739063"/>
                  <a:pt x="3870159" y="5759116"/>
                </a:cubicBezTo>
                <a:cubicBezTo>
                  <a:pt x="3814012" y="5779169"/>
                  <a:pt x="3689685" y="5731042"/>
                  <a:pt x="3653590" y="5759116"/>
                </a:cubicBezTo>
                <a:cubicBezTo>
                  <a:pt x="3617495" y="5787190"/>
                  <a:pt x="3657600" y="5899484"/>
                  <a:pt x="3653590" y="5927558"/>
                </a:cubicBezTo>
                <a:cubicBezTo>
                  <a:pt x="3649580" y="5955632"/>
                  <a:pt x="3637548" y="5899484"/>
                  <a:pt x="3629527" y="5927558"/>
                </a:cubicBezTo>
                <a:cubicBezTo>
                  <a:pt x="3621506" y="5955632"/>
                  <a:pt x="3625517" y="6083968"/>
                  <a:pt x="3605464" y="6096000"/>
                </a:cubicBezTo>
                <a:cubicBezTo>
                  <a:pt x="3585411" y="6108032"/>
                  <a:pt x="3557337" y="5987716"/>
                  <a:pt x="3509211" y="5999748"/>
                </a:cubicBezTo>
                <a:cubicBezTo>
                  <a:pt x="3461085" y="6011780"/>
                  <a:pt x="3388895" y="6140116"/>
                  <a:pt x="3316706" y="6168190"/>
                </a:cubicBezTo>
                <a:cubicBezTo>
                  <a:pt x="3244517" y="6196264"/>
                  <a:pt x="3160296" y="6176211"/>
                  <a:pt x="3076075" y="6168190"/>
                </a:cubicBezTo>
                <a:cubicBezTo>
                  <a:pt x="2991854" y="6160169"/>
                  <a:pt x="2887580" y="6144126"/>
                  <a:pt x="2811380" y="6120063"/>
                </a:cubicBezTo>
                <a:cubicBezTo>
                  <a:pt x="2735180" y="6096000"/>
                  <a:pt x="2671012" y="6047874"/>
                  <a:pt x="2618875" y="6023811"/>
                </a:cubicBezTo>
                <a:cubicBezTo>
                  <a:pt x="2566738" y="5999748"/>
                  <a:pt x="2530643" y="5979695"/>
                  <a:pt x="2498559" y="5975684"/>
                </a:cubicBezTo>
                <a:cubicBezTo>
                  <a:pt x="2466475" y="5971673"/>
                  <a:pt x="2466474" y="5995737"/>
                  <a:pt x="2426369" y="5999748"/>
                </a:cubicBezTo>
                <a:cubicBezTo>
                  <a:pt x="2386264" y="6003759"/>
                  <a:pt x="2277980" y="6023811"/>
                  <a:pt x="2257927" y="5999748"/>
                </a:cubicBezTo>
                <a:cubicBezTo>
                  <a:pt x="2237874" y="5975685"/>
                  <a:pt x="2326106" y="5867401"/>
                  <a:pt x="2306053" y="5855369"/>
                </a:cubicBezTo>
                <a:cubicBezTo>
                  <a:pt x="2286000" y="5843337"/>
                  <a:pt x="2181727" y="5935579"/>
                  <a:pt x="2137611" y="5927558"/>
                </a:cubicBezTo>
                <a:cubicBezTo>
                  <a:pt x="2093495" y="5919537"/>
                  <a:pt x="2057401" y="5867400"/>
                  <a:pt x="2041359" y="5807242"/>
                </a:cubicBezTo>
                <a:cubicBezTo>
                  <a:pt x="2025317" y="5747084"/>
                  <a:pt x="2045369" y="5642811"/>
                  <a:pt x="2041359" y="5566611"/>
                </a:cubicBezTo>
                <a:cubicBezTo>
                  <a:pt x="2037349" y="5490411"/>
                  <a:pt x="1973180" y="5382126"/>
                  <a:pt x="2017296" y="5350042"/>
                </a:cubicBezTo>
                <a:cubicBezTo>
                  <a:pt x="2061412" y="5317958"/>
                  <a:pt x="2281990" y="5422231"/>
                  <a:pt x="2306053" y="5374105"/>
                </a:cubicBezTo>
                <a:cubicBezTo>
                  <a:pt x="2330116" y="5325979"/>
                  <a:pt x="2205791" y="5117431"/>
                  <a:pt x="2161675" y="5061284"/>
                </a:cubicBezTo>
                <a:cubicBezTo>
                  <a:pt x="2117559" y="5005137"/>
                  <a:pt x="2061412" y="5073316"/>
                  <a:pt x="2041359" y="5037221"/>
                </a:cubicBezTo>
                <a:cubicBezTo>
                  <a:pt x="2021306" y="5001126"/>
                  <a:pt x="2049380" y="4892842"/>
                  <a:pt x="2041359" y="4844716"/>
                </a:cubicBezTo>
                <a:cubicBezTo>
                  <a:pt x="2033338" y="4796590"/>
                  <a:pt x="2017295" y="4756484"/>
                  <a:pt x="1993232" y="4748463"/>
                </a:cubicBezTo>
                <a:cubicBezTo>
                  <a:pt x="1969169" y="4740442"/>
                  <a:pt x="1917032" y="4812632"/>
                  <a:pt x="1896980" y="4796590"/>
                </a:cubicBezTo>
                <a:cubicBezTo>
                  <a:pt x="1876928" y="4780548"/>
                  <a:pt x="1905001" y="4656222"/>
                  <a:pt x="1872917" y="4652211"/>
                </a:cubicBezTo>
                <a:cubicBezTo>
                  <a:pt x="1840833" y="4648200"/>
                  <a:pt x="1752601" y="4768517"/>
                  <a:pt x="1704475" y="4772527"/>
                </a:cubicBezTo>
                <a:cubicBezTo>
                  <a:pt x="1656349" y="4776537"/>
                  <a:pt x="1636296" y="4700337"/>
                  <a:pt x="1584159" y="4676274"/>
                </a:cubicBezTo>
                <a:cubicBezTo>
                  <a:pt x="1532022" y="4652211"/>
                  <a:pt x="1451811" y="4668253"/>
                  <a:pt x="1391653" y="4628148"/>
                </a:cubicBezTo>
                <a:cubicBezTo>
                  <a:pt x="1331495" y="4588043"/>
                  <a:pt x="1283369" y="4451684"/>
                  <a:pt x="1223211" y="4435642"/>
                </a:cubicBezTo>
                <a:cubicBezTo>
                  <a:pt x="1163053" y="4419600"/>
                  <a:pt x="1090864" y="4547937"/>
                  <a:pt x="1030706" y="4531895"/>
                </a:cubicBezTo>
                <a:cubicBezTo>
                  <a:pt x="970548" y="4515853"/>
                  <a:pt x="870285" y="4435643"/>
                  <a:pt x="862264" y="4339390"/>
                </a:cubicBezTo>
                <a:cubicBezTo>
                  <a:pt x="854243" y="4243137"/>
                  <a:pt x="942475" y="4034590"/>
                  <a:pt x="982580" y="3954379"/>
                </a:cubicBezTo>
                <a:cubicBezTo>
                  <a:pt x="1022685" y="3874169"/>
                  <a:pt x="1110917" y="3882190"/>
                  <a:pt x="1102896" y="3858127"/>
                </a:cubicBezTo>
                <a:cubicBezTo>
                  <a:pt x="1094875" y="3834064"/>
                  <a:pt x="966537" y="3834063"/>
                  <a:pt x="934453" y="3810000"/>
                </a:cubicBezTo>
                <a:cubicBezTo>
                  <a:pt x="902369" y="3785937"/>
                  <a:pt x="930443" y="3741822"/>
                  <a:pt x="910390" y="3713748"/>
                </a:cubicBezTo>
                <a:cubicBezTo>
                  <a:pt x="890338" y="3685674"/>
                  <a:pt x="794085" y="3673642"/>
                  <a:pt x="814138" y="3641558"/>
                </a:cubicBezTo>
                <a:cubicBezTo>
                  <a:pt x="834191" y="3609474"/>
                  <a:pt x="1006643" y="3569368"/>
                  <a:pt x="1030706" y="3521242"/>
                </a:cubicBezTo>
                <a:cubicBezTo>
                  <a:pt x="1054769" y="3473116"/>
                  <a:pt x="954506" y="3404937"/>
                  <a:pt x="958517" y="3352800"/>
                </a:cubicBezTo>
                <a:cubicBezTo>
                  <a:pt x="962528" y="3300663"/>
                  <a:pt x="1062790" y="3256547"/>
                  <a:pt x="1054769" y="3208421"/>
                </a:cubicBezTo>
                <a:cubicBezTo>
                  <a:pt x="1046748" y="3160295"/>
                  <a:pt x="942474" y="3112168"/>
                  <a:pt x="910390" y="3064042"/>
                </a:cubicBezTo>
                <a:cubicBezTo>
                  <a:pt x="878306" y="3015916"/>
                  <a:pt x="890338" y="2919663"/>
                  <a:pt x="862264" y="2919663"/>
                </a:cubicBezTo>
                <a:cubicBezTo>
                  <a:pt x="834190" y="2919663"/>
                  <a:pt x="774032" y="3084095"/>
                  <a:pt x="741948" y="3064042"/>
                </a:cubicBezTo>
                <a:cubicBezTo>
                  <a:pt x="709864" y="3043990"/>
                  <a:pt x="697833" y="2871538"/>
                  <a:pt x="669759" y="2799348"/>
                </a:cubicBezTo>
                <a:cubicBezTo>
                  <a:pt x="641685" y="2727159"/>
                  <a:pt x="589548" y="2687053"/>
                  <a:pt x="573506" y="2630905"/>
                </a:cubicBezTo>
                <a:cubicBezTo>
                  <a:pt x="557464" y="2574758"/>
                  <a:pt x="585537" y="2506579"/>
                  <a:pt x="573506" y="2462463"/>
                </a:cubicBezTo>
                <a:cubicBezTo>
                  <a:pt x="561475" y="2418347"/>
                  <a:pt x="489285" y="2390274"/>
                  <a:pt x="501317" y="2366211"/>
                </a:cubicBezTo>
                <a:cubicBezTo>
                  <a:pt x="513349" y="2342148"/>
                  <a:pt x="641686" y="2354179"/>
                  <a:pt x="645696" y="2318084"/>
                </a:cubicBezTo>
                <a:cubicBezTo>
                  <a:pt x="649706" y="2281989"/>
                  <a:pt x="561475" y="2213810"/>
                  <a:pt x="525380" y="2149642"/>
                </a:cubicBezTo>
                <a:cubicBezTo>
                  <a:pt x="489285" y="2085474"/>
                  <a:pt x="461211" y="1949116"/>
                  <a:pt x="429127" y="1933074"/>
                </a:cubicBezTo>
                <a:cubicBezTo>
                  <a:pt x="397043" y="1917032"/>
                  <a:pt x="368970" y="2049380"/>
                  <a:pt x="332875" y="2053390"/>
                </a:cubicBezTo>
                <a:cubicBezTo>
                  <a:pt x="296780" y="2057400"/>
                  <a:pt x="208548" y="1989221"/>
                  <a:pt x="212559" y="1957137"/>
                </a:cubicBezTo>
                <a:cubicBezTo>
                  <a:pt x="216570" y="1925053"/>
                  <a:pt x="332875" y="1905000"/>
                  <a:pt x="356938" y="1860884"/>
                </a:cubicBezTo>
                <a:cubicBezTo>
                  <a:pt x="381001" y="1816768"/>
                  <a:pt x="393033" y="1716505"/>
                  <a:pt x="356938" y="1692442"/>
                </a:cubicBezTo>
                <a:cubicBezTo>
                  <a:pt x="320843" y="1668379"/>
                  <a:pt x="196517" y="1704473"/>
                  <a:pt x="140369" y="1716505"/>
                </a:cubicBezTo>
                <a:cubicBezTo>
                  <a:pt x="84221" y="1728537"/>
                  <a:pt x="40106" y="1788695"/>
                  <a:pt x="20053" y="1764632"/>
                </a:cubicBezTo>
                <a:cubicBezTo>
                  <a:pt x="0" y="1740569"/>
                  <a:pt x="12032" y="1648327"/>
                  <a:pt x="20053" y="1572127"/>
                </a:cubicBezTo>
                <a:cubicBezTo>
                  <a:pt x="28074" y="1495927"/>
                  <a:pt x="48127" y="1401679"/>
                  <a:pt x="68180" y="1307432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23"/>
            <a:endCxn id="16" idx="15"/>
          </p:cNvCxnSpPr>
          <p:nvPr/>
        </p:nvCxnSpPr>
        <p:spPr>
          <a:xfrm flipV="1">
            <a:off x="2931596" y="320842"/>
            <a:ext cx="3196488" cy="447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4419600" y="5181600"/>
            <a:ext cx="1143000" cy="1066800"/>
          </a:xfrm>
          <a:custGeom>
            <a:avLst/>
            <a:gdLst>
              <a:gd name="connsiteX0" fmla="*/ 0 w 2022526"/>
              <a:gd name="connsiteY0" fmla="*/ 2280053 h 2280053"/>
              <a:gd name="connsiteX1" fmla="*/ 22440 w 2022526"/>
              <a:gd name="connsiteY1" fmla="*/ 2274443 h 2280053"/>
              <a:gd name="connsiteX2" fmla="*/ 28050 w 2022526"/>
              <a:gd name="connsiteY2" fmla="*/ 2257614 h 2280053"/>
              <a:gd name="connsiteX3" fmla="*/ 44879 w 2022526"/>
              <a:gd name="connsiteY3" fmla="*/ 2252004 h 2280053"/>
              <a:gd name="connsiteX4" fmla="*/ 61708 w 2022526"/>
              <a:gd name="connsiteY4" fmla="*/ 2229565 h 2280053"/>
              <a:gd name="connsiteX5" fmla="*/ 78538 w 2022526"/>
              <a:gd name="connsiteY5" fmla="*/ 2212735 h 2280053"/>
              <a:gd name="connsiteX6" fmla="*/ 100977 w 2022526"/>
              <a:gd name="connsiteY6" fmla="*/ 2184686 h 2280053"/>
              <a:gd name="connsiteX7" fmla="*/ 112197 w 2022526"/>
              <a:gd name="connsiteY7" fmla="*/ 2167857 h 2280053"/>
              <a:gd name="connsiteX8" fmla="*/ 117807 w 2022526"/>
              <a:gd name="connsiteY8" fmla="*/ 2145418 h 2280053"/>
              <a:gd name="connsiteX9" fmla="*/ 123416 w 2022526"/>
              <a:gd name="connsiteY9" fmla="*/ 2128588 h 2280053"/>
              <a:gd name="connsiteX10" fmla="*/ 123416 w 2022526"/>
              <a:gd name="connsiteY10" fmla="*/ 2016392 h 2280053"/>
              <a:gd name="connsiteX11" fmla="*/ 117807 w 2022526"/>
              <a:gd name="connsiteY11" fmla="*/ 1999562 h 2280053"/>
              <a:gd name="connsiteX12" fmla="*/ 106587 w 2022526"/>
              <a:gd name="connsiteY12" fmla="*/ 1954684 h 2280053"/>
              <a:gd name="connsiteX13" fmla="*/ 95367 w 2022526"/>
              <a:gd name="connsiteY13" fmla="*/ 1864927 h 2280053"/>
              <a:gd name="connsiteX14" fmla="*/ 84148 w 2022526"/>
              <a:gd name="connsiteY14" fmla="*/ 1814439 h 2280053"/>
              <a:gd name="connsiteX15" fmla="*/ 78538 w 2022526"/>
              <a:gd name="connsiteY15" fmla="*/ 1797609 h 2280053"/>
              <a:gd name="connsiteX16" fmla="*/ 67318 w 2022526"/>
              <a:gd name="connsiteY16" fmla="*/ 1780780 h 2280053"/>
              <a:gd name="connsiteX17" fmla="*/ 50489 w 2022526"/>
              <a:gd name="connsiteY17" fmla="*/ 1702242 h 2280053"/>
              <a:gd name="connsiteX18" fmla="*/ 56099 w 2022526"/>
              <a:gd name="connsiteY18" fmla="*/ 1662974 h 2280053"/>
              <a:gd name="connsiteX19" fmla="*/ 89758 w 2022526"/>
              <a:gd name="connsiteY19" fmla="*/ 1601266 h 2280053"/>
              <a:gd name="connsiteX20" fmla="*/ 106587 w 2022526"/>
              <a:gd name="connsiteY20" fmla="*/ 1584436 h 2280053"/>
              <a:gd name="connsiteX21" fmla="*/ 123416 w 2022526"/>
              <a:gd name="connsiteY21" fmla="*/ 1573216 h 2280053"/>
              <a:gd name="connsiteX22" fmla="*/ 162685 w 2022526"/>
              <a:gd name="connsiteY22" fmla="*/ 1528338 h 2280053"/>
              <a:gd name="connsiteX23" fmla="*/ 179515 w 2022526"/>
              <a:gd name="connsiteY23" fmla="*/ 1522728 h 2280053"/>
              <a:gd name="connsiteX24" fmla="*/ 201954 w 2022526"/>
              <a:gd name="connsiteY24" fmla="*/ 1505899 h 2280053"/>
              <a:gd name="connsiteX25" fmla="*/ 218783 w 2022526"/>
              <a:gd name="connsiteY25" fmla="*/ 1494679 h 2280053"/>
              <a:gd name="connsiteX26" fmla="*/ 235613 w 2022526"/>
              <a:gd name="connsiteY26" fmla="*/ 1455410 h 2280053"/>
              <a:gd name="connsiteX27" fmla="*/ 274881 w 2022526"/>
              <a:gd name="connsiteY27" fmla="*/ 1421751 h 2280053"/>
              <a:gd name="connsiteX28" fmla="*/ 291711 w 2022526"/>
              <a:gd name="connsiteY28" fmla="*/ 1416142 h 2280053"/>
              <a:gd name="connsiteX29" fmla="*/ 325370 w 2022526"/>
              <a:gd name="connsiteY29" fmla="*/ 1376873 h 2280053"/>
              <a:gd name="connsiteX30" fmla="*/ 347809 w 2022526"/>
              <a:gd name="connsiteY30" fmla="*/ 1365653 h 2280053"/>
              <a:gd name="connsiteX31" fmla="*/ 353419 w 2022526"/>
              <a:gd name="connsiteY31" fmla="*/ 1348824 h 2280053"/>
              <a:gd name="connsiteX32" fmla="*/ 375858 w 2022526"/>
              <a:gd name="connsiteY32" fmla="*/ 1315165 h 2280053"/>
              <a:gd name="connsiteX33" fmla="*/ 392688 w 2022526"/>
              <a:gd name="connsiteY33" fmla="*/ 1068333 h 2280053"/>
              <a:gd name="connsiteX34" fmla="*/ 431956 w 2022526"/>
              <a:gd name="connsiteY34" fmla="*/ 1012235 h 2280053"/>
              <a:gd name="connsiteX35" fmla="*/ 448786 w 2022526"/>
              <a:gd name="connsiteY35" fmla="*/ 1006625 h 2280053"/>
              <a:gd name="connsiteX36" fmla="*/ 482445 w 2022526"/>
              <a:gd name="connsiteY36" fmla="*/ 978576 h 2280053"/>
              <a:gd name="connsiteX37" fmla="*/ 521713 w 2022526"/>
              <a:gd name="connsiteY37" fmla="*/ 972966 h 2280053"/>
              <a:gd name="connsiteX38" fmla="*/ 667569 w 2022526"/>
              <a:gd name="connsiteY38" fmla="*/ 967356 h 2280053"/>
              <a:gd name="connsiteX39" fmla="*/ 690008 w 2022526"/>
              <a:gd name="connsiteY39" fmla="*/ 961747 h 2280053"/>
              <a:gd name="connsiteX40" fmla="*/ 718057 w 2022526"/>
              <a:gd name="connsiteY40" fmla="*/ 956137 h 2280053"/>
              <a:gd name="connsiteX41" fmla="*/ 768545 w 2022526"/>
              <a:gd name="connsiteY41" fmla="*/ 922478 h 2280053"/>
              <a:gd name="connsiteX42" fmla="*/ 790984 w 2022526"/>
              <a:gd name="connsiteY42" fmla="*/ 911258 h 2280053"/>
              <a:gd name="connsiteX43" fmla="*/ 807814 w 2022526"/>
              <a:gd name="connsiteY43" fmla="*/ 894429 h 2280053"/>
              <a:gd name="connsiteX44" fmla="*/ 841473 w 2022526"/>
              <a:gd name="connsiteY44" fmla="*/ 871989 h 2280053"/>
              <a:gd name="connsiteX45" fmla="*/ 880742 w 2022526"/>
              <a:gd name="connsiteY45" fmla="*/ 843940 h 2280053"/>
              <a:gd name="connsiteX46" fmla="*/ 908791 w 2022526"/>
              <a:gd name="connsiteY46" fmla="*/ 787842 h 2280053"/>
              <a:gd name="connsiteX47" fmla="*/ 925620 w 2022526"/>
              <a:gd name="connsiteY47" fmla="*/ 742964 h 2280053"/>
              <a:gd name="connsiteX48" fmla="*/ 981718 w 2022526"/>
              <a:gd name="connsiteY48" fmla="*/ 692475 h 2280053"/>
              <a:gd name="connsiteX49" fmla="*/ 998548 w 2022526"/>
              <a:gd name="connsiteY49" fmla="*/ 675646 h 2280053"/>
              <a:gd name="connsiteX50" fmla="*/ 1032207 w 2022526"/>
              <a:gd name="connsiteY50" fmla="*/ 636377 h 2280053"/>
              <a:gd name="connsiteX51" fmla="*/ 1049036 w 2022526"/>
              <a:gd name="connsiteY51" fmla="*/ 619548 h 2280053"/>
              <a:gd name="connsiteX52" fmla="*/ 1060256 w 2022526"/>
              <a:gd name="connsiteY52" fmla="*/ 602718 h 2280053"/>
              <a:gd name="connsiteX53" fmla="*/ 1082695 w 2022526"/>
              <a:gd name="connsiteY53" fmla="*/ 591499 h 2280053"/>
              <a:gd name="connsiteX54" fmla="*/ 1110744 w 2022526"/>
              <a:gd name="connsiteY54" fmla="*/ 557840 h 2280053"/>
              <a:gd name="connsiteX55" fmla="*/ 1127573 w 2022526"/>
              <a:gd name="connsiteY55" fmla="*/ 535400 h 2280053"/>
              <a:gd name="connsiteX56" fmla="*/ 1144403 w 2022526"/>
              <a:gd name="connsiteY56" fmla="*/ 529791 h 2280053"/>
              <a:gd name="connsiteX57" fmla="*/ 1166842 w 2022526"/>
              <a:gd name="connsiteY57" fmla="*/ 518571 h 2280053"/>
              <a:gd name="connsiteX58" fmla="*/ 1189281 w 2022526"/>
              <a:gd name="connsiteY58" fmla="*/ 501742 h 2280053"/>
              <a:gd name="connsiteX59" fmla="*/ 1206111 w 2022526"/>
              <a:gd name="connsiteY59" fmla="*/ 496132 h 2280053"/>
              <a:gd name="connsiteX60" fmla="*/ 1250989 w 2022526"/>
              <a:gd name="connsiteY60" fmla="*/ 473693 h 2280053"/>
              <a:gd name="connsiteX61" fmla="*/ 1273429 w 2022526"/>
              <a:gd name="connsiteY61" fmla="*/ 462473 h 2280053"/>
              <a:gd name="connsiteX62" fmla="*/ 1318307 w 2022526"/>
              <a:gd name="connsiteY62" fmla="*/ 451253 h 2280053"/>
              <a:gd name="connsiteX63" fmla="*/ 1335137 w 2022526"/>
              <a:gd name="connsiteY63" fmla="*/ 445643 h 2280053"/>
              <a:gd name="connsiteX64" fmla="*/ 1391235 w 2022526"/>
              <a:gd name="connsiteY64" fmla="*/ 440034 h 2280053"/>
              <a:gd name="connsiteX65" fmla="*/ 1441723 w 2022526"/>
              <a:gd name="connsiteY65" fmla="*/ 423204 h 2280053"/>
              <a:gd name="connsiteX66" fmla="*/ 1509041 w 2022526"/>
              <a:gd name="connsiteY66" fmla="*/ 389545 h 2280053"/>
              <a:gd name="connsiteX67" fmla="*/ 1525870 w 2022526"/>
              <a:gd name="connsiteY67" fmla="*/ 372716 h 2280053"/>
              <a:gd name="connsiteX68" fmla="*/ 1548310 w 2022526"/>
              <a:gd name="connsiteY68" fmla="*/ 367106 h 2280053"/>
              <a:gd name="connsiteX69" fmla="*/ 1581969 w 2022526"/>
              <a:gd name="connsiteY69" fmla="*/ 355886 h 2280053"/>
              <a:gd name="connsiteX70" fmla="*/ 1615627 w 2022526"/>
              <a:gd name="connsiteY70" fmla="*/ 316618 h 2280053"/>
              <a:gd name="connsiteX71" fmla="*/ 1626847 w 2022526"/>
              <a:gd name="connsiteY71" fmla="*/ 254910 h 2280053"/>
              <a:gd name="connsiteX72" fmla="*/ 1660506 w 2022526"/>
              <a:gd name="connsiteY72" fmla="*/ 232470 h 2280053"/>
              <a:gd name="connsiteX73" fmla="*/ 1722214 w 2022526"/>
              <a:gd name="connsiteY73" fmla="*/ 215641 h 2280053"/>
              <a:gd name="connsiteX74" fmla="*/ 1800751 w 2022526"/>
              <a:gd name="connsiteY74" fmla="*/ 181982 h 2280053"/>
              <a:gd name="connsiteX75" fmla="*/ 1823191 w 2022526"/>
              <a:gd name="connsiteY75" fmla="*/ 170762 h 2280053"/>
              <a:gd name="connsiteX76" fmla="*/ 1834410 w 2022526"/>
              <a:gd name="connsiteY76" fmla="*/ 148323 h 2280053"/>
              <a:gd name="connsiteX77" fmla="*/ 1856850 w 2022526"/>
              <a:gd name="connsiteY77" fmla="*/ 131494 h 2280053"/>
              <a:gd name="connsiteX78" fmla="*/ 1907338 w 2022526"/>
              <a:gd name="connsiteY78" fmla="*/ 97835 h 2280053"/>
              <a:gd name="connsiteX79" fmla="*/ 1940997 w 2022526"/>
              <a:gd name="connsiteY79" fmla="*/ 75396 h 2280053"/>
              <a:gd name="connsiteX80" fmla="*/ 1957826 w 2022526"/>
              <a:gd name="connsiteY80" fmla="*/ 64176 h 2280053"/>
              <a:gd name="connsiteX81" fmla="*/ 1991485 w 2022526"/>
              <a:gd name="connsiteY81" fmla="*/ 47347 h 2280053"/>
              <a:gd name="connsiteX82" fmla="*/ 1997095 w 2022526"/>
              <a:gd name="connsiteY82" fmla="*/ 30517 h 2280053"/>
              <a:gd name="connsiteX83" fmla="*/ 2019534 w 2022526"/>
              <a:gd name="connsiteY83" fmla="*/ 2468 h 228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22526" h="2280053">
                <a:moveTo>
                  <a:pt x="0" y="2280053"/>
                </a:moveTo>
                <a:cubicBezTo>
                  <a:pt x="7480" y="2278183"/>
                  <a:pt x="16419" y="2279259"/>
                  <a:pt x="22440" y="2274443"/>
                </a:cubicBezTo>
                <a:cubicBezTo>
                  <a:pt x="27057" y="2270749"/>
                  <a:pt x="23869" y="2261795"/>
                  <a:pt x="28050" y="2257614"/>
                </a:cubicBezTo>
                <a:cubicBezTo>
                  <a:pt x="32231" y="2253433"/>
                  <a:pt x="39269" y="2253874"/>
                  <a:pt x="44879" y="2252004"/>
                </a:cubicBezTo>
                <a:cubicBezTo>
                  <a:pt x="50489" y="2244524"/>
                  <a:pt x="55623" y="2236664"/>
                  <a:pt x="61708" y="2229565"/>
                </a:cubicBezTo>
                <a:cubicBezTo>
                  <a:pt x="66871" y="2223541"/>
                  <a:pt x="74137" y="2219336"/>
                  <a:pt x="78538" y="2212735"/>
                </a:cubicBezTo>
                <a:cubicBezTo>
                  <a:pt x="100216" y="2180219"/>
                  <a:pt x="63338" y="2209780"/>
                  <a:pt x="100977" y="2184686"/>
                </a:cubicBezTo>
                <a:cubicBezTo>
                  <a:pt x="104717" y="2179076"/>
                  <a:pt x="109541" y="2174054"/>
                  <a:pt x="112197" y="2167857"/>
                </a:cubicBezTo>
                <a:cubicBezTo>
                  <a:pt x="115234" y="2160771"/>
                  <a:pt x="115689" y="2152831"/>
                  <a:pt x="117807" y="2145418"/>
                </a:cubicBezTo>
                <a:cubicBezTo>
                  <a:pt x="119431" y="2139732"/>
                  <a:pt x="121546" y="2134198"/>
                  <a:pt x="123416" y="2128588"/>
                </a:cubicBezTo>
                <a:cubicBezTo>
                  <a:pt x="131277" y="2073564"/>
                  <a:pt x="132248" y="2087051"/>
                  <a:pt x="123416" y="2016392"/>
                </a:cubicBezTo>
                <a:cubicBezTo>
                  <a:pt x="122683" y="2010524"/>
                  <a:pt x="119363" y="2005267"/>
                  <a:pt x="117807" y="1999562"/>
                </a:cubicBezTo>
                <a:cubicBezTo>
                  <a:pt x="113750" y="1984686"/>
                  <a:pt x="110327" y="1969643"/>
                  <a:pt x="106587" y="1954684"/>
                </a:cubicBezTo>
                <a:cubicBezTo>
                  <a:pt x="101441" y="1903224"/>
                  <a:pt x="103101" y="1907465"/>
                  <a:pt x="95367" y="1864927"/>
                </a:cubicBezTo>
                <a:cubicBezTo>
                  <a:pt x="92473" y="1849010"/>
                  <a:pt x="88653" y="1830205"/>
                  <a:pt x="84148" y="1814439"/>
                </a:cubicBezTo>
                <a:cubicBezTo>
                  <a:pt x="82523" y="1808753"/>
                  <a:pt x="81183" y="1802898"/>
                  <a:pt x="78538" y="1797609"/>
                </a:cubicBezTo>
                <a:cubicBezTo>
                  <a:pt x="75523" y="1791579"/>
                  <a:pt x="71058" y="1786390"/>
                  <a:pt x="67318" y="1780780"/>
                </a:cubicBezTo>
                <a:cubicBezTo>
                  <a:pt x="53340" y="1724866"/>
                  <a:pt x="58634" y="1751111"/>
                  <a:pt x="50489" y="1702242"/>
                </a:cubicBezTo>
                <a:cubicBezTo>
                  <a:pt x="52359" y="1689153"/>
                  <a:pt x="51918" y="1675518"/>
                  <a:pt x="56099" y="1662974"/>
                </a:cubicBezTo>
                <a:cubicBezTo>
                  <a:pt x="58940" y="1654450"/>
                  <a:pt x="78375" y="1614925"/>
                  <a:pt x="89758" y="1601266"/>
                </a:cubicBezTo>
                <a:cubicBezTo>
                  <a:pt x="94837" y="1595171"/>
                  <a:pt x="100492" y="1589515"/>
                  <a:pt x="106587" y="1584436"/>
                </a:cubicBezTo>
                <a:cubicBezTo>
                  <a:pt x="111766" y="1580120"/>
                  <a:pt x="117806" y="1576956"/>
                  <a:pt x="123416" y="1573216"/>
                </a:cubicBezTo>
                <a:cubicBezTo>
                  <a:pt x="140244" y="1547975"/>
                  <a:pt x="139313" y="1540025"/>
                  <a:pt x="162685" y="1528338"/>
                </a:cubicBezTo>
                <a:cubicBezTo>
                  <a:pt x="167974" y="1525693"/>
                  <a:pt x="173905" y="1524598"/>
                  <a:pt x="179515" y="1522728"/>
                </a:cubicBezTo>
                <a:cubicBezTo>
                  <a:pt x="186995" y="1517118"/>
                  <a:pt x="194346" y="1511333"/>
                  <a:pt x="201954" y="1505899"/>
                </a:cubicBezTo>
                <a:cubicBezTo>
                  <a:pt x="207440" y="1501980"/>
                  <a:pt x="214467" y="1499858"/>
                  <a:pt x="218783" y="1494679"/>
                </a:cubicBezTo>
                <a:cubicBezTo>
                  <a:pt x="254044" y="1452366"/>
                  <a:pt x="212229" y="1490487"/>
                  <a:pt x="235613" y="1455410"/>
                </a:cubicBezTo>
                <a:cubicBezTo>
                  <a:pt x="241733" y="1446229"/>
                  <a:pt x="266508" y="1426536"/>
                  <a:pt x="274881" y="1421751"/>
                </a:cubicBezTo>
                <a:cubicBezTo>
                  <a:pt x="280015" y="1418817"/>
                  <a:pt x="286101" y="1418012"/>
                  <a:pt x="291711" y="1416142"/>
                </a:cubicBezTo>
                <a:cubicBezTo>
                  <a:pt x="300553" y="1404351"/>
                  <a:pt x="312744" y="1385891"/>
                  <a:pt x="325370" y="1376873"/>
                </a:cubicBezTo>
                <a:cubicBezTo>
                  <a:pt x="332175" y="1372012"/>
                  <a:pt x="340329" y="1369393"/>
                  <a:pt x="347809" y="1365653"/>
                </a:cubicBezTo>
                <a:cubicBezTo>
                  <a:pt x="349679" y="1360043"/>
                  <a:pt x="350547" y="1353993"/>
                  <a:pt x="353419" y="1348824"/>
                </a:cubicBezTo>
                <a:cubicBezTo>
                  <a:pt x="359968" y="1337037"/>
                  <a:pt x="375858" y="1315165"/>
                  <a:pt x="375858" y="1315165"/>
                </a:cubicBezTo>
                <a:cubicBezTo>
                  <a:pt x="410487" y="1211281"/>
                  <a:pt x="381176" y="1310101"/>
                  <a:pt x="392688" y="1068333"/>
                </a:cubicBezTo>
                <a:cubicBezTo>
                  <a:pt x="393859" y="1043738"/>
                  <a:pt x="410589" y="1022918"/>
                  <a:pt x="431956" y="1012235"/>
                </a:cubicBezTo>
                <a:cubicBezTo>
                  <a:pt x="437245" y="1009590"/>
                  <a:pt x="443176" y="1008495"/>
                  <a:pt x="448786" y="1006625"/>
                </a:cubicBezTo>
                <a:cubicBezTo>
                  <a:pt x="455942" y="999469"/>
                  <a:pt x="471287" y="981923"/>
                  <a:pt x="482445" y="978576"/>
                </a:cubicBezTo>
                <a:cubicBezTo>
                  <a:pt x="495110" y="974776"/>
                  <a:pt x="508515" y="973766"/>
                  <a:pt x="521713" y="972966"/>
                </a:cubicBezTo>
                <a:cubicBezTo>
                  <a:pt x="570278" y="970023"/>
                  <a:pt x="618950" y="969226"/>
                  <a:pt x="667569" y="967356"/>
                </a:cubicBezTo>
                <a:cubicBezTo>
                  <a:pt x="675049" y="965486"/>
                  <a:pt x="682482" y="963419"/>
                  <a:pt x="690008" y="961747"/>
                </a:cubicBezTo>
                <a:cubicBezTo>
                  <a:pt x="699316" y="959679"/>
                  <a:pt x="709377" y="960083"/>
                  <a:pt x="718057" y="956137"/>
                </a:cubicBezTo>
                <a:cubicBezTo>
                  <a:pt x="779714" y="928110"/>
                  <a:pt x="729303" y="942100"/>
                  <a:pt x="768545" y="922478"/>
                </a:cubicBezTo>
                <a:cubicBezTo>
                  <a:pt x="776025" y="918738"/>
                  <a:pt x="784179" y="916119"/>
                  <a:pt x="790984" y="911258"/>
                </a:cubicBezTo>
                <a:cubicBezTo>
                  <a:pt x="797440" y="906647"/>
                  <a:pt x="801552" y="899300"/>
                  <a:pt x="807814" y="894429"/>
                </a:cubicBezTo>
                <a:cubicBezTo>
                  <a:pt x="818458" y="886150"/>
                  <a:pt x="830253" y="879469"/>
                  <a:pt x="841473" y="871989"/>
                </a:cubicBezTo>
                <a:cubicBezTo>
                  <a:pt x="909692" y="826508"/>
                  <a:pt x="803267" y="882678"/>
                  <a:pt x="880742" y="843940"/>
                </a:cubicBezTo>
                <a:cubicBezTo>
                  <a:pt x="904667" y="812040"/>
                  <a:pt x="894614" y="830371"/>
                  <a:pt x="908791" y="787842"/>
                </a:cubicBezTo>
                <a:cubicBezTo>
                  <a:pt x="915000" y="769217"/>
                  <a:pt x="912501" y="759362"/>
                  <a:pt x="925620" y="742964"/>
                </a:cubicBezTo>
                <a:cubicBezTo>
                  <a:pt x="956520" y="704340"/>
                  <a:pt x="952107" y="717856"/>
                  <a:pt x="981718" y="692475"/>
                </a:cubicBezTo>
                <a:cubicBezTo>
                  <a:pt x="987742" y="687312"/>
                  <a:pt x="992938" y="681256"/>
                  <a:pt x="998548" y="675646"/>
                </a:cubicBezTo>
                <a:cubicBezTo>
                  <a:pt x="1016391" y="639959"/>
                  <a:pt x="1000346" y="663686"/>
                  <a:pt x="1032207" y="636377"/>
                </a:cubicBezTo>
                <a:cubicBezTo>
                  <a:pt x="1038230" y="631214"/>
                  <a:pt x="1043957" y="625643"/>
                  <a:pt x="1049036" y="619548"/>
                </a:cubicBezTo>
                <a:cubicBezTo>
                  <a:pt x="1053352" y="614368"/>
                  <a:pt x="1055076" y="607034"/>
                  <a:pt x="1060256" y="602718"/>
                </a:cubicBezTo>
                <a:cubicBezTo>
                  <a:pt x="1066680" y="597365"/>
                  <a:pt x="1075215" y="595239"/>
                  <a:pt x="1082695" y="591499"/>
                </a:cubicBezTo>
                <a:cubicBezTo>
                  <a:pt x="1106767" y="543354"/>
                  <a:pt x="1079026" y="589559"/>
                  <a:pt x="1110744" y="557840"/>
                </a:cubicBezTo>
                <a:cubicBezTo>
                  <a:pt x="1117355" y="551229"/>
                  <a:pt x="1120390" y="541386"/>
                  <a:pt x="1127573" y="535400"/>
                </a:cubicBezTo>
                <a:cubicBezTo>
                  <a:pt x="1132116" y="531614"/>
                  <a:pt x="1138968" y="532120"/>
                  <a:pt x="1144403" y="529791"/>
                </a:cubicBezTo>
                <a:cubicBezTo>
                  <a:pt x="1152089" y="526497"/>
                  <a:pt x="1159751" y="523003"/>
                  <a:pt x="1166842" y="518571"/>
                </a:cubicBezTo>
                <a:cubicBezTo>
                  <a:pt x="1174770" y="513616"/>
                  <a:pt x="1181163" y="506381"/>
                  <a:pt x="1189281" y="501742"/>
                </a:cubicBezTo>
                <a:cubicBezTo>
                  <a:pt x="1194415" y="498808"/>
                  <a:pt x="1200728" y="498579"/>
                  <a:pt x="1206111" y="496132"/>
                </a:cubicBezTo>
                <a:cubicBezTo>
                  <a:pt x="1221337" y="489211"/>
                  <a:pt x="1236030" y="481173"/>
                  <a:pt x="1250989" y="473693"/>
                </a:cubicBezTo>
                <a:cubicBezTo>
                  <a:pt x="1258469" y="469953"/>
                  <a:pt x="1265316" y="464501"/>
                  <a:pt x="1273429" y="462473"/>
                </a:cubicBezTo>
                <a:cubicBezTo>
                  <a:pt x="1288388" y="458733"/>
                  <a:pt x="1303679" y="456129"/>
                  <a:pt x="1318307" y="451253"/>
                </a:cubicBezTo>
                <a:cubicBezTo>
                  <a:pt x="1323917" y="449383"/>
                  <a:pt x="1329292" y="446542"/>
                  <a:pt x="1335137" y="445643"/>
                </a:cubicBezTo>
                <a:cubicBezTo>
                  <a:pt x="1353711" y="442786"/>
                  <a:pt x="1372536" y="441904"/>
                  <a:pt x="1391235" y="440034"/>
                </a:cubicBezTo>
                <a:lnTo>
                  <a:pt x="1441723" y="423204"/>
                </a:lnTo>
                <a:cubicBezTo>
                  <a:pt x="1441733" y="423200"/>
                  <a:pt x="1497816" y="395158"/>
                  <a:pt x="1509041" y="389545"/>
                </a:cubicBezTo>
                <a:cubicBezTo>
                  <a:pt x="1516137" y="385997"/>
                  <a:pt x="1518982" y="376652"/>
                  <a:pt x="1525870" y="372716"/>
                </a:cubicBezTo>
                <a:cubicBezTo>
                  <a:pt x="1532564" y="368891"/>
                  <a:pt x="1540925" y="369322"/>
                  <a:pt x="1548310" y="367106"/>
                </a:cubicBezTo>
                <a:cubicBezTo>
                  <a:pt x="1559638" y="363708"/>
                  <a:pt x="1581969" y="355886"/>
                  <a:pt x="1581969" y="355886"/>
                </a:cubicBezTo>
                <a:cubicBezTo>
                  <a:pt x="1590144" y="347711"/>
                  <a:pt x="1612029" y="327413"/>
                  <a:pt x="1615627" y="316618"/>
                </a:cubicBezTo>
                <a:cubicBezTo>
                  <a:pt x="1616658" y="313525"/>
                  <a:pt x="1618553" y="267351"/>
                  <a:pt x="1626847" y="254910"/>
                </a:cubicBezTo>
                <a:cubicBezTo>
                  <a:pt x="1640958" y="233745"/>
                  <a:pt x="1641294" y="240704"/>
                  <a:pt x="1660506" y="232470"/>
                </a:cubicBezTo>
                <a:cubicBezTo>
                  <a:pt x="1703336" y="214114"/>
                  <a:pt x="1661125" y="224368"/>
                  <a:pt x="1722214" y="215641"/>
                </a:cubicBezTo>
                <a:cubicBezTo>
                  <a:pt x="1771740" y="199132"/>
                  <a:pt x="1745295" y="209710"/>
                  <a:pt x="1800751" y="181982"/>
                </a:cubicBezTo>
                <a:lnTo>
                  <a:pt x="1823191" y="170762"/>
                </a:lnTo>
                <a:cubicBezTo>
                  <a:pt x="1826931" y="163282"/>
                  <a:pt x="1828968" y="154672"/>
                  <a:pt x="1834410" y="148323"/>
                </a:cubicBezTo>
                <a:cubicBezTo>
                  <a:pt x="1840495" y="141224"/>
                  <a:pt x="1849190" y="136856"/>
                  <a:pt x="1856850" y="131494"/>
                </a:cubicBezTo>
                <a:cubicBezTo>
                  <a:pt x="1856966" y="131412"/>
                  <a:pt x="1898864" y="103484"/>
                  <a:pt x="1907338" y="97835"/>
                </a:cubicBezTo>
                <a:cubicBezTo>
                  <a:pt x="1949366" y="69819"/>
                  <a:pt x="1900975" y="88734"/>
                  <a:pt x="1940997" y="75396"/>
                </a:cubicBezTo>
                <a:cubicBezTo>
                  <a:pt x="1946607" y="71656"/>
                  <a:pt x="1951796" y="67191"/>
                  <a:pt x="1957826" y="64176"/>
                </a:cubicBezTo>
                <a:cubicBezTo>
                  <a:pt x="2004285" y="40946"/>
                  <a:pt x="1943248" y="79504"/>
                  <a:pt x="1991485" y="47347"/>
                </a:cubicBezTo>
                <a:cubicBezTo>
                  <a:pt x="1993355" y="41737"/>
                  <a:pt x="1993309" y="35060"/>
                  <a:pt x="1997095" y="30517"/>
                </a:cubicBezTo>
                <a:cubicBezTo>
                  <a:pt x="2022526" y="0"/>
                  <a:pt x="2019534" y="27616"/>
                  <a:pt x="2019534" y="2468"/>
                </a:cubicBezTo>
              </a:path>
            </a:pathLst>
          </a:cu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979243" y="4112548"/>
            <a:ext cx="549276" cy="343694"/>
          </a:xfrm>
          <a:custGeom>
            <a:avLst/>
            <a:gdLst>
              <a:gd name="connsiteX0" fmla="*/ 671945 w 671945"/>
              <a:gd name="connsiteY0" fmla="*/ 424873 h 424873"/>
              <a:gd name="connsiteX1" fmla="*/ 422564 w 671945"/>
              <a:gd name="connsiteY1" fmla="*/ 327891 h 424873"/>
              <a:gd name="connsiteX2" fmla="*/ 214745 w 671945"/>
              <a:gd name="connsiteY2" fmla="*/ 189346 h 424873"/>
              <a:gd name="connsiteX3" fmla="*/ 20782 w 671945"/>
              <a:gd name="connsiteY3" fmla="*/ 78509 h 424873"/>
              <a:gd name="connsiteX4" fmla="*/ 90055 w 671945"/>
              <a:gd name="connsiteY4" fmla="*/ 9236 h 424873"/>
              <a:gd name="connsiteX5" fmla="*/ 270164 w 671945"/>
              <a:gd name="connsiteY5" fmla="*/ 133927 h 424873"/>
              <a:gd name="connsiteX6" fmla="*/ 450273 w 671945"/>
              <a:gd name="connsiteY6" fmla="*/ 203200 h 424873"/>
              <a:gd name="connsiteX7" fmla="*/ 602673 w 671945"/>
              <a:gd name="connsiteY7" fmla="*/ 230909 h 424873"/>
              <a:gd name="connsiteX8" fmla="*/ 644236 w 671945"/>
              <a:gd name="connsiteY8" fmla="*/ 244764 h 42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945" h="424873">
                <a:moveTo>
                  <a:pt x="671945" y="424873"/>
                </a:moveTo>
                <a:cubicBezTo>
                  <a:pt x="585354" y="396009"/>
                  <a:pt x="498764" y="367145"/>
                  <a:pt x="422564" y="327891"/>
                </a:cubicBezTo>
                <a:cubicBezTo>
                  <a:pt x="346364" y="288637"/>
                  <a:pt x="281709" y="230910"/>
                  <a:pt x="214745" y="189346"/>
                </a:cubicBezTo>
                <a:cubicBezTo>
                  <a:pt x="147781" y="147782"/>
                  <a:pt x="41564" y="108527"/>
                  <a:pt x="20782" y="78509"/>
                </a:cubicBezTo>
                <a:cubicBezTo>
                  <a:pt x="0" y="48491"/>
                  <a:pt x="48491" y="0"/>
                  <a:pt x="90055" y="9236"/>
                </a:cubicBezTo>
                <a:cubicBezTo>
                  <a:pt x="131619" y="18472"/>
                  <a:pt x="210128" y="101600"/>
                  <a:pt x="270164" y="133927"/>
                </a:cubicBezTo>
                <a:cubicBezTo>
                  <a:pt x="330200" y="166254"/>
                  <a:pt x="394855" y="187036"/>
                  <a:pt x="450273" y="203200"/>
                </a:cubicBezTo>
                <a:cubicBezTo>
                  <a:pt x="505691" y="219364"/>
                  <a:pt x="570346" y="223982"/>
                  <a:pt x="602673" y="230909"/>
                </a:cubicBezTo>
                <a:cubicBezTo>
                  <a:pt x="635000" y="237836"/>
                  <a:pt x="644236" y="244764"/>
                  <a:pt x="644236" y="244764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710323" y="5071847"/>
            <a:ext cx="3033958" cy="557680"/>
          </a:xfrm>
          <a:custGeom>
            <a:avLst/>
            <a:gdLst>
              <a:gd name="connsiteX0" fmla="*/ 4403750 w 4413529"/>
              <a:gd name="connsiteY0" fmla="*/ 811987 h 811987"/>
              <a:gd name="connsiteX1" fmla="*/ 4389120 w 4413529"/>
              <a:gd name="connsiteY1" fmla="*/ 760781 h 811987"/>
              <a:gd name="connsiteX2" fmla="*/ 4374489 w 4413529"/>
              <a:gd name="connsiteY2" fmla="*/ 746150 h 811987"/>
              <a:gd name="connsiteX3" fmla="*/ 4323283 w 4413529"/>
              <a:gd name="connsiteY3" fmla="*/ 687629 h 811987"/>
              <a:gd name="connsiteX4" fmla="*/ 4294022 w 4413529"/>
              <a:gd name="connsiteY4" fmla="*/ 680313 h 811987"/>
              <a:gd name="connsiteX5" fmla="*/ 4272076 w 4413529"/>
              <a:gd name="connsiteY5" fmla="*/ 672998 h 811987"/>
              <a:gd name="connsiteX6" fmla="*/ 4213555 w 4413529"/>
              <a:gd name="connsiteY6" fmla="*/ 651053 h 811987"/>
              <a:gd name="connsiteX7" fmla="*/ 4155033 w 4413529"/>
              <a:gd name="connsiteY7" fmla="*/ 629107 h 811987"/>
              <a:gd name="connsiteX8" fmla="*/ 4140403 w 4413529"/>
              <a:gd name="connsiteY8" fmla="*/ 607161 h 811987"/>
              <a:gd name="connsiteX9" fmla="*/ 4125772 w 4413529"/>
              <a:gd name="connsiteY9" fmla="*/ 592531 h 811987"/>
              <a:gd name="connsiteX10" fmla="*/ 4103827 w 4413529"/>
              <a:gd name="connsiteY10" fmla="*/ 534009 h 811987"/>
              <a:gd name="connsiteX11" fmla="*/ 4081881 w 4413529"/>
              <a:gd name="connsiteY11" fmla="*/ 490118 h 811987"/>
              <a:gd name="connsiteX12" fmla="*/ 4067251 w 4413529"/>
              <a:gd name="connsiteY12" fmla="*/ 446227 h 811987"/>
              <a:gd name="connsiteX13" fmla="*/ 4059936 w 4413529"/>
              <a:gd name="connsiteY13" fmla="*/ 424281 h 811987"/>
              <a:gd name="connsiteX14" fmla="*/ 4037990 w 4413529"/>
              <a:gd name="connsiteY14" fmla="*/ 409651 h 811987"/>
              <a:gd name="connsiteX15" fmla="*/ 3994099 w 4413529"/>
              <a:gd name="connsiteY15" fmla="*/ 395021 h 811987"/>
              <a:gd name="connsiteX16" fmla="*/ 3957523 w 4413529"/>
              <a:gd name="connsiteY16" fmla="*/ 365760 h 811987"/>
              <a:gd name="connsiteX17" fmla="*/ 3913632 w 4413529"/>
              <a:gd name="connsiteY17" fmla="*/ 336499 h 811987"/>
              <a:gd name="connsiteX18" fmla="*/ 3877056 w 4413529"/>
              <a:gd name="connsiteY18" fmla="*/ 299923 h 811987"/>
              <a:gd name="connsiteX19" fmla="*/ 3847795 w 4413529"/>
              <a:gd name="connsiteY19" fmla="*/ 270662 h 811987"/>
              <a:gd name="connsiteX20" fmla="*/ 3803904 w 4413529"/>
              <a:gd name="connsiteY20" fmla="*/ 241401 h 811987"/>
              <a:gd name="connsiteX21" fmla="*/ 3657600 w 4413529"/>
              <a:gd name="connsiteY21" fmla="*/ 234086 h 811987"/>
              <a:gd name="connsiteX22" fmla="*/ 3635654 w 4413529"/>
              <a:gd name="connsiteY22" fmla="*/ 226771 h 811987"/>
              <a:gd name="connsiteX23" fmla="*/ 3613708 w 4413529"/>
              <a:gd name="connsiteY23" fmla="*/ 212141 h 811987"/>
              <a:gd name="connsiteX24" fmla="*/ 3547872 w 4413529"/>
              <a:gd name="connsiteY24" fmla="*/ 197510 h 811987"/>
              <a:gd name="connsiteX25" fmla="*/ 3503980 w 4413529"/>
              <a:gd name="connsiteY25" fmla="*/ 182880 h 811987"/>
              <a:gd name="connsiteX26" fmla="*/ 3482035 w 4413529"/>
              <a:gd name="connsiteY26" fmla="*/ 175565 h 811987"/>
              <a:gd name="connsiteX27" fmla="*/ 3423513 w 4413529"/>
              <a:gd name="connsiteY27" fmla="*/ 153619 h 811987"/>
              <a:gd name="connsiteX28" fmla="*/ 3321100 w 4413529"/>
              <a:gd name="connsiteY28" fmla="*/ 160934 h 811987"/>
              <a:gd name="connsiteX29" fmla="*/ 3306470 w 4413529"/>
              <a:gd name="connsiteY29" fmla="*/ 182880 h 811987"/>
              <a:gd name="connsiteX30" fmla="*/ 3277209 w 4413529"/>
              <a:gd name="connsiteY30" fmla="*/ 204825 h 811987"/>
              <a:gd name="connsiteX31" fmla="*/ 3204057 w 4413529"/>
              <a:gd name="connsiteY31" fmla="*/ 226771 h 811987"/>
              <a:gd name="connsiteX32" fmla="*/ 3182112 w 4413529"/>
              <a:gd name="connsiteY32" fmla="*/ 234086 h 811987"/>
              <a:gd name="connsiteX33" fmla="*/ 2991916 w 4413529"/>
              <a:gd name="connsiteY33" fmla="*/ 226771 h 811987"/>
              <a:gd name="connsiteX34" fmla="*/ 2948025 w 4413529"/>
              <a:gd name="connsiteY34" fmla="*/ 212141 h 811987"/>
              <a:gd name="connsiteX35" fmla="*/ 2918764 w 4413529"/>
              <a:gd name="connsiteY35" fmla="*/ 204825 h 811987"/>
              <a:gd name="connsiteX36" fmla="*/ 2904134 w 4413529"/>
              <a:gd name="connsiteY36" fmla="*/ 182880 h 811987"/>
              <a:gd name="connsiteX37" fmla="*/ 2852928 w 4413529"/>
              <a:gd name="connsiteY37" fmla="*/ 160934 h 811987"/>
              <a:gd name="connsiteX38" fmla="*/ 2787091 w 4413529"/>
              <a:gd name="connsiteY38" fmla="*/ 109728 h 811987"/>
              <a:gd name="connsiteX39" fmla="*/ 2728569 w 4413529"/>
              <a:gd name="connsiteY39" fmla="*/ 95097 h 811987"/>
              <a:gd name="connsiteX40" fmla="*/ 2699308 w 4413529"/>
              <a:gd name="connsiteY40" fmla="*/ 87782 h 811987"/>
              <a:gd name="connsiteX41" fmla="*/ 2677363 w 4413529"/>
              <a:gd name="connsiteY41" fmla="*/ 80467 h 811987"/>
              <a:gd name="connsiteX42" fmla="*/ 2633472 w 4413529"/>
              <a:gd name="connsiteY42" fmla="*/ 73152 h 811987"/>
              <a:gd name="connsiteX43" fmla="*/ 2596896 w 4413529"/>
              <a:gd name="connsiteY43" fmla="*/ 43891 h 811987"/>
              <a:gd name="connsiteX44" fmla="*/ 2567635 w 4413529"/>
              <a:gd name="connsiteY44" fmla="*/ 36576 h 811987"/>
              <a:gd name="connsiteX45" fmla="*/ 2538374 w 4413529"/>
              <a:gd name="connsiteY45" fmla="*/ 21945 h 811987"/>
              <a:gd name="connsiteX46" fmla="*/ 2465222 w 4413529"/>
              <a:gd name="connsiteY46" fmla="*/ 0 h 811987"/>
              <a:gd name="connsiteX47" fmla="*/ 2275027 w 4413529"/>
              <a:gd name="connsiteY47" fmla="*/ 7315 h 811987"/>
              <a:gd name="connsiteX48" fmla="*/ 2172614 w 4413529"/>
              <a:gd name="connsiteY48" fmla="*/ 21945 h 811987"/>
              <a:gd name="connsiteX49" fmla="*/ 2150668 w 4413529"/>
              <a:gd name="connsiteY49" fmla="*/ 29261 h 811987"/>
              <a:gd name="connsiteX50" fmla="*/ 2092147 w 4413529"/>
              <a:gd name="connsiteY50" fmla="*/ 80467 h 811987"/>
              <a:gd name="connsiteX51" fmla="*/ 2062886 w 4413529"/>
              <a:gd name="connsiteY51" fmla="*/ 87782 h 811987"/>
              <a:gd name="connsiteX52" fmla="*/ 1967788 w 4413529"/>
              <a:gd name="connsiteY52" fmla="*/ 95097 h 811987"/>
              <a:gd name="connsiteX53" fmla="*/ 1945843 w 4413529"/>
              <a:gd name="connsiteY53" fmla="*/ 109728 h 811987"/>
              <a:gd name="connsiteX54" fmla="*/ 1916582 w 4413529"/>
              <a:gd name="connsiteY54" fmla="*/ 138989 h 811987"/>
              <a:gd name="connsiteX55" fmla="*/ 1887321 w 4413529"/>
              <a:gd name="connsiteY55" fmla="*/ 146304 h 811987"/>
              <a:gd name="connsiteX56" fmla="*/ 1858060 w 4413529"/>
              <a:gd name="connsiteY56" fmla="*/ 160934 h 811987"/>
              <a:gd name="connsiteX57" fmla="*/ 1799539 w 4413529"/>
              <a:gd name="connsiteY57" fmla="*/ 168249 h 811987"/>
              <a:gd name="connsiteX58" fmla="*/ 1770278 w 4413529"/>
              <a:gd name="connsiteY58" fmla="*/ 175565 h 811987"/>
              <a:gd name="connsiteX59" fmla="*/ 1748332 w 4413529"/>
              <a:gd name="connsiteY59" fmla="*/ 197510 h 811987"/>
              <a:gd name="connsiteX60" fmla="*/ 1726387 w 4413529"/>
              <a:gd name="connsiteY60" fmla="*/ 212141 h 811987"/>
              <a:gd name="connsiteX61" fmla="*/ 1711756 w 4413529"/>
              <a:gd name="connsiteY61" fmla="*/ 226771 h 811987"/>
              <a:gd name="connsiteX62" fmla="*/ 1550822 w 4413529"/>
              <a:gd name="connsiteY62" fmla="*/ 234086 h 811987"/>
              <a:gd name="connsiteX63" fmla="*/ 1506931 w 4413529"/>
              <a:gd name="connsiteY63" fmla="*/ 256032 h 811987"/>
              <a:gd name="connsiteX64" fmla="*/ 1484985 w 4413529"/>
              <a:gd name="connsiteY64" fmla="*/ 270662 h 811987"/>
              <a:gd name="connsiteX65" fmla="*/ 1470355 w 4413529"/>
              <a:gd name="connsiteY65" fmla="*/ 285293 h 811987"/>
              <a:gd name="connsiteX66" fmla="*/ 1441094 w 4413529"/>
              <a:gd name="connsiteY66" fmla="*/ 292608 h 811987"/>
              <a:gd name="connsiteX67" fmla="*/ 1411833 w 4413529"/>
              <a:gd name="connsiteY67" fmla="*/ 307238 h 811987"/>
              <a:gd name="connsiteX68" fmla="*/ 1375257 w 4413529"/>
              <a:gd name="connsiteY68" fmla="*/ 314553 h 811987"/>
              <a:gd name="connsiteX69" fmla="*/ 1345996 w 4413529"/>
              <a:gd name="connsiteY69" fmla="*/ 321869 h 811987"/>
              <a:gd name="connsiteX70" fmla="*/ 1185062 w 4413529"/>
              <a:gd name="connsiteY70" fmla="*/ 329184 h 811987"/>
              <a:gd name="connsiteX71" fmla="*/ 1163116 w 4413529"/>
              <a:gd name="connsiteY71" fmla="*/ 336499 h 811987"/>
              <a:gd name="connsiteX72" fmla="*/ 1104595 w 4413529"/>
              <a:gd name="connsiteY72" fmla="*/ 351129 h 811987"/>
              <a:gd name="connsiteX73" fmla="*/ 1089964 w 4413529"/>
              <a:gd name="connsiteY73" fmla="*/ 365760 h 811987"/>
              <a:gd name="connsiteX74" fmla="*/ 1082649 w 4413529"/>
              <a:gd name="connsiteY74" fmla="*/ 387705 h 811987"/>
              <a:gd name="connsiteX75" fmla="*/ 1060704 w 4413529"/>
              <a:gd name="connsiteY75" fmla="*/ 395021 h 811987"/>
              <a:gd name="connsiteX76" fmla="*/ 1046073 w 4413529"/>
              <a:gd name="connsiteY76" fmla="*/ 409651 h 811987"/>
              <a:gd name="connsiteX77" fmla="*/ 1002182 w 4413529"/>
              <a:gd name="connsiteY77" fmla="*/ 424281 h 811987"/>
              <a:gd name="connsiteX78" fmla="*/ 950976 w 4413529"/>
              <a:gd name="connsiteY78" fmla="*/ 438912 h 811987"/>
              <a:gd name="connsiteX79" fmla="*/ 760780 w 4413529"/>
              <a:gd name="connsiteY79" fmla="*/ 431597 h 811987"/>
              <a:gd name="connsiteX80" fmla="*/ 702259 w 4413529"/>
              <a:gd name="connsiteY80" fmla="*/ 416966 h 811987"/>
              <a:gd name="connsiteX81" fmla="*/ 672998 w 4413529"/>
              <a:gd name="connsiteY81" fmla="*/ 402336 h 811987"/>
              <a:gd name="connsiteX82" fmla="*/ 643737 w 4413529"/>
              <a:gd name="connsiteY82" fmla="*/ 395021 h 811987"/>
              <a:gd name="connsiteX83" fmla="*/ 621792 w 4413529"/>
              <a:gd name="connsiteY83" fmla="*/ 387705 h 811987"/>
              <a:gd name="connsiteX84" fmla="*/ 526694 w 4413529"/>
              <a:gd name="connsiteY84" fmla="*/ 373075 h 811987"/>
              <a:gd name="connsiteX85" fmla="*/ 504748 w 4413529"/>
              <a:gd name="connsiteY85" fmla="*/ 365760 h 811987"/>
              <a:gd name="connsiteX86" fmla="*/ 453542 w 4413529"/>
              <a:gd name="connsiteY86" fmla="*/ 358445 h 811987"/>
              <a:gd name="connsiteX87" fmla="*/ 307238 w 4413529"/>
              <a:gd name="connsiteY87" fmla="*/ 365760 h 811987"/>
              <a:gd name="connsiteX88" fmla="*/ 277977 w 4413529"/>
              <a:gd name="connsiteY88" fmla="*/ 373075 h 811987"/>
              <a:gd name="connsiteX89" fmla="*/ 226771 w 4413529"/>
              <a:gd name="connsiteY89" fmla="*/ 380390 h 811987"/>
              <a:gd name="connsiteX90" fmla="*/ 204825 w 4413529"/>
              <a:gd name="connsiteY90" fmla="*/ 387705 h 811987"/>
              <a:gd name="connsiteX91" fmla="*/ 168249 w 4413529"/>
              <a:gd name="connsiteY91" fmla="*/ 395021 h 811987"/>
              <a:gd name="connsiteX92" fmla="*/ 124358 w 4413529"/>
              <a:gd name="connsiteY92" fmla="*/ 431597 h 811987"/>
              <a:gd name="connsiteX93" fmla="*/ 65836 w 4413529"/>
              <a:gd name="connsiteY93" fmla="*/ 460857 h 811987"/>
              <a:gd name="connsiteX94" fmla="*/ 21945 w 4413529"/>
              <a:gd name="connsiteY94" fmla="*/ 482803 h 811987"/>
              <a:gd name="connsiteX95" fmla="*/ 0 w 4413529"/>
              <a:gd name="connsiteY95" fmla="*/ 482803 h 81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413529" h="811987">
                <a:moveTo>
                  <a:pt x="4403750" y="811987"/>
                </a:moveTo>
                <a:cubicBezTo>
                  <a:pt x="4402384" y="806521"/>
                  <a:pt x="4393618" y="768277"/>
                  <a:pt x="4389120" y="760781"/>
                </a:cubicBezTo>
                <a:cubicBezTo>
                  <a:pt x="4385571" y="754867"/>
                  <a:pt x="4378798" y="751536"/>
                  <a:pt x="4374489" y="746150"/>
                </a:cubicBezTo>
                <a:cubicBezTo>
                  <a:pt x="4326099" y="685663"/>
                  <a:pt x="4413529" y="777875"/>
                  <a:pt x="4323283" y="687629"/>
                </a:cubicBezTo>
                <a:cubicBezTo>
                  <a:pt x="4316174" y="680520"/>
                  <a:pt x="4303689" y="683075"/>
                  <a:pt x="4294022" y="680313"/>
                </a:cubicBezTo>
                <a:cubicBezTo>
                  <a:pt x="4286608" y="678195"/>
                  <a:pt x="4279490" y="675116"/>
                  <a:pt x="4272076" y="672998"/>
                </a:cubicBezTo>
                <a:cubicBezTo>
                  <a:pt x="4166946" y="642961"/>
                  <a:pt x="4322628" y="691956"/>
                  <a:pt x="4213555" y="651053"/>
                </a:cubicBezTo>
                <a:cubicBezTo>
                  <a:pt x="4133875" y="621173"/>
                  <a:pt x="4236499" y="669838"/>
                  <a:pt x="4155033" y="629107"/>
                </a:cubicBezTo>
                <a:cubicBezTo>
                  <a:pt x="4150156" y="621792"/>
                  <a:pt x="4145895" y="614026"/>
                  <a:pt x="4140403" y="607161"/>
                </a:cubicBezTo>
                <a:cubicBezTo>
                  <a:pt x="4136095" y="601775"/>
                  <a:pt x="4128194" y="598989"/>
                  <a:pt x="4125772" y="592531"/>
                </a:cubicBezTo>
                <a:cubicBezTo>
                  <a:pt x="4100423" y="524936"/>
                  <a:pt x="4136803" y="566987"/>
                  <a:pt x="4103827" y="534009"/>
                </a:cubicBezTo>
                <a:cubicBezTo>
                  <a:pt x="4077149" y="453974"/>
                  <a:pt x="4119698" y="575205"/>
                  <a:pt x="4081881" y="490118"/>
                </a:cubicBezTo>
                <a:cubicBezTo>
                  <a:pt x="4075618" y="476025"/>
                  <a:pt x="4072128" y="460857"/>
                  <a:pt x="4067251" y="446227"/>
                </a:cubicBezTo>
                <a:cubicBezTo>
                  <a:pt x="4064813" y="438912"/>
                  <a:pt x="4066352" y="428558"/>
                  <a:pt x="4059936" y="424281"/>
                </a:cubicBezTo>
                <a:cubicBezTo>
                  <a:pt x="4052621" y="419404"/>
                  <a:pt x="4046024" y="413222"/>
                  <a:pt x="4037990" y="409651"/>
                </a:cubicBezTo>
                <a:cubicBezTo>
                  <a:pt x="4023897" y="403388"/>
                  <a:pt x="3994099" y="395021"/>
                  <a:pt x="3994099" y="395021"/>
                </a:cubicBezTo>
                <a:cubicBezTo>
                  <a:pt x="3958772" y="359694"/>
                  <a:pt x="4003664" y="402673"/>
                  <a:pt x="3957523" y="365760"/>
                </a:cubicBezTo>
                <a:cubicBezTo>
                  <a:pt x="3920288" y="335971"/>
                  <a:pt x="3972608" y="365987"/>
                  <a:pt x="3913632" y="336499"/>
                </a:cubicBezTo>
                <a:cubicBezTo>
                  <a:pt x="3885453" y="294232"/>
                  <a:pt x="3914987" y="332435"/>
                  <a:pt x="3877056" y="299923"/>
                </a:cubicBezTo>
                <a:cubicBezTo>
                  <a:pt x="3866583" y="290946"/>
                  <a:pt x="3857549" y="280416"/>
                  <a:pt x="3847795" y="270662"/>
                </a:cubicBezTo>
                <a:cubicBezTo>
                  <a:pt x="3835058" y="257926"/>
                  <a:pt x="3824145" y="243931"/>
                  <a:pt x="3803904" y="241401"/>
                </a:cubicBezTo>
                <a:cubicBezTo>
                  <a:pt x="3755452" y="235344"/>
                  <a:pt x="3706368" y="236524"/>
                  <a:pt x="3657600" y="234086"/>
                </a:cubicBezTo>
                <a:cubicBezTo>
                  <a:pt x="3650285" y="231648"/>
                  <a:pt x="3642551" y="230219"/>
                  <a:pt x="3635654" y="226771"/>
                </a:cubicBezTo>
                <a:cubicBezTo>
                  <a:pt x="3627790" y="222839"/>
                  <a:pt x="3621789" y="215604"/>
                  <a:pt x="3613708" y="212141"/>
                </a:cubicBezTo>
                <a:cubicBezTo>
                  <a:pt x="3602203" y="207210"/>
                  <a:pt x="3557431" y="200117"/>
                  <a:pt x="3547872" y="197510"/>
                </a:cubicBezTo>
                <a:cubicBezTo>
                  <a:pt x="3532993" y="193452"/>
                  <a:pt x="3518611" y="187757"/>
                  <a:pt x="3503980" y="182880"/>
                </a:cubicBezTo>
                <a:cubicBezTo>
                  <a:pt x="3496665" y="180442"/>
                  <a:pt x="3489515" y="177435"/>
                  <a:pt x="3482035" y="175565"/>
                </a:cubicBezTo>
                <a:cubicBezTo>
                  <a:pt x="3442195" y="165604"/>
                  <a:pt x="3461767" y="172745"/>
                  <a:pt x="3423513" y="153619"/>
                </a:cubicBezTo>
                <a:cubicBezTo>
                  <a:pt x="3389375" y="156057"/>
                  <a:pt x="3354303" y="152633"/>
                  <a:pt x="3321100" y="160934"/>
                </a:cubicBezTo>
                <a:cubicBezTo>
                  <a:pt x="3312571" y="163066"/>
                  <a:pt x="3312687" y="176663"/>
                  <a:pt x="3306470" y="182880"/>
                </a:cubicBezTo>
                <a:cubicBezTo>
                  <a:pt x="3297849" y="191501"/>
                  <a:pt x="3288114" y="199373"/>
                  <a:pt x="3277209" y="204825"/>
                </a:cubicBezTo>
                <a:cubicBezTo>
                  <a:pt x="3254025" y="216417"/>
                  <a:pt x="3228562" y="219770"/>
                  <a:pt x="3204057" y="226771"/>
                </a:cubicBezTo>
                <a:cubicBezTo>
                  <a:pt x="3196643" y="228889"/>
                  <a:pt x="3189427" y="231648"/>
                  <a:pt x="3182112" y="234086"/>
                </a:cubicBezTo>
                <a:cubicBezTo>
                  <a:pt x="3118713" y="231648"/>
                  <a:pt x="3055085" y="232693"/>
                  <a:pt x="2991916" y="226771"/>
                </a:cubicBezTo>
                <a:cubicBezTo>
                  <a:pt x="2976562" y="225332"/>
                  <a:pt x="2962655" y="217018"/>
                  <a:pt x="2948025" y="212141"/>
                </a:cubicBezTo>
                <a:cubicBezTo>
                  <a:pt x="2938487" y="208962"/>
                  <a:pt x="2928518" y="207264"/>
                  <a:pt x="2918764" y="204825"/>
                </a:cubicBezTo>
                <a:cubicBezTo>
                  <a:pt x="2913887" y="197510"/>
                  <a:pt x="2910888" y="188508"/>
                  <a:pt x="2904134" y="182880"/>
                </a:cubicBezTo>
                <a:cubicBezTo>
                  <a:pt x="2892080" y="172835"/>
                  <a:pt x="2868175" y="166016"/>
                  <a:pt x="2852928" y="160934"/>
                </a:cubicBezTo>
                <a:cubicBezTo>
                  <a:pt x="2835709" y="143716"/>
                  <a:pt x="2810422" y="115561"/>
                  <a:pt x="2787091" y="109728"/>
                </a:cubicBezTo>
                <a:lnTo>
                  <a:pt x="2728569" y="95097"/>
                </a:lnTo>
                <a:cubicBezTo>
                  <a:pt x="2718815" y="92659"/>
                  <a:pt x="2708846" y="90961"/>
                  <a:pt x="2699308" y="87782"/>
                </a:cubicBezTo>
                <a:cubicBezTo>
                  <a:pt x="2691993" y="85344"/>
                  <a:pt x="2684890" y="82140"/>
                  <a:pt x="2677363" y="80467"/>
                </a:cubicBezTo>
                <a:cubicBezTo>
                  <a:pt x="2662884" y="77250"/>
                  <a:pt x="2648102" y="75590"/>
                  <a:pt x="2633472" y="73152"/>
                </a:cubicBezTo>
                <a:cubicBezTo>
                  <a:pt x="2621674" y="61354"/>
                  <a:pt x="2613045" y="50812"/>
                  <a:pt x="2596896" y="43891"/>
                </a:cubicBezTo>
                <a:cubicBezTo>
                  <a:pt x="2587655" y="39931"/>
                  <a:pt x="2577389" y="39014"/>
                  <a:pt x="2567635" y="36576"/>
                </a:cubicBezTo>
                <a:cubicBezTo>
                  <a:pt x="2557881" y="31699"/>
                  <a:pt x="2548499" y="25995"/>
                  <a:pt x="2538374" y="21945"/>
                </a:cubicBezTo>
                <a:cubicBezTo>
                  <a:pt x="2508693" y="10073"/>
                  <a:pt x="2493962" y="7185"/>
                  <a:pt x="2465222" y="0"/>
                </a:cubicBezTo>
                <a:cubicBezTo>
                  <a:pt x="2401824" y="2438"/>
                  <a:pt x="2338363" y="3589"/>
                  <a:pt x="2275027" y="7315"/>
                </a:cubicBezTo>
                <a:cubicBezTo>
                  <a:pt x="2246729" y="8980"/>
                  <a:pt x="2201990" y="17049"/>
                  <a:pt x="2172614" y="21945"/>
                </a:cubicBezTo>
                <a:cubicBezTo>
                  <a:pt x="2165299" y="24384"/>
                  <a:pt x="2157565" y="25812"/>
                  <a:pt x="2150668" y="29261"/>
                </a:cubicBezTo>
                <a:cubicBezTo>
                  <a:pt x="2126473" y="41359"/>
                  <a:pt x="2111216" y="61398"/>
                  <a:pt x="2092147" y="80467"/>
                </a:cubicBezTo>
                <a:cubicBezTo>
                  <a:pt x="2085038" y="87576"/>
                  <a:pt x="2072871" y="86607"/>
                  <a:pt x="2062886" y="87782"/>
                </a:cubicBezTo>
                <a:cubicBezTo>
                  <a:pt x="2031311" y="91497"/>
                  <a:pt x="1999487" y="92659"/>
                  <a:pt x="1967788" y="95097"/>
                </a:cubicBezTo>
                <a:cubicBezTo>
                  <a:pt x="1960473" y="99974"/>
                  <a:pt x="1952518" y="104006"/>
                  <a:pt x="1945843" y="109728"/>
                </a:cubicBezTo>
                <a:cubicBezTo>
                  <a:pt x="1935370" y="118705"/>
                  <a:pt x="1929964" y="135644"/>
                  <a:pt x="1916582" y="138989"/>
                </a:cubicBezTo>
                <a:cubicBezTo>
                  <a:pt x="1906828" y="141427"/>
                  <a:pt x="1896735" y="142774"/>
                  <a:pt x="1887321" y="146304"/>
                </a:cubicBezTo>
                <a:cubicBezTo>
                  <a:pt x="1877110" y="150133"/>
                  <a:pt x="1868639" y="158289"/>
                  <a:pt x="1858060" y="160934"/>
                </a:cubicBezTo>
                <a:cubicBezTo>
                  <a:pt x="1838988" y="165702"/>
                  <a:pt x="1819046" y="165811"/>
                  <a:pt x="1799539" y="168249"/>
                </a:cubicBezTo>
                <a:cubicBezTo>
                  <a:pt x="1789785" y="170688"/>
                  <a:pt x="1779007" y="170577"/>
                  <a:pt x="1770278" y="175565"/>
                </a:cubicBezTo>
                <a:cubicBezTo>
                  <a:pt x="1761296" y="180698"/>
                  <a:pt x="1756279" y="190887"/>
                  <a:pt x="1748332" y="197510"/>
                </a:cubicBezTo>
                <a:cubicBezTo>
                  <a:pt x="1741578" y="203138"/>
                  <a:pt x="1733252" y="206649"/>
                  <a:pt x="1726387" y="212141"/>
                </a:cubicBezTo>
                <a:cubicBezTo>
                  <a:pt x="1721001" y="216449"/>
                  <a:pt x="1718600" y="225916"/>
                  <a:pt x="1711756" y="226771"/>
                </a:cubicBezTo>
                <a:cubicBezTo>
                  <a:pt x="1658471" y="233431"/>
                  <a:pt x="1604467" y="231648"/>
                  <a:pt x="1550822" y="234086"/>
                </a:cubicBezTo>
                <a:cubicBezTo>
                  <a:pt x="1487935" y="276011"/>
                  <a:pt x="1567496" y="225750"/>
                  <a:pt x="1506931" y="256032"/>
                </a:cubicBezTo>
                <a:cubicBezTo>
                  <a:pt x="1499067" y="259964"/>
                  <a:pt x="1491850" y="265170"/>
                  <a:pt x="1484985" y="270662"/>
                </a:cubicBezTo>
                <a:cubicBezTo>
                  <a:pt x="1479599" y="274970"/>
                  <a:pt x="1476524" y="282209"/>
                  <a:pt x="1470355" y="285293"/>
                </a:cubicBezTo>
                <a:cubicBezTo>
                  <a:pt x="1461363" y="289789"/>
                  <a:pt x="1450508" y="289078"/>
                  <a:pt x="1441094" y="292608"/>
                </a:cubicBezTo>
                <a:cubicBezTo>
                  <a:pt x="1430883" y="296437"/>
                  <a:pt x="1422178" y="303790"/>
                  <a:pt x="1411833" y="307238"/>
                </a:cubicBezTo>
                <a:cubicBezTo>
                  <a:pt x="1400038" y="311170"/>
                  <a:pt x="1387394" y="311856"/>
                  <a:pt x="1375257" y="314553"/>
                </a:cubicBezTo>
                <a:cubicBezTo>
                  <a:pt x="1365443" y="316734"/>
                  <a:pt x="1356020" y="321098"/>
                  <a:pt x="1345996" y="321869"/>
                </a:cubicBezTo>
                <a:cubicBezTo>
                  <a:pt x="1292454" y="325988"/>
                  <a:pt x="1238707" y="326746"/>
                  <a:pt x="1185062" y="329184"/>
                </a:cubicBezTo>
                <a:cubicBezTo>
                  <a:pt x="1177747" y="331622"/>
                  <a:pt x="1170555" y="334470"/>
                  <a:pt x="1163116" y="336499"/>
                </a:cubicBezTo>
                <a:cubicBezTo>
                  <a:pt x="1143717" y="341789"/>
                  <a:pt x="1104595" y="351129"/>
                  <a:pt x="1104595" y="351129"/>
                </a:cubicBezTo>
                <a:cubicBezTo>
                  <a:pt x="1099718" y="356006"/>
                  <a:pt x="1093513" y="359846"/>
                  <a:pt x="1089964" y="365760"/>
                </a:cubicBezTo>
                <a:cubicBezTo>
                  <a:pt x="1085997" y="372372"/>
                  <a:pt x="1088101" y="382253"/>
                  <a:pt x="1082649" y="387705"/>
                </a:cubicBezTo>
                <a:cubicBezTo>
                  <a:pt x="1077197" y="393157"/>
                  <a:pt x="1068019" y="392582"/>
                  <a:pt x="1060704" y="395021"/>
                </a:cubicBezTo>
                <a:cubicBezTo>
                  <a:pt x="1055827" y="399898"/>
                  <a:pt x="1052242" y="406567"/>
                  <a:pt x="1046073" y="409651"/>
                </a:cubicBezTo>
                <a:cubicBezTo>
                  <a:pt x="1032279" y="416548"/>
                  <a:pt x="1016812" y="419404"/>
                  <a:pt x="1002182" y="424281"/>
                </a:cubicBezTo>
                <a:cubicBezTo>
                  <a:pt x="970689" y="434779"/>
                  <a:pt x="987729" y="429724"/>
                  <a:pt x="950976" y="438912"/>
                </a:cubicBezTo>
                <a:cubicBezTo>
                  <a:pt x="887577" y="436474"/>
                  <a:pt x="824094" y="435682"/>
                  <a:pt x="760780" y="431597"/>
                </a:cubicBezTo>
                <a:cubicBezTo>
                  <a:pt x="747304" y="430728"/>
                  <a:pt x="716985" y="423277"/>
                  <a:pt x="702259" y="416966"/>
                </a:cubicBezTo>
                <a:cubicBezTo>
                  <a:pt x="692236" y="412670"/>
                  <a:pt x="683209" y="406165"/>
                  <a:pt x="672998" y="402336"/>
                </a:cubicBezTo>
                <a:cubicBezTo>
                  <a:pt x="663584" y="398806"/>
                  <a:pt x="653404" y="397783"/>
                  <a:pt x="643737" y="395021"/>
                </a:cubicBezTo>
                <a:cubicBezTo>
                  <a:pt x="636323" y="392903"/>
                  <a:pt x="629353" y="389217"/>
                  <a:pt x="621792" y="387705"/>
                </a:cubicBezTo>
                <a:cubicBezTo>
                  <a:pt x="563411" y="376028"/>
                  <a:pt x="581133" y="385172"/>
                  <a:pt x="526694" y="373075"/>
                </a:cubicBezTo>
                <a:cubicBezTo>
                  <a:pt x="519167" y="371402"/>
                  <a:pt x="512309" y="367272"/>
                  <a:pt x="504748" y="365760"/>
                </a:cubicBezTo>
                <a:cubicBezTo>
                  <a:pt x="487841" y="362379"/>
                  <a:pt x="470611" y="360883"/>
                  <a:pt x="453542" y="358445"/>
                </a:cubicBezTo>
                <a:cubicBezTo>
                  <a:pt x="404774" y="360883"/>
                  <a:pt x="355898" y="361705"/>
                  <a:pt x="307238" y="365760"/>
                </a:cubicBezTo>
                <a:cubicBezTo>
                  <a:pt x="297219" y="366595"/>
                  <a:pt x="287869" y="371277"/>
                  <a:pt x="277977" y="373075"/>
                </a:cubicBezTo>
                <a:cubicBezTo>
                  <a:pt x="261013" y="376159"/>
                  <a:pt x="243840" y="377952"/>
                  <a:pt x="226771" y="380390"/>
                </a:cubicBezTo>
                <a:cubicBezTo>
                  <a:pt x="219456" y="382828"/>
                  <a:pt x="212306" y="385835"/>
                  <a:pt x="204825" y="387705"/>
                </a:cubicBezTo>
                <a:cubicBezTo>
                  <a:pt x="192763" y="390721"/>
                  <a:pt x="179611" y="389971"/>
                  <a:pt x="168249" y="395021"/>
                </a:cubicBezTo>
                <a:cubicBezTo>
                  <a:pt x="96070" y="427100"/>
                  <a:pt x="168766" y="404953"/>
                  <a:pt x="124358" y="431597"/>
                </a:cubicBezTo>
                <a:cubicBezTo>
                  <a:pt x="105656" y="442818"/>
                  <a:pt x="83982" y="448759"/>
                  <a:pt x="65836" y="460857"/>
                </a:cubicBezTo>
                <a:cubicBezTo>
                  <a:pt x="48984" y="472093"/>
                  <a:pt x="42138" y="479438"/>
                  <a:pt x="21945" y="482803"/>
                </a:cubicBezTo>
                <a:cubicBezTo>
                  <a:pt x="14730" y="484006"/>
                  <a:pt x="7315" y="482803"/>
                  <a:pt x="0" y="482803"/>
                </a:cubicBezTo>
              </a:path>
            </a:pathLst>
          </a:cu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482678" y="4152928"/>
            <a:ext cx="508570" cy="1033510"/>
          </a:xfrm>
          <a:custGeom>
            <a:avLst/>
            <a:gdLst>
              <a:gd name="connsiteX0" fmla="*/ 740495 w 740495"/>
              <a:gd name="connsiteY0" fmla="*/ 1503431 h 1503431"/>
              <a:gd name="connsiteX1" fmla="*/ 723666 w 740495"/>
              <a:gd name="connsiteY1" fmla="*/ 1447333 h 1503431"/>
              <a:gd name="connsiteX2" fmla="*/ 706837 w 740495"/>
              <a:gd name="connsiteY2" fmla="*/ 1430503 h 1503431"/>
              <a:gd name="connsiteX3" fmla="*/ 701227 w 740495"/>
              <a:gd name="connsiteY3" fmla="*/ 1413674 h 1503431"/>
              <a:gd name="connsiteX4" fmla="*/ 678787 w 740495"/>
              <a:gd name="connsiteY4" fmla="*/ 1368795 h 1503431"/>
              <a:gd name="connsiteX5" fmla="*/ 673178 w 740495"/>
              <a:gd name="connsiteY5" fmla="*/ 1346356 h 1503431"/>
              <a:gd name="connsiteX6" fmla="*/ 667568 w 740495"/>
              <a:gd name="connsiteY6" fmla="*/ 1200501 h 1503431"/>
              <a:gd name="connsiteX7" fmla="*/ 645129 w 740495"/>
              <a:gd name="connsiteY7" fmla="*/ 1189281 h 1503431"/>
              <a:gd name="connsiteX8" fmla="*/ 611470 w 740495"/>
              <a:gd name="connsiteY8" fmla="*/ 1155622 h 1503431"/>
              <a:gd name="connsiteX9" fmla="*/ 577811 w 740495"/>
              <a:gd name="connsiteY9" fmla="*/ 1138793 h 1503431"/>
              <a:gd name="connsiteX10" fmla="*/ 560981 w 740495"/>
              <a:gd name="connsiteY10" fmla="*/ 1133183 h 1503431"/>
              <a:gd name="connsiteX11" fmla="*/ 549762 w 740495"/>
              <a:gd name="connsiteY11" fmla="*/ 1065865 h 1503431"/>
              <a:gd name="connsiteX12" fmla="*/ 527322 w 740495"/>
              <a:gd name="connsiteY12" fmla="*/ 908790 h 1503431"/>
              <a:gd name="connsiteX13" fmla="*/ 521713 w 740495"/>
              <a:gd name="connsiteY13" fmla="*/ 891961 h 1503431"/>
              <a:gd name="connsiteX14" fmla="*/ 510493 w 740495"/>
              <a:gd name="connsiteY14" fmla="*/ 869522 h 1503431"/>
              <a:gd name="connsiteX15" fmla="*/ 504883 w 740495"/>
              <a:gd name="connsiteY15" fmla="*/ 847082 h 1503431"/>
              <a:gd name="connsiteX16" fmla="*/ 538542 w 740495"/>
              <a:gd name="connsiteY16" fmla="*/ 796594 h 1503431"/>
              <a:gd name="connsiteX17" fmla="*/ 549762 w 740495"/>
              <a:gd name="connsiteY17" fmla="*/ 779765 h 1503431"/>
              <a:gd name="connsiteX18" fmla="*/ 538542 w 740495"/>
              <a:gd name="connsiteY18" fmla="*/ 740496 h 1503431"/>
              <a:gd name="connsiteX19" fmla="*/ 499273 w 740495"/>
              <a:gd name="connsiteY19" fmla="*/ 718057 h 1503431"/>
              <a:gd name="connsiteX20" fmla="*/ 482444 w 740495"/>
              <a:gd name="connsiteY20" fmla="*/ 701227 h 1503431"/>
              <a:gd name="connsiteX21" fmla="*/ 454395 w 740495"/>
              <a:gd name="connsiteY21" fmla="*/ 667568 h 1503431"/>
              <a:gd name="connsiteX22" fmla="*/ 409516 w 740495"/>
              <a:gd name="connsiteY22" fmla="*/ 656349 h 1503431"/>
              <a:gd name="connsiteX23" fmla="*/ 392687 w 740495"/>
              <a:gd name="connsiteY23" fmla="*/ 650739 h 1503431"/>
              <a:gd name="connsiteX24" fmla="*/ 375857 w 740495"/>
              <a:gd name="connsiteY24" fmla="*/ 639519 h 1503431"/>
              <a:gd name="connsiteX25" fmla="*/ 353418 w 740495"/>
              <a:gd name="connsiteY25" fmla="*/ 628299 h 1503431"/>
              <a:gd name="connsiteX26" fmla="*/ 336589 w 740495"/>
              <a:gd name="connsiteY26" fmla="*/ 605860 h 1503431"/>
              <a:gd name="connsiteX27" fmla="*/ 347808 w 740495"/>
              <a:gd name="connsiteY27" fmla="*/ 544152 h 1503431"/>
              <a:gd name="connsiteX28" fmla="*/ 330979 w 740495"/>
              <a:gd name="connsiteY28" fmla="*/ 527323 h 1503431"/>
              <a:gd name="connsiteX29" fmla="*/ 314149 w 740495"/>
              <a:gd name="connsiteY29" fmla="*/ 521713 h 1503431"/>
              <a:gd name="connsiteX30" fmla="*/ 297320 w 740495"/>
              <a:gd name="connsiteY30" fmla="*/ 510493 h 1503431"/>
              <a:gd name="connsiteX31" fmla="*/ 286100 w 740495"/>
              <a:gd name="connsiteY31" fmla="*/ 493664 h 1503431"/>
              <a:gd name="connsiteX32" fmla="*/ 269271 w 740495"/>
              <a:gd name="connsiteY32" fmla="*/ 488054 h 1503431"/>
              <a:gd name="connsiteX33" fmla="*/ 235612 w 740495"/>
              <a:gd name="connsiteY33" fmla="*/ 454395 h 1503431"/>
              <a:gd name="connsiteX34" fmla="*/ 224392 w 740495"/>
              <a:gd name="connsiteY34" fmla="*/ 415126 h 1503431"/>
              <a:gd name="connsiteX35" fmla="*/ 201953 w 740495"/>
              <a:gd name="connsiteY35" fmla="*/ 398297 h 1503431"/>
              <a:gd name="connsiteX36" fmla="*/ 196343 w 740495"/>
              <a:gd name="connsiteY36" fmla="*/ 319760 h 1503431"/>
              <a:gd name="connsiteX37" fmla="*/ 173904 w 740495"/>
              <a:gd name="connsiteY37" fmla="*/ 280491 h 1503431"/>
              <a:gd name="connsiteX38" fmla="*/ 151465 w 740495"/>
              <a:gd name="connsiteY38" fmla="*/ 263661 h 1503431"/>
              <a:gd name="connsiteX39" fmla="*/ 117806 w 740495"/>
              <a:gd name="connsiteY39" fmla="*/ 235612 h 1503431"/>
              <a:gd name="connsiteX40" fmla="*/ 106586 w 740495"/>
              <a:gd name="connsiteY40" fmla="*/ 213173 h 1503431"/>
              <a:gd name="connsiteX41" fmla="*/ 89757 w 740495"/>
              <a:gd name="connsiteY41" fmla="*/ 201953 h 1503431"/>
              <a:gd name="connsiteX42" fmla="*/ 78537 w 740495"/>
              <a:gd name="connsiteY42" fmla="*/ 185124 h 1503431"/>
              <a:gd name="connsiteX43" fmla="*/ 72927 w 740495"/>
              <a:gd name="connsiteY43" fmla="*/ 162685 h 1503431"/>
              <a:gd name="connsiteX44" fmla="*/ 67318 w 740495"/>
              <a:gd name="connsiteY44" fmla="*/ 129026 h 1503431"/>
              <a:gd name="connsiteX45" fmla="*/ 28049 w 740495"/>
              <a:gd name="connsiteY45" fmla="*/ 72928 h 1503431"/>
              <a:gd name="connsiteX46" fmla="*/ 16829 w 740495"/>
              <a:gd name="connsiteY46" fmla="*/ 39269 h 1503431"/>
              <a:gd name="connsiteX47" fmla="*/ 11219 w 740495"/>
              <a:gd name="connsiteY47" fmla="*/ 22439 h 1503431"/>
              <a:gd name="connsiteX48" fmla="*/ 0 w 740495"/>
              <a:gd name="connsiteY48" fmla="*/ 0 h 150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40495" h="1503431">
                <a:moveTo>
                  <a:pt x="740495" y="1503431"/>
                </a:moveTo>
                <a:cubicBezTo>
                  <a:pt x="732018" y="1469518"/>
                  <a:pt x="737324" y="1488306"/>
                  <a:pt x="723666" y="1447333"/>
                </a:cubicBezTo>
                <a:cubicBezTo>
                  <a:pt x="721157" y="1439807"/>
                  <a:pt x="712447" y="1436113"/>
                  <a:pt x="706837" y="1430503"/>
                </a:cubicBezTo>
                <a:cubicBezTo>
                  <a:pt x="704967" y="1424893"/>
                  <a:pt x="703674" y="1419057"/>
                  <a:pt x="701227" y="1413674"/>
                </a:cubicBezTo>
                <a:cubicBezTo>
                  <a:pt x="694306" y="1398448"/>
                  <a:pt x="678787" y="1368795"/>
                  <a:pt x="678787" y="1368795"/>
                </a:cubicBezTo>
                <a:cubicBezTo>
                  <a:pt x="676917" y="1361315"/>
                  <a:pt x="673691" y="1354049"/>
                  <a:pt x="673178" y="1346356"/>
                </a:cubicBezTo>
                <a:cubicBezTo>
                  <a:pt x="669942" y="1297809"/>
                  <a:pt x="676121" y="1248398"/>
                  <a:pt x="667568" y="1200501"/>
                </a:cubicBezTo>
                <a:cubicBezTo>
                  <a:pt x="666098" y="1192269"/>
                  <a:pt x="651659" y="1194505"/>
                  <a:pt x="645129" y="1189281"/>
                </a:cubicBezTo>
                <a:cubicBezTo>
                  <a:pt x="632739" y="1179369"/>
                  <a:pt x="626523" y="1160640"/>
                  <a:pt x="611470" y="1155622"/>
                </a:cubicBezTo>
                <a:cubicBezTo>
                  <a:pt x="569166" y="1141521"/>
                  <a:pt x="621311" y="1160542"/>
                  <a:pt x="577811" y="1138793"/>
                </a:cubicBezTo>
                <a:cubicBezTo>
                  <a:pt x="572522" y="1136148"/>
                  <a:pt x="566591" y="1135053"/>
                  <a:pt x="560981" y="1133183"/>
                </a:cubicBezTo>
                <a:cubicBezTo>
                  <a:pt x="551266" y="1104038"/>
                  <a:pt x="552446" y="1111497"/>
                  <a:pt x="549762" y="1065865"/>
                </a:cubicBezTo>
                <a:cubicBezTo>
                  <a:pt x="540872" y="914730"/>
                  <a:pt x="577737" y="959205"/>
                  <a:pt x="527322" y="908790"/>
                </a:cubicBezTo>
                <a:cubicBezTo>
                  <a:pt x="525452" y="903180"/>
                  <a:pt x="524042" y="897396"/>
                  <a:pt x="521713" y="891961"/>
                </a:cubicBezTo>
                <a:cubicBezTo>
                  <a:pt x="518419" y="884275"/>
                  <a:pt x="513429" y="877352"/>
                  <a:pt x="510493" y="869522"/>
                </a:cubicBezTo>
                <a:cubicBezTo>
                  <a:pt x="507786" y="862303"/>
                  <a:pt x="506753" y="854562"/>
                  <a:pt x="504883" y="847082"/>
                </a:cubicBezTo>
                <a:lnTo>
                  <a:pt x="538542" y="796594"/>
                </a:lnTo>
                <a:lnTo>
                  <a:pt x="549762" y="779765"/>
                </a:lnTo>
                <a:cubicBezTo>
                  <a:pt x="546022" y="766675"/>
                  <a:pt x="545153" y="752396"/>
                  <a:pt x="538542" y="740496"/>
                </a:cubicBezTo>
                <a:cubicBezTo>
                  <a:pt x="535491" y="735004"/>
                  <a:pt x="502023" y="719432"/>
                  <a:pt x="499273" y="718057"/>
                </a:cubicBezTo>
                <a:cubicBezTo>
                  <a:pt x="493663" y="712447"/>
                  <a:pt x="487523" y="707322"/>
                  <a:pt x="482444" y="701227"/>
                </a:cubicBezTo>
                <a:cubicBezTo>
                  <a:pt x="473969" y="691057"/>
                  <a:pt x="467582" y="673562"/>
                  <a:pt x="454395" y="667568"/>
                </a:cubicBezTo>
                <a:cubicBezTo>
                  <a:pt x="440357" y="661187"/>
                  <a:pt x="424476" y="660089"/>
                  <a:pt x="409516" y="656349"/>
                </a:cubicBezTo>
                <a:cubicBezTo>
                  <a:pt x="403779" y="654915"/>
                  <a:pt x="397976" y="653384"/>
                  <a:pt x="392687" y="650739"/>
                </a:cubicBezTo>
                <a:cubicBezTo>
                  <a:pt x="386656" y="647724"/>
                  <a:pt x="381711" y="642864"/>
                  <a:pt x="375857" y="639519"/>
                </a:cubicBezTo>
                <a:cubicBezTo>
                  <a:pt x="368596" y="635370"/>
                  <a:pt x="360898" y="632039"/>
                  <a:pt x="353418" y="628299"/>
                </a:cubicBezTo>
                <a:cubicBezTo>
                  <a:pt x="347808" y="620819"/>
                  <a:pt x="338262" y="615059"/>
                  <a:pt x="336589" y="605860"/>
                </a:cubicBezTo>
                <a:cubicBezTo>
                  <a:pt x="334473" y="594221"/>
                  <a:pt x="344132" y="558857"/>
                  <a:pt x="347808" y="544152"/>
                </a:cubicBezTo>
                <a:cubicBezTo>
                  <a:pt x="342198" y="538542"/>
                  <a:pt x="337580" y="531724"/>
                  <a:pt x="330979" y="527323"/>
                </a:cubicBezTo>
                <a:cubicBezTo>
                  <a:pt x="326059" y="524043"/>
                  <a:pt x="319438" y="524358"/>
                  <a:pt x="314149" y="521713"/>
                </a:cubicBezTo>
                <a:cubicBezTo>
                  <a:pt x="308119" y="518698"/>
                  <a:pt x="302930" y="514233"/>
                  <a:pt x="297320" y="510493"/>
                </a:cubicBezTo>
                <a:cubicBezTo>
                  <a:pt x="293580" y="504883"/>
                  <a:pt x="291365" y="497876"/>
                  <a:pt x="286100" y="493664"/>
                </a:cubicBezTo>
                <a:cubicBezTo>
                  <a:pt x="281483" y="489970"/>
                  <a:pt x="273452" y="492235"/>
                  <a:pt x="269271" y="488054"/>
                </a:cubicBezTo>
                <a:cubicBezTo>
                  <a:pt x="224392" y="443175"/>
                  <a:pt x="295449" y="484315"/>
                  <a:pt x="235612" y="454395"/>
                </a:cubicBezTo>
                <a:cubicBezTo>
                  <a:pt x="235314" y="453202"/>
                  <a:pt x="227266" y="418575"/>
                  <a:pt x="224392" y="415126"/>
                </a:cubicBezTo>
                <a:cubicBezTo>
                  <a:pt x="218407" y="407943"/>
                  <a:pt x="209433" y="403907"/>
                  <a:pt x="201953" y="398297"/>
                </a:cubicBezTo>
                <a:cubicBezTo>
                  <a:pt x="200083" y="372118"/>
                  <a:pt x="200658" y="345649"/>
                  <a:pt x="196343" y="319760"/>
                </a:cubicBezTo>
                <a:cubicBezTo>
                  <a:pt x="195462" y="314477"/>
                  <a:pt x="178997" y="285584"/>
                  <a:pt x="173904" y="280491"/>
                </a:cubicBezTo>
                <a:cubicBezTo>
                  <a:pt x="167293" y="273880"/>
                  <a:pt x="158076" y="270272"/>
                  <a:pt x="151465" y="263661"/>
                </a:cubicBezTo>
                <a:cubicBezTo>
                  <a:pt x="119749" y="231945"/>
                  <a:pt x="165943" y="259682"/>
                  <a:pt x="117806" y="235612"/>
                </a:cubicBezTo>
                <a:cubicBezTo>
                  <a:pt x="114066" y="228132"/>
                  <a:pt x="111940" y="219597"/>
                  <a:pt x="106586" y="213173"/>
                </a:cubicBezTo>
                <a:cubicBezTo>
                  <a:pt x="102270" y="207994"/>
                  <a:pt x="94524" y="206720"/>
                  <a:pt x="89757" y="201953"/>
                </a:cubicBezTo>
                <a:cubicBezTo>
                  <a:pt x="84990" y="197186"/>
                  <a:pt x="82277" y="190734"/>
                  <a:pt x="78537" y="185124"/>
                </a:cubicBezTo>
                <a:cubicBezTo>
                  <a:pt x="76667" y="177644"/>
                  <a:pt x="74439" y="170245"/>
                  <a:pt x="72927" y="162685"/>
                </a:cubicBezTo>
                <a:cubicBezTo>
                  <a:pt x="70696" y="151531"/>
                  <a:pt x="71693" y="139525"/>
                  <a:pt x="67318" y="129026"/>
                </a:cubicBezTo>
                <a:cubicBezTo>
                  <a:pt x="63003" y="118670"/>
                  <a:pt x="36806" y="84604"/>
                  <a:pt x="28049" y="72928"/>
                </a:cubicBezTo>
                <a:lnTo>
                  <a:pt x="16829" y="39269"/>
                </a:lnTo>
                <a:cubicBezTo>
                  <a:pt x="14959" y="33659"/>
                  <a:pt x="13863" y="27728"/>
                  <a:pt x="11219" y="22439"/>
                </a:cubicBezTo>
                <a:lnTo>
                  <a:pt x="0" y="0"/>
                </a:lnTo>
              </a:path>
            </a:pathLst>
          </a:cu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878069" y="4599291"/>
            <a:ext cx="380881" cy="474738"/>
          </a:xfrm>
          <a:custGeom>
            <a:avLst/>
            <a:gdLst>
              <a:gd name="connsiteX0" fmla="*/ 541888 w 553327"/>
              <a:gd name="connsiteY0" fmla="*/ 690007 h 690007"/>
              <a:gd name="connsiteX1" fmla="*/ 553107 w 553327"/>
              <a:gd name="connsiteY1" fmla="*/ 673178 h 690007"/>
              <a:gd name="connsiteX2" fmla="*/ 541888 w 553327"/>
              <a:gd name="connsiteY2" fmla="*/ 633909 h 690007"/>
              <a:gd name="connsiteX3" fmla="*/ 525058 w 553327"/>
              <a:gd name="connsiteY3" fmla="*/ 617080 h 690007"/>
              <a:gd name="connsiteX4" fmla="*/ 513839 w 553327"/>
              <a:gd name="connsiteY4" fmla="*/ 600250 h 690007"/>
              <a:gd name="connsiteX5" fmla="*/ 508229 w 553327"/>
              <a:gd name="connsiteY5" fmla="*/ 583421 h 690007"/>
              <a:gd name="connsiteX6" fmla="*/ 491399 w 553327"/>
              <a:gd name="connsiteY6" fmla="*/ 577811 h 690007"/>
              <a:gd name="connsiteX7" fmla="*/ 463350 w 553327"/>
              <a:gd name="connsiteY7" fmla="*/ 572201 h 690007"/>
              <a:gd name="connsiteX8" fmla="*/ 446521 w 553327"/>
              <a:gd name="connsiteY8" fmla="*/ 566591 h 690007"/>
              <a:gd name="connsiteX9" fmla="*/ 300666 w 553327"/>
              <a:gd name="connsiteY9" fmla="*/ 560981 h 690007"/>
              <a:gd name="connsiteX10" fmla="*/ 283836 w 553327"/>
              <a:gd name="connsiteY10" fmla="*/ 549762 h 690007"/>
              <a:gd name="connsiteX11" fmla="*/ 278226 w 553327"/>
              <a:gd name="connsiteY11" fmla="*/ 532932 h 690007"/>
              <a:gd name="connsiteX12" fmla="*/ 267007 w 553327"/>
              <a:gd name="connsiteY12" fmla="*/ 516103 h 690007"/>
              <a:gd name="connsiteX13" fmla="*/ 272617 w 553327"/>
              <a:gd name="connsiteY13" fmla="*/ 454395 h 690007"/>
              <a:gd name="connsiteX14" fmla="*/ 283836 w 553327"/>
              <a:gd name="connsiteY14" fmla="*/ 420736 h 690007"/>
              <a:gd name="connsiteX15" fmla="*/ 272617 w 553327"/>
              <a:gd name="connsiteY15" fmla="*/ 375857 h 690007"/>
              <a:gd name="connsiteX16" fmla="*/ 255787 w 553327"/>
              <a:gd name="connsiteY16" fmla="*/ 359028 h 690007"/>
              <a:gd name="connsiteX17" fmla="*/ 222128 w 553327"/>
              <a:gd name="connsiteY17" fmla="*/ 325369 h 690007"/>
              <a:gd name="connsiteX18" fmla="*/ 205299 w 553327"/>
              <a:gd name="connsiteY18" fmla="*/ 302930 h 690007"/>
              <a:gd name="connsiteX19" fmla="*/ 182860 w 553327"/>
              <a:gd name="connsiteY19" fmla="*/ 291710 h 690007"/>
              <a:gd name="connsiteX20" fmla="*/ 177250 w 553327"/>
              <a:gd name="connsiteY20" fmla="*/ 274881 h 690007"/>
              <a:gd name="connsiteX21" fmla="*/ 143591 w 553327"/>
              <a:gd name="connsiteY21" fmla="*/ 246832 h 690007"/>
              <a:gd name="connsiteX22" fmla="*/ 132371 w 553327"/>
              <a:gd name="connsiteY22" fmla="*/ 230002 h 690007"/>
              <a:gd name="connsiteX23" fmla="*/ 115542 w 553327"/>
              <a:gd name="connsiteY23" fmla="*/ 224392 h 690007"/>
              <a:gd name="connsiteX24" fmla="*/ 109932 w 553327"/>
              <a:gd name="connsiteY24" fmla="*/ 207563 h 690007"/>
              <a:gd name="connsiteX25" fmla="*/ 93102 w 553327"/>
              <a:gd name="connsiteY25" fmla="*/ 196343 h 690007"/>
              <a:gd name="connsiteX26" fmla="*/ 87493 w 553327"/>
              <a:gd name="connsiteY26" fmla="*/ 179514 h 690007"/>
              <a:gd name="connsiteX27" fmla="*/ 76273 w 553327"/>
              <a:gd name="connsiteY27" fmla="*/ 89757 h 690007"/>
              <a:gd name="connsiteX28" fmla="*/ 53834 w 553327"/>
              <a:gd name="connsiteY28" fmla="*/ 56098 h 690007"/>
              <a:gd name="connsiteX29" fmla="*/ 25785 w 553327"/>
              <a:gd name="connsiteY29" fmla="*/ 22439 h 690007"/>
              <a:gd name="connsiteX30" fmla="*/ 3345 w 553327"/>
              <a:gd name="connsiteY30" fmla="*/ 0 h 69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53327" h="690007">
                <a:moveTo>
                  <a:pt x="541888" y="690007"/>
                </a:moveTo>
                <a:cubicBezTo>
                  <a:pt x="545628" y="684397"/>
                  <a:pt x="552154" y="679852"/>
                  <a:pt x="553107" y="673178"/>
                </a:cubicBezTo>
                <a:cubicBezTo>
                  <a:pt x="553327" y="671636"/>
                  <a:pt x="544366" y="637626"/>
                  <a:pt x="541888" y="633909"/>
                </a:cubicBezTo>
                <a:cubicBezTo>
                  <a:pt x="537487" y="627308"/>
                  <a:pt x="530137" y="623175"/>
                  <a:pt x="525058" y="617080"/>
                </a:cubicBezTo>
                <a:cubicBezTo>
                  <a:pt x="520742" y="611900"/>
                  <a:pt x="516854" y="606280"/>
                  <a:pt x="513839" y="600250"/>
                </a:cubicBezTo>
                <a:cubicBezTo>
                  <a:pt x="511195" y="594961"/>
                  <a:pt x="512410" y="587602"/>
                  <a:pt x="508229" y="583421"/>
                </a:cubicBezTo>
                <a:cubicBezTo>
                  <a:pt x="504047" y="579240"/>
                  <a:pt x="497136" y="579245"/>
                  <a:pt x="491399" y="577811"/>
                </a:cubicBezTo>
                <a:cubicBezTo>
                  <a:pt x="482149" y="575498"/>
                  <a:pt x="472600" y="574514"/>
                  <a:pt x="463350" y="572201"/>
                </a:cubicBezTo>
                <a:cubicBezTo>
                  <a:pt x="457613" y="570767"/>
                  <a:pt x="452420" y="566998"/>
                  <a:pt x="446521" y="566591"/>
                </a:cubicBezTo>
                <a:cubicBezTo>
                  <a:pt x="397982" y="563243"/>
                  <a:pt x="349284" y="562851"/>
                  <a:pt x="300666" y="560981"/>
                </a:cubicBezTo>
                <a:cubicBezTo>
                  <a:pt x="295056" y="557241"/>
                  <a:pt x="288048" y="555027"/>
                  <a:pt x="283836" y="549762"/>
                </a:cubicBezTo>
                <a:cubicBezTo>
                  <a:pt x="280142" y="545144"/>
                  <a:pt x="280871" y="538221"/>
                  <a:pt x="278226" y="532932"/>
                </a:cubicBezTo>
                <a:cubicBezTo>
                  <a:pt x="275211" y="526902"/>
                  <a:pt x="270747" y="521713"/>
                  <a:pt x="267007" y="516103"/>
                </a:cubicBezTo>
                <a:cubicBezTo>
                  <a:pt x="268877" y="495534"/>
                  <a:pt x="269028" y="474735"/>
                  <a:pt x="272617" y="454395"/>
                </a:cubicBezTo>
                <a:cubicBezTo>
                  <a:pt x="274672" y="442748"/>
                  <a:pt x="283836" y="420736"/>
                  <a:pt x="283836" y="420736"/>
                </a:cubicBezTo>
                <a:lnTo>
                  <a:pt x="272617" y="375857"/>
                </a:lnTo>
                <a:cubicBezTo>
                  <a:pt x="270693" y="368160"/>
                  <a:pt x="260950" y="365052"/>
                  <a:pt x="255787" y="359028"/>
                </a:cubicBezTo>
                <a:cubicBezTo>
                  <a:pt x="227952" y="326555"/>
                  <a:pt x="251757" y="345121"/>
                  <a:pt x="222128" y="325369"/>
                </a:cubicBezTo>
                <a:cubicBezTo>
                  <a:pt x="216518" y="317889"/>
                  <a:pt x="212398" y="309015"/>
                  <a:pt x="205299" y="302930"/>
                </a:cubicBezTo>
                <a:cubicBezTo>
                  <a:pt x="198950" y="297488"/>
                  <a:pt x="188773" y="297623"/>
                  <a:pt x="182860" y="291710"/>
                </a:cubicBezTo>
                <a:cubicBezTo>
                  <a:pt x="178679" y="287529"/>
                  <a:pt x="180530" y="279801"/>
                  <a:pt x="177250" y="274881"/>
                </a:cubicBezTo>
                <a:cubicBezTo>
                  <a:pt x="168610" y="261922"/>
                  <a:pt x="156010" y="255111"/>
                  <a:pt x="143591" y="246832"/>
                </a:cubicBezTo>
                <a:cubicBezTo>
                  <a:pt x="139851" y="241222"/>
                  <a:pt x="137636" y="234214"/>
                  <a:pt x="132371" y="230002"/>
                </a:cubicBezTo>
                <a:cubicBezTo>
                  <a:pt x="127754" y="226308"/>
                  <a:pt x="119723" y="228573"/>
                  <a:pt x="115542" y="224392"/>
                </a:cubicBezTo>
                <a:cubicBezTo>
                  <a:pt x="111361" y="220211"/>
                  <a:pt x="113626" y="212180"/>
                  <a:pt x="109932" y="207563"/>
                </a:cubicBezTo>
                <a:cubicBezTo>
                  <a:pt x="105720" y="202298"/>
                  <a:pt x="98712" y="200083"/>
                  <a:pt x="93102" y="196343"/>
                </a:cubicBezTo>
                <a:cubicBezTo>
                  <a:pt x="91232" y="190733"/>
                  <a:pt x="88226" y="185381"/>
                  <a:pt x="87493" y="179514"/>
                </a:cubicBezTo>
                <a:cubicBezTo>
                  <a:pt x="87169" y="176919"/>
                  <a:pt x="88201" y="111228"/>
                  <a:pt x="76273" y="89757"/>
                </a:cubicBezTo>
                <a:cubicBezTo>
                  <a:pt x="69724" y="77970"/>
                  <a:pt x="61314" y="67318"/>
                  <a:pt x="53834" y="56098"/>
                </a:cubicBezTo>
                <a:cubicBezTo>
                  <a:pt x="44888" y="42679"/>
                  <a:pt x="39528" y="32255"/>
                  <a:pt x="25785" y="22439"/>
                </a:cubicBezTo>
                <a:cubicBezTo>
                  <a:pt x="0" y="4021"/>
                  <a:pt x="3345" y="22053"/>
                  <a:pt x="3345" y="0"/>
                </a:cubicBezTo>
              </a:path>
            </a:pathLst>
          </a:cu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9" name="Straight Connector 28"/>
          <p:cNvCxnSpPr>
            <a:stCxn id="17" idx="29"/>
            <a:endCxn id="53" idx="29"/>
          </p:cNvCxnSpPr>
          <p:nvPr/>
        </p:nvCxnSpPr>
        <p:spPr>
          <a:xfrm flipH="1">
            <a:off x="2418571" y="5840630"/>
            <a:ext cx="4378251" cy="575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114"/>
            <a:endCxn id="53" idx="120"/>
          </p:cNvCxnSpPr>
          <p:nvPr/>
        </p:nvCxnSpPr>
        <p:spPr>
          <a:xfrm flipH="1" flipV="1">
            <a:off x="4081016" y="3788205"/>
            <a:ext cx="2866326" cy="1674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419600" y="5181600"/>
            <a:ext cx="152400" cy="1524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941291" y="2951018"/>
            <a:ext cx="251691" cy="2036618"/>
          </a:xfrm>
          <a:custGeom>
            <a:avLst/>
            <a:gdLst>
              <a:gd name="connsiteX0" fmla="*/ 251691 w 251691"/>
              <a:gd name="connsiteY0" fmla="*/ 0 h 2036618"/>
              <a:gd name="connsiteX1" fmla="*/ 127000 w 251691"/>
              <a:gd name="connsiteY1" fmla="*/ 263237 h 2036618"/>
              <a:gd name="connsiteX2" fmla="*/ 154709 w 251691"/>
              <a:gd name="connsiteY2" fmla="*/ 484909 h 2036618"/>
              <a:gd name="connsiteX3" fmla="*/ 168564 w 251691"/>
              <a:gd name="connsiteY3" fmla="*/ 692727 h 2036618"/>
              <a:gd name="connsiteX4" fmla="*/ 57727 w 251691"/>
              <a:gd name="connsiteY4" fmla="*/ 928255 h 2036618"/>
              <a:gd name="connsiteX5" fmla="*/ 113145 w 251691"/>
              <a:gd name="connsiteY5" fmla="*/ 1219200 h 2036618"/>
              <a:gd name="connsiteX6" fmla="*/ 30018 w 251691"/>
              <a:gd name="connsiteY6" fmla="*/ 1427018 h 2036618"/>
              <a:gd name="connsiteX7" fmla="*/ 2309 w 251691"/>
              <a:gd name="connsiteY7" fmla="*/ 1704109 h 2036618"/>
              <a:gd name="connsiteX8" fmla="*/ 43873 w 251691"/>
              <a:gd name="connsiteY8" fmla="*/ 2036618 h 203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691" h="2036618">
                <a:moveTo>
                  <a:pt x="251691" y="0"/>
                </a:moveTo>
                <a:cubicBezTo>
                  <a:pt x="197427" y="91209"/>
                  <a:pt x="143164" y="182419"/>
                  <a:pt x="127000" y="263237"/>
                </a:cubicBezTo>
                <a:cubicBezTo>
                  <a:pt x="110836" y="344055"/>
                  <a:pt x="147782" y="413327"/>
                  <a:pt x="154709" y="484909"/>
                </a:cubicBezTo>
                <a:cubicBezTo>
                  <a:pt x="161636" y="556491"/>
                  <a:pt x="184728" y="618836"/>
                  <a:pt x="168564" y="692727"/>
                </a:cubicBezTo>
                <a:cubicBezTo>
                  <a:pt x="152400" y="766618"/>
                  <a:pt x="66964" y="840510"/>
                  <a:pt x="57727" y="928255"/>
                </a:cubicBezTo>
                <a:cubicBezTo>
                  <a:pt x="48491" y="1016001"/>
                  <a:pt x="117763" y="1136073"/>
                  <a:pt x="113145" y="1219200"/>
                </a:cubicBezTo>
                <a:cubicBezTo>
                  <a:pt x="108527" y="1302327"/>
                  <a:pt x="48491" y="1346200"/>
                  <a:pt x="30018" y="1427018"/>
                </a:cubicBezTo>
                <a:cubicBezTo>
                  <a:pt x="11545" y="1507836"/>
                  <a:pt x="0" y="1602509"/>
                  <a:pt x="2309" y="1704109"/>
                </a:cubicBezTo>
                <a:cubicBezTo>
                  <a:pt x="4618" y="1805709"/>
                  <a:pt x="24245" y="1921163"/>
                  <a:pt x="43873" y="203661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359236" y="2849418"/>
            <a:ext cx="2064328" cy="314036"/>
          </a:xfrm>
          <a:custGeom>
            <a:avLst/>
            <a:gdLst>
              <a:gd name="connsiteX0" fmla="*/ 0 w 2064328"/>
              <a:gd name="connsiteY0" fmla="*/ 32327 h 314036"/>
              <a:gd name="connsiteX1" fmla="*/ 318655 w 2064328"/>
              <a:gd name="connsiteY1" fmla="*/ 4618 h 314036"/>
              <a:gd name="connsiteX2" fmla="*/ 540328 w 2064328"/>
              <a:gd name="connsiteY2" fmla="*/ 60037 h 314036"/>
              <a:gd name="connsiteX3" fmla="*/ 817419 w 2064328"/>
              <a:gd name="connsiteY3" fmla="*/ 281709 h 314036"/>
              <a:gd name="connsiteX4" fmla="*/ 983673 w 2064328"/>
              <a:gd name="connsiteY4" fmla="*/ 254000 h 314036"/>
              <a:gd name="connsiteX5" fmla="*/ 1052946 w 2064328"/>
              <a:gd name="connsiteY5" fmla="*/ 143164 h 314036"/>
              <a:gd name="connsiteX6" fmla="*/ 1620982 w 2064328"/>
              <a:gd name="connsiteY6" fmla="*/ 129309 h 314036"/>
              <a:gd name="connsiteX7" fmla="*/ 2064328 w 2064328"/>
              <a:gd name="connsiteY7" fmla="*/ 198582 h 31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328" h="314036">
                <a:moveTo>
                  <a:pt x="0" y="32327"/>
                </a:moveTo>
                <a:cubicBezTo>
                  <a:pt x="114300" y="16163"/>
                  <a:pt x="228600" y="0"/>
                  <a:pt x="318655" y="4618"/>
                </a:cubicBezTo>
                <a:cubicBezTo>
                  <a:pt x="408710" y="9236"/>
                  <a:pt x="457201" y="13855"/>
                  <a:pt x="540328" y="60037"/>
                </a:cubicBezTo>
                <a:cubicBezTo>
                  <a:pt x="623455" y="106219"/>
                  <a:pt x="743528" y="249382"/>
                  <a:pt x="817419" y="281709"/>
                </a:cubicBezTo>
                <a:cubicBezTo>
                  <a:pt x="891310" y="314036"/>
                  <a:pt x="944418" y="277091"/>
                  <a:pt x="983673" y="254000"/>
                </a:cubicBezTo>
                <a:cubicBezTo>
                  <a:pt x="1022928" y="230909"/>
                  <a:pt x="946728" y="163946"/>
                  <a:pt x="1052946" y="143164"/>
                </a:cubicBezTo>
                <a:cubicBezTo>
                  <a:pt x="1159164" y="122382"/>
                  <a:pt x="1452418" y="120073"/>
                  <a:pt x="1620982" y="129309"/>
                </a:cubicBezTo>
                <a:cubicBezTo>
                  <a:pt x="1789546" y="138545"/>
                  <a:pt x="1990437" y="187037"/>
                  <a:pt x="2064328" y="198582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28800" y="381000"/>
            <a:ext cx="116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Tennessee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7400" y="990600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971800" y="1066800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71800" y="914400"/>
            <a:ext cx="762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38200" y="1371600"/>
            <a:ext cx="76200" cy="76200"/>
          </a:xfrm>
          <a:prstGeom prst="ellipse">
            <a:avLst/>
          </a:prstGeom>
          <a:solidFill>
            <a:srgbClr val="0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19" idx="115"/>
            <a:endCxn id="16" idx="114"/>
          </p:cNvCxnSpPr>
          <p:nvPr/>
        </p:nvCxnSpPr>
        <p:spPr>
          <a:xfrm>
            <a:off x="2850583" y="807438"/>
            <a:ext cx="1304322" cy="1270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1066800" y="685800"/>
            <a:ext cx="3174521" cy="136585"/>
          </a:xfrm>
          <a:custGeom>
            <a:avLst/>
            <a:gdLst>
              <a:gd name="connsiteX0" fmla="*/ 0 w 3174521"/>
              <a:gd name="connsiteY0" fmla="*/ 112144 h 136585"/>
              <a:gd name="connsiteX1" fmla="*/ 560717 w 3174521"/>
              <a:gd name="connsiteY1" fmla="*/ 120770 h 136585"/>
              <a:gd name="connsiteX2" fmla="*/ 629729 w 3174521"/>
              <a:gd name="connsiteY2" fmla="*/ 17253 h 136585"/>
              <a:gd name="connsiteX3" fmla="*/ 715993 w 3174521"/>
              <a:gd name="connsiteY3" fmla="*/ 17253 h 136585"/>
              <a:gd name="connsiteX4" fmla="*/ 741872 w 3174521"/>
              <a:gd name="connsiteY4" fmla="*/ 60385 h 136585"/>
              <a:gd name="connsiteX5" fmla="*/ 940280 w 3174521"/>
              <a:gd name="connsiteY5" fmla="*/ 51759 h 136585"/>
              <a:gd name="connsiteX6" fmla="*/ 3174521 w 3174521"/>
              <a:gd name="connsiteY6" fmla="*/ 60385 h 13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4521" h="136585">
                <a:moveTo>
                  <a:pt x="0" y="112144"/>
                </a:moveTo>
                <a:cubicBezTo>
                  <a:pt x="227881" y="124364"/>
                  <a:pt x="455762" y="136585"/>
                  <a:pt x="560717" y="120770"/>
                </a:cubicBezTo>
                <a:cubicBezTo>
                  <a:pt x="665672" y="104955"/>
                  <a:pt x="603850" y="34506"/>
                  <a:pt x="629729" y="17253"/>
                </a:cubicBezTo>
                <a:cubicBezTo>
                  <a:pt x="655608" y="0"/>
                  <a:pt x="697303" y="10064"/>
                  <a:pt x="715993" y="17253"/>
                </a:cubicBezTo>
                <a:cubicBezTo>
                  <a:pt x="734683" y="24442"/>
                  <a:pt x="704491" y="54634"/>
                  <a:pt x="741872" y="60385"/>
                </a:cubicBezTo>
                <a:cubicBezTo>
                  <a:pt x="779253" y="66136"/>
                  <a:pt x="940280" y="51759"/>
                  <a:pt x="940280" y="51759"/>
                </a:cubicBezTo>
                <a:lnTo>
                  <a:pt x="3174521" y="6038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438400" y="1066800"/>
            <a:ext cx="835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Knoxville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971800" y="762000"/>
            <a:ext cx="918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Oak Ridge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 rot="3417655">
            <a:off x="6981843" y="3594860"/>
            <a:ext cx="114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River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29306" y="5193268"/>
            <a:ext cx="123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Indian Fork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533400" y="2345936"/>
            <a:ext cx="53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33400" y="3152239"/>
            <a:ext cx="5334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30300" y="2133600"/>
            <a:ext cx="3304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Watershed boundary</a:t>
            </a:r>
          </a:p>
          <a:p>
            <a:r>
              <a:rPr lang="en-US" sz="2000" b="1" dirty="0" smtClean="0"/>
              <a:t>Stream</a:t>
            </a:r>
          </a:p>
          <a:p>
            <a:r>
              <a:rPr lang="en-US" sz="2000" b="1" dirty="0" smtClean="0"/>
              <a:t>Gauging Station / sample site</a:t>
            </a:r>
          </a:p>
          <a:p>
            <a:r>
              <a:rPr lang="en-US" sz="2000" b="1" dirty="0" smtClean="0"/>
              <a:t>Coal mining disturbance</a:t>
            </a:r>
          </a:p>
        </p:txBody>
      </p:sp>
      <p:sp>
        <p:nvSpPr>
          <p:cNvPr id="49" name="Freeform 48"/>
          <p:cNvSpPr/>
          <p:nvPr/>
        </p:nvSpPr>
        <p:spPr>
          <a:xfrm>
            <a:off x="4095008" y="5078680"/>
            <a:ext cx="265215" cy="150422"/>
          </a:xfrm>
          <a:custGeom>
            <a:avLst/>
            <a:gdLst>
              <a:gd name="connsiteX0" fmla="*/ 13854 w 265215"/>
              <a:gd name="connsiteY0" fmla="*/ 39585 h 150422"/>
              <a:gd name="connsiteX1" fmla="*/ 156358 w 265215"/>
              <a:gd name="connsiteY1" fmla="*/ 15834 h 150422"/>
              <a:gd name="connsiteX2" fmla="*/ 251361 w 265215"/>
              <a:gd name="connsiteY2" fmla="*/ 134588 h 150422"/>
              <a:gd name="connsiteX3" fmla="*/ 73231 w 265215"/>
              <a:gd name="connsiteY3" fmla="*/ 110837 h 150422"/>
              <a:gd name="connsiteX4" fmla="*/ 13854 w 265215"/>
              <a:gd name="connsiteY4" fmla="*/ 39585 h 15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15" h="150422">
                <a:moveTo>
                  <a:pt x="13854" y="39585"/>
                </a:moveTo>
                <a:cubicBezTo>
                  <a:pt x="27708" y="23751"/>
                  <a:pt x="116774" y="0"/>
                  <a:pt x="156358" y="15834"/>
                </a:cubicBezTo>
                <a:cubicBezTo>
                  <a:pt x="195942" y="31668"/>
                  <a:pt x="265215" y="118754"/>
                  <a:pt x="251361" y="134588"/>
                </a:cubicBezTo>
                <a:cubicBezTo>
                  <a:pt x="237507" y="150422"/>
                  <a:pt x="112815" y="118754"/>
                  <a:pt x="73231" y="110837"/>
                </a:cubicBezTo>
                <a:cubicBezTo>
                  <a:pt x="33647" y="102920"/>
                  <a:pt x="0" y="55419"/>
                  <a:pt x="13854" y="3958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962400" y="4343400"/>
            <a:ext cx="275112" cy="308759"/>
          </a:xfrm>
          <a:custGeom>
            <a:avLst/>
            <a:gdLst>
              <a:gd name="connsiteX0" fmla="*/ 49480 w 275112"/>
              <a:gd name="connsiteY0" fmla="*/ 79169 h 308759"/>
              <a:gd name="connsiteX1" fmla="*/ 108857 w 275112"/>
              <a:gd name="connsiteY1" fmla="*/ 269175 h 308759"/>
              <a:gd name="connsiteX2" fmla="*/ 251361 w 275112"/>
              <a:gd name="connsiteY2" fmla="*/ 281050 h 308759"/>
              <a:gd name="connsiteX3" fmla="*/ 251361 w 275112"/>
              <a:gd name="connsiteY3" fmla="*/ 102920 h 308759"/>
              <a:gd name="connsiteX4" fmla="*/ 120732 w 275112"/>
              <a:gd name="connsiteY4" fmla="*/ 19793 h 308759"/>
              <a:gd name="connsiteX5" fmla="*/ 13854 w 275112"/>
              <a:gd name="connsiteY5" fmla="*/ 7917 h 308759"/>
              <a:gd name="connsiteX6" fmla="*/ 49480 w 275112"/>
              <a:gd name="connsiteY6" fmla="*/ 79169 h 30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112" h="308759">
                <a:moveTo>
                  <a:pt x="49480" y="79169"/>
                </a:moveTo>
                <a:cubicBezTo>
                  <a:pt x="65314" y="122712"/>
                  <a:pt x="75210" y="235528"/>
                  <a:pt x="108857" y="269175"/>
                </a:cubicBezTo>
                <a:cubicBezTo>
                  <a:pt x="142504" y="302822"/>
                  <a:pt x="227610" y="308759"/>
                  <a:pt x="251361" y="281050"/>
                </a:cubicBezTo>
                <a:cubicBezTo>
                  <a:pt x="275112" y="253341"/>
                  <a:pt x="273132" y="146463"/>
                  <a:pt x="251361" y="102920"/>
                </a:cubicBezTo>
                <a:cubicBezTo>
                  <a:pt x="229590" y="59377"/>
                  <a:pt x="160316" y="35627"/>
                  <a:pt x="120732" y="19793"/>
                </a:cubicBezTo>
                <a:cubicBezTo>
                  <a:pt x="81148" y="3959"/>
                  <a:pt x="27708" y="0"/>
                  <a:pt x="13854" y="7917"/>
                </a:cubicBezTo>
                <a:cubicBezTo>
                  <a:pt x="0" y="15834"/>
                  <a:pt x="33646" y="35626"/>
                  <a:pt x="49480" y="7916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082284">
            <a:off x="4372530" y="1615451"/>
            <a:ext cx="114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River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172200" y="2819400"/>
            <a:ext cx="152400" cy="1524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533400" y="2618839"/>
            <a:ext cx="533400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Mining in Tennessee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 t="29923" r="29578" b="5903"/>
          <a:stretch>
            <a:fillRect/>
          </a:stretch>
        </p:blipFill>
        <p:spPr bwMode="auto">
          <a:xfrm>
            <a:off x="4648200" y="2438400"/>
            <a:ext cx="381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96573" y="1455003"/>
            <a:ext cx="353782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/>
              <a:t>Land use cover change</a:t>
            </a:r>
          </a:p>
          <a:p>
            <a:pPr algn="r"/>
            <a:r>
              <a:rPr lang="en-US" sz="2400" dirty="0" smtClean="0"/>
              <a:t>from 1973 to 2000</a:t>
            </a:r>
            <a:endParaRPr lang="en-US" sz="2400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3797042" cy="145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09600" y="4346914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8740" y="2087940"/>
            <a:ext cx="4266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1977: SMCRA enacted</a:t>
            </a:r>
          </a:p>
          <a:p>
            <a:r>
              <a:rPr lang="en-US" sz="2400" dirty="0" smtClean="0"/>
              <a:t>1980: State program begins</a:t>
            </a:r>
          </a:p>
          <a:p>
            <a:r>
              <a:rPr lang="en-US" sz="2400" dirty="0" smtClean="0"/>
              <a:t>1983: “Massive failures”</a:t>
            </a:r>
          </a:p>
          <a:p>
            <a:r>
              <a:rPr lang="en-US" sz="2400" dirty="0" smtClean="0"/>
              <a:t>1984: TN federal program begins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4899804" y="3538268"/>
            <a:ext cx="2438400" cy="815196"/>
          </a:xfrm>
          <a:custGeom>
            <a:avLst/>
            <a:gdLst>
              <a:gd name="connsiteX0" fmla="*/ 198407 w 2438400"/>
              <a:gd name="connsiteY0" fmla="*/ 265981 h 815196"/>
              <a:gd name="connsiteX1" fmla="*/ 483079 w 2438400"/>
              <a:gd name="connsiteY1" fmla="*/ 265981 h 815196"/>
              <a:gd name="connsiteX2" fmla="*/ 603849 w 2438400"/>
              <a:gd name="connsiteY2" fmla="*/ 265981 h 815196"/>
              <a:gd name="connsiteX3" fmla="*/ 569343 w 2438400"/>
              <a:gd name="connsiteY3" fmla="*/ 205596 h 815196"/>
              <a:gd name="connsiteX4" fmla="*/ 785004 w 2438400"/>
              <a:gd name="connsiteY4" fmla="*/ 188343 h 815196"/>
              <a:gd name="connsiteX5" fmla="*/ 1431985 w 2438400"/>
              <a:gd name="connsiteY5" fmla="*/ 145211 h 815196"/>
              <a:gd name="connsiteX6" fmla="*/ 1992702 w 2438400"/>
              <a:gd name="connsiteY6" fmla="*/ 76200 h 815196"/>
              <a:gd name="connsiteX7" fmla="*/ 2372264 w 2438400"/>
              <a:gd name="connsiteY7" fmla="*/ 7189 h 815196"/>
              <a:gd name="connsiteX8" fmla="*/ 2389517 w 2438400"/>
              <a:gd name="connsiteY8" fmla="*/ 119332 h 815196"/>
              <a:gd name="connsiteX9" fmla="*/ 2311879 w 2438400"/>
              <a:gd name="connsiteY9" fmla="*/ 145211 h 815196"/>
              <a:gd name="connsiteX10" fmla="*/ 2260121 w 2438400"/>
              <a:gd name="connsiteY10" fmla="*/ 222849 h 815196"/>
              <a:gd name="connsiteX11" fmla="*/ 2130724 w 2438400"/>
              <a:gd name="connsiteY11" fmla="*/ 240102 h 815196"/>
              <a:gd name="connsiteX12" fmla="*/ 2078966 w 2438400"/>
              <a:gd name="connsiteY12" fmla="*/ 283234 h 815196"/>
              <a:gd name="connsiteX13" fmla="*/ 2044460 w 2438400"/>
              <a:gd name="connsiteY13" fmla="*/ 352245 h 815196"/>
              <a:gd name="connsiteX14" fmla="*/ 1966822 w 2438400"/>
              <a:gd name="connsiteY14" fmla="*/ 395377 h 815196"/>
              <a:gd name="connsiteX15" fmla="*/ 1846053 w 2438400"/>
              <a:gd name="connsiteY15" fmla="*/ 421257 h 815196"/>
              <a:gd name="connsiteX16" fmla="*/ 1768415 w 2438400"/>
              <a:gd name="connsiteY16" fmla="*/ 619664 h 815196"/>
              <a:gd name="connsiteX17" fmla="*/ 1725283 w 2438400"/>
              <a:gd name="connsiteY17" fmla="*/ 680049 h 815196"/>
              <a:gd name="connsiteX18" fmla="*/ 1639019 w 2438400"/>
              <a:gd name="connsiteY18" fmla="*/ 688675 h 815196"/>
              <a:gd name="connsiteX19" fmla="*/ 1431985 w 2438400"/>
              <a:gd name="connsiteY19" fmla="*/ 714555 h 815196"/>
              <a:gd name="connsiteX20" fmla="*/ 1069675 w 2438400"/>
              <a:gd name="connsiteY20" fmla="*/ 740434 h 815196"/>
              <a:gd name="connsiteX21" fmla="*/ 759124 w 2438400"/>
              <a:gd name="connsiteY21" fmla="*/ 766313 h 815196"/>
              <a:gd name="connsiteX22" fmla="*/ 517585 w 2438400"/>
              <a:gd name="connsiteY22" fmla="*/ 766313 h 815196"/>
              <a:gd name="connsiteX23" fmla="*/ 327804 w 2438400"/>
              <a:gd name="connsiteY23" fmla="*/ 800819 h 815196"/>
              <a:gd name="connsiteX24" fmla="*/ 43132 w 2438400"/>
              <a:gd name="connsiteY24" fmla="*/ 809445 h 815196"/>
              <a:gd name="connsiteX25" fmla="*/ 69011 w 2438400"/>
              <a:gd name="connsiteY25" fmla="*/ 766313 h 815196"/>
              <a:gd name="connsiteX26" fmla="*/ 69011 w 2438400"/>
              <a:gd name="connsiteY26" fmla="*/ 697302 h 815196"/>
              <a:gd name="connsiteX27" fmla="*/ 120770 w 2438400"/>
              <a:gd name="connsiteY27" fmla="*/ 619664 h 815196"/>
              <a:gd name="connsiteX28" fmla="*/ 120770 w 2438400"/>
              <a:gd name="connsiteY28" fmla="*/ 567906 h 815196"/>
              <a:gd name="connsiteX29" fmla="*/ 163902 w 2438400"/>
              <a:gd name="connsiteY29" fmla="*/ 524774 h 815196"/>
              <a:gd name="connsiteX30" fmla="*/ 163902 w 2438400"/>
              <a:gd name="connsiteY30" fmla="*/ 412630 h 815196"/>
              <a:gd name="connsiteX31" fmla="*/ 198407 w 2438400"/>
              <a:gd name="connsiteY31" fmla="*/ 360872 h 815196"/>
              <a:gd name="connsiteX32" fmla="*/ 198407 w 2438400"/>
              <a:gd name="connsiteY32" fmla="*/ 265981 h 81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38400" h="815196">
                <a:moveTo>
                  <a:pt x="198407" y="265981"/>
                </a:moveTo>
                <a:cubicBezTo>
                  <a:pt x="245852" y="250166"/>
                  <a:pt x="483079" y="265981"/>
                  <a:pt x="483079" y="265981"/>
                </a:cubicBezTo>
                <a:cubicBezTo>
                  <a:pt x="550653" y="265981"/>
                  <a:pt x="589472" y="276045"/>
                  <a:pt x="603849" y="265981"/>
                </a:cubicBezTo>
                <a:cubicBezTo>
                  <a:pt x="618226" y="255917"/>
                  <a:pt x="539151" y="218536"/>
                  <a:pt x="569343" y="205596"/>
                </a:cubicBezTo>
                <a:cubicBezTo>
                  <a:pt x="599535" y="192656"/>
                  <a:pt x="785004" y="188343"/>
                  <a:pt x="785004" y="188343"/>
                </a:cubicBezTo>
                <a:cubicBezTo>
                  <a:pt x="928778" y="178279"/>
                  <a:pt x="1230702" y="163902"/>
                  <a:pt x="1431985" y="145211"/>
                </a:cubicBezTo>
                <a:cubicBezTo>
                  <a:pt x="1633268" y="126521"/>
                  <a:pt x="1835989" y="99204"/>
                  <a:pt x="1992702" y="76200"/>
                </a:cubicBezTo>
                <a:cubicBezTo>
                  <a:pt x="2149415" y="53196"/>
                  <a:pt x="2306128" y="0"/>
                  <a:pt x="2372264" y="7189"/>
                </a:cubicBezTo>
                <a:cubicBezTo>
                  <a:pt x="2438400" y="14378"/>
                  <a:pt x="2399581" y="96328"/>
                  <a:pt x="2389517" y="119332"/>
                </a:cubicBezTo>
                <a:cubicBezTo>
                  <a:pt x="2379453" y="142336"/>
                  <a:pt x="2333445" y="127958"/>
                  <a:pt x="2311879" y="145211"/>
                </a:cubicBezTo>
                <a:cubicBezTo>
                  <a:pt x="2290313" y="162464"/>
                  <a:pt x="2290314" y="207034"/>
                  <a:pt x="2260121" y="222849"/>
                </a:cubicBezTo>
                <a:cubicBezTo>
                  <a:pt x="2229928" y="238664"/>
                  <a:pt x="2160917" y="230038"/>
                  <a:pt x="2130724" y="240102"/>
                </a:cubicBezTo>
                <a:cubicBezTo>
                  <a:pt x="2100532" y="250166"/>
                  <a:pt x="2093343" y="264543"/>
                  <a:pt x="2078966" y="283234"/>
                </a:cubicBezTo>
                <a:cubicBezTo>
                  <a:pt x="2064589" y="301925"/>
                  <a:pt x="2063151" y="333555"/>
                  <a:pt x="2044460" y="352245"/>
                </a:cubicBezTo>
                <a:cubicBezTo>
                  <a:pt x="2025769" y="370935"/>
                  <a:pt x="1999890" y="383875"/>
                  <a:pt x="1966822" y="395377"/>
                </a:cubicBezTo>
                <a:cubicBezTo>
                  <a:pt x="1933754" y="406879"/>
                  <a:pt x="1879121" y="383876"/>
                  <a:pt x="1846053" y="421257"/>
                </a:cubicBezTo>
                <a:cubicBezTo>
                  <a:pt x="1812985" y="458638"/>
                  <a:pt x="1788543" y="576532"/>
                  <a:pt x="1768415" y="619664"/>
                </a:cubicBezTo>
                <a:cubicBezTo>
                  <a:pt x="1748287" y="662796"/>
                  <a:pt x="1746849" y="668547"/>
                  <a:pt x="1725283" y="680049"/>
                </a:cubicBezTo>
                <a:cubicBezTo>
                  <a:pt x="1703717" y="691551"/>
                  <a:pt x="1639019" y="688675"/>
                  <a:pt x="1639019" y="688675"/>
                </a:cubicBezTo>
                <a:cubicBezTo>
                  <a:pt x="1590136" y="694426"/>
                  <a:pt x="1526876" y="705928"/>
                  <a:pt x="1431985" y="714555"/>
                </a:cubicBezTo>
                <a:cubicBezTo>
                  <a:pt x="1337094" y="723182"/>
                  <a:pt x="1069675" y="740434"/>
                  <a:pt x="1069675" y="740434"/>
                </a:cubicBezTo>
                <a:cubicBezTo>
                  <a:pt x="957531" y="749060"/>
                  <a:pt x="851139" y="762000"/>
                  <a:pt x="759124" y="766313"/>
                </a:cubicBezTo>
                <a:cubicBezTo>
                  <a:pt x="667109" y="770626"/>
                  <a:pt x="589472" y="760562"/>
                  <a:pt x="517585" y="766313"/>
                </a:cubicBezTo>
                <a:cubicBezTo>
                  <a:pt x="445698" y="772064"/>
                  <a:pt x="406880" y="793630"/>
                  <a:pt x="327804" y="800819"/>
                </a:cubicBezTo>
                <a:cubicBezTo>
                  <a:pt x="248729" y="808008"/>
                  <a:pt x="86264" y="815196"/>
                  <a:pt x="43132" y="809445"/>
                </a:cubicBezTo>
                <a:cubicBezTo>
                  <a:pt x="0" y="803694"/>
                  <a:pt x="64698" y="785003"/>
                  <a:pt x="69011" y="766313"/>
                </a:cubicBezTo>
                <a:cubicBezTo>
                  <a:pt x="73324" y="747623"/>
                  <a:pt x="60385" y="721743"/>
                  <a:pt x="69011" y="697302"/>
                </a:cubicBezTo>
                <a:cubicBezTo>
                  <a:pt x="77637" y="672861"/>
                  <a:pt x="112144" y="641230"/>
                  <a:pt x="120770" y="619664"/>
                </a:cubicBezTo>
                <a:cubicBezTo>
                  <a:pt x="129396" y="598098"/>
                  <a:pt x="113581" y="583721"/>
                  <a:pt x="120770" y="567906"/>
                </a:cubicBezTo>
                <a:cubicBezTo>
                  <a:pt x="127959" y="552091"/>
                  <a:pt x="156713" y="550653"/>
                  <a:pt x="163902" y="524774"/>
                </a:cubicBezTo>
                <a:cubicBezTo>
                  <a:pt x="171091" y="498895"/>
                  <a:pt x="158151" y="439947"/>
                  <a:pt x="163902" y="412630"/>
                </a:cubicBezTo>
                <a:cubicBezTo>
                  <a:pt x="169653" y="385313"/>
                  <a:pt x="192656" y="378125"/>
                  <a:pt x="198407" y="360872"/>
                </a:cubicBezTo>
                <a:cubicBezTo>
                  <a:pt x="204158" y="343619"/>
                  <a:pt x="150962" y="281796"/>
                  <a:pt x="198407" y="265981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43600" y="6305472"/>
            <a:ext cx="226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(Loveland </a:t>
            </a:r>
            <a:r>
              <a:rPr lang="en-US" i="1" dirty="0"/>
              <a:t>et al.</a:t>
            </a:r>
            <a:r>
              <a:rPr lang="en-US" dirty="0"/>
              <a:t>, 2003)</a:t>
            </a:r>
          </a:p>
        </p:txBody>
      </p:sp>
    </p:spTree>
    <p:extLst>
      <p:ext uri="{BB962C8B-B14F-4D97-AF65-F5344CB8AC3E}">
        <p14:creationId xmlns:p14="http://schemas.microsoft.com/office/powerpoint/2010/main" val="34560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Sets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084263" y="3073400"/>
            <a:ext cx="69549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Calibri" pitchFamily="34" charset="0"/>
              </a:rPr>
              <a:t>New River			Indian Fork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24000" y="3783013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2007					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2009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084263" y="4826000"/>
            <a:ext cx="68403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1977—1980 			1975—1981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676784" y="1440359"/>
            <a:ext cx="79181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Parameters</a:t>
            </a:r>
          </a:p>
          <a:p>
            <a:pPr marL="457200" indent="-457200">
              <a:buAutoNum type="arabicParenBoth"/>
            </a:pPr>
            <a:r>
              <a:rPr lang="en-US" sz="2400" dirty="0" err="1" smtClean="0">
                <a:latin typeface="Calibri" pitchFamily="34" charset="0"/>
              </a:rPr>
              <a:t>Streamflow</a:t>
            </a:r>
            <a:r>
              <a:rPr lang="en-US" sz="2400" dirty="0" smtClean="0">
                <a:latin typeface="Calibri" pitchFamily="34" charset="0"/>
              </a:rPr>
              <a:t> 	(2) Specific conductance 	(3) Sulfate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4191000"/>
            <a:ext cx="5936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(USGS)					 (This study)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43000" y="519178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(USGS) </a:t>
            </a:r>
            <a:r>
              <a:rPr lang="en-US" sz="2800" dirty="0" smtClean="0">
                <a:latin typeface="Calibri" pitchFamily="34" charset="0"/>
              </a:rPr>
              <a:t>					</a:t>
            </a:r>
            <a:r>
              <a:rPr lang="en-US" dirty="0" smtClean="0">
                <a:latin typeface="Calibri" pitchFamily="34" charset="0"/>
              </a:rPr>
              <a:t>(USGS)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4638675"/>
            <a:ext cx="7848600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3481" y="3810000"/>
            <a:ext cx="1390650" cy="600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Recent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4886325"/>
            <a:ext cx="1522412" cy="600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Historic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Methods: Data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72788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3200" dirty="0" smtClean="0"/>
              <a:t>Intra-annual relationships</a:t>
            </a:r>
          </a:p>
          <a:p>
            <a:pPr marL="342900" indent="-342900">
              <a:buAutoNum type="arabicParenBoth"/>
            </a:pPr>
            <a:r>
              <a:rPr lang="en-US" sz="3200" dirty="0" smtClean="0"/>
              <a:t> Linear regression on Log(C)-Log(Q) data</a:t>
            </a:r>
          </a:p>
          <a:p>
            <a:pPr marL="342900" indent="-342900">
              <a:buAutoNum type="arabicParenBoth"/>
            </a:pPr>
            <a:endParaRPr lang="en-US" sz="3200" dirty="0" smtClean="0"/>
          </a:p>
          <a:p>
            <a:pPr marL="342900" indent="-342900"/>
            <a:r>
              <a:rPr lang="en-US" sz="3200" dirty="0" smtClean="0"/>
              <a:t>Episodic relationships </a:t>
            </a:r>
          </a:p>
          <a:p>
            <a:pPr marL="342900" indent="-342900"/>
            <a:r>
              <a:rPr lang="en-US" sz="3200" dirty="0" smtClean="0"/>
              <a:t>(2) C-Q hysteresis plots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457200" y="1905000"/>
          <a:ext cx="769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Freeform 18"/>
          <p:cNvSpPr/>
          <p:nvPr/>
        </p:nvSpPr>
        <p:spPr>
          <a:xfrm>
            <a:off x="1671145" y="3657600"/>
            <a:ext cx="4953000" cy="1042737"/>
          </a:xfrm>
          <a:custGeom>
            <a:avLst/>
            <a:gdLst>
              <a:gd name="connsiteX0" fmla="*/ 39687 w 1858962"/>
              <a:gd name="connsiteY0" fmla="*/ 39687 h 487362"/>
              <a:gd name="connsiteX1" fmla="*/ 287337 w 1858962"/>
              <a:gd name="connsiteY1" fmla="*/ 1587 h 487362"/>
              <a:gd name="connsiteX2" fmla="*/ 515937 w 1858962"/>
              <a:gd name="connsiteY2" fmla="*/ 30162 h 487362"/>
              <a:gd name="connsiteX3" fmla="*/ 668337 w 1858962"/>
              <a:gd name="connsiteY3" fmla="*/ 1587 h 487362"/>
              <a:gd name="connsiteX4" fmla="*/ 877887 w 1858962"/>
              <a:gd name="connsiteY4" fmla="*/ 20637 h 487362"/>
              <a:gd name="connsiteX5" fmla="*/ 944562 w 1858962"/>
              <a:gd name="connsiteY5" fmla="*/ 49212 h 487362"/>
              <a:gd name="connsiteX6" fmla="*/ 1077912 w 1858962"/>
              <a:gd name="connsiteY6" fmla="*/ 20637 h 487362"/>
              <a:gd name="connsiteX7" fmla="*/ 1296987 w 1858962"/>
              <a:gd name="connsiteY7" fmla="*/ 39687 h 487362"/>
              <a:gd name="connsiteX8" fmla="*/ 1382712 w 1858962"/>
              <a:gd name="connsiteY8" fmla="*/ 134937 h 487362"/>
              <a:gd name="connsiteX9" fmla="*/ 1611312 w 1858962"/>
              <a:gd name="connsiteY9" fmla="*/ 153987 h 487362"/>
              <a:gd name="connsiteX10" fmla="*/ 1754187 w 1858962"/>
              <a:gd name="connsiteY10" fmla="*/ 173037 h 487362"/>
              <a:gd name="connsiteX11" fmla="*/ 1811337 w 1858962"/>
              <a:gd name="connsiteY11" fmla="*/ 258762 h 487362"/>
              <a:gd name="connsiteX12" fmla="*/ 1830387 w 1858962"/>
              <a:gd name="connsiteY12" fmla="*/ 411162 h 487362"/>
              <a:gd name="connsiteX13" fmla="*/ 1792287 w 1858962"/>
              <a:gd name="connsiteY13" fmla="*/ 487362 h 487362"/>
              <a:gd name="connsiteX14" fmla="*/ 1430337 w 1858962"/>
              <a:gd name="connsiteY14" fmla="*/ 411162 h 487362"/>
              <a:gd name="connsiteX15" fmla="*/ 1230312 w 1858962"/>
              <a:gd name="connsiteY15" fmla="*/ 401637 h 487362"/>
              <a:gd name="connsiteX16" fmla="*/ 1116012 w 1858962"/>
              <a:gd name="connsiteY16" fmla="*/ 392112 h 487362"/>
              <a:gd name="connsiteX17" fmla="*/ 925512 w 1858962"/>
              <a:gd name="connsiteY17" fmla="*/ 306387 h 487362"/>
              <a:gd name="connsiteX18" fmla="*/ 573087 w 1858962"/>
              <a:gd name="connsiteY18" fmla="*/ 249237 h 487362"/>
              <a:gd name="connsiteX19" fmla="*/ 449262 w 1858962"/>
              <a:gd name="connsiteY19" fmla="*/ 153987 h 487362"/>
              <a:gd name="connsiteX20" fmla="*/ 192087 w 1858962"/>
              <a:gd name="connsiteY20" fmla="*/ 163512 h 487362"/>
              <a:gd name="connsiteX21" fmla="*/ 49212 w 1858962"/>
              <a:gd name="connsiteY21" fmla="*/ 153987 h 487362"/>
              <a:gd name="connsiteX22" fmla="*/ 39687 w 1858962"/>
              <a:gd name="connsiteY22" fmla="*/ 39687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58962" h="487362">
                <a:moveTo>
                  <a:pt x="39687" y="39687"/>
                </a:moveTo>
                <a:cubicBezTo>
                  <a:pt x="79375" y="14287"/>
                  <a:pt x="207962" y="3174"/>
                  <a:pt x="287337" y="1587"/>
                </a:cubicBezTo>
                <a:cubicBezTo>
                  <a:pt x="366712" y="0"/>
                  <a:pt x="452437" y="30162"/>
                  <a:pt x="515937" y="30162"/>
                </a:cubicBezTo>
                <a:cubicBezTo>
                  <a:pt x="579437" y="30162"/>
                  <a:pt x="608012" y="3174"/>
                  <a:pt x="668337" y="1587"/>
                </a:cubicBezTo>
                <a:cubicBezTo>
                  <a:pt x="728662" y="0"/>
                  <a:pt x="831850" y="12700"/>
                  <a:pt x="877887" y="20637"/>
                </a:cubicBezTo>
                <a:cubicBezTo>
                  <a:pt x="923924" y="28574"/>
                  <a:pt x="911225" y="49212"/>
                  <a:pt x="944562" y="49212"/>
                </a:cubicBezTo>
                <a:cubicBezTo>
                  <a:pt x="977899" y="49212"/>
                  <a:pt x="1019175" y="22224"/>
                  <a:pt x="1077912" y="20637"/>
                </a:cubicBezTo>
                <a:cubicBezTo>
                  <a:pt x="1136649" y="19050"/>
                  <a:pt x="1246187" y="20637"/>
                  <a:pt x="1296987" y="39687"/>
                </a:cubicBezTo>
                <a:cubicBezTo>
                  <a:pt x="1347787" y="58737"/>
                  <a:pt x="1330325" y="115887"/>
                  <a:pt x="1382712" y="134937"/>
                </a:cubicBezTo>
                <a:cubicBezTo>
                  <a:pt x="1435100" y="153987"/>
                  <a:pt x="1549400" y="147637"/>
                  <a:pt x="1611312" y="153987"/>
                </a:cubicBezTo>
                <a:cubicBezTo>
                  <a:pt x="1673225" y="160337"/>
                  <a:pt x="1720850" y="155575"/>
                  <a:pt x="1754187" y="173037"/>
                </a:cubicBezTo>
                <a:cubicBezTo>
                  <a:pt x="1787524" y="190499"/>
                  <a:pt x="1798637" y="219075"/>
                  <a:pt x="1811337" y="258762"/>
                </a:cubicBezTo>
                <a:cubicBezTo>
                  <a:pt x="1824037" y="298450"/>
                  <a:pt x="1833562" y="373062"/>
                  <a:pt x="1830387" y="411162"/>
                </a:cubicBezTo>
                <a:cubicBezTo>
                  <a:pt x="1827212" y="449262"/>
                  <a:pt x="1858962" y="487362"/>
                  <a:pt x="1792287" y="487362"/>
                </a:cubicBezTo>
                <a:cubicBezTo>
                  <a:pt x="1725612" y="487362"/>
                  <a:pt x="1523999" y="425449"/>
                  <a:pt x="1430337" y="411162"/>
                </a:cubicBezTo>
                <a:cubicBezTo>
                  <a:pt x="1336675" y="396875"/>
                  <a:pt x="1282699" y="404812"/>
                  <a:pt x="1230312" y="401637"/>
                </a:cubicBezTo>
                <a:cubicBezTo>
                  <a:pt x="1177925" y="398462"/>
                  <a:pt x="1166812" y="407987"/>
                  <a:pt x="1116012" y="392112"/>
                </a:cubicBezTo>
                <a:cubicBezTo>
                  <a:pt x="1065212" y="376237"/>
                  <a:pt x="1015999" y="330199"/>
                  <a:pt x="925512" y="306387"/>
                </a:cubicBezTo>
                <a:cubicBezTo>
                  <a:pt x="835025" y="282575"/>
                  <a:pt x="652462" y="274637"/>
                  <a:pt x="573087" y="249237"/>
                </a:cubicBezTo>
                <a:cubicBezTo>
                  <a:pt x="493712" y="223837"/>
                  <a:pt x="512762" y="168275"/>
                  <a:pt x="449262" y="153987"/>
                </a:cubicBezTo>
                <a:cubicBezTo>
                  <a:pt x="385762" y="139700"/>
                  <a:pt x="258762" y="163512"/>
                  <a:pt x="192087" y="163512"/>
                </a:cubicBezTo>
                <a:cubicBezTo>
                  <a:pt x="125412" y="163512"/>
                  <a:pt x="73024" y="177799"/>
                  <a:pt x="49212" y="153987"/>
                </a:cubicBezTo>
                <a:cubicBezTo>
                  <a:pt x="25400" y="130175"/>
                  <a:pt x="0" y="65087"/>
                  <a:pt x="39687" y="39687"/>
                </a:cubicBezTo>
                <a:close/>
              </a:path>
            </a:pathLst>
          </a:cu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Linear regression </a:t>
            </a:r>
          </a:p>
        </p:txBody>
      </p:sp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51816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1976-1982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172200" y="1295400"/>
            <a:ext cx="1447800" cy="722532"/>
            <a:chOff x="5334000" y="1295400"/>
            <a:chExt cx="1447800" cy="722532"/>
          </a:xfrm>
        </p:grpSpPr>
        <p:sp>
          <p:nvSpPr>
            <p:cNvPr id="12" name="TextBox 11"/>
            <p:cNvSpPr txBox="1"/>
            <p:nvPr/>
          </p:nvSpPr>
          <p:spPr>
            <a:xfrm>
              <a:off x="5334000" y="1371601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y</a:t>
              </a:r>
              <a:r>
                <a:rPr lang="en-US" sz="2800" dirty="0" smtClean="0"/>
                <a:t> = </a:t>
              </a:r>
              <a:r>
                <a:rPr lang="en-US" sz="2800" dirty="0" smtClean="0">
                  <a:solidFill>
                    <a:srgbClr val="C00000"/>
                  </a:solidFill>
                </a:rPr>
                <a:t>a</a:t>
              </a:r>
              <a:r>
                <a:rPr lang="en-US" sz="3600" b="1" dirty="0" smtClean="0"/>
                <a:t>x</a:t>
              </a:r>
              <a:endParaRPr lang="en-US" sz="28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8400" y="1295400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b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19800" y="506977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n=68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10200" y="4648200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n= 15-min</a:t>
            </a: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1752600" y="1473200"/>
            <a:ext cx="18826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New River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33400" y="5334000"/>
            <a:ext cx="77724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Linear regression </a:t>
            </a:r>
          </a:p>
        </p:txBody>
      </p:sp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1" name="TextBox 7"/>
          <p:cNvSpPr txBox="1">
            <a:spLocks noChangeArrowheads="1"/>
          </p:cNvSpPr>
          <p:nvPr/>
        </p:nvSpPr>
        <p:spPr bwMode="auto">
          <a:xfrm>
            <a:off x="1752600" y="1473200"/>
            <a:ext cx="2051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Indian Fork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609600" y="1905000"/>
          <a:ext cx="7893875" cy="467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24600" y="27432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Recent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72200" y="1295400"/>
            <a:ext cx="1447800" cy="722532"/>
            <a:chOff x="5334000" y="1295400"/>
            <a:chExt cx="1447800" cy="722532"/>
          </a:xfrm>
        </p:grpSpPr>
        <p:sp>
          <p:nvSpPr>
            <p:cNvPr id="8" name="TextBox 7"/>
            <p:cNvSpPr txBox="1"/>
            <p:nvPr/>
          </p:nvSpPr>
          <p:spPr>
            <a:xfrm>
              <a:off x="5334000" y="1371601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y</a:t>
              </a:r>
              <a:r>
                <a:rPr lang="en-US" sz="2800" dirty="0" smtClean="0"/>
                <a:t> = </a:t>
              </a:r>
              <a:r>
                <a:rPr lang="en-US" sz="2800" dirty="0" smtClean="0">
                  <a:solidFill>
                    <a:srgbClr val="C00000"/>
                  </a:solidFill>
                </a:rPr>
                <a:t>a</a:t>
              </a:r>
              <a:r>
                <a:rPr lang="en-US" sz="3600" b="1" dirty="0" smtClean="0"/>
                <a:t>x</a:t>
              </a:r>
              <a:endParaRPr lang="en-US" sz="2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8400" y="1295400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b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" y="4724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“Background” </a:t>
            </a:r>
          </a:p>
          <a:p>
            <a:r>
              <a:rPr lang="en-US" dirty="0" smtClean="0"/>
              <a:t>  sulfate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6400800"/>
            <a:ext cx="1883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Dickens et al 1989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Methods: C-Q plots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1143000" y="6324600"/>
            <a:ext cx="2636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After Evans </a:t>
            </a:r>
            <a:r>
              <a:rPr lang="en-US" dirty="0">
                <a:latin typeface="Calibri" pitchFamily="34" charset="0"/>
              </a:rPr>
              <a:t>&amp; Davies 1998</a:t>
            </a:r>
          </a:p>
        </p:txBody>
      </p:sp>
      <p:sp>
        <p:nvSpPr>
          <p:cNvPr id="12" name="Freeform 11"/>
          <p:cNvSpPr/>
          <p:nvPr/>
        </p:nvSpPr>
        <p:spPr>
          <a:xfrm>
            <a:off x="2671834" y="4185271"/>
            <a:ext cx="5034896" cy="1131433"/>
          </a:xfrm>
          <a:custGeom>
            <a:avLst/>
            <a:gdLst>
              <a:gd name="connsiteX0" fmla="*/ 0 w 3633850"/>
              <a:gd name="connsiteY0" fmla="*/ 791688 h 791688"/>
              <a:gd name="connsiteX1" fmla="*/ 344385 w 3633850"/>
              <a:gd name="connsiteY1" fmla="*/ 684810 h 791688"/>
              <a:gd name="connsiteX2" fmla="*/ 475013 w 3633850"/>
              <a:gd name="connsiteY2" fmla="*/ 399802 h 791688"/>
              <a:gd name="connsiteX3" fmla="*/ 629392 w 3633850"/>
              <a:gd name="connsiteY3" fmla="*/ 79169 h 791688"/>
              <a:gd name="connsiteX4" fmla="*/ 831273 w 3633850"/>
              <a:gd name="connsiteY4" fmla="*/ 7917 h 791688"/>
              <a:gd name="connsiteX5" fmla="*/ 1128156 w 3633850"/>
              <a:gd name="connsiteY5" fmla="*/ 126670 h 791688"/>
              <a:gd name="connsiteX6" fmla="*/ 1591294 w 3633850"/>
              <a:gd name="connsiteY6" fmla="*/ 423553 h 791688"/>
              <a:gd name="connsiteX7" fmla="*/ 2315689 w 3633850"/>
              <a:gd name="connsiteY7" fmla="*/ 672935 h 791688"/>
              <a:gd name="connsiteX8" fmla="*/ 3633850 w 3633850"/>
              <a:gd name="connsiteY8" fmla="*/ 767937 h 7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3850" h="791688">
                <a:moveTo>
                  <a:pt x="0" y="791688"/>
                </a:moveTo>
                <a:cubicBezTo>
                  <a:pt x="132608" y="770906"/>
                  <a:pt x="265216" y="750124"/>
                  <a:pt x="344385" y="684810"/>
                </a:cubicBezTo>
                <a:cubicBezTo>
                  <a:pt x="423554" y="619496"/>
                  <a:pt x="427512" y="500742"/>
                  <a:pt x="475013" y="399802"/>
                </a:cubicBezTo>
                <a:cubicBezTo>
                  <a:pt x="522514" y="298862"/>
                  <a:pt x="570015" y="144483"/>
                  <a:pt x="629392" y="79169"/>
                </a:cubicBezTo>
                <a:cubicBezTo>
                  <a:pt x="688769" y="13855"/>
                  <a:pt x="748146" y="0"/>
                  <a:pt x="831273" y="7917"/>
                </a:cubicBezTo>
                <a:cubicBezTo>
                  <a:pt x="914400" y="15834"/>
                  <a:pt x="1001486" y="57397"/>
                  <a:pt x="1128156" y="126670"/>
                </a:cubicBezTo>
                <a:cubicBezTo>
                  <a:pt x="1254826" y="195943"/>
                  <a:pt x="1393372" y="332509"/>
                  <a:pt x="1591294" y="423553"/>
                </a:cubicBezTo>
                <a:cubicBezTo>
                  <a:pt x="1789216" y="514597"/>
                  <a:pt x="1975263" y="615538"/>
                  <a:pt x="2315689" y="672935"/>
                </a:cubicBezTo>
                <a:cubicBezTo>
                  <a:pt x="2656115" y="730332"/>
                  <a:pt x="3144982" y="749134"/>
                  <a:pt x="3633850" y="767937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742666" y="5428306"/>
            <a:ext cx="1933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466214" y="5428306"/>
            <a:ext cx="1933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827988" y="5428306"/>
            <a:ext cx="1933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8189761" y="5434347"/>
            <a:ext cx="1933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380893" y="5428306"/>
            <a:ext cx="1933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1200447" y="5331645"/>
            <a:ext cx="2771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00447" y="4597015"/>
            <a:ext cx="2771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1200447" y="3862385"/>
            <a:ext cx="2771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200451" y="3127757"/>
            <a:ext cx="2771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212614" y="2393128"/>
            <a:ext cx="2649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1200447" y="1658499"/>
            <a:ext cx="2771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28981" y="5786759"/>
            <a:ext cx="270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Discharge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125972" y="3252066"/>
            <a:ext cx="3475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Concentration</a:t>
            </a:r>
            <a:endParaRPr lang="en-US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1318193" y="5513587"/>
            <a:ext cx="7484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	       10	   	20	      30		40	        50</a:t>
            </a:r>
            <a:endParaRPr lang="en-US" sz="2000" dirty="0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4104440" y="5434347"/>
            <a:ext cx="1933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0" y="1530727"/>
            <a:ext cx="44441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2.5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r>
              <a:rPr lang="en-US" sz="1600" dirty="0" smtClean="0"/>
              <a:t>2.0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r>
              <a:rPr lang="en-US" sz="1600" dirty="0" smtClean="0"/>
              <a:t>1.5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r>
              <a:rPr lang="en-US" sz="1600" dirty="0" smtClean="0"/>
              <a:t>1.0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r>
              <a:rPr lang="en-US" sz="1600" dirty="0" smtClean="0"/>
              <a:t>0.5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29" name="Freeform 28"/>
          <p:cNvSpPr/>
          <p:nvPr/>
        </p:nvSpPr>
        <p:spPr>
          <a:xfrm>
            <a:off x="1529352" y="1857361"/>
            <a:ext cx="7073808" cy="3286407"/>
          </a:xfrm>
          <a:custGeom>
            <a:avLst/>
            <a:gdLst>
              <a:gd name="connsiteX0" fmla="*/ 0 w 4500748"/>
              <a:gd name="connsiteY0" fmla="*/ 2347356 h 2382982"/>
              <a:gd name="connsiteX1" fmla="*/ 463138 w 4500748"/>
              <a:gd name="connsiteY1" fmla="*/ 2359231 h 2382982"/>
              <a:gd name="connsiteX2" fmla="*/ 534390 w 4500748"/>
              <a:gd name="connsiteY2" fmla="*/ 2204852 h 2382982"/>
              <a:gd name="connsiteX3" fmla="*/ 653143 w 4500748"/>
              <a:gd name="connsiteY3" fmla="*/ 1349828 h 2382982"/>
              <a:gd name="connsiteX4" fmla="*/ 819398 w 4500748"/>
              <a:gd name="connsiteY4" fmla="*/ 518556 h 2382982"/>
              <a:gd name="connsiteX5" fmla="*/ 938151 w 4500748"/>
              <a:gd name="connsiteY5" fmla="*/ 233548 h 2382982"/>
              <a:gd name="connsiteX6" fmla="*/ 1045029 w 4500748"/>
              <a:gd name="connsiteY6" fmla="*/ 67293 h 2382982"/>
              <a:gd name="connsiteX7" fmla="*/ 1330036 w 4500748"/>
              <a:gd name="connsiteY7" fmla="*/ 55418 h 2382982"/>
              <a:gd name="connsiteX8" fmla="*/ 1591294 w 4500748"/>
              <a:gd name="connsiteY8" fmla="*/ 399802 h 2382982"/>
              <a:gd name="connsiteX9" fmla="*/ 1983179 w 4500748"/>
              <a:gd name="connsiteY9" fmla="*/ 946067 h 2382982"/>
              <a:gd name="connsiteX10" fmla="*/ 2470068 w 4500748"/>
              <a:gd name="connsiteY10" fmla="*/ 1539833 h 2382982"/>
              <a:gd name="connsiteX11" fmla="*/ 3146961 w 4500748"/>
              <a:gd name="connsiteY11" fmla="*/ 2038597 h 2382982"/>
              <a:gd name="connsiteX12" fmla="*/ 4191990 w 4500748"/>
              <a:gd name="connsiteY12" fmla="*/ 2299854 h 2382982"/>
              <a:gd name="connsiteX13" fmla="*/ 4500748 w 4500748"/>
              <a:gd name="connsiteY13" fmla="*/ 2311730 h 23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00748" h="2382982">
                <a:moveTo>
                  <a:pt x="0" y="2347356"/>
                </a:moveTo>
                <a:cubicBezTo>
                  <a:pt x="187036" y="2365169"/>
                  <a:pt x="374073" y="2382982"/>
                  <a:pt x="463138" y="2359231"/>
                </a:cubicBezTo>
                <a:cubicBezTo>
                  <a:pt x="552203" y="2335480"/>
                  <a:pt x="502723" y="2373086"/>
                  <a:pt x="534390" y="2204852"/>
                </a:cubicBezTo>
                <a:cubicBezTo>
                  <a:pt x="566057" y="2036618"/>
                  <a:pt x="605642" y="1630877"/>
                  <a:pt x="653143" y="1349828"/>
                </a:cubicBezTo>
                <a:cubicBezTo>
                  <a:pt x="700644" y="1068779"/>
                  <a:pt x="771897" y="704603"/>
                  <a:pt x="819398" y="518556"/>
                </a:cubicBezTo>
                <a:cubicBezTo>
                  <a:pt x="866899" y="332509"/>
                  <a:pt x="900546" y="308758"/>
                  <a:pt x="938151" y="233548"/>
                </a:cubicBezTo>
                <a:cubicBezTo>
                  <a:pt x="975756" y="158338"/>
                  <a:pt x="979715" y="96981"/>
                  <a:pt x="1045029" y="67293"/>
                </a:cubicBezTo>
                <a:cubicBezTo>
                  <a:pt x="1110343" y="37605"/>
                  <a:pt x="1238992" y="0"/>
                  <a:pt x="1330036" y="55418"/>
                </a:cubicBezTo>
                <a:cubicBezTo>
                  <a:pt x="1421080" y="110836"/>
                  <a:pt x="1482437" y="251361"/>
                  <a:pt x="1591294" y="399802"/>
                </a:cubicBezTo>
                <a:cubicBezTo>
                  <a:pt x="1700151" y="548244"/>
                  <a:pt x="1836717" y="756062"/>
                  <a:pt x="1983179" y="946067"/>
                </a:cubicBezTo>
                <a:cubicBezTo>
                  <a:pt x="2129641" y="1136072"/>
                  <a:pt x="2276104" y="1357745"/>
                  <a:pt x="2470068" y="1539833"/>
                </a:cubicBezTo>
                <a:cubicBezTo>
                  <a:pt x="2664032" y="1721921"/>
                  <a:pt x="2859974" y="1911927"/>
                  <a:pt x="3146961" y="2038597"/>
                </a:cubicBezTo>
                <a:cubicBezTo>
                  <a:pt x="3433948" y="2165267"/>
                  <a:pt x="3966359" y="2254332"/>
                  <a:pt x="4191990" y="2299854"/>
                </a:cubicBezTo>
                <a:cubicBezTo>
                  <a:pt x="4417621" y="2345376"/>
                  <a:pt x="4459184" y="2328553"/>
                  <a:pt x="4500748" y="2311730"/>
                </a:cubicBez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555404" y="2756968"/>
            <a:ext cx="6795463" cy="2429082"/>
          </a:xfrm>
          <a:custGeom>
            <a:avLst/>
            <a:gdLst>
              <a:gd name="connsiteX0" fmla="*/ 0 w 4904509"/>
              <a:gd name="connsiteY0" fmla="*/ 1585355 h 1648690"/>
              <a:gd name="connsiteX1" fmla="*/ 498763 w 4904509"/>
              <a:gd name="connsiteY1" fmla="*/ 1609106 h 1648690"/>
              <a:gd name="connsiteX2" fmla="*/ 617516 w 4904509"/>
              <a:gd name="connsiteY2" fmla="*/ 1573480 h 1648690"/>
              <a:gd name="connsiteX3" fmla="*/ 688768 w 4904509"/>
              <a:gd name="connsiteY3" fmla="*/ 1157844 h 1648690"/>
              <a:gd name="connsiteX4" fmla="*/ 926275 w 4904509"/>
              <a:gd name="connsiteY4" fmla="*/ 397823 h 1648690"/>
              <a:gd name="connsiteX5" fmla="*/ 1258784 w 4904509"/>
              <a:gd name="connsiteY5" fmla="*/ 29688 h 1648690"/>
              <a:gd name="connsiteX6" fmla="*/ 1638794 w 4904509"/>
              <a:gd name="connsiteY6" fmla="*/ 219693 h 1648690"/>
              <a:gd name="connsiteX7" fmla="*/ 2161309 w 4904509"/>
              <a:gd name="connsiteY7" fmla="*/ 765958 h 1648690"/>
              <a:gd name="connsiteX8" fmla="*/ 2850078 w 4904509"/>
              <a:gd name="connsiteY8" fmla="*/ 1193470 h 1648690"/>
              <a:gd name="connsiteX9" fmla="*/ 3823854 w 4904509"/>
              <a:gd name="connsiteY9" fmla="*/ 1454727 h 1648690"/>
              <a:gd name="connsiteX10" fmla="*/ 4904509 w 4904509"/>
              <a:gd name="connsiteY10" fmla="*/ 1585355 h 16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04509" h="1648690">
                <a:moveTo>
                  <a:pt x="0" y="1585355"/>
                </a:moveTo>
                <a:cubicBezTo>
                  <a:pt x="197922" y="1598220"/>
                  <a:pt x="395844" y="1611085"/>
                  <a:pt x="498763" y="1609106"/>
                </a:cubicBezTo>
                <a:cubicBezTo>
                  <a:pt x="601682" y="1607127"/>
                  <a:pt x="585849" y="1648690"/>
                  <a:pt x="617516" y="1573480"/>
                </a:cubicBezTo>
                <a:cubicBezTo>
                  <a:pt x="649183" y="1498270"/>
                  <a:pt x="637308" y="1353787"/>
                  <a:pt x="688768" y="1157844"/>
                </a:cubicBezTo>
                <a:cubicBezTo>
                  <a:pt x="740228" y="961901"/>
                  <a:pt x="831272" y="585849"/>
                  <a:pt x="926275" y="397823"/>
                </a:cubicBezTo>
                <a:cubicBezTo>
                  <a:pt x="1021278" y="209797"/>
                  <a:pt x="1140031" y="59376"/>
                  <a:pt x="1258784" y="29688"/>
                </a:cubicBezTo>
                <a:cubicBezTo>
                  <a:pt x="1377537" y="0"/>
                  <a:pt x="1488373" y="96981"/>
                  <a:pt x="1638794" y="219693"/>
                </a:cubicBezTo>
                <a:cubicBezTo>
                  <a:pt x="1789215" y="342405"/>
                  <a:pt x="1959428" y="603662"/>
                  <a:pt x="2161309" y="765958"/>
                </a:cubicBezTo>
                <a:cubicBezTo>
                  <a:pt x="2363190" y="928254"/>
                  <a:pt x="2572987" y="1078675"/>
                  <a:pt x="2850078" y="1193470"/>
                </a:cubicBezTo>
                <a:cubicBezTo>
                  <a:pt x="3127169" y="1308265"/>
                  <a:pt x="3481449" y="1389413"/>
                  <a:pt x="3823854" y="1454727"/>
                </a:cubicBezTo>
                <a:cubicBezTo>
                  <a:pt x="4166259" y="1520041"/>
                  <a:pt x="4535384" y="1552698"/>
                  <a:pt x="4904509" y="1585355"/>
                </a:cubicBez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264483" y="4166885"/>
            <a:ext cx="422317" cy="1122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963679" y="2030867"/>
            <a:ext cx="422317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63679" y="2373504"/>
            <a:ext cx="42231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63679" y="2780295"/>
            <a:ext cx="422317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63679" y="3133139"/>
            <a:ext cx="42231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20181" y="1745092"/>
            <a:ext cx="190411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Total discharge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Non-impacted water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Impacted water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Event </a:t>
            </a:r>
            <a:r>
              <a:rPr lang="en-US" dirty="0" smtClean="0"/>
              <a:t>water</a:t>
            </a:r>
            <a:endParaRPr lang="en-US" sz="1600" dirty="0" smtClean="0"/>
          </a:p>
        </p:txBody>
      </p:sp>
      <p:sp>
        <p:nvSpPr>
          <p:cNvPr id="37" name="Freeform 36"/>
          <p:cNvSpPr/>
          <p:nvPr/>
        </p:nvSpPr>
        <p:spPr>
          <a:xfrm>
            <a:off x="2209754" y="4686834"/>
            <a:ext cx="2188369" cy="629869"/>
          </a:xfrm>
          <a:custGeom>
            <a:avLst/>
            <a:gdLst>
              <a:gd name="connsiteX0" fmla="*/ 0 w 1579418"/>
              <a:gd name="connsiteY0" fmla="*/ 427511 h 427511"/>
              <a:gd name="connsiteX1" fmla="*/ 225631 w 1579418"/>
              <a:gd name="connsiteY1" fmla="*/ 332509 h 427511"/>
              <a:gd name="connsiteX2" fmla="*/ 380010 w 1579418"/>
              <a:gd name="connsiteY2" fmla="*/ 71252 h 427511"/>
              <a:gd name="connsiteX3" fmla="*/ 605642 w 1579418"/>
              <a:gd name="connsiteY3" fmla="*/ 0 h 427511"/>
              <a:gd name="connsiteX4" fmla="*/ 831273 w 1579418"/>
              <a:gd name="connsiteY4" fmla="*/ 71252 h 427511"/>
              <a:gd name="connsiteX5" fmla="*/ 997527 w 1579418"/>
              <a:gd name="connsiteY5" fmla="*/ 237506 h 427511"/>
              <a:gd name="connsiteX6" fmla="*/ 1270660 w 1579418"/>
              <a:gd name="connsiteY6" fmla="*/ 380010 h 427511"/>
              <a:gd name="connsiteX7" fmla="*/ 1579418 w 1579418"/>
              <a:gd name="connsiteY7" fmla="*/ 427511 h 42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9418" h="427511">
                <a:moveTo>
                  <a:pt x="0" y="427511"/>
                </a:moveTo>
                <a:cubicBezTo>
                  <a:pt x="81148" y="409698"/>
                  <a:pt x="162296" y="391886"/>
                  <a:pt x="225631" y="332509"/>
                </a:cubicBezTo>
                <a:cubicBezTo>
                  <a:pt x="288966" y="273132"/>
                  <a:pt x="316675" y="126670"/>
                  <a:pt x="380010" y="71252"/>
                </a:cubicBezTo>
                <a:cubicBezTo>
                  <a:pt x="443345" y="15834"/>
                  <a:pt x="530432" y="0"/>
                  <a:pt x="605642" y="0"/>
                </a:cubicBezTo>
                <a:cubicBezTo>
                  <a:pt x="680852" y="0"/>
                  <a:pt x="765959" y="31668"/>
                  <a:pt x="831273" y="71252"/>
                </a:cubicBezTo>
                <a:cubicBezTo>
                  <a:pt x="896587" y="110836"/>
                  <a:pt x="924296" y="186046"/>
                  <a:pt x="997527" y="237506"/>
                </a:cubicBezTo>
                <a:cubicBezTo>
                  <a:pt x="1070758" y="288966"/>
                  <a:pt x="1173678" y="348343"/>
                  <a:pt x="1270660" y="380010"/>
                </a:cubicBezTo>
                <a:cubicBezTo>
                  <a:pt x="1367642" y="411677"/>
                  <a:pt x="1529938" y="423553"/>
                  <a:pt x="1579418" y="427511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477555" y="1658499"/>
            <a:ext cx="6808868" cy="3673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Methods: C-Q plots</a:t>
            </a:r>
          </a:p>
        </p:txBody>
      </p:sp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762000" y="6172200"/>
            <a:ext cx="2109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Evans &amp; Davies 1998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4190" y="1457325"/>
            <a:ext cx="2816170" cy="2124075"/>
            <a:chOff x="271790" y="390525"/>
            <a:chExt cx="2816170" cy="2124075"/>
          </a:xfrm>
        </p:grpSpPr>
        <p:sp>
          <p:nvSpPr>
            <p:cNvPr id="11" name="Rectangle 10"/>
            <p:cNvSpPr/>
            <p:nvPr/>
          </p:nvSpPr>
          <p:spPr>
            <a:xfrm>
              <a:off x="838200" y="533400"/>
              <a:ext cx="2057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131445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8288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234315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8575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8001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762000" y="19812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762000" y="169164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762000" y="140208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762001" y="111252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762001" y="82296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762000" y="5334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15195" y="2057400"/>
              <a:ext cx="23727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0             20            40           60            80</a:t>
              </a:r>
              <a:endParaRPr lang="en-US" sz="11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1475" y="390525"/>
              <a:ext cx="401072" cy="1749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100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90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80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70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60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50</a:t>
              </a:r>
              <a:endParaRPr lang="en-US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65686" y="2252990"/>
              <a:ext cx="7441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Discharge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-282375" y="1087565"/>
              <a:ext cx="13699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Concentration</a:t>
              </a:r>
              <a:endParaRPr lang="en-US" sz="9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47410" y="1457325"/>
            <a:ext cx="2816170" cy="2124075"/>
            <a:chOff x="271790" y="390525"/>
            <a:chExt cx="2816170" cy="2124075"/>
          </a:xfrm>
        </p:grpSpPr>
        <p:sp>
          <p:nvSpPr>
            <p:cNvPr id="28" name="Rectangle 27"/>
            <p:cNvSpPr/>
            <p:nvPr/>
          </p:nvSpPr>
          <p:spPr>
            <a:xfrm>
              <a:off x="838200" y="533400"/>
              <a:ext cx="2057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131445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8288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34315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8575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8001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762000" y="19812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762000" y="169164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762000" y="140208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762001" y="111252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762001" y="82296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762000" y="5334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15195" y="2057400"/>
              <a:ext cx="23727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0             20            40           60            80</a:t>
              </a:r>
              <a:endParaRPr lang="en-US" sz="11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1475" y="390525"/>
              <a:ext cx="401072" cy="1749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100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90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80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70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60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50</a:t>
              </a:r>
              <a:endParaRPr lang="en-US" sz="11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65686" y="2252990"/>
              <a:ext cx="7441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Discharge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-282375" y="1087565"/>
              <a:ext cx="13699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Concentration</a:t>
              </a:r>
              <a:endParaRPr lang="en-US" sz="9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870630" y="1457325"/>
            <a:ext cx="2816170" cy="2124075"/>
            <a:chOff x="271790" y="390525"/>
            <a:chExt cx="2816170" cy="2124075"/>
          </a:xfrm>
        </p:grpSpPr>
        <p:sp>
          <p:nvSpPr>
            <p:cNvPr id="45" name="Rectangle 44"/>
            <p:cNvSpPr/>
            <p:nvPr/>
          </p:nvSpPr>
          <p:spPr>
            <a:xfrm>
              <a:off x="838200" y="533400"/>
              <a:ext cx="2057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>
              <a:off x="131445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8288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234315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8575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8001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762000" y="19812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762000" y="169164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762000" y="140208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762001" y="111252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762001" y="82296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762000" y="5334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15195" y="2057400"/>
              <a:ext cx="23727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0             20            40           60            80</a:t>
              </a:r>
              <a:endParaRPr lang="en-US" sz="11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1475" y="390525"/>
              <a:ext cx="401072" cy="1749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100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90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80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70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60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50</a:t>
              </a:r>
              <a:endParaRPr lang="en-US" sz="11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65686" y="2252990"/>
              <a:ext cx="7441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Discharge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282375" y="1087565"/>
              <a:ext cx="13699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Concentration</a:t>
              </a:r>
              <a:endParaRPr lang="en-US" sz="9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4190" y="3819525"/>
            <a:ext cx="2816170" cy="2124075"/>
            <a:chOff x="271790" y="390525"/>
            <a:chExt cx="2816170" cy="2124075"/>
          </a:xfrm>
        </p:grpSpPr>
        <p:sp>
          <p:nvSpPr>
            <p:cNvPr id="62" name="Rectangle 61"/>
            <p:cNvSpPr/>
            <p:nvPr/>
          </p:nvSpPr>
          <p:spPr>
            <a:xfrm>
              <a:off x="838200" y="533400"/>
              <a:ext cx="2057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5400000">
              <a:off x="131445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8288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34315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8575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8001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0800000">
              <a:off x="762000" y="19812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>
              <a:off x="762000" y="169164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>
              <a:off x="762000" y="140208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762001" y="111252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762001" y="82296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>
              <a:off x="762000" y="5334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15195" y="2057400"/>
              <a:ext cx="23727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0             20            40           60            80</a:t>
              </a:r>
              <a:endParaRPr lang="en-US" sz="11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1475" y="390525"/>
              <a:ext cx="401072" cy="1749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100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90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80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70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60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50</a:t>
              </a:r>
              <a:endParaRPr lang="en-US" sz="11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465686" y="2252990"/>
              <a:ext cx="7441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Discharge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-282375" y="1087565"/>
              <a:ext cx="13699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Concentration</a:t>
              </a:r>
              <a:endParaRPr lang="en-US" sz="9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147410" y="3819525"/>
            <a:ext cx="2816170" cy="2124075"/>
            <a:chOff x="271790" y="390525"/>
            <a:chExt cx="2816170" cy="2124075"/>
          </a:xfrm>
        </p:grpSpPr>
        <p:sp>
          <p:nvSpPr>
            <p:cNvPr id="79" name="Rectangle 78"/>
            <p:cNvSpPr/>
            <p:nvPr/>
          </p:nvSpPr>
          <p:spPr>
            <a:xfrm>
              <a:off x="838200" y="533400"/>
              <a:ext cx="2057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>
              <a:off x="131445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18288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234315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8575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8001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762000" y="19812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>
              <a:off x="762000" y="169164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0800000">
              <a:off x="762000" y="140208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0800000">
              <a:off x="762001" y="111252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762001" y="82296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0800000">
              <a:off x="762000" y="5334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15195" y="2057400"/>
              <a:ext cx="23727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0             20            40           60            80</a:t>
              </a:r>
              <a:endParaRPr lang="en-US" sz="11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71475" y="390525"/>
              <a:ext cx="401072" cy="1749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100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90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80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70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60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50</a:t>
              </a:r>
              <a:endParaRPr lang="en-US" sz="11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65686" y="2252990"/>
              <a:ext cx="7441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Discharge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 rot="16200000">
              <a:off x="-282375" y="1087565"/>
              <a:ext cx="13699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Concentration</a:t>
              </a:r>
              <a:endParaRPr lang="en-US" sz="900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870630" y="3819525"/>
            <a:ext cx="2816170" cy="2124075"/>
            <a:chOff x="271790" y="390525"/>
            <a:chExt cx="2816170" cy="2124075"/>
          </a:xfrm>
        </p:grpSpPr>
        <p:sp>
          <p:nvSpPr>
            <p:cNvPr id="96" name="Rectangle 95"/>
            <p:cNvSpPr/>
            <p:nvPr/>
          </p:nvSpPr>
          <p:spPr>
            <a:xfrm>
              <a:off x="838200" y="533400"/>
              <a:ext cx="20574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/>
            <p:nvPr/>
          </p:nvCxnSpPr>
          <p:spPr>
            <a:xfrm rot="5400000">
              <a:off x="131445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18288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234315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28575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800100" y="20193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762000" y="19812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>
              <a:off x="762000" y="169164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0800000">
              <a:off x="762000" y="140208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0800000">
              <a:off x="762001" y="111252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>
              <a:off x="762001" y="82296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0800000">
              <a:off x="762000" y="533400"/>
              <a:ext cx="7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715195" y="2057400"/>
              <a:ext cx="23727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0             20            40           60            80</a:t>
              </a:r>
              <a:endParaRPr lang="en-US" sz="11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71475" y="390525"/>
              <a:ext cx="401072" cy="1749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100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90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80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70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60</a:t>
              </a:r>
            </a:p>
            <a:p>
              <a:pPr algn="r">
                <a:spcBef>
                  <a:spcPts val="500"/>
                </a:spcBef>
                <a:spcAft>
                  <a:spcPts val="500"/>
                </a:spcAft>
              </a:pPr>
              <a:r>
                <a:rPr lang="en-US" sz="1100" dirty="0" smtClean="0"/>
                <a:t>50</a:t>
              </a:r>
              <a:endParaRPr lang="en-US" sz="11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465686" y="2252990"/>
              <a:ext cx="7441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Discharge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 rot="16200000">
              <a:off x="-282375" y="1087565"/>
              <a:ext cx="13699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Concentration</a:t>
              </a:r>
              <a:endParaRPr lang="en-US" sz="900" dirty="0"/>
            </a:p>
          </p:txBody>
        </p:sp>
      </p:grpSp>
      <p:sp>
        <p:nvSpPr>
          <p:cNvPr id="112" name="Freeform 111"/>
          <p:cNvSpPr/>
          <p:nvPr/>
        </p:nvSpPr>
        <p:spPr>
          <a:xfrm>
            <a:off x="1069975" y="1952625"/>
            <a:ext cx="1597025" cy="873125"/>
          </a:xfrm>
          <a:custGeom>
            <a:avLst/>
            <a:gdLst>
              <a:gd name="connsiteX0" fmla="*/ 15875 w 1597025"/>
              <a:gd name="connsiteY0" fmla="*/ 390525 h 873125"/>
              <a:gd name="connsiteX1" fmla="*/ 34925 w 1597025"/>
              <a:gd name="connsiteY1" fmla="*/ 133350 h 873125"/>
              <a:gd name="connsiteX2" fmla="*/ 139700 w 1597025"/>
              <a:gd name="connsiteY2" fmla="*/ 47625 h 873125"/>
              <a:gd name="connsiteX3" fmla="*/ 368300 w 1597025"/>
              <a:gd name="connsiteY3" fmla="*/ 9525 h 873125"/>
              <a:gd name="connsiteX4" fmla="*/ 939800 w 1597025"/>
              <a:gd name="connsiteY4" fmla="*/ 104775 h 873125"/>
              <a:gd name="connsiteX5" fmla="*/ 1530350 w 1597025"/>
              <a:gd name="connsiteY5" fmla="*/ 381000 h 873125"/>
              <a:gd name="connsiteX6" fmla="*/ 1339850 w 1597025"/>
              <a:gd name="connsiteY6" fmla="*/ 685800 h 873125"/>
              <a:gd name="connsiteX7" fmla="*/ 777875 w 1597025"/>
              <a:gd name="connsiteY7" fmla="*/ 819150 h 873125"/>
              <a:gd name="connsiteX8" fmla="*/ 130175 w 1597025"/>
              <a:gd name="connsiteY8" fmla="*/ 800100 h 873125"/>
              <a:gd name="connsiteX9" fmla="*/ 15875 w 1597025"/>
              <a:gd name="connsiteY9" fmla="*/ 3905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025" h="873125">
                <a:moveTo>
                  <a:pt x="15875" y="390525"/>
                </a:moveTo>
                <a:cubicBezTo>
                  <a:pt x="0" y="279400"/>
                  <a:pt x="14288" y="190500"/>
                  <a:pt x="34925" y="133350"/>
                </a:cubicBezTo>
                <a:cubicBezTo>
                  <a:pt x="55562" y="76200"/>
                  <a:pt x="84138" y="68263"/>
                  <a:pt x="139700" y="47625"/>
                </a:cubicBezTo>
                <a:cubicBezTo>
                  <a:pt x="195263" y="26988"/>
                  <a:pt x="234950" y="0"/>
                  <a:pt x="368300" y="9525"/>
                </a:cubicBezTo>
                <a:cubicBezTo>
                  <a:pt x="501650" y="19050"/>
                  <a:pt x="746125" y="42863"/>
                  <a:pt x="939800" y="104775"/>
                </a:cubicBezTo>
                <a:cubicBezTo>
                  <a:pt x="1133475" y="166687"/>
                  <a:pt x="1463675" y="284163"/>
                  <a:pt x="1530350" y="381000"/>
                </a:cubicBezTo>
                <a:cubicBezTo>
                  <a:pt x="1597025" y="477838"/>
                  <a:pt x="1465263" y="612775"/>
                  <a:pt x="1339850" y="685800"/>
                </a:cubicBezTo>
                <a:cubicBezTo>
                  <a:pt x="1214438" y="758825"/>
                  <a:pt x="979488" y="800100"/>
                  <a:pt x="777875" y="819150"/>
                </a:cubicBezTo>
                <a:cubicBezTo>
                  <a:pt x="576263" y="838200"/>
                  <a:pt x="257175" y="873125"/>
                  <a:pt x="130175" y="800100"/>
                </a:cubicBezTo>
                <a:cubicBezTo>
                  <a:pt x="3175" y="727075"/>
                  <a:pt x="31750" y="501650"/>
                  <a:pt x="15875" y="39052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 flipV="1">
            <a:off x="1069975" y="4276725"/>
            <a:ext cx="1597025" cy="873125"/>
          </a:xfrm>
          <a:custGeom>
            <a:avLst/>
            <a:gdLst>
              <a:gd name="connsiteX0" fmla="*/ 15875 w 1597025"/>
              <a:gd name="connsiteY0" fmla="*/ 390525 h 873125"/>
              <a:gd name="connsiteX1" fmla="*/ 34925 w 1597025"/>
              <a:gd name="connsiteY1" fmla="*/ 133350 h 873125"/>
              <a:gd name="connsiteX2" fmla="*/ 139700 w 1597025"/>
              <a:gd name="connsiteY2" fmla="*/ 47625 h 873125"/>
              <a:gd name="connsiteX3" fmla="*/ 368300 w 1597025"/>
              <a:gd name="connsiteY3" fmla="*/ 9525 h 873125"/>
              <a:gd name="connsiteX4" fmla="*/ 939800 w 1597025"/>
              <a:gd name="connsiteY4" fmla="*/ 104775 h 873125"/>
              <a:gd name="connsiteX5" fmla="*/ 1530350 w 1597025"/>
              <a:gd name="connsiteY5" fmla="*/ 381000 h 873125"/>
              <a:gd name="connsiteX6" fmla="*/ 1339850 w 1597025"/>
              <a:gd name="connsiteY6" fmla="*/ 685800 h 873125"/>
              <a:gd name="connsiteX7" fmla="*/ 777875 w 1597025"/>
              <a:gd name="connsiteY7" fmla="*/ 819150 h 873125"/>
              <a:gd name="connsiteX8" fmla="*/ 130175 w 1597025"/>
              <a:gd name="connsiteY8" fmla="*/ 800100 h 873125"/>
              <a:gd name="connsiteX9" fmla="*/ 15875 w 1597025"/>
              <a:gd name="connsiteY9" fmla="*/ 3905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025" h="873125">
                <a:moveTo>
                  <a:pt x="15875" y="390525"/>
                </a:moveTo>
                <a:cubicBezTo>
                  <a:pt x="0" y="279400"/>
                  <a:pt x="14288" y="190500"/>
                  <a:pt x="34925" y="133350"/>
                </a:cubicBezTo>
                <a:cubicBezTo>
                  <a:pt x="55562" y="76200"/>
                  <a:pt x="84138" y="68263"/>
                  <a:pt x="139700" y="47625"/>
                </a:cubicBezTo>
                <a:cubicBezTo>
                  <a:pt x="195263" y="26988"/>
                  <a:pt x="234950" y="0"/>
                  <a:pt x="368300" y="9525"/>
                </a:cubicBezTo>
                <a:cubicBezTo>
                  <a:pt x="501650" y="19050"/>
                  <a:pt x="746125" y="42863"/>
                  <a:pt x="939800" y="104775"/>
                </a:cubicBezTo>
                <a:cubicBezTo>
                  <a:pt x="1133475" y="166687"/>
                  <a:pt x="1463675" y="284163"/>
                  <a:pt x="1530350" y="381000"/>
                </a:cubicBezTo>
                <a:cubicBezTo>
                  <a:pt x="1597025" y="477838"/>
                  <a:pt x="1465263" y="612775"/>
                  <a:pt x="1339850" y="685800"/>
                </a:cubicBezTo>
                <a:cubicBezTo>
                  <a:pt x="1214438" y="758825"/>
                  <a:pt x="979488" y="800100"/>
                  <a:pt x="777875" y="819150"/>
                </a:cubicBezTo>
                <a:cubicBezTo>
                  <a:pt x="576263" y="838200"/>
                  <a:pt x="257175" y="873125"/>
                  <a:pt x="130175" y="800100"/>
                </a:cubicBezTo>
                <a:cubicBezTo>
                  <a:pt x="3175" y="727075"/>
                  <a:pt x="31750" y="501650"/>
                  <a:pt x="15875" y="39052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828800" y="1905000"/>
            <a:ext cx="5334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1600200" y="2819400"/>
            <a:ext cx="609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1752600" y="5038725"/>
            <a:ext cx="609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>
            <a:off x="1600200" y="4200525"/>
            <a:ext cx="609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117"/>
          <p:cNvSpPr/>
          <p:nvPr/>
        </p:nvSpPr>
        <p:spPr>
          <a:xfrm>
            <a:off x="3810000" y="1905000"/>
            <a:ext cx="1762125" cy="1044575"/>
          </a:xfrm>
          <a:custGeom>
            <a:avLst/>
            <a:gdLst>
              <a:gd name="connsiteX0" fmla="*/ 14288 w 1762125"/>
              <a:gd name="connsiteY0" fmla="*/ 1039812 h 1044575"/>
              <a:gd name="connsiteX1" fmla="*/ 23813 w 1762125"/>
              <a:gd name="connsiteY1" fmla="*/ 696912 h 1044575"/>
              <a:gd name="connsiteX2" fmla="*/ 61913 w 1762125"/>
              <a:gd name="connsiteY2" fmla="*/ 363537 h 1044575"/>
              <a:gd name="connsiteX3" fmla="*/ 195263 w 1762125"/>
              <a:gd name="connsiteY3" fmla="*/ 144462 h 1044575"/>
              <a:gd name="connsiteX4" fmla="*/ 585788 w 1762125"/>
              <a:gd name="connsiteY4" fmla="*/ 20637 h 1044575"/>
              <a:gd name="connsiteX5" fmla="*/ 1062038 w 1762125"/>
              <a:gd name="connsiteY5" fmla="*/ 20637 h 1044575"/>
              <a:gd name="connsiteX6" fmla="*/ 1633538 w 1762125"/>
              <a:gd name="connsiteY6" fmla="*/ 87312 h 1044575"/>
              <a:gd name="connsiteX7" fmla="*/ 1719263 w 1762125"/>
              <a:gd name="connsiteY7" fmla="*/ 296862 h 1044575"/>
              <a:gd name="connsiteX8" fmla="*/ 1376363 w 1762125"/>
              <a:gd name="connsiteY8" fmla="*/ 363537 h 1044575"/>
              <a:gd name="connsiteX9" fmla="*/ 833438 w 1762125"/>
              <a:gd name="connsiteY9" fmla="*/ 411162 h 1044575"/>
              <a:gd name="connsiteX10" fmla="*/ 404813 w 1762125"/>
              <a:gd name="connsiteY10" fmla="*/ 477837 h 1044575"/>
              <a:gd name="connsiteX11" fmla="*/ 109538 w 1762125"/>
              <a:gd name="connsiteY11" fmla="*/ 668337 h 1044575"/>
              <a:gd name="connsiteX12" fmla="*/ 14288 w 1762125"/>
              <a:gd name="connsiteY12" fmla="*/ 1039812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2125" h="1044575">
                <a:moveTo>
                  <a:pt x="14288" y="1039812"/>
                </a:moveTo>
                <a:cubicBezTo>
                  <a:pt x="0" y="1044575"/>
                  <a:pt x="15876" y="809624"/>
                  <a:pt x="23813" y="696912"/>
                </a:cubicBezTo>
                <a:cubicBezTo>
                  <a:pt x="31750" y="584200"/>
                  <a:pt x="33338" y="455612"/>
                  <a:pt x="61913" y="363537"/>
                </a:cubicBezTo>
                <a:cubicBezTo>
                  <a:pt x="90488" y="271462"/>
                  <a:pt x="107951" y="201612"/>
                  <a:pt x="195263" y="144462"/>
                </a:cubicBezTo>
                <a:cubicBezTo>
                  <a:pt x="282575" y="87312"/>
                  <a:pt x="441326" y="41274"/>
                  <a:pt x="585788" y="20637"/>
                </a:cubicBezTo>
                <a:cubicBezTo>
                  <a:pt x="730250" y="0"/>
                  <a:pt x="887413" y="9525"/>
                  <a:pt x="1062038" y="20637"/>
                </a:cubicBezTo>
                <a:cubicBezTo>
                  <a:pt x="1236663" y="31749"/>
                  <a:pt x="1524001" y="41275"/>
                  <a:pt x="1633538" y="87312"/>
                </a:cubicBezTo>
                <a:cubicBezTo>
                  <a:pt x="1743075" y="133349"/>
                  <a:pt x="1762125" y="250825"/>
                  <a:pt x="1719263" y="296862"/>
                </a:cubicBezTo>
                <a:cubicBezTo>
                  <a:pt x="1676401" y="342899"/>
                  <a:pt x="1524000" y="344487"/>
                  <a:pt x="1376363" y="363537"/>
                </a:cubicBezTo>
                <a:cubicBezTo>
                  <a:pt x="1228726" y="382587"/>
                  <a:pt x="995363" y="392112"/>
                  <a:pt x="833438" y="411162"/>
                </a:cubicBezTo>
                <a:cubicBezTo>
                  <a:pt x="671513" y="430212"/>
                  <a:pt x="525463" y="434975"/>
                  <a:pt x="404813" y="477837"/>
                </a:cubicBezTo>
                <a:cubicBezTo>
                  <a:pt x="284163" y="520700"/>
                  <a:pt x="173038" y="576262"/>
                  <a:pt x="109538" y="668337"/>
                </a:cubicBezTo>
                <a:cubicBezTo>
                  <a:pt x="46038" y="760412"/>
                  <a:pt x="28576" y="1035049"/>
                  <a:pt x="14288" y="103981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 flipV="1">
            <a:off x="6553200" y="1828800"/>
            <a:ext cx="1762125" cy="1044575"/>
          </a:xfrm>
          <a:custGeom>
            <a:avLst/>
            <a:gdLst>
              <a:gd name="connsiteX0" fmla="*/ 14288 w 1762125"/>
              <a:gd name="connsiteY0" fmla="*/ 1039812 h 1044575"/>
              <a:gd name="connsiteX1" fmla="*/ 23813 w 1762125"/>
              <a:gd name="connsiteY1" fmla="*/ 696912 h 1044575"/>
              <a:gd name="connsiteX2" fmla="*/ 61913 w 1762125"/>
              <a:gd name="connsiteY2" fmla="*/ 363537 h 1044575"/>
              <a:gd name="connsiteX3" fmla="*/ 195263 w 1762125"/>
              <a:gd name="connsiteY3" fmla="*/ 144462 h 1044575"/>
              <a:gd name="connsiteX4" fmla="*/ 585788 w 1762125"/>
              <a:gd name="connsiteY4" fmla="*/ 20637 h 1044575"/>
              <a:gd name="connsiteX5" fmla="*/ 1062038 w 1762125"/>
              <a:gd name="connsiteY5" fmla="*/ 20637 h 1044575"/>
              <a:gd name="connsiteX6" fmla="*/ 1633538 w 1762125"/>
              <a:gd name="connsiteY6" fmla="*/ 87312 h 1044575"/>
              <a:gd name="connsiteX7" fmla="*/ 1719263 w 1762125"/>
              <a:gd name="connsiteY7" fmla="*/ 296862 h 1044575"/>
              <a:gd name="connsiteX8" fmla="*/ 1376363 w 1762125"/>
              <a:gd name="connsiteY8" fmla="*/ 363537 h 1044575"/>
              <a:gd name="connsiteX9" fmla="*/ 833438 w 1762125"/>
              <a:gd name="connsiteY9" fmla="*/ 411162 h 1044575"/>
              <a:gd name="connsiteX10" fmla="*/ 404813 w 1762125"/>
              <a:gd name="connsiteY10" fmla="*/ 477837 h 1044575"/>
              <a:gd name="connsiteX11" fmla="*/ 109538 w 1762125"/>
              <a:gd name="connsiteY11" fmla="*/ 668337 h 1044575"/>
              <a:gd name="connsiteX12" fmla="*/ 14288 w 1762125"/>
              <a:gd name="connsiteY12" fmla="*/ 1039812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2125" h="1044575">
                <a:moveTo>
                  <a:pt x="14288" y="1039812"/>
                </a:moveTo>
                <a:cubicBezTo>
                  <a:pt x="0" y="1044575"/>
                  <a:pt x="15876" y="809624"/>
                  <a:pt x="23813" y="696912"/>
                </a:cubicBezTo>
                <a:cubicBezTo>
                  <a:pt x="31750" y="584200"/>
                  <a:pt x="33338" y="455612"/>
                  <a:pt x="61913" y="363537"/>
                </a:cubicBezTo>
                <a:cubicBezTo>
                  <a:pt x="90488" y="271462"/>
                  <a:pt x="107951" y="201612"/>
                  <a:pt x="195263" y="144462"/>
                </a:cubicBezTo>
                <a:cubicBezTo>
                  <a:pt x="282575" y="87312"/>
                  <a:pt x="441326" y="41274"/>
                  <a:pt x="585788" y="20637"/>
                </a:cubicBezTo>
                <a:cubicBezTo>
                  <a:pt x="730250" y="0"/>
                  <a:pt x="887413" y="9525"/>
                  <a:pt x="1062038" y="20637"/>
                </a:cubicBezTo>
                <a:cubicBezTo>
                  <a:pt x="1236663" y="31749"/>
                  <a:pt x="1524001" y="41275"/>
                  <a:pt x="1633538" y="87312"/>
                </a:cubicBezTo>
                <a:cubicBezTo>
                  <a:pt x="1743075" y="133349"/>
                  <a:pt x="1762125" y="250825"/>
                  <a:pt x="1719263" y="296862"/>
                </a:cubicBezTo>
                <a:cubicBezTo>
                  <a:pt x="1676401" y="342899"/>
                  <a:pt x="1524000" y="344487"/>
                  <a:pt x="1376363" y="363537"/>
                </a:cubicBezTo>
                <a:cubicBezTo>
                  <a:pt x="1228726" y="382587"/>
                  <a:pt x="995363" y="392112"/>
                  <a:pt x="833438" y="411162"/>
                </a:cubicBezTo>
                <a:cubicBezTo>
                  <a:pt x="671513" y="430212"/>
                  <a:pt x="525463" y="434975"/>
                  <a:pt x="404813" y="477837"/>
                </a:cubicBezTo>
                <a:cubicBezTo>
                  <a:pt x="284163" y="520700"/>
                  <a:pt x="173038" y="576262"/>
                  <a:pt x="109538" y="668337"/>
                </a:cubicBezTo>
                <a:cubicBezTo>
                  <a:pt x="46038" y="760412"/>
                  <a:pt x="28576" y="1035049"/>
                  <a:pt x="14288" y="103981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4686300" y="1800225"/>
            <a:ext cx="609600" cy="57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10800000" flipV="1">
            <a:off x="4343400" y="2362200"/>
            <a:ext cx="533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7239000" y="2362200"/>
            <a:ext cx="581025" cy="66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 flipV="1">
            <a:off x="7439026" y="2895600"/>
            <a:ext cx="561975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 123"/>
          <p:cNvSpPr/>
          <p:nvPr/>
        </p:nvSpPr>
        <p:spPr>
          <a:xfrm>
            <a:off x="3810000" y="4200525"/>
            <a:ext cx="1762125" cy="1044575"/>
          </a:xfrm>
          <a:custGeom>
            <a:avLst/>
            <a:gdLst>
              <a:gd name="connsiteX0" fmla="*/ 14288 w 1762125"/>
              <a:gd name="connsiteY0" fmla="*/ 1039812 h 1044575"/>
              <a:gd name="connsiteX1" fmla="*/ 23813 w 1762125"/>
              <a:gd name="connsiteY1" fmla="*/ 696912 h 1044575"/>
              <a:gd name="connsiteX2" fmla="*/ 61913 w 1762125"/>
              <a:gd name="connsiteY2" fmla="*/ 363537 h 1044575"/>
              <a:gd name="connsiteX3" fmla="*/ 195263 w 1762125"/>
              <a:gd name="connsiteY3" fmla="*/ 144462 h 1044575"/>
              <a:gd name="connsiteX4" fmla="*/ 585788 w 1762125"/>
              <a:gd name="connsiteY4" fmla="*/ 20637 h 1044575"/>
              <a:gd name="connsiteX5" fmla="*/ 1062038 w 1762125"/>
              <a:gd name="connsiteY5" fmla="*/ 20637 h 1044575"/>
              <a:gd name="connsiteX6" fmla="*/ 1633538 w 1762125"/>
              <a:gd name="connsiteY6" fmla="*/ 87312 h 1044575"/>
              <a:gd name="connsiteX7" fmla="*/ 1719263 w 1762125"/>
              <a:gd name="connsiteY7" fmla="*/ 296862 h 1044575"/>
              <a:gd name="connsiteX8" fmla="*/ 1376363 w 1762125"/>
              <a:gd name="connsiteY8" fmla="*/ 363537 h 1044575"/>
              <a:gd name="connsiteX9" fmla="*/ 833438 w 1762125"/>
              <a:gd name="connsiteY9" fmla="*/ 411162 h 1044575"/>
              <a:gd name="connsiteX10" fmla="*/ 404813 w 1762125"/>
              <a:gd name="connsiteY10" fmla="*/ 477837 h 1044575"/>
              <a:gd name="connsiteX11" fmla="*/ 109538 w 1762125"/>
              <a:gd name="connsiteY11" fmla="*/ 668337 h 1044575"/>
              <a:gd name="connsiteX12" fmla="*/ 14288 w 1762125"/>
              <a:gd name="connsiteY12" fmla="*/ 1039812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2125" h="1044575">
                <a:moveTo>
                  <a:pt x="14288" y="1039812"/>
                </a:moveTo>
                <a:cubicBezTo>
                  <a:pt x="0" y="1044575"/>
                  <a:pt x="15876" y="809624"/>
                  <a:pt x="23813" y="696912"/>
                </a:cubicBezTo>
                <a:cubicBezTo>
                  <a:pt x="31750" y="584200"/>
                  <a:pt x="33338" y="455612"/>
                  <a:pt x="61913" y="363537"/>
                </a:cubicBezTo>
                <a:cubicBezTo>
                  <a:pt x="90488" y="271462"/>
                  <a:pt x="107951" y="201612"/>
                  <a:pt x="195263" y="144462"/>
                </a:cubicBezTo>
                <a:cubicBezTo>
                  <a:pt x="282575" y="87312"/>
                  <a:pt x="441326" y="41274"/>
                  <a:pt x="585788" y="20637"/>
                </a:cubicBezTo>
                <a:cubicBezTo>
                  <a:pt x="730250" y="0"/>
                  <a:pt x="887413" y="9525"/>
                  <a:pt x="1062038" y="20637"/>
                </a:cubicBezTo>
                <a:cubicBezTo>
                  <a:pt x="1236663" y="31749"/>
                  <a:pt x="1524001" y="41275"/>
                  <a:pt x="1633538" y="87312"/>
                </a:cubicBezTo>
                <a:cubicBezTo>
                  <a:pt x="1743075" y="133349"/>
                  <a:pt x="1762125" y="250825"/>
                  <a:pt x="1719263" y="296862"/>
                </a:cubicBezTo>
                <a:cubicBezTo>
                  <a:pt x="1676401" y="342899"/>
                  <a:pt x="1524000" y="344487"/>
                  <a:pt x="1376363" y="363537"/>
                </a:cubicBezTo>
                <a:cubicBezTo>
                  <a:pt x="1228726" y="382587"/>
                  <a:pt x="995363" y="392112"/>
                  <a:pt x="833438" y="411162"/>
                </a:cubicBezTo>
                <a:cubicBezTo>
                  <a:pt x="671513" y="430212"/>
                  <a:pt x="525463" y="434975"/>
                  <a:pt x="404813" y="477837"/>
                </a:cubicBezTo>
                <a:cubicBezTo>
                  <a:pt x="284163" y="520700"/>
                  <a:pt x="173038" y="576262"/>
                  <a:pt x="109538" y="668337"/>
                </a:cubicBezTo>
                <a:cubicBezTo>
                  <a:pt x="46038" y="760412"/>
                  <a:pt x="28576" y="1035049"/>
                  <a:pt x="14288" y="103981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 flipV="1">
            <a:off x="6553200" y="4200525"/>
            <a:ext cx="1762125" cy="1044575"/>
          </a:xfrm>
          <a:custGeom>
            <a:avLst/>
            <a:gdLst>
              <a:gd name="connsiteX0" fmla="*/ 14288 w 1762125"/>
              <a:gd name="connsiteY0" fmla="*/ 1039812 h 1044575"/>
              <a:gd name="connsiteX1" fmla="*/ 23813 w 1762125"/>
              <a:gd name="connsiteY1" fmla="*/ 696912 h 1044575"/>
              <a:gd name="connsiteX2" fmla="*/ 61913 w 1762125"/>
              <a:gd name="connsiteY2" fmla="*/ 363537 h 1044575"/>
              <a:gd name="connsiteX3" fmla="*/ 195263 w 1762125"/>
              <a:gd name="connsiteY3" fmla="*/ 144462 h 1044575"/>
              <a:gd name="connsiteX4" fmla="*/ 585788 w 1762125"/>
              <a:gd name="connsiteY4" fmla="*/ 20637 h 1044575"/>
              <a:gd name="connsiteX5" fmla="*/ 1062038 w 1762125"/>
              <a:gd name="connsiteY5" fmla="*/ 20637 h 1044575"/>
              <a:gd name="connsiteX6" fmla="*/ 1633538 w 1762125"/>
              <a:gd name="connsiteY6" fmla="*/ 87312 h 1044575"/>
              <a:gd name="connsiteX7" fmla="*/ 1719263 w 1762125"/>
              <a:gd name="connsiteY7" fmla="*/ 296862 h 1044575"/>
              <a:gd name="connsiteX8" fmla="*/ 1376363 w 1762125"/>
              <a:gd name="connsiteY8" fmla="*/ 363537 h 1044575"/>
              <a:gd name="connsiteX9" fmla="*/ 833438 w 1762125"/>
              <a:gd name="connsiteY9" fmla="*/ 411162 h 1044575"/>
              <a:gd name="connsiteX10" fmla="*/ 404813 w 1762125"/>
              <a:gd name="connsiteY10" fmla="*/ 477837 h 1044575"/>
              <a:gd name="connsiteX11" fmla="*/ 109538 w 1762125"/>
              <a:gd name="connsiteY11" fmla="*/ 668337 h 1044575"/>
              <a:gd name="connsiteX12" fmla="*/ 14288 w 1762125"/>
              <a:gd name="connsiteY12" fmla="*/ 1039812 h 10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2125" h="1044575">
                <a:moveTo>
                  <a:pt x="14288" y="1039812"/>
                </a:moveTo>
                <a:cubicBezTo>
                  <a:pt x="0" y="1044575"/>
                  <a:pt x="15876" y="809624"/>
                  <a:pt x="23813" y="696912"/>
                </a:cubicBezTo>
                <a:cubicBezTo>
                  <a:pt x="31750" y="584200"/>
                  <a:pt x="33338" y="455612"/>
                  <a:pt x="61913" y="363537"/>
                </a:cubicBezTo>
                <a:cubicBezTo>
                  <a:pt x="90488" y="271462"/>
                  <a:pt x="107951" y="201612"/>
                  <a:pt x="195263" y="144462"/>
                </a:cubicBezTo>
                <a:cubicBezTo>
                  <a:pt x="282575" y="87312"/>
                  <a:pt x="441326" y="41274"/>
                  <a:pt x="585788" y="20637"/>
                </a:cubicBezTo>
                <a:cubicBezTo>
                  <a:pt x="730250" y="0"/>
                  <a:pt x="887413" y="9525"/>
                  <a:pt x="1062038" y="20637"/>
                </a:cubicBezTo>
                <a:cubicBezTo>
                  <a:pt x="1236663" y="31749"/>
                  <a:pt x="1524001" y="41275"/>
                  <a:pt x="1633538" y="87312"/>
                </a:cubicBezTo>
                <a:cubicBezTo>
                  <a:pt x="1743075" y="133349"/>
                  <a:pt x="1762125" y="250825"/>
                  <a:pt x="1719263" y="296862"/>
                </a:cubicBezTo>
                <a:cubicBezTo>
                  <a:pt x="1676401" y="342899"/>
                  <a:pt x="1524000" y="344487"/>
                  <a:pt x="1376363" y="363537"/>
                </a:cubicBezTo>
                <a:cubicBezTo>
                  <a:pt x="1228726" y="382587"/>
                  <a:pt x="995363" y="392112"/>
                  <a:pt x="833438" y="411162"/>
                </a:cubicBezTo>
                <a:cubicBezTo>
                  <a:pt x="671513" y="430212"/>
                  <a:pt x="525463" y="434975"/>
                  <a:pt x="404813" y="477837"/>
                </a:cubicBezTo>
                <a:cubicBezTo>
                  <a:pt x="284163" y="520700"/>
                  <a:pt x="173038" y="576262"/>
                  <a:pt x="109538" y="668337"/>
                </a:cubicBezTo>
                <a:cubicBezTo>
                  <a:pt x="46038" y="760412"/>
                  <a:pt x="28576" y="1035049"/>
                  <a:pt x="14288" y="103981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/>
          <p:cNvCxnSpPr/>
          <p:nvPr/>
        </p:nvCxnSpPr>
        <p:spPr>
          <a:xfrm flipV="1">
            <a:off x="4200525" y="4676775"/>
            <a:ext cx="609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0800000">
            <a:off x="4724401" y="4124327"/>
            <a:ext cx="561974" cy="19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458075" y="5248275"/>
            <a:ext cx="62865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10800000">
            <a:off x="7315200" y="4733925"/>
            <a:ext cx="609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868510" y="1292423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(a) C</a:t>
            </a:r>
            <a:r>
              <a:rPr lang="en-US" sz="900" dirty="0" smtClean="0"/>
              <a:t>E</a:t>
            </a:r>
            <a:r>
              <a:rPr lang="en-US" sz="1400" dirty="0" smtClean="0"/>
              <a:t> &gt; C</a:t>
            </a:r>
            <a:r>
              <a:rPr lang="en-US" sz="900" dirty="0" smtClean="0"/>
              <a:t>NI</a:t>
            </a:r>
            <a:r>
              <a:rPr lang="en-US" sz="1400" dirty="0" smtClean="0"/>
              <a:t> &gt; C</a:t>
            </a:r>
            <a:r>
              <a:rPr lang="en-US" sz="900" dirty="0" smtClean="0"/>
              <a:t>I</a:t>
            </a:r>
            <a:endParaRPr lang="en-US" sz="9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581400" y="1295400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(b) C</a:t>
            </a:r>
            <a:r>
              <a:rPr lang="en-US" sz="900" dirty="0" smtClean="0"/>
              <a:t>E</a:t>
            </a:r>
            <a:r>
              <a:rPr lang="en-US" sz="1400" dirty="0" smtClean="0"/>
              <a:t> &gt; C</a:t>
            </a:r>
            <a:r>
              <a:rPr lang="en-US" sz="900" dirty="0" smtClean="0"/>
              <a:t>I</a:t>
            </a:r>
            <a:r>
              <a:rPr lang="en-US" sz="1400" dirty="0" smtClean="0"/>
              <a:t> &gt; C</a:t>
            </a:r>
            <a:r>
              <a:rPr lang="en-US" sz="900" dirty="0" smtClean="0"/>
              <a:t>NI</a:t>
            </a:r>
            <a:endParaRPr lang="en-US" sz="900" dirty="0"/>
          </a:p>
        </p:txBody>
      </p:sp>
      <p:sp>
        <p:nvSpPr>
          <p:cNvPr id="132" name="TextBox 131"/>
          <p:cNvSpPr txBox="1"/>
          <p:nvPr/>
        </p:nvSpPr>
        <p:spPr>
          <a:xfrm>
            <a:off x="6318785" y="129540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(c) C</a:t>
            </a:r>
            <a:r>
              <a:rPr lang="en-US" sz="900" dirty="0" smtClean="0"/>
              <a:t>NI</a:t>
            </a:r>
            <a:r>
              <a:rPr lang="en-US" sz="1400" dirty="0" smtClean="0"/>
              <a:t> &gt; C</a:t>
            </a:r>
            <a:r>
              <a:rPr lang="en-US" sz="900" dirty="0" smtClean="0"/>
              <a:t>E</a:t>
            </a:r>
            <a:r>
              <a:rPr lang="en-US" sz="1400" dirty="0" smtClean="0"/>
              <a:t> &gt; C</a:t>
            </a:r>
            <a:r>
              <a:rPr lang="en-US" sz="900" dirty="0" smtClean="0"/>
              <a:t>I</a:t>
            </a:r>
            <a:endParaRPr lang="en-US" sz="900" dirty="0"/>
          </a:p>
        </p:txBody>
      </p:sp>
      <p:sp>
        <p:nvSpPr>
          <p:cNvPr id="133" name="TextBox 132"/>
          <p:cNvSpPr txBox="1"/>
          <p:nvPr/>
        </p:nvSpPr>
        <p:spPr>
          <a:xfrm>
            <a:off x="838200" y="3654623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(d) C</a:t>
            </a:r>
            <a:r>
              <a:rPr lang="en-US" sz="900" dirty="0" smtClean="0"/>
              <a:t>I</a:t>
            </a:r>
            <a:r>
              <a:rPr lang="en-US" sz="1400" dirty="0" smtClean="0"/>
              <a:t> &gt; C</a:t>
            </a:r>
            <a:r>
              <a:rPr lang="en-US" sz="900" dirty="0" smtClean="0"/>
              <a:t>NI</a:t>
            </a:r>
            <a:r>
              <a:rPr lang="en-US" sz="1400" dirty="0" smtClean="0"/>
              <a:t> &gt; C</a:t>
            </a:r>
            <a:r>
              <a:rPr lang="en-US" sz="900" dirty="0" smtClean="0"/>
              <a:t>E</a:t>
            </a:r>
            <a:endParaRPr lang="en-US" sz="900" dirty="0"/>
          </a:p>
        </p:txBody>
      </p:sp>
      <p:sp>
        <p:nvSpPr>
          <p:cNvPr id="134" name="TextBox 133"/>
          <p:cNvSpPr txBox="1"/>
          <p:nvPr/>
        </p:nvSpPr>
        <p:spPr>
          <a:xfrm>
            <a:off x="3581400" y="3654623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(e) C</a:t>
            </a:r>
            <a:r>
              <a:rPr lang="en-US" sz="900" dirty="0" smtClean="0"/>
              <a:t>I</a:t>
            </a:r>
            <a:r>
              <a:rPr lang="en-US" sz="1400" dirty="0" smtClean="0"/>
              <a:t> &gt; C</a:t>
            </a:r>
            <a:r>
              <a:rPr lang="en-US" sz="900" dirty="0" smtClean="0"/>
              <a:t>E</a:t>
            </a:r>
            <a:r>
              <a:rPr lang="en-US" sz="1400" dirty="0" smtClean="0"/>
              <a:t> &gt; C</a:t>
            </a:r>
            <a:r>
              <a:rPr lang="en-US" sz="900" dirty="0" smtClean="0"/>
              <a:t>NI</a:t>
            </a:r>
            <a:endParaRPr lang="en-US" sz="900" dirty="0"/>
          </a:p>
        </p:txBody>
      </p:sp>
      <p:sp>
        <p:nvSpPr>
          <p:cNvPr id="135" name="TextBox 134"/>
          <p:cNvSpPr txBox="1"/>
          <p:nvPr/>
        </p:nvSpPr>
        <p:spPr>
          <a:xfrm>
            <a:off x="6324600" y="3654623"/>
            <a:ext cx="1206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(f) C</a:t>
            </a:r>
            <a:r>
              <a:rPr lang="en-US" sz="900" dirty="0" smtClean="0"/>
              <a:t>I</a:t>
            </a:r>
            <a:r>
              <a:rPr lang="en-US" sz="1400" dirty="0" smtClean="0"/>
              <a:t> &gt; C</a:t>
            </a:r>
            <a:r>
              <a:rPr lang="en-US" sz="900" dirty="0" smtClean="0"/>
              <a:t>E</a:t>
            </a:r>
            <a:r>
              <a:rPr lang="en-US" sz="1400" dirty="0" smtClean="0"/>
              <a:t> &gt; C</a:t>
            </a:r>
            <a:r>
              <a:rPr lang="en-US" sz="900" dirty="0" smtClean="0"/>
              <a:t>NI</a:t>
            </a:r>
            <a:endParaRPr lang="en-US" sz="9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614551" y="16002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C1</a:t>
            </a:r>
            <a:endParaRPr lang="en-US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5334000" y="16002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C2</a:t>
            </a:r>
            <a:endParaRPr lang="en-US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8053449" y="16002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C3</a:t>
            </a:r>
            <a:endParaRPr lang="en-US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2590800" y="39719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A1</a:t>
            </a:r>
            <a:endParaRPr lang="en-US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5317177" y="397093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A2</a:t>
            </a:r>
            <a:endParaRPr lang="en-US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8051470" y="39471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611</Words>
  <Application>Microsoft Office PowerPoint</Application>
  <PresentationFormat>On-screen Show (4:3)</PresentationFormat>
  <Paragraphs>247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Surface coal mining impacts on concentration-discharge relationships: Identifying spatial and temporal changes in the New River, TN</vt:lpstr>
      <vt:lpstr>PowerPoint Presentation</vt:lpstr>
      <vt:lpstr>Coal Mining in Tennessee</vt:lpstr>
      <vt:lpstr>Data Sets</vt:lpstr>
      <vt:lpstr>Methods: Data Analysis</vt:lpstr>
      <vt:lpstr>Results: Linear regression </vt:lpstr>
      <vt:lpstr>Results: Linear regression </vt:lpstr>
      <vt:lpstr>Methods: C-Q plots</vt:lpstr>
      <vt:lpstr>Methods: C-Q plots</vt:lpstr>
      <vt:lpstr>Results: C-Q plots</vt:lpstr>
      <vt:lpstr>Results: C-Q plots</vt:lpstr>
      <vt:lpstr>Results: C-Q plots</vt:lpstr>
      <vt:lpstr>Results: C-Q plots</vt:lpstr>
      <vt:lpstr>Results: C-Q plots</vt:lpstr>
      <vt:lpstr>Results: C-Q plots</vt:lpstr>
      <vt:lpstr>Conclusions</vt:lpstr>
      <vt:lpstr>Conclusions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coal mining impacts on concentration-discharge relationships: Identifying spatial and temporal changes in the New River, TN</dc:title>
  <dc:creator>Jenny</dc:creator>
  <cp:lastModifiedBy>Murphy, Jennifer C.</cp:lastModifiedBy>
  <cp:revision>79</cp:revision>
  <dcterms:created xsi:type="dcterms:W3CDTF">2006-08-16T00:00:00Z</dcterms:created>
  <dcterms:modified xsi:type="dcterms:W3CDTF">2011-10-27T18:01:54Z</dcterms:modified>
</cp:coreProperties>
</file>