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Default Extension="pict" ContentType="image/pict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0" r:id="rId3"/>
    <p:sldId id="262" r:id="rId4"/>
    <p:sldId id="264" r:id="rId5"/>
    <p:sldId id="266" r:id="rId6"/>
    <p:sldId id="269" r:id="rId7"/>
    <p:sldId id="268" r:id="rId8"/>
    <p:sldId id="267" r:id="rId9"/>
    <p:sldId id="284" r:id="rId10"/>
    <p:sldId id="270" r:id="rId11"/>
    <p:sldId id="281" r:id="rId12"/>
    <p:sldId id="282" r:id="rId13"/>
    <p:sldId id="285" r:id="rId14"/>
    <p:sldId id="277" r:id="rId15"/>
    <p:sldId id="271" r:id="rId16"/>
    <p:sldId id="286" r:id="rId17"/>
    <p:sldId id="274" r:id="rId18"/>
    <p:sldId id="293" r:id="rId19"/>
    <p:sldId id="287" r:id="rId20"/>
    <p:sldId id="288" r:id="rId21"/>
    <p:sldId id="289" r:id="rId22"/>
    <p:sldId id="290" r:id="rId23"/>
    <p:sldId id="292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6FB5E-93EC-304A-B941-EE1E35EB4117}" type="datetimeFigureOut">
              <a:rPr lang="en-US" smtClean="0"/>
              <a:pPr/>
              <a:t>10/8/11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747DA-0695-D249-BFAA-F94CB3D2A3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df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!OLE_LINK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df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d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!OLE_LINK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52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ABRUPT CHANGES IN DEPOSITION RESULTING FROM HYDROLOGIC AND TECTONIC EVENTS, PLIO-PLEISTOCENE HUECO BASIN, RIO GRANDE RIFT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2861"/>
            <a:ext cx="6400800" cy="1752600"/>
          </a:xfrm>
        </p:spPr>
        <p:txBody>
          <a:bodyPr/>
          <a:lstStyle/>
          <a:p>
            <a:r>
              <a:rPr lang="en-US" dirty="0" smtClean="0"/>
              <a:t>Langford, R. P. </a:t>
            </a:r>
            <a:r>
              <a:rPr lang="en-US" dirty="0" err="1" smtClean="0"/>
              <a:t>Doser</a:t>
            </a:r>
            <a:r>
              <a:rPr lang="en-US" dirty="0" smtClean="0"/>
              <a:t>, D., Cannon, S.,</a:t>
            </a:r>
          </a:p>
          <a:p>
            <a:r>
              <a:rPr lang="en-US" dirty="0" smtClean="0"/>
              <a:t>University of Texas El Paso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Syndepositional</a:t>
            </a:r>
            <a:r>
              <a:rPr lang="en-US" sz="2400" dirty="0" smtClean="0"/>
              <a:t> faults offset stratigraphy and thicken intervals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080730"/>
            <a:ext cx="8724900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2640188"/>
            <a:ext cx="8707907" cy="163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22" y="2640189"/>
            <a:ext cx="8682046" cy="1662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0" y="2684308"/>
            <a:ext cx="8837625" cy="1635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reveals abrupt changes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915" y="2521781"/>
            <a:ext cx="9243060" cy="1798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915" y="2537021"/>
            <a:ext cx="9281160" cy="1783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037" y="2640189"/>
            <a:ext cx="2496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</a:t>
            </a:r>
          </a:p>
          <a:p>
            <a:endParaRPr lang="en-US" sz="1000" dirty="0" smtClean="0"/>
          </a:p>
          <a:p>
            <a:r>
              <a:rPr lang="en-US" sz="1000" dirty="0" smtClean="0"/>
              <a:t>3</a:t>
            </a:r>
          </a:p>
          <a:p>
            <a:endParaRPr lang="en-US" sz="1000" dirty="0" smtClean="0"/>
          </a:p>
          <a:p>
            <a:r>
              <a:rPr lang="en-US" sz="1000" dirty="0" smtClean="0"/>
              <a:t>2</a:t>
            </a:r>
          </a:p>
          <a:p>
            <a:endParaRPr lang="en-US" sz="1000" dirty="0" smtClean="0"/>
          </a:p>
          <a:p>
            <a:r>
              <a:rPr lang="en-US" sz="1000" dirty="0" smtClean="0"/>
              <a:t>1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59" y="68611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18" y="686118"/>
            <a:ext cx="4895215" cy="5316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118" y="686118"/>
            <a:ext cx="6075680" cy="5390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causes the changes?</a:t>
            </a:r>
            <a:br>
              <a:rPr lang="en-US" dirty="0" smtClean="0"/>
            </a:br>
            <a:r>
              <a:rPr lang="en-US" dirty="0" smtClean="0"/>
              <a:t>Why so Abrupt?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Topographically low basin floors receive groundwater from the region and have broad flat basin floors and restricted fans.  </a:t>
            </a:r>
          </a:p>
          <a:p>
            <a:r>
              <a:rPr lang="en-US" dirty="0" smtClean="0"/>
              <a:t>Because the deposition rate is higher in the </a:t>
            </a:r>
            <a:r>
              <a:rPr lang="en-US" dirty="0" err="1" smtClean="0"/>
              <a:t>lacustrine</a:t>
            </a:r>
            <a:r>
              <a:rPr lang="en-US" dirty="0" smtClean="0"/>
              <a:t> areas, distal fans are buried.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" y="596900"/>
            <a:ext cx="8991600" cy="626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Faulting or deflation of the flat </a:t>
            </a:r>
            <a:r>
              <a:rPr lang="en-US" dirty="0" err="1" smtClean="0"/>
              <a:t>l</a:t>
            </a:r>
            <a:r>
              <a:rPr lang="en-US" dirty="0" err="1" smtClean="0"/>
              <a:t>acustrine</a:t>
            </a:r>
            <a:r>
              <a:rPr lang="en-US" dirty="0" smtClean="0"/>
              <a:t> basin floor, can create a relict surface, flat, but above the level of groundwater discharge.  </a:t>
            </a:r>
          </a:p>
          <a:p>
            <a:pPr lvl="1"/>
            <a:r>
              <a:rPr lang="en-US" dirty="0" smtClean="0"/>
              <a:t>Small Playas</a:t>
            </a:r>
          </a:p>
          <a:p>
            <a:pPr lvl="1"/>
            <a:r>
              <a:rPr lang="en-US" dirty="0" err="1" smtClean="0"/>
              <a:t>Eolian</a:t>
            </a:r>
            <a:r>
              <a:rPr lang="en-US" dirty="0" smtClean="0"/>
              <a:t> deposition</a:t>
            </a:r>
          </a:p>
          <a:p>
            <a:pPr lvl="1"/>
            <a:r>
              <a:rPr lang="en-US" dirty="0" smtClean="0"/>
              <a:t>D</a:t>
            </a:r>
            <a:r>
              <a:rPr lang="en-US" dirty="0" smtClean="0"/>
              <a:t>istal fans and axial streams.  </a:t>
            </a:r>
          </a:p>
          <a:p>
            <a:pPr lvl="1"/>
            <a:r>
              <a:rPr lang="en-US" dirty="0" smtClean="0"/>
              <a:t>Abrupt change related to tectonism  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0200" y="596900"/>
            <a:ext cx="8483600" cy="566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0" y="-361950"/>
            <a:ext cx="11658600" cy="758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Rapid Progradation of alluvial fan.</a:t>
            </a:r>
          </a:p>
          <a:p>
            <a:r>
              <a:rPr lang="en-US" dirty="0" smtClean="0"/>
              <a:t>Fills fault topography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Closely spaced wells in the Southern Rio Grande Rift exhibit abrupt changes</a:t>
            </a:r>
            <a:r>
              <a:rPr lang="en-US" dirty="0" smtClean="0"/>
              <a:t> across a 7 X 12 km area that </a:t>
            </a:r>
            <a:r>
              <a:rPr lang="en-US" dirty="0" smtClean="0"/>
              <a:t>reflect rearrangements of environments.</a:t>
            </a:r>
          </a:p>
          <a:p>
            <a:r>
              <a:rPr lang="en-US" dirty="0" smtClean="0"/>
              <a:t>Because the changes are spread over 16 km and are nearly synchronous, they are inferred to reflect tectonic and hydrologic events within a system sensitive to change.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080730"/>
            <a:ext cx="8724900" cy="527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7916" y="2832100"/>
            <a:ext cx="86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sedimentation rate?</a:t>
            </a:r>
          </a:p>
          <a:p>
            <a:r>
              <a:rPr lang="en-US" dirty="0" smtClean="0"/>
              <a:t>Climate Change?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Sudden influx of Rio Grande</a:t>
            </a:r>
          </a:p>
          <a:p>
            <a:r>
              <a:rPr lang="en-US" dirty="0" smtClean="0"/>
              <a:t>Topographically lower than Mesilla Basin.</a:t>
            </a:r>
          </a:p>
          <a:p>
            <a:r>
              <a:rPr lang="en-US" dirty="0" smtClean="0"/>
              <a:t>Mesilla Basin filled with Rio sediments.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080730"/>
            <a:ext cx="8724900" cy="527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57916" y="2832100"/>
            <a:ext cx="86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Abrupt changes in environment are nearly synchronous across 10 km down depositional gradient. </a:t>
            </a:r>
          </a:p>
          <a:p>
            <a:r>
              <a:rPr lang="en-US" dirty="0" smtClean="0"/>
              <a:t>Interpreted to result from –</a:t>
            </a:r>
          </a:p>
          <a:p>
            <a:pPr lvl="1"/>
            <a:r>
              <a:rPr lang="en-US" dirty="0" smtClean="0"/>
              <a:t>Changes in relative topographic position of basin floor.  </a:t>
            </a:r>
          </a:p>
          <a:p>
            <a:pPr lvl="2"/>
            <a:r>
              <a:rPr lang="en-US" dirty="0" smtClean="0"/>
              <a:t>Low  Playa</a:t>
            </a:r>
          </a:p>
          <a:p>
            <a:pPr lvl="2"/>
            <a:r>
              <a:rPr lang="en-US" dirty="0" smtClean="0"/>
              <a:t>High </a:t>
            </a:r>
            <a:r>
              <a:rPr lang="en-US" dirty="0" err="1" smtClean="0"/>
              <a:t>eolian</a:t>
            </a:r>
            <a:r>
              <a:rPr lang="en-US" dirty="0" smtClean="0"/>
              <a:t>/fluvial</a:t>
            </a:r>
            <a:r>
              <a:rPr lang="en-US" dirty="0" smtClean="0"/>
              <a:t> </a:t>
            </a:r>
            <a:r>
              <a:rPr lang="en-US" dirty="0" smtClean="0"/>
              <a:t>plain</a:t>
            </a:r>
          </a:p>
          <a:p>
            <a:pPr lvl="2"/>
            <a:r>
              <a:rPr lang="en-US" dirty="0" smtClean="0"/>
              <a:t>Low relative to adjacent basin – Rio Grande Influx</a:t>
            </a:r>
          </a:p>
          <a:p>
            <a:pPr lvl="1"/>
            <a:r>
              <a:rPr lang="en-US" dirty="0" smtClean="0"/>
              <a:t>Changes in Climate</a:t>
            </a:r>
          </a:p>
          <a:p>
            <a:pPr lvl="2"/>
            <a:r>
              <a:rPr lang="en-US" dirty="0" smtClean="0"/>
              <a:t>Increased alluvial fan deposition rate.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727200" y="641350"/>
          <a:ext cx="5822950" cy="9877425"/>
        </p:xfrm>
        <a:graphic>
          <a:graphicData uri="http://schemas.openxmlformats.org/presentationml/2006/ole">
            <p:oleObj spid="_x0000_s19458" name="Document" r:id="rId3" imgW="3886200" imgH="65913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448008" y="-2568601"/>
            <a:ext cx="15469870" cy="12811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69068" y="2563299"/>
            <a:ext cx="1340513" cy="25685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68969" y="2588984"/>
            <a:ext cx="818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dirty="0" smtClean="0"/>
              <a:t>.8 </a:t>
            </a:r>
            <a:r>
              <a:rPr lang="en-US" dirty="0" smtClean="0"/>
              <a:t>km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79342" y="3445168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km 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09581" y="2361240"/>
            <a:ext cx="1528654" cy="25685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85300" y="2017593"/>
            <a:ext cx="69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 </a:t>
            </a:r>
            <a:r>
              <a:rPr lang="en-US" dirty="0" smtClean="0"/>
              <a:t>km </a:t>
            </a:r>
            <a:endParaRPr lang="en-US" dirty="0"/>
          </a:p>
        </p:txBody>
      </p:sp>
      <p:cxnSp>
        <p:nvCxnSpPr>
          <p:cNvPr id="20" name="Straight Arrow Connector 19"/>
          <p:cNvCxnSpPr>
            <a:cxnSpLocks noChangeAspect="1"/>
          </p:cNvCxnSpPr>
          <p:nvPr/>
        </p:nvCxnSpPr>
        <p:spPr>
          <a:xfrm rot="5400000">
            <a:off x="4480472" y="3793781"/>
            <a:ext cx="2915525" cy="101813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33593" y="3099383"/>
            <a:ext cx="1551707" cy="1020799"/>
          </a:xfrm>
          <a:prstGeom prst="straightConnector1">
            <a:avLst/>
          </a:prstGeom>
          <a:ln w="889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56332" y="2435545"/>
            <a:ext cx="575719" cy="158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 flipH="1">
            <a:off x="4772444" y="2796740"/>
            <a:ext cx="1525398" cy="8061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5319182" y="4632490"/>
            <a:ext cx="1339919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-310480" y="3260501"/>
            <a:ext cx="487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Franklin Mountains – Alluvial Fan Sediment Source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  <p:bldP spid="15" grpId="1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0" y="274638"/>
            <a:ext cx="110109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130692" y="5819966"/>
            <a:ext cx="255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Hawley et al. (2007)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448008" y="-2568601"/>
            <a:ext cx="15469870" cy="12811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2448008" y="-2568601"/>
            <a:ext cx="15469870" cy="12811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6268" y="3785509"/>
            <a:ext cx="87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Graben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136164" y="4591771"/>
            <a:ext cx="195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Ramp thickens to 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84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5" y="743049"/>
            <a:ext cx="6329680" cy="6929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42525" y="1139204"/>
            <a:ext cx="5811520" cy="6532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2205" y="1612900"/>
            <a:ext cx="1771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 Ray and</a:t>
            </a:r>
          </a:p>
          <a:p>
            <a:r>
              <a:rPr lang="en-US" dirty="0" smtClean="0"/>
              <a:t>Resistivity Logs from 27 wells.</a:t>
            </a:r>
          </a:p>
          <a:p>
            <a:endParaRPr lang="en-US" dirty="0" smtClean="0"/>
          </a:p>
          <a:p>
            <a:r>
              <a:rPr lang="en-US" dirty="0" smtClean="0"/>
              <a:t>Cuttings collected every 10 ft.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Cuttings analyzed in detail </a:t>
            </a:r>
            <a:r>
              <a:rPr lang="en-US" sz="3200" dirty="0" err="1" smtClean="0"/>
              <a:t>w</a:t>
            </a:r>
            <a:r>
              <a:rPr lang="en-US" sz="3200" dirty="0" smtClean="0"/>
              <a:t> grain size in 5 </a:t>
            </a:r>
            <a:r>
              <a:rPr lang="en-US" sz="3200" dirty="0" smtClean="0"/>
              <a:t>wells environments interpreted from modern analogs</a:t>
            </a:r>
            <a:br>
              <a:rPr lang="en-US" sz="3200" dirty="0" smtClean="0"/>
            </a:br>
            <a:endParaRPr lang="en-US" sz="3200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800100" y="1390650"/>
          <a:ext cx="7543800" cy="5702300"/>
        </p:xfrm>
        <a:graphic>
          <a:graphicData uri="http://schemas.openxmlformats.org/presentationml/2006/ole">
            <p:oleObj spid="_x0000_s24578" name="Document" r:id="rId3" imgW="7543800" imgH="57023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mbria"/>
                <a:cs typeface="Cambria"/>
              </a:rPr>
              <a:t>REsults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360</Words>
  <Application>Microsoft Macintosh PowerPoint</Application>
  <PresentationFormat>On-screen Show (4:3)</PresentationFormat>
  <Paragraphs>59</Paragraphs>
  <Slides>24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!OLE_LINK1</vt:lpstr>
      <vt:lpstr>!OLE_LINK4</vt:lpstr>
      <vt:lpstr>ABRUPT CHANGES IN DEPOSITION RESULTING FROM HYDROLOGIC AND TECTONIC EVENTS, PLIO-PLEISTOCENE HUECO BASIN, RIO GRANDE RIFT </vt:lpstr>
      <vt:lpstr>The gist</vt:lpstr>
      <vt:lpstr>Slide 3</vt:lpstr>
      <vt:lpstr>Slide 4</vt:lpstr>
      <vt:lpstr>Slide 5</vt:lpstr>
      <vt:lpstr>Slide 6</vt:lpstr>
      <vt:lpstr>Data</vt:lpstr>
      <vt:lpstr>Cuttings analyzed in detail w grain size in 5 wells environments interpreted from modern analogs </vt:lpstr>
      <vt:lpstr>REsults</vt:lpstr>
      <vt:lpstr>Syndepositional faults offset stratigraphy and thicken intervals</vt:lpstr>
      <vt:lpstr>Correlation reveals abrupt changes </vt:lpstr>
      <vt:lpstr>Slide 12</vt:lpstr>
      <vt:lpstr>So What causes the changes? Why so Abrupt?</vt:lpstr>
      <vt:lpstr>Slide 14</vt:lpstr>
      <vt:lpstr>Slide 15</vt:lpstr>
      <vt:lpstr>Stage 2.</vt:lpstr>
      <vt:lpstr>Slide 17</vt:lpstr>
      <vt:lpstr>Slide 18</vt:lpstr>
      <vt:lpstr>Stage 3</vt:lpstr>
      <vt:lpstr>Slide 20</vt:lpstr>
      <vt:lpstr>Stage 3</vt:lpstr>
      <vt:lpstr>Stage 4</vt:lpstr>
      <vt:lpstr>Slide 23</vt:lpstr>
      <vt:lpstr>Summary</vt:lpstr>
    </vt:vector>
  </TitlesOfParts>
  <Company>UTEP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Langford</dc:creator>
  <cp:lastModifiedBy>Richard Langford</cp:lastModifiedBy>
  <cp:revision>86</cp:revision>
  <dcterms:created xsi:type="dcterms:W3CDTF">2011-10-08T16:25:17Z</dcterms:created>
  <dcterms:modified xsi:type="dcterms:W3CDTF">2011-10-09T20:37:21Z</dcterms:modified>
</cp:coreProperties>
</file>