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hris/Desktop/%E2%80%A2%20Jobs/GeoScienceWorld/GEO%20001%20ID%20+%20Website%20/Collateral%20Design/JPEGs/GEO%20001%20PPT%20Template_1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O 001 PPT Template_1.jpg" descr="/Users/chris/Desktop/• Jobs/GeoScienceWorld/GEO 001 ID + Website /Collateral Design/JPEGs/GEO 001 PPT Template_1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8294" y="3163691"/>
            <a:ext cx="5280312" cy="1676240"/>
          </a:xfrm>
        </p:spPr>
        <p:txBody>
          <a:bodyPr anchor="t">
            <a:normAutofit/>
          </a:bodyPr>
          <a:lstStyle>
            <a:lvl1pPr algn="l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736" y="5074491"/>
            <a:ext cx="5280312" cy="129865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F09A891-51EB-934B-8FDC-7AB6139173D4}" type="datetimeFigureOut">
              <a:rPr lang="en-US" smtClean="0">
                <a:solidFill>
                  <a:prstClr val="white"/>
                </a:solidFill>
              </a:rPr>
              <a:pPr/>
              <a:t>10/19/2011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E047DD6-9F0B-5A4A-965F-C72111F174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push dir="u"/>
      </p:transition>
    </mc:Choice>
    <mc:Fallback xmlns:mv="urn:schemas-microsoft-com:mac:vml" xmlns="">
      <p:transition spd="slow" advClick="0" advTm="10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F09A891-51EB-934B-8FDC-7AB6139173D4}" type="datetimeFigureOut">
              <a:rPr lang="en-US" smtClean="0">
                <a:solidFill>
                  <a:prstClr val="white"/>
                </a:solidFill>
              </a:rPr>
              <a:pPr/>
              <a:t>10/19/2011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E047DD6-9F0B-5A4A-965F-C72111F174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push dir="u"/>
      </p:transition>
    </mc:Choice>
    <mc:Fallback xmlns:mv="urn:schemas-microsoft-com:mac:vml" xmlns="">
      <p:transition spd="slow" advClick="0" advTm="10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F09A891-51EB-934B-8FDC-7AB6139173D4}" type="datetimeFigureOut">
              <a:rPr lang="en-US" smtClean="0">
                <a:solidFill>
                  <a:prstClr val="white"/>
                </a:solidFill>
              </a:rPr>
              <a:pPr/>
              <a:t>10/19/2011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E047DD6-9F0B-5A4A-965F-C72111F174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push dir="u"/>
      </p:transition>
    </mc:Choice>
    <mc:Fallback xmlns:mv="urn:schemas-microsoft-com:mac:vml" xmlns="">
      <p:transition spd="slow" advClick="0" advTm="10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F09A891-51EB-934B-8FDC-7AB6139173D4}" type="datetimeFigureOut">
              <a:rPr lang="en-US" smtClean="0">
                <a:solidFill>
                  <a:prstClr val="white"/>
                </a:solidFill>
              </a:rPr>
              <a:pPr/>
              <a:t>10/19/2011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EE047DD6-9F0B-5A4A-965F-C72111F174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push dir="u"/>
      </p:transition>
    </mc:Choice>
    <mc:Fallback xmlns:mv="urn:schemas-microsoft-com:mac:vml" xmlns="">
      <p:transition spd="slow" advClick="0" advTm="10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file://localhost/Users/chris/Desktop/%E2%80%A2%20Jobs/GeoScienceWorld/GEO%20001%20ID%20+%20Website%20/Collateral%20Design/JPEGs/GEO%20001%20PPT%20Template_12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EO 001 PPT Template_12.jpg" descr="/Users/chris/Desktop/• Jobs/GeoScienceWorld/GEO 001 ID + Website /Collateral Design/JPEGs/GEO 001 PPT Template_12.jpg"/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66788"/>
            <a:ext cx="8229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05025"/>
            <a:ext cx="82296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6838" y="6619875"/>
            <a:ext cx="2133600" cy="238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09A891-51EB-934B-8FDC-7AB6139173D4}" type="datetimeFigureOut">
              <a:rPr lang="en-US" smtClean="0">
                <a:solidFill>
                  <a:prstClr val="white"/>
                </a:solidFill>
              </a:rPr>
              <a:pPr/>
              <a:t>10/19/2011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9875"/>
            <a:ext cx="2895600" cy="238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19875"/>
            <a:ext cx="2133600" cy="238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047DD6-9F0B-5A4A-965F-C72111F174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push dir="u"/>
      </p:transition>
    </mc:Choice>
    <mc:Fallback xmlns:mv="urn:schemas-microsoft-com:mac:vml" xmlns="">
      <p:transition spd="slow" advClick="0" advTm="10000">
        <p:push dir="u"/>
      </p:transition>
    </mc:Fallback>
  </mc:AlternateConten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48140A"/>
          </a:solidFill>
          <a:latin typeface="Lucida Grande"/>
          <a:ea typeface="ＭＳ Ｐゴシック" charset="-128"/>
          <a:cs typeface="Lucida Grande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8140A"/>
          </a:solidFill>
          <a:latin typeface="Lucida Grande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8140A"/>
          </a:solidFill>
          <a:latin typeface="Lucida Grande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8140A"/>
          </a:solidFill>
          <a:latin typeface="Lucida Grande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8140A"/>
          </a:solidFill>
          <a:latin typeface="Lucida Grande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3B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3B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3B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3B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04040"/>
          </a:solidFill>
          <a:latin typeface="Lucida Grande"/>
          <a:ea typeface="ＭＳ Ｐゴシック" charset="-128"/>
          <a:cs typeface="Lucida Grande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Lucida Grande"/>
          <a:ea typeface="ＭＳ Ｐゴシック" charset="-128"/>
          <a:cs typeface="Lucida Grand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Lucida Grande"/>
          <a:ea typeface="ＭＳ Ｐゴシック" charset="-128"/>
          <a:cs typeface="Lucida Grand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Lucida Grande"/>
          <a:ea typeface="ＭＳ Ｐゴシック" charset="-128"/>
          <a:cs typeface="Lucida Grand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Lucida Grande"/>
          <a:ea typeface="ＭＳ Ｐゴシック" charset="-128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Site Features and Benefits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Lauren Marley</a:t>
            </a:r>
          </a:p>
          <a:p>
            <a:r>
              <a:rPr lang="en-US" dirty="0" smtClean="0"/>
              <a:t>Marketing &amp; Communications Specialist</a:t>
            </a:r>
          </a:p>
          <a:p>
            <a:r>
              <a:rPr lang="en-US" dirty="0" err="1" smtClean="0"/>
              <a:t>marley@geoscienceworld.org</a:t>
            </a:r>
            <a:endParaRPr lang="en-US" dirty="0"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ec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38" y="1197749"/>
            <a:ext cx="6271847" cy="52622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0872" y="2967335"/>
            <a:ext cx="47622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Easy pan, zoom, and highlighting</a:t>
            </a:r>
          </a:p>
        </p:txBody>
      </p:sp>
    </p:spTree>
    <p:extLst>
      <p:ext uri="{BB962C8B-B14F-4D97-AF65-F5344CB8AC3E}">
        <p14:creationId xmlns:p14="http://schemas.microsoft.com/office/powerpoint/2010/main" val="38711632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6" y="988402"/>
            <a:ext cx="6256406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9" y="1995927"/>
            <a:ext cx="4513384" cy="42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9168" y="988403"/>
            <a:ext cx="3774831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Recent and archival results</a:t>
            </a:r>
          </a:p>
        </p:txBody>
      </p:sp>
    </p:spTree>
    <p:extLst>
      <p:ext uri="{BB962C8B-B14F-4D97-AF65-F5344CB8AC3E}">
        <p14:creationId xmlns:p14="http://schemas.microsoft.com/office/powerpoint/2010/main" val="15786865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750277" y="2478969"/>
            <a:ext cx="6646984" cy="523220"/>
          </a:xfrm>
          <a:prstGeom prst="rect">
            <a:avLst/>
          </a:prstGeom>
          <a:solidFill>
            <a:srgbClr val="FFFFFF"/>
          </a:solidFill>
          <a:ln w="9525" cmpd="sng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Pan and zoom -- coordinates in the map box change with the area of the map displayed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278" y="4240706"/>
            <a:ext cx="6646982" cy="738664"/>
          </a:xfrm>
          <a:prstGeom prst="rect">
            <a:avLst/>
          </a:prstGeom>
          <a:solidFill>
            <a:srgbClr val="FFFFFF"/>
          </a:solidFill>
          <a:ln w="9525" cmpd="sng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You’ve now combined your keyword “earthquake” with search limiters defined by the map area you’ve selected. </a:t>
            </a:r>
            <a:r>
              <a:rPr lang="en-US" sz="1400" i="1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Coordinates for your highlighted area are displayed below the map.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0278" y="1254370"/>
            <a:ext cx="2726308" cy="954107"/>
          </a:xfrm>
          <a:prstGeom prst="rect">
            <a:avLst/>
          </a:prstGeom>
          <a:solidFill>
            <a:srgbClr val="FFFFFF"/>
          </a:solidFill>
          <a:ln w="9525" cmpd="sng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Start with a simple keyword search “earthquakes” </a:t>
            </a:r>
          </a:p>
          <a:p>
            <a:r>
              <a:rPr lang="en-US" sz="1400" i="1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Limit by date, content type, language, journal titles …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705647" y="2002834"/>
            <a:ext cx="283464" cy="265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705647" y="3105912"/>
            <a:ext cx="281355" cy="2616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1353" y="1254371"/>
            <a:ext cx="43258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Create search queries using the map tool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277" y="3470031"/>
            <a:ext cx="6646983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Select an area on the map to limit your keyword search by geography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3707756" y="3975530"/>
            <a:ext cx="281355" cy="265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6586" y="5591908"/>
            <a:ext cx="843197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 Search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3703538" y="5194144"/>
            <a:ext cx="283464" cy="265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23444" y="281087"/>
            <a:ext cx="276038" cy="30777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504D">
                    <a:lumMod val="50000"/>
                  </a:srgbClr>
                </a:solidFill>
                <a:latin typeface="Lucida Sans"/>
              </a:rPr>
              <a:t>c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6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321"/>
            <a:ext cx="7112950" cy="401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4" y="2760785"/>
            <a:ext cx="6266386" cy="388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8341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6" y="849924"/>
            <a:ext cx="5364535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4646" y="984738"/>
            <a:ext cx="3223845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Choose from the newest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full-text articles and supplements alongside abstracts and links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for millions of entries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indexed by GeoRef</a:t>
            </a:r>
          </a:p>
        </p:txBody>
      </p:sp>
    </p:spTree>
    <p:extLst>
      <p:ext uri="{BB962C8B-B14F-4D97-AF65-F5344CB8AC3E}">
        <p14:creationId xmlns:p14="http://schemas.microsoft.com/office/powerpoint/2010/main" val="42413808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9232"/>
            <a:ext cx="9144001" cy="46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62954" y="1217786"/>
            <a:ext cx="294249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Abstract view</a:t>
            </a:r>
          </a:p>
        </p:txBody>
      </p:sp>
    </p:spTree>
    <p:extLst>
      <p:ext uri="{BB962C8B-B14F-4D97-AF65-F5344CB8AC3E}">
        <p14:creationId xmlns:p14="http://schemas.microsoft.com/office/powerpoint/2010/main" val="36306355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4953" y="914401"/>
            <a:ext cx="4712678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Full-text view</a:t>
            </a:r>
          </a:p>
        </p:txBody>
      </p:sp>
    </p:spTree>
    <p:extLst>
      <p:ext uri="{BB962C8B-B14F-4D97-AF65-F5344CB8AC3E}">
        <p14:creationId xmlns:p14="http://schemas.microsoft.com/office/powerpoint/2010/main" val="103383546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25"/>
            <a:ext cx="9144000" cy="492149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60447"/>
            <a:ext cx="6869721" cy="1659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884421"/>
            <a:ext cx="724486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Supplemental materials, citation downloads,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content alerts, related article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5753929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Coming Soon (Q1/Q2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/>
              <a:t>Google ™ Analytics     </a:t>
            </a:r>
          </a:p>
          <a:p>
            <a:pPr marL="514350" indent="-51435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/>
              <a:t>RSS feeds     </a:t>
            </a:r>
          </a:p>
          <a:p>
            <a:pPr marL="514350" indent="-51435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/>
              <a:t>Support for publish ahead of print and continuous publishing options</a:t>
            </a:r>
          </a:p>
          <a:p>
            <a:pPr marL="514350" indent="-51435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/>
              <a:t>Support for mobile journals sites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866775"/>
            <a:ext cx="8162925" cy="573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949" y="2459649"/>
            <a:ext cx="1228725" cy="89535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818185" y="866775"/>
            <a:ext cx="3835277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latin typeface="Lucida Sans"/>
              </a:rPr>
              <a:t>Redesigned home page live in early 2012</a:t>
            </a:r>
          </a:p>
        </p:txBody>
      </p:sp>
    </p:spTree>
    <p:extLst>
      <p:ext uri="{BB962C8B-B14F-4D97-AF65-F5344CB8AC3E}">
        <p14:creationId xmlns:p14="http://schemas.microsoft.com/office/powerpoint/2010/main" val="1280223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3"/>
            <a:ext cx="918210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4685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5569" y="1770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574800"/>
            <a:ext cx="3517900" cy="4806950"/>
          </a:xfrm>
        </p:spPr>
        <p:txBody>
          <a:bodyPr/>
          <a:lstStyle/>
          <a:p>
            <a:pPr algn="ctr"/>
            <a:r>
              <a:rPr lang="en-US" sz="2800" dirty="0" smtClean="0"/>
              <a:t>Sign up for our new, quarterly newsletter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err="1" smtClean="0"/>
              <a:t>gswinfo@geoscienceworld.org</a:t>
            </a:r>
            <a:endParaRPr lang="en-US" sz="1600" dirty="0"/>
          </a:p>
        </p:txBody>
      </p:sp>
      <p:pic>
        <p:nvPicPr>
          <p:cNvPr id="8" name="Picture 7" descr="Librarian Newsletter Screen 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1143000"/>
            <a:ext cx="5298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5569" y="1770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537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866775"/>
            <a:ext cx="8162925" cy="573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949" y="2459649"/>
            <a:ext cx="1228725" cy="89535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818185" y="866775"/>
            <a:ext cx="3835277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latin typeface="Lucida Sans"/>
              </a:rPr>
              <a:t>Redesigned home page live in early 2012</a:t>
            </a:r>
          </a:p>
        </p:txBody>
      </p:sp>
    </p:spTree>
    <p:extLst>
      <p:ext uri="{BB962C8B-B14F-4D97-AF65-F5344CB8AC3E}">
        <p14:creationId xmlns:p14="http://schemas.microsoft.com/office/powerpoint/2010/main" val="12802236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475055"/>
            <a:ext cx="7432430" cy="38206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8" y="4794251"/>
            <a:ext cx="1957752" cy="127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1254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81" y="1362761"/>
            <a:ext cx="4010025" cy="51185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1" y="1090246"/>
            <a:ext cx="4671977" cy="4455228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01712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996463"/>
            <a:ext cx="6937846" cy="277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 descr="current search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5" y="2514602"/>
            <a:ext cx="6037384" cy="4021138"/>
          </a:xfrm>
          <a:prstGeom prst="rect">
            <a:avLst/>
          </a:prstGeom>
          <a:ln w="9525" cmpd="sng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89385" y="996463"/>
            <a:ext cx="603738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  <a:cs typeface="Lucida Sans"/>
              </a:rPr>
              <a:t>Advanced search of GSW and GeoRef or restricted searching to specific journals</a:t>
            </a:r>
          </a:p>
        </p:txBody>
      </p:sp>
    </p:spTree>
    <p:extLst>
      <p:ext uri="{BB962C8B-B14F-4D97-AF65-F5344CB8AC3E}">
        <p14:creationId xmlns:p14="http://schemas.microsoft.com/office/powerpoint/2010/main" val="8001274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7" y="1334600"/>
            <a:ext cx="5896708" cy="445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zoom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69" y="2522704"/>
            <a:ext cx="5894753" cy="3973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391" y="996463"/>
            <a:ext cx="55386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  <a:cs typeface="Lucida Sans (Headings)"/>
              </a:rPr>
              <a:t>Intuitive browsing using Topic Maps and</a:t>
            </a:r>
          </a:p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  <a:cs typeface="Lucida Sans (Headings)"/>
              </a:rPr>
              <a:t>Google Maps ™</a:t>
            </a:r>
          </a:p>
        </p:txBody>
      </p:sp>
    </p:spTree>
    <p:extLst>
      <p:ext uri="{BB962C8B-B14F-4D97-AF65-F5344CB8AC3E}">
        <p14:creationId xmlns:p14="http://schemas.microsoft.com/office/powerpoint/2010/main" val="79410082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0405" y="1446440"/>
            <a:ext cx="8675687" cy="53816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7170" name="Picture 2" descr="C:\Documents and Settings\owner\Desktop\Map1_rev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5" y="1740877"/>
            <a:ext cx="7341774" cy="38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87261" y="1031631"/>
            <a:ext cx="50878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Combine keyword, advanced, and/or </a:t>
            </a:r>
          </a:p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map-based searching choices</a:t>
            </a:r>
            <a:endParaRPr lang="en-US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970" y="5597769"/>
            <a:ext cx="39858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Sans"/>
              </a:rPr>
              <a:t>Latitude and longitude coordinates </a:t>
            </a:r>
          </a:p>
          <a:p>
            <a:pPr algn="ctr"/>
            <a:r>
              <a:rPr lang="en-US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Sans"/>
              </a:rPr>
              <a:t>are auto-generated by map tool</a:t>
            </a:r>
            <a:endParaRPr lang="en-US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7743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map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11" y="995468"/>
            <a:ext cx="7069012" cy="5564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533" y="2967335"/>
            <a:ext cx="39629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Lucida Sans"/>
              </a:rPr>
              <a:t>Geographic search options</a:t>
            </a:r>
          </a:p>
        </p:txBody>
      </p:sp>
    </p:spTree>
    <p:extLst>
      <p:ext uri="{BB962C8B-B14F-4D97-AF65-F5344CB8AC3E}">
        <p14:creationId xmlns:p14="http://schemas.microsoft.com/office/powerpoint/2010/main" val="18495334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W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224</Words>
  <Application>Microsoft Office PowerPoint</Application>
  <PresentationFormat>On-screen Show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GSW Theme</vt:lpstr>
      <vt:lpstr>New Site Features and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Soon (Q1/Q2 2012)</vt:lpstr>
      <vt:lpstr>PowerPoint Presentation</vt:lpstr>
      <vt:lpstr>Sign up for our new, quarterly newsletter   gswinfo@geoscienceworld.org</vt:lpstr>
      <vt:lpstr>Thank you</vt:lpstr>
    </vt:vector>
  </TitlesOfParts>
  <Company>SAIC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Site Features and Benefits</dc:title>
  <dc:creator>Jason Marley</dc:creator>
  <cp:lastModifiedBy>Lauren Marley</cp:lastModifiedBy>
  <cp:revision>1</cp:revision>
  <dcterms:created xsi:type="dcterms:W3CDTF">2011-10-11T23:14:35Z</dcterms:created>
  <dcterms:modified xsi:type="dcterms:W3CDTF">2011-10-19T18:44:12Z</dcterms:modified>
</cp:coreProperties>
</file>