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handoutMasterIdLst>
    <p:handoutMasterId r:id="rId41"/>
  </p:handoutMasterIdLst>
  <p:sldIdLst>
    <p:sldId id="256" r:id="rId2"/>
    <p:sldId id="257" r:id="rId3"/>
    <p:sldId id="350" r:id="rId4"/>
    <p:sldId id="289" r:id="rId5"/>
    <p:sldId id="290" r:id="rId6"/>
    <p:sldId id="258" r:id="rId7"/>
    <p:sldId id="397" r:id="rId8"/>
    <p:sldId id="351" r:id="rId9"/>
    <p:sldId id="296" r:id="rId10"/>
    <p:sldId id="347" r:id="rId11"/>
    <p:sldId id="401" r:id="rId12"/>
    <p:sldId id="348" r:id="rId13"/>
    <p:sldId id="400" r:id="rId14"/>
    <p:sldId id="393" r:id="rId15"/>
    <p:sldId id="352" r:id="rId16"/>
    <p:sldId id="392" r:id="rId17"/>
    <p:sldId id="281" r:id="rId18"/>
    <p:sldId id="359" r:id="rId19"/>
    <p:sldId id="358" r:id="rId20"/>
    <p:sldId id="353" r:id="rId21"/>
    <p:sldId id="340" r:id="rId22"/>
    <p:sldId id="342" r:id="rId23"/>
    <p:sldId id="318" r:id="rId24"/>
    <p:sldId id="319" r:id="rId25"/>
    <p:sldId id="320" r:id="rId26"/>
    <p:sldId id="322" r:id="rId27"/>
    <p:sldId id="321" r:id="rId28"/>
    <p:sldId id="341" r:id="rId29"/>
    <p:sldId id="383" r:id="rId30"/>
    <p:sldId id="343" r:id="rId31"/>
    <p:sldId id="390" r:id="rId32"/>
    <p:sldId id="344" r:id="rId33"/>
    <p:sldId id="313" r:id="rId34"/>
    <p:sldId id="368" r:id="rId35"/>
    <p:sldId id="354" r:id="rId36"/>
    <p:sldId id="398" r:id="rId37"/>
    <p:sldId id="399" r:id="rId38"/>
    <p:sldId id="373" r:id="rId39"/>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3" autoAdjust="0"/>
    <p:restoredTop sz="82416" autoAdjust="0"/>
  </p:normalViewPr>
  <p:slideViewPr>
    <p:cSldViewPr>
      <p:cViewPr varScale="1">
        <p:scale>
          <a:sx n="55" d="100"/>
          <a:sy n="55" d="100"/>
        </p:scale>
        <p:origin x="-269" y="-77"/>
      </p:cViewPr>
      <p:guideLst>
        <p:guide orient="horz" pos="2160"/>
        <p:guide pos="2880"/>
      </p:guideLst>
    </p:cSldViewPr>
  </p:slideViewPr>
  <p:outlineViewPr>
    <p:cViewPr>
      <p:scale>
        <a:sx n="33" d="100"/>
        <a:sy n="33" d="100"/>
      </p:scale>
      <p:origin x="30" y="134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4" d="100"/>
          <a:sy n="44" d="100"/>
        </p:scale>
        <p:origin x="-2256" y="-72"/>
      </p:cViewPr>
      <p:guideLst>
        <p:guide orient="horz" pos="2924"/>
        <p:guide pos="22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2337" cy="464185"/>
          </a:xfrm>
          <a:prstGeom prst="rect">
            <a:avLst/>
          </a:prstGeom>
        </p:spPr>
        <p:txBody>
          <a:bodyPr vert="horz" lIns="93028" tIns="46514" rIns="93028" bIns="46514" rtlCol="0"/>
          <a:lstStyle>
            <a:lvl1pPr algn="l">
              <a:defRPr sz="1200"/>
            </a:lvl1pPr>
          </a:lstStyle>
          <a:p>
            <a:endParaRPr lang="en-US"/>
          </a:p>
        </p:txBody>
      </p:sp>
      <p:sp>
        <p:nvSpPr>
          <p:cNvPr id="3" name="Date Placeholder 2"/>
          <p:cNvSpPr>
            <a:spLocks noGrp="1"/>
          </p:cNvSpPr>
          <p:nvPr>
            <p:ph type="dt" sz="quarter" idx="1"/>
          </p:nvPr>
        </p:nvSpPr>
        <p:spPr>
          <a:xfrm>
            <a:off x="3963744" y="1"/>
            <a:ext cx="3032337" cy="464185"/>
          </a:xfrm>
          <a:prstGeom prst="rect">
            <a:avLst/>
          </a:prstGeom>
        </p:spPr>
        <p:txBody>
          <a:bodyPr vert="horz" lIns="93028" tIns="46514" rIns="93028" bIns="46514" rtlCol="0"/>
          <a:lstStyle>
            <a:lvl1pPr algn="r">
              <a:defRPr sz="1200"/>
            </a:lvl1pPr>
          </a:lstStyle>
          <a:p>
            <a:fld id="{3CA1B5FB-22B5-4EAF-8291-67501D5DFFC2}" type="datetimeFigureOut">
              <a:rPr lang="en-US" smtClean="0"/>
              <a:pPr/>
              <a:t>11/20/2012</a:t>
            </a:fld>
            <a:endParaRPr lang="en-US"/>
          </a:p>
        </p:txBody>
      </p:sp>
      <p:sp>
        <p:nvSpPr>
          <p:cNvPr id="4" name="Footer Placeholder 3"/>
          <p:cNvSpPr>
            <a:spLocks noGrp="1"/>
          </p:cNvSpPr>
          <p:nvPr>
            <p:ph type="ftr" sz="quarter" idx="2"/>
          </p:nvPr>
        </p:nvSpPr>
        <p:spPr>
          <a:xfrm>
            <a:off x="0" y="8817905"/>
            <a:ext cx="3032337" cy="464185"/>
          </a:xfrm>
          <a:prstGeom prst="rect">
            <a:avLst/>
          </a:prstGeom>
        </p:spPr>
        <p:txBody>
          <a:bodyPr vert="horz" lIns="93028" tIns="46514" rIns="93028" bIns="46514"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5"/>
            <a:ext cx="3032337" cy="464185"/>
          </a:xfrm>
          <a:prstGeom prst="rect">
            <a:avLst/>
          </a:prstGeom>
        </p:spPr>
        <p:txBody>
          <a:bodyPr vert="horz" lIns="93028" tIns="46514" rIns="93028" bIns="46514" rtlCol="0" anchor="b"/>
          <a:lstStyle>
            <a:lvl1pPr algn="r">
              <a:defRPr sz="1200"/>
            </a:lvl1pPr>
          </a:lstStyle>
          <a:p>
            <a:fld id="{C962F1CA-E092-4FFD-A2A1-4634DF3CBA35}" type="slidenum">
              <a:rPr lang="en-US" smtClean="0"/>
              <a:pPr/>
              <a:t>‹#›</a:t>
            </a:fld>
            <a:endParaRPr lang="en-US"/>
          </a:p>
        </p:txBody>
      </p:sp>
    </p:spTree>
    <p:extLst>
      <p:ext uri="{BB962C8B-B14F-4D97-AF65-F5344CB8AC3E}">
        <p14:creationId xmlns="" xmlns:p14="http://schemas.microsoft.com/office/powerpoint/2010/main" val="2395083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2337" cy="464185"/>
          </a:xfrm>
          <a:prstGeom prst="rect">
            <a:avLst/>
          </a:prstGeom>
        </p:spPr>
        <p:txBody>
          <a:bodyPr vert="horz" lIns="93028" tIns="46514" rIns="93028" bIns="4651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63744" y="1"/>
            <a:ext cx="3032337" cy="464185"/>
          </a:xfrm>
          <a:prstGeom prst="rect">
            <a:avLst/>
          </a:prstGeom>
        </p:spPr>
        <p:txBody>
          <a:bodyPr vert="horz" lIns="93028" tIns="46514" rIns="93028" bIns="46514" rtlCol="0"/>
          <a:lstStyle>
            <a:lvl1pPr algn="r" fontAlgn="auto">
              <a:spcBef>
                <a:spcPts val="0"/>
              </a:spcBef>
              <a:spcAft>
                <a:spcPts val="0"/>
              </a:spcAft>
              <a:defRPr sz="1200" smtClean="0">
                <a:latin typeface="+mn-lt"/>
                <a:cs typeface="+mn-cs"/>
              </a:defRPr>
            </a:lvl1pPr>
          </a:lstStyle>
          <a:p>
            <a:pPr>
              <a:defRPr/>
            </a:pPr>
            <a:fld id="{82D266B1-4D4B-4859-8CA7-65EAC8475308}" type="datetimeFigureOut">
              <a:rPr lang="en-US"/>
              <a:pPr>
                <a:defRPr/>
              </a:pPr>
              <a:t>11/20/2012</a:t>
            </a:fld>
            <a:endParaRPr lang="en-US"/>
          </a:p>
        </p:txBody>
      </p:sp>
      <p:sp>
        <p:nvSpPr>
          <p:cNvPr id="4" name="Slide Image Placeholder 3"/>
          <p:cNvSpPr>
            <a:spLocks noGrp="1" noRot="1" noChangeAspect="1"/>
          </p:cNvSpPr>
          <p:nvPr>
            <p:ph type="sldImg" idx="2"/>
          </p:nvPr>
        </p:nvSpPr>
        <p:spPr>
          <a:xfrm>
            <a:off x="1177925" y="695325"/>
            <a:ext cx="4641850" cy="3481388"/>
          </a:xfrm>
          <a:prstGeom prst="rect">
            <a:avLst/>
          </a:prstGeom>
          <a:noFill/>
          <a:ln w="12700">
            <a:solidFill>
              <a:prstClr val="black"/>
            </a:solidFill>
          </a:ln>
        </p:spPr>
        <p:txBody>
          <a:bodyPr vert="horz" lIns="93028" tIns="46514" rIns="93028" bIns="46514" rtlCol="0" anchor="ctr"/>
          <a:lstStyle/>
          <a:p>
            <a:pPr lvl="0"/>
            <a:endParaRPr lang="en-US" noProof="0"/>
          </a:p>
        </p:txBody>
      </p:sp>
      <p:sp>
        <p:nvSpPr>
          <p:cNvPr id="5" name="Notes Placeholder 4"/>
          <p:cNvSpPr>
            <a:spLocks noGrp="1"/>
          </p:cNvSpPr>
          <p:nvPr>
            <p:ph type="body" sz="quarter" idx="3"/>
          </p:nvPr>
        </p:nvSpPr>
        <p:spPr>
          <a:xfrm>
            <a:off x="699770" y="4409759"/>
            <a:ext cx="5598160" cy="4177665"/>
          </a:xfrm>
          <a:prstGeom prst="rect">
            <a:avLst/>
          </a:prstGeom>
        </p:spPr>
        <p:txBody>
          <a:bodyPr vert="horz" lIns="93028" tIns="46514" rIns="93028" bIns="465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7905"/>
            <a:ext cx="3032337" cy="464185"/>
          </a:xfrm>
          <a:prstGeom prst="rect">
            <a:avLst/>
          </a:prstGeom>
        </p:spPr>
        <p:txBody>
          <a:bodyPr vert="horz" lIns="93028" tIns="46514" rIns="93028" bIns="46514"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63744" y="8817905"/>
            <a:ext cx="3032337" cy="464185"/>
          </a:xfrm>
          <a:prstGeom prst="rect">
            <a:avLst/>
          </a:prstGeom>
        </p:spPr>
        <p:txBody>
          <a:bodyPr vert="horz" lIns="93028" tIns="46514" rIns="93028" bIns="46514" rtlCol="0" anchor="b"/>
          <a:lstStyle>
            <a:lvl1pPr algn="r" fontAlgn="auto">
              <a:spcBef>
                <a:spcPts val="0"/>
              </a:spcBef>
              <a:spcAft>
                <a:spcPts val="0"/>
              </a:spcAft>
              <a:defRPr sz="1200" smtClean="0">
                <a:latin typeface="+mn-lt"/>
                <a:cs typeface="+mn-cs"/>
              </a:defRPr>
            </a:lvl1pPr>
          </a:lstStyle>
          <a:p>
            <a:pPr>
              <a:defRPr/>
            </a:pPr>
            <a:fld id="{F69C2265-C422-48A0-BEF6-3F8460DE25F0}" type="slidenum">
              <a:rPr lang="en-US"/>
              <a:pPr>
                <a:defRPr/>
              </a:pPr>
              <a:t>‹#›</a:t>
            </a:fld>
            <a:endParaRPr lang="en-US"/>
          </a:p>
        </p:txBody>
      </p:sp>
    </p:spTree>
    <p:extLst>
      <p:ext uri="{BB962C8B-B14F-4D97-AF65-F5344CB8AC3E}">
        <p14:creationId xmlns="" xmlns:p14="http://schemas.microsoft.com/office/powerpoint/2010/main" val="19971782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D97883-5B21-4362-A473-E393B654F7A6}" type="slidenum">
              <a:rPr lang="en-US"/>
              <a:pPr fontAlgn="base">
                <a:spcBef>
                  <a:spcPct val="0"/>
                </a:spcBef>
                <a:spcAft>
                  <a:spcPct val="0"/>
                </a:spcAft>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EAF4F8-FBE4-4047-8AD2-C6802957333A}" type="slidenum">
              <a:rPr lang="en-US"/>
              <a:pPr fontAlgn="base">
                <a:spcBef>
                  <a:spcPct val="0"/>
                </a:spcBef>
                <a:spcAft>
                  <a:spcPct val="0"/>
                </a:spcAft>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26</a:t>
            </a:fld>
            <a:endParaRPr lang="en-US"/>
          </a:p>
        </p:txBody>
      </p:sp>
    </p:spTree>
    <p:extLst>
      <p:ext uri="{BB962C8B-B14F-4D97-AF65-F5344CB8AC3E}">
        <p14:creationId xmlns="" xmlns:p14="http://schemas.microsoft.com/office/powerpoint/2010/main" val="746268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3</a:t>
            </a:fld>
            <a:endParaRPr lang="en-US" dirty="0"/>
          </a:p>
        </p:txBody>
      </p:sp>
    </p:spTree>
    <p:extLst>
      <p:ext uri="{BB962C8B-B14F-4D97-AF65-F5344CB8AC3E}">
        <p14:creationId xmlns="" xmlns:p14="http://schemas.microsoft.com/office/powerpoint/2010/main" val="2504821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CA" baseline="0" dirty="0" smtClean="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CA"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C66527-A57A-4930-B729-6379E4C5C667}"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CA" baseline="0"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C66527-A57A-4930-B729-6379E4C5C667}"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endParaRPr lang="en-CA" dirty="0" smtClean="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CA" dirty="0" smtClean="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69C2265-C422-48A0-BEF6-3F8460DE25F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r>
              <a:rPr lang="en-US" smtClean="0"/>
              <a:t>(Nov. 2012)</a:t>
            </a:r>
            <a:endParaRPr lang="en-US" dirty="0"/>
          </a:p>
        </p:txBody>
      </p:sp>
      <p:sp>
        <p:nvSpPr>
          <p:cNvPr id="16" name="Footer Placeholder 16"/>
          <p:cNvSpPr>
            <a:spLocks noGrp="1"/>
          </p:cNvSpPr>
          <p:nvPr>
            <p:ph type="ftr" sz="quarter" idx="11"/>
          </p:nvPr>
        </p:nvSpPr>
        <p:spPr/>
        <p:txBody>
          <a:bodyPr/>
          <a:lstStyle>
            <a:lvl1pPr>
              <a:defRPr/>
            </a:lvl1pPr>
            <a:extLst/>
          </a:lstStyle>
          <a:p>
            <a:pPr>
              <a:defRPr/>
            </a:pPr>
            <a:r>
              <a:rPr lang="en-US" smtClean="0"/>
              <a:t>GSA Annual Meeting</a:t>
            </a: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3B6C5AE7-BBDB-4D70-B7A0-3E20074C629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(Nov. 2012)</a:t>
            </a:r>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smtClean="0"/>
              <a:t>GSA Annual Meeting</a:t>
            </a:r>
            <a:endParaRPr lang="en-US"/>
          </a:p>
        </p:txBody>
      </p:sp>
      <p:sp>
        <p:nvSpPr>
          <p:cNvPr id="6" name="Slide Number Placeholder 22"/>
          <p:cNvSpPr>
            <a:spLocks noGrp="1"/>
          </p:cNvSpPr>
          <p:nvPr>
            <p:ph type="sldNum" sz="quarter" idx="12"/>
          </p:nvPr>
        </p:nvSpPr>
        <p:spPr/>
        <p:txBody>
          <a:bodyPr/>
          <a:lstStyle>
            <a:lvl1pPr>
              <a:defRPr/>
            </a:lvl1pPr>
          </a:lstStyle>
          <a:p>
            <a:pPr>
              <a:defRPr/>
            </a:pPr>
            <a:fld id="{29D82A76-FE1E-4B4F-A69C-DC72131A0C9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(Nov. 2012)</a:t>
            </a:r>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smtClean="0"/>
              <a:t>GSA Annual Meeting</a:t>
            </a:r>
            <a:endParaRPr lang="en-US"/>
          </a:p>
        </p:txBody>
      </p:sp>
      <p:sp>
        <p:nvSpPr>
          <p:cNvPr id="6" name="Slide Number Placeholder 22"/>
          <p:cNvSpPr>
            <a:spLocks noGrp="1"/>
          </p:cNvSpPr>
          <p:nvPr>
            <p:ph type="sldNum" sz="quarter" idx="12"/>
          </p:nvPr>
        </p:nvSpPr>
        <p:spPr/>
        <p:txBody>
          <a:bodyPr/>
          <a:lstStyle>
            <a:lvl1pPr>
              <a:defRPr/>
            </a:lvl1pPr>
          </a:lstStyle>
          <a:p>
            <a:pPr>
              <a:defRPr/>
            </a:pPr>
            <a:fld id="{86769674-402A-40B4-A870-B411FC994F8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(Nov. 2012)</a:t>
            </a:r>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smtClean="0"/>
              <a:t>GSA Annual Meeting</a:t>
            </a:r>
            <a:endParaRPr lang="en-US"/>
          </a:p>
        </p:txBody>
      </p:sp>
      <p:sp>
        <p:nvSpPr>
          <p:cNvPr id="6" name="Slide Number Placeholder 22"/>
          <p:cNvSpPr>
            <a:spLocks noGrp="1"/>
          </p:cNvSpPr>
          <p:nvPr>
            <p:ph type="sldNum" sz="quarter" idx="12"/>
          </p:nvPr>
        </p:nvSpPr>
        <p:spPr/>
        <p:txBody>
          <a:bodyPr/>
          <a:lstStyle>
            <a:lvl1pPr>
              <a:defRPr/>
            </a:lvl1pPr>
          </a:lstStyle>
          <a:p>
            <a:pPr>
              <a:defRPr/>
            </a:pPr>
            <a:fld id="{EB16A90F-346F-4777-A398-792FB716366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r>
              <a:rPr lang="en-US" smtClean="0"/>
              <a:t>(Nov. 2012)</a:t>
            </a:r>
            <a:endParaRPr lang="en-US" dirty="0"/>
          </a:p>
        </p:txBody>
      </p:sp>
      <p:sp>
        <p:nvSpPr>
          <p:cNvPr id="26" name="Footer Placeholder 4"/>
          <p:cNvSpPr>
            <a:spLocks noGrp="1"/>
          </p:cNvSpPr>
          <p:nvPr>
            <p:ph type="ftr" sz="quarter" idx="11"/>
          </p:nvPr>
        </p:nvSpPr>
        <p:spPr/>
        <p:txBody>
          <a:bodyPr/>
          <a:lstStyle>
            <a:lvl1pPr>
              <a:defRPr/>
            </a:lvl1pPr>
            <a:extLst/>
          </a:lstStyle>
          <a:p>
            <a:pPr>
              <a:defRPr/>
            </a:pPr>
            <a:r>
              <a:rPr lang="en-US" smtClean="0"/>
              <a:t>GSA Annual Meeting</a:t>
            </a: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3ED055A9-EB91-4EB5-8127-6082792F809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r>
              <a:rPr lang="en-US" smtClean="0"/>
              <a:t>(Nov. 2012)</a:t>
            </a: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GSA Annual Meeting</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82CA66B-E379-4DEC-8707-E6F0F9CC959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r>
              <a:rPr lang="en-US" smtClean="0"/>
              <a:t>(Nov. 2012)</a:t>
            </a:r>
            <a:endParaRPr lang="en-US" dirty="0"/>
          </a:p>
        </p:txBody>
      </p:sp>
      <p:sp>
        <p:nvSpPr>
          <p:cNvPr id="18" name="Footer Placeholder 7"/>
          <p:cNvSpPr>
            <a:spLocks noGrp="1"/>
          </p:cNvSpPr>
          <p:nvPr>
            <p:ph type="ftr" sz="quarter" idx="11"/>
          </p:nvPr>
        </p:nvSpPr>
        <p:spPr/>
        <p:txBody>
          <a:bodyPr/>
          <a:lstStyle>
            <a:lvl1pPr>
              <a:defRPr/>
            </a:lvl1pPr>
            <a:extLst/>
          </a:lstStyle>
          <a:p>
            <a:pPr>
              <a:defRPr/>
            </a:pPr>
            <a:r>
              <a:rPr lang="en-US" smtClean="0"/>
              <a:t>GSA Annual Meeting</a:t>
            </a: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B331C840-A62A-4594-A3C7-99427A1200B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r>
              <a:rPr lang="en-US" smtClean="0"/>
              <a:t>(Nov. 2012)</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smtClean="0"/>
              <a:t>GSA Annual Meeting</a:t>
            </a:r>
            <a:endParaRPr lang="en-US"/>
          </a:p>
        </p:txBody>
      </p:sp>
      <p:sp>
        <p:nvSpPr>
          <p:cNvPr id="5" name="Slide Number Placeholder 22"/>
          <p:cNvSpPr>
            <a:spLocks noGrp="1"/>
          </p:cNvSpPr>
          <p:nvPr>
            <p:ph type="sldNum" sz="quarter" idx="12"/>
          </p:nvPr>
        </p:nvSpPr>
        <p:spPr/>
        <p:txBody>
          <a:bodyPr/>
          <a:lstStyle>
            <a:lvl1pPr>
              <a:defRPr/>
            </a:lvl1pPr>
          </a:lstStyle>
          <a:p>
            <a:pPr>
              <a:defRPr/>
            </a:pPr>
            <a:fld id="{B98B6513-06A4-4657-9999-20D7A9AF5E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r>
              <a:rPr lang="en-US" smtClean="0"/>
              <a:t>(Nov. 2012)</a:t>
            </a:r>
            <a:endParaRPr lang="en-US" dirty="0"/>
          </a:p>
        </p:txBody>
      </p:sp>
      <p:sp>
        <p:nvSpPr>
          <p:cNvPr id="3" name="Footer Placeholder 2"/>
          <p:cNvSpPr>
            <a:spLocks noGrp="1"/>
          </p:cNvSpPr>
          <p:nvPr>
            <p:ph type="ftr" sz="quarter" idx="11"/>
          </p:nvPr>
        </p:nvSpPr>
        <p:spPr/>
        <p:txBody>
          <a:bodyPr/>
          <a:lstStyle>
            <a:lvl1pPr>
              <a:defRPr/>
            </a:lvl1pPr>
            <a:extLst/>
          </a:lstStyle>
          <a:p>
            <a:pPr>
              <a:defRPr/>
            </a:pPr>
            <a:r>
              <a:rPr lang="en-US" smtClean="0"/>
              <a:t>GSA Annual Meeting</a:t>
            </a: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5C2241CB-DBBA-4D68-9E5B-D46CBBD6A27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smtClean="0"/>
              <a:t>(Nov. 2012)</a:t>
            </a:r>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smtClean="0"/>
              <a:t>GSA Annual Meeting</a:t>
            </a:r>
            <a:endParaRPr lang="en-US"/>
          </a:p>
        </p:txBody>
      </p:sp>
      <p:sp>
        <p:nvSpPr>
          <p:cNvPr id="7" name="Slide Number Placeholder 22"/>
          <p:cNvSpPr>
            <a:spLocks noGrp="1"/>
          </p:cNvSpPr>
          <p:nvPr>
            <p:ph type="sldNum" sz="quarter" idx="12"/>
          </p:nvPr>
        </p:nvSpPr>
        <p:spPr/>
        <p:txBody>
          <a:bodyPr/>
          <a:lstStyle>
            <a:lvl1pPr>
              <a:defRPr/>
            </a:lvl1pPr>
          </a:lstStyle>
          <a:p>
            <a:pPr>
              <a:defRPr/>
            </a:pPr>
            <a:fld id="{C9E7F2DF-3308-424F-A9A3-CE3051CB164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3003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r>
              <a:rPr lang="en-US" smtClean="0"/>
              <a:t>(Nov. 2012)</a:t>
            </a:r>
            <a:endParaRPr lang="en-US" dirty="0"/>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r>
              <a:rPr lang="en-US" smtClean="0"/>
              <a:t>GSA Annual Meeting</a:t>
            </a: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59CBBE8B-E484-453D-931E-32058FF87D6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chemeClr val="tx2"/>
                </a:solidFill>
                <a:latin typeface="+mn-lt"/>
                <a:cs typeface="+mn-cs"/>
              </a:defRPr>
            </a:lvl1pPr>
            <a:extLst/>
          </a:lstStyle>
          <a:p>
            <a:pPr>
              <a:defRPr/>
            </a:pPr>
            <a:r>
              <a:rPr lang="en-US" smtClean="0"/>
              <a:t>(Nov. 2012)</a:t>
            </a:r>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dirty="0">
                <a:solidFill>
                  <a:schemeClr val="tx2"/>
                </a:solidFill>
                <a:latin typeface="+mn-lt"/>
                <a:cs typeface="+mn-cs"/>
              </a:defRPr>
            </a:lvl1pPr>
            <a:extLst/>
          </a:lstStyle>
          <a:p>
            <a:pPr>
              <a:defRPr/>
            </a:pPr>
            <a:r>
              <a:rPr lang="en-US" smtClean="0"/>
              <a:t>GSA Annual Meeting</a:t>
            </a: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2"/>
                </a:solidFill>
                <a:latin typeface="+mn-lt"/>
                <a:cs typeface="+mn-cs"/>
              </a:defRPr>
            </a:lvl1pPr>
            <a:extLst/>
          </a:lstStyle>
          <a:p>
            <a:pPr>
              <a:defRPr/>
            </a:pPr>
            <a:fld id="{C20BB331-8FE7-45B3-8B4D-900BB71D6F3E}"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83" r:id="rId1"/>
    <p:sldLayoutId id="2147483678" r:id="rId2"/>
    <p:sldLayoutId id="2147483684" r:id="rId3"/>
    <p:sldLayoutId id="2147483685" r:id="rId4"/>
    <p:sldLayoutId id="2147483686" r:id="rId5"/>
    <p:sldLayoutId id="2147483679" r:id="rId6"/>
    <p:sldLayoutId id="2147483687" r:id="rId7"/>
    <p:sldLayoutId id="2147483680" r:id="rId8"/>
    <p:sldLayoutId id="2147483688" r:id="rId9"/>
    <p:sldLayoutId id="2147483681" r:id="rId10"/>
    <p:sldLayoutId id="2147483682" r:id="rId11"/>
  </p:sldLayoutIdLst>
  <p:hf sldNum="0" hdr="0"/>
  <p:txStyles>
    <p:titleStyle>
      <a:lvl1pPr algn="l" rtl="0" fontAlgn="base">
        <a:spcBef>
          <a:spcPct val="0"/>
        </a:spcBef>
        <a:spcAft>
          <a:spcPct val="0"/>
        </a:spcAft>
        <a:defRPr sz="4000" kern="1200" spc="-100">
          <a:solidFill>
            <a:srgbClr val="C1EEFF"/>
          </a:solidFill>
          <a:latin typeface="+mj-lt"/>
          <a:ea typeface="+mj-ea"/>
          <a:cs typeface="+mj-cs"/>
        </a:defRPr>
      </a:lvl1pPr>
      <a:lvl2pPr algn="l" rtl="0" fontAlgn="base">
        <a:spcBef>
          <a:spcPct val="0"/>
        </a:spcBef>
        <a:spcAft>
          <a:spcPct val="0"/>
        </a:spcAft>
        <a:defRPr sz="4000">
          <a:solidFill>
            <a:srgbClr val="C1EEFF"/>
          </a:solidFill>
          <a:latin typeface="Consolas" pitchFamily="49" charset="0"/>
        </a:defRPr>
      </a:lvl2pPr>
      <a:lvl3pPr algn="l" rtl="0" fontAlgn="base">
        <a:spcBef>
          <a:spcPct val="0"/>
        </a:spcBef>
        <a:spcAft>
          <a:spcPct val="0"/>
        </a:spcAft>
        <a:defRPr sz="4000">
          <a:solidFill>
            <a:srgbClr val="C1EEFF"/>
          </a:solidFill>
          <a:latin typeface="Consolas" pitchFamily="49" charset="0"/>
        </a:defRPr>
      </a:lvl3pPr>
      <a:lvl4pPr algn="l" rtl="0" fontAlgn="base">
        <a:spcBef>
          <a:spcPct val="0"/>
        </a:spcBef>
        <a:spcAft>
          <a:spcPct val="0"/>
        </a:spcAft>
        <a:defRPr sz="4000">
          <a:solidFill>
            <a:srgbClr val="C1EEFF"/>
          </a:solidFill>
          <a:latin typeface="Consolas" pitchFamily="49" charset="0"/>
        </a:defRPr>
      </a:lvl4pPr>
      <a:lvl5pPr algn="l" rtl="0" fontAlgn="base">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ce.ualberta.ca/~imagesci/microfossilQuestO865"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CA" dirty="0" smtClean="0">
                <a:solidFill>
                  <a:schemeClr val="tx2">
                    <a:satMod val="200000"/>
                  </a:schemeClr>
                </a:solidFill>
              </a:rPr>
              <a:t>Human-Based Computation for Microfossil Identification</a:t>
            </a:r>
            <a:endParaRPr lang="en-US" dirty="0">
              <a:solidFill>
                <a:schemeClr val="tx2">
                  <a:satMod val="200000"/>
                </a:schemeClr>
              </a:solidFill>
            </a:endParaRPr>
          </a:p>
        </p:txBody>
      </p:sp>
      <p:sp>
        <p:nvSpPr>
          <p:cNvPr id="8195" name="Subtitle 2"/>
          <p:cNvSpPr>
            <a:spLocks noGrp="1"/>
          </p:cNvSpPr>
          <p:nvPr>
            <p:ph type="subTitle" idx="1"/>
          </p:nvPr>
        </p:nvSpPr>
        <p:spPr>
          <a:xfrm>
            <a:off x="914400" y="2835275"/>
            <a:ext cx="7772400" cy="1508125"/>
          </a:xfrm>
        </p:spPr>
        <p:txBody>
          <a:bodyPr/>
          <a:lstStyle/>
          <a:p>
            <a:pPr>
              <a:spcBef>
                <a:spcPct val="0"/>
              </a:spcBef>
            </a:pPr>
            <a:r>
              <a:rPr lang="en-CA" dirty="0" smtClean="0"/>
              <a:t>C.M. Wong¹, A.P. Harrison¹, K. Ranaweera², and D. Joseph¹</a:t>
            </a:r>
          </a:p>
          <a:p>
            <a:pPr>
              <a:spcBef>
                <a:spcPct val="0"/>
              </a:spcBef>
            </a:pPr>
            <a:r>
              <a:rPr lang="en-CA" dirty="0" smtClean="0"/>
              <a:t>¹Electrical and Computer Engineering, University of Alberta</a:t>
            </a:r>
          </a:p>
          <a:p>
            <a:pPr>
              <a:spcBef>
                <a:spcPct val="0"/>
              </a:spcBef>
            </a:pPr>
            <a:r>
              <a:rPr lang="en-CA" dirty="0" smtClean="0"/>
              <a:t>²Arts Resource Centre, University of Alberta</a:t>
            </a:r>
          </a:p>
          <a:p>
            <a:pPr>
              <a:spcBef>
                <a:spcPct val="0"/>
              </a:spcBef>
            </a:pPr>
            <a:endParaRPr lang="en-CA"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I² Development: Design 1</a:t>
            </a:r>
            <a:endParaRPr lang="en-US" dirty="0"/>
          </a:p>
        </p:txBody>
      </p:sp>
      <p:sp>
        <p:nvSpPr>
          <p:cNvPr id="16" name="Content Placeholder 15"/>
          <p:cNvSpPr>
            <a:spLocks noGrp="1"/>
          </p:cNvSpPr>
          <p:nvPr>
            <p:ph idx="1"/>
          </p:nvPr>
        </p:nvSpPr>
        <p:spPr>
          <a:xfrm>
            <a:off x="914400" y="1484784"/>
            <a:ext cx="7772400" cy="4572000"/>
          </a:xfrm>
        </p:spPr>
        <p:txBody>
          <a:bodyPr/>
          <a:lstStyle/>
          <a:p>
            <a:pPr lvl="0">
              <a:buClr>
                <a:srgbClr val="D6ECFF"/>
              </a:buClr>
              <a:defRPr/>
            </a:pPr>
            <a:r>
              <a:rPr lang="en-US" sz="2800" dirty="0" smtClean="0">
                <a:solidFill>
                  <a:prstClr val="white"/>
                </a:solidFill>
                <a:cs typeface="Arial" charset="0"/>
              </a:rPr>
              <a:t>Name: Computer-Aided System for Specimen Identification and Examination, Version 1.</a:t>
            </a:r>
          </a:p>
          <a:p>
            <a:pPr lvl="0">
              <a:buClr>
                <a:srgbClr val="D6ECFF"/>
              </a:buClr>
              <a:defRPr/>
            </a:pPr>
            <a:r>
              <a:rPr lang="en-US" sz="2800" dirty="0" smtClean="0">
                <a:solidFill>
                  <a:prstClr val="white"/>
                </a:solidFill>
                <a:cs typeface="Arial" charset="0"/>
              </a:rPr>
              <a:t>Requirement: Reduce expert workload.</a:t>
            </a:r>
          </a:p>
          <a:p>
            <a:pPr lvl="0">
              <a:buClr>
                <a:srgbClr val="D6ECFF"/>
              </a:buClr>
              <a:defRPr/>
            </a:pPr>
            <a:r>
              <a:rPr lang="en-CA" sz="2800" dirty="0" smtClean="0">
                <a:solidFill>
                  <a:prstClr val="white"/>
                </a:solidFill>
                <a:cs typeface="Arial" charset="0"/>
              </a:rPr>
              <a:t>Implementation: Exploit clusters of similar images after invariant transform.</a:t>
            </a:r>
          </a:p>
          <a:p>
            <a:pPr lvl="0">
              <a:buClr>
                <a:srgbClr val="D6ECFF"/>
              </a:buClr>
              <a:defRPr/>
            </a:pPr>
            <a:r>
              <a:rPr lang="en-CA" sz="2800" dirty="0" smtClean="0">
                <a:solidFill>
                  <a:prstClr val="white"/>
                </a:solidFill>
                <a:cs typeface="Arial" charset="0"/>
              </a:rPr>
              <a:t>Validation: See two papers in </a:t>
            </a:r>
            <a:r>
              <a:rPr lang="en-CA" sz="2800" i="1" dirty="0" smtClean="0">
                <a:solidFill>
                  <a:prstClr val="white"/>
                </a:solidFill>
                <a:cs typeface="Arial" charset="0"/>
              </a:rPr>
              <a:t>Marine Micropaleontology</a:t>
            </a:r>
            <a:r>
              <a:rPr lang="en-CA" sz="2800" dirty="0" smtClean="0">
                <a:solidFill>
                  <a:prstClr val="white"/>
                </a:solidFill>
                <a:cs typeface="Arial" charset="0"/>
              </a:rPr>
              <a:t> (2009).</a:t>
            </a:r>
          </a:p>
        </p:txBody>
      </p:sp>
      <p:sp>
        <p:nvSpPr>
          <p:cNvPr id="12" name="Date Placeholder 11"/>
          <p:cNvSpPr>
            <a:spLocks noGrp="1"/>
          </p:cNvSpPr>
          <p:nvPr>
            <p:ph type="dt" sz="half" idx="10"/>
          </p:nvPr>
        </p:nvSpPr>
        <p:spPr/>
        <p:txBody>
          <a:bodyPr/>
          <a:lstStyle/>
          <a:p>
            <a:pPr>
              <a:defRPr/>
            </a:pPr>
            <a:r>
              <a:rPr lang="en-US" smtClean="0"/>
              <a:t>(Nov. 2012)</a:t>
            </a:r>
            <a:endParaRPr lang="en-US" dirty="0"/>
          </a:p>
        </p:txBody>
      </p:sp>
      <p:sp>
        <p:nvSpPr>
          <p:cNvPr id="11" name="Footer Placeholder 10"/>
          <p:cNvSpPr>
            <a:spLocks noGrp="1"/>
          </p:cNvSpPr>
          <p:nvPr>
            <p:ph type="ftr" sz="quarter" idx="11"/>
          </p:nvPr>
        </p:nvSpPr>
        <p:spPr/>
        <p:txBody>
          <a:bodyPr/>
          <a:lstStyle/>
          <a:p>
            <a:pPr>
              <a:defRPr/>
            </a:pPr>
            <a:r>
              <a:rPr lang="en-US" smtClean="0"/>
              <a:t>GSA Annual Meeting</a:t>
            </a:r>
            <a:endParaRPr lang="en-US"/>
          </a:p>
        </p:txBody>
      </p:sp>
      <p:grpSp>
        <p:nvGrpSpPr>
          <p:cNvPr id="15" name="Group 14"/>
          <p:cNvGrpSpPr/>
          <p:nvPr/>
        </p:nvGrpSpPr>
        <p:grpSpPr>
          <a:xfrm>
            <a:off x="1344216" y="5157192"/>
            <a:ext cx="6912768" cy="648072"/>
            <a:chOff x="1043608" y="1988840"/>
            <a:chExt cx="6912768" cy="648072"/>
          </a:xfrm>
        </p:grpSpPr>
        <p:sp>
          <p:nvSpPr>
            <p:cNvPr id="5" name="Rectangle 4"/>
            <p:cNvSpPr/>
            <p:nvPr/>
          </p:nvSpPr>
          <p:spPr>
            <a:xfrm>
              <a:off x="3707904" y="1988840"/>
              <a:ext cx="165618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Computation Algorithms</a:t>
              </a:r>
              <a:endParaRPr lang="en-US" dirty="0">
                <a:solidFill>
                  <a:schemeClr val="bg1"/>
                </a:solidFill>
              </a:endParaRPr>
            </a:p>
          </p:txBody>
        </p:sp>
        <p:sp>
          <p:nvSpPr>
            <p:cNvPr id="7" name="Rectangle 6"/>
            <p:cNvSpPr/>
            <p:nvPr/>
          </p:nvSpPr>
          <p:spPr>
            <a:xfrm>
              <a:off x="6300192" y="1988840"/>
              <a:ext cx="165618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Human Interaction</a:t>
              </a:r>
              <a:endParaRPr lang="en-US" dirty="0">
                <a:solidFill>
                  <a:schemeClr val="bg1"/>
                </a:solidFill>
              </a:endParaRPr>
            </a:p>
          </p:txBody>
        </p:sp>
        <p:sp>
          <p:nvSpPr>
            <p:cNvPr id="8" name="Rectangle 7"/>
            <p:cNvSpPr/>
            <p:nvPr/>
          </p:nvSpPr>
          <p:spPr>
            <a:xfrm>
              <a:off x="1043608" y="1988840"/>
              <a:ext cx="165618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Specimen Acquisition</a:t>
              </a:r>
              <a:endParaRPr lang="en-US" dirty="0">
                <a:solidFill>
                  <a:schemeClr val="bg1"/>
                </a:solidFill>
              </a:endParaRPr>
            </a:p>
          </p:txBody>
        </p:sp>
        <p:cxnSp>
          <p:nvCxnSpPr>
            <p:cNvPr id="9" name="Elbow Connector 8"/>
            <p:cNvCxnSpPr>
              <a:stCxn id="8" idx="3"/>
              <a:endCxn id="5" idx="1"/>
            </p:cNvCxnSpPr>
            <p:nvPr/>
          </p:nvCxnSpPr>
          <p:spPr>
            <a:xfrm>
              <a:off x="2699792" y="2312876"/>
              <a:ext cx="1008112" cy="158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5" idx="3"/>
              <a:endCxn id="7" idx="1"/>
            </p:cNvCxnSpPr>
            <p:nvPr/>
          </p:nvCxnSpPr>
          <p:spPr>
            <a:xfrm>
              <a:off x="5364088" y="2312876"/>
              <a:ext cx="936104" cy="1588"/>
            </a:xfrm>
            <a:prstGeom prst="bentConnector3">
              <a:avLst>
                <a:gd name="adj1" fmla="val 50000"/>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I² Development: Design 1</a:t>
            </a:r>
            <a:endParaRPr lang="en-CA" dirty="0"/>
          </a:p>
        </p:txBody>
      </p:sp>
      <p:pic>
        <p:nvPicPr>
          <p:cNvPr id="6" name="Content Placeholder 5" descr="similarity_estimation.eps"/>
          <p:cNvPicPr>
            <a:picLocks noGrp="1" noChangeAspect="1"/>
          </p:cNvPicPr>
          <p:nvPr>
            <p:ph idx="1"/>
          </p:nvPr>
        </p:nvPicPr>
        <p:blipFill>
          <a:blip r:embed="rId2" cstate="print"/>
          <a:stretch>
            <a:fillRect/>
          </a:stretch>
        </p:blipFill>
        <p:spPr>
          <a:xfrm>
            <a:off x="1558293" y="1484313"/>
            <a:ext cx="6484613" cy="4872037"/>
          </a:xfrm>
        </p:spPr>
      </p:pic>
      <p:sp>
        <p:nvSpPr>
          <p:cNvPr id="4" name="Date Placeholder 3"/>
          <p:cNvSpPr>
            <a:spLocks noGrp="1"/>
          </p:cNvSpPr>
          <p:nvPr>
            <p:ph type="dt" sz="half" idx="10"/>
          </p:nvPr>
        </p:nvSpPr>
        <p:spPr/>
        <p:txBody>
          <a:bodyPr/>
          <a:lstStyle/>
          <a:p>
            <a:pPr>
              <a:defRPr/>
            </a:pPr>
            <a:r>
              <a:rPr lang="en-US" smtClean="0"/>
              <a:t>(Nov. 2012)</a:t>
            </a:r>
            <a:endParaRPr lang="en-US" dirty="0"/>
          </a:p>
        </p:txBody>
      </p:sp>
      <p:sp>
        <p:nvSpPr>
          <p:cNvPr id="5" name="Footer Placeholder 4"/>
          <p:cNvSpPr>
            <a:spLocks noGrp="1"/>
          </p:cNvSpPr>
          <p:nvPr>
            <p:ph type="ftr" sz="quarter" idx="11"/>
          </p:nvPr>
        </p:nvSpPr>
        <p:spPr/>
        <p:txBody>
          <a:bodyPr/>
          <a:lstStyle/>
          <a:p>
            <a:pPr>
              <a:defRPr/>
            </a:pPr>
            <a:r>
              <a:rPr lang="en-US" smtClean="0"/>
              <a:t>GSA Annual Meeting</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I² Development: Design 2</a:t>
            </a:r>
            <a:endParaRPr lang="en-US" dirty="0"/>
          </a:p>
        </p:txBody>
      </p:sp>
      <p:sp>
        <p:nvSpPr>
          <p:cNvPr id="3" name="Content Placeholder 2"/>
          <p:cNvSpPr>
            <a:spLocks noGrp="1"/>
          </p:cNvSpPr>
          <p:nvPr>
            <p:ph idx="1"/>
          </p:nvPr>
        </p:nvSpPr>
        <p:spPr>
          <a:xfrm>
            <a:off x="914400" y="1484784"/>
            <a:ext cx="7772400" cy="4572000"/>
          </a:xfrm>
        </p:spPr>
        <p:txBody>
          <a:bodyPr/>
          <a:lstStyle/>
          <a:p>
            <a:r>
              <a:rPr lang="en-CA" sz="2800" dirty="0" smtClean="0"/>
              <a:t>Name: CASSIE, Version 2.</a:t>
            </a:r>
          </a:p>
          <a:p>
            <a:r>
              <a:rPr lang="en-CA" sz="2800" dirty="0" smtClean="0"/>
              <a:t>Requirement: Improve digital representations to address impact of illumination variability.</a:t>
            </a:r>
          </a:p>
          <a:p>
            <a:r>
              <a:rPr lang="en-CA" sz="2800" dirty="0" smtClean="0"/>
              <a:t>Modification: Apply/advance computer vision.</a:t>
            </a:r>
          </a:p>
          <a:p>
            <a:r>
              <a:rPr lang="en-CA" sz="2800" dirty="0" smtClean="0"/>
              <a:t>Validation: See </a:t>
            </a:r>
            <a:r>
              <a:rPr lang="en-CA" sz="2800" i="1" dirty="0" smtClean="0"/>
              <a:t>Journal of Microscopy</a:t>
            </a:r>
            <a:r>
              <a:rPr lang="en-CA" sz="2800" dirty="0" smtClean="0"/>
              <a:t> (2011), </a:t>
            </a:r>
            <a:r>
              <a:rPr lang="en-CA" sz="2800" i="1" dirty="0" smtClean="0"/>
              <a:t>CVIU</a:t>
            </a:r>
            <a:r>
              <a:rPr lang="en-CA" sz="2800" dirty="0" smtClean="0"/>
              <a:t> (2012), and </a:t>
            </a:r>
            <a:r>
              <a:rPr lang="en-CA" sz="2800" i="1" dirty="0" smtClean="0"/>
              <a:t>TPAMI</a:t>
            </a:r>
            <a:r>
              <a:rPr lang="en-CA" sz="2800" dirty="0" smtClean="0"/>
              <a:t> (2012) papers.</a:t>
            </a:r>
          </a:p>
        </p:txBody>
      </p:sp>
      <p:sp>
        <p:nvSpPr>
          <p:cNvPr id="14" name="Date Placeholder 13"/>
          <p:cNvSpPr>
            <a:spLocks noGrp="1"/>
          </p:cNvSpPr>
          <p:nvPr>
            <p:ph type="dt" sz="half" idx="10"/>
          </p:nvPr>
        </p:nvSpPr>
        <p:spPr/>
        <p:txBody>
          <a:bodyPr/>
          <a:lstStyle/>
          <a:p>
            <a:pPr>
              <a:defRPr/>
            </a:pPr>
            <a:r>
              <a:rPr lang="en-US" smtClean="0"/>
              <a:t>(Nov. 2012)</a:t>
            </a:r>
            <a:endParaRPr lang="en-US" dirty="0"/>
          </a:p>
        </p:txBody>
      </p:sp>
      <p:sp>
        <p:nvSpPr>
          <p:cNvPr id="13" name="Footer Placeholder 12"/>
          <p:cNvSpPr>
            <a:spLocks noGrp="1"/>
          </p:cNvSpPr>
          <p:nvPr>
            <p:ph type="ftr" sz="quarter" idx="11"/>
          </p:nvPr>
        </p:nvSpPr>
        <p:spPr/>
        <p:txBody>
          <a:bodyPr/>
          <a:lstStyle/>
          <a:p>
            <a:pPr>
              <a:defRPr/>
            </a:pPr>
            <a:r>
              <a:rPr lang="en-US" smtClean="0"/>
              <a:t>GSA Annual Meeting</a:t>
            </a:r>
            <a:endParaRPr lang="en-US" dirty="0"/>
          </a:p>
        </p:txBody>
      </p:sp>
      <p:grpSp>
        <p:nvGrpSpPr>
          <p:cNvPr id="17" name="Group 16"/>
          <p:cNvGrpSpPr/>
          <p:nvPr/>
        </p:nvGrpSpPr>
        <p:grpSpPr>
          <a:xfrm>
            <a:off x="1344216" y="4725144"/>
            <a:ext cx="6912768" cy="1440160"/>
            <a:chOff x="1043608" y="1772816"/>
            <a:chExt cx="6912768" cy="1440160"/>
          </a:xfrm>
        </p:grpSpPr>
        <p:sp>
          <p:nvSpPr>
            <p:cNvPr id="5" name="Rectangle 4"/>
            <p:cNvSpPr/>
            <p:nvPr/>
          </p:nvSpPr>
          <p:spPr>
            <a:xfrm>
              <a:off x="3707904" y="1772816"/>
              <a:ext cx="165618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Computation Algorithms</a:t>
              </a:r>
              <a:endParaRPr lang="en-US" dirty="0">
                <a:solidFill>
                  <a:schemeClr val="bg1"/>
                </a:solidFill>
              </a:endParaRPr>
            </a:p>
          </p:txBody>
        </p:sp>
        <p:sp>
          <p:nvSpPr>
            <p:cNvPr id="7" name="Rectangle 6"/>
            <p:cNvSpPr/>
            <p:nvPr/>
          </p:nvSpPr>
          <p:spPr>
            <a:xfrm>
              <a:off x="3707904" y="2564904"/>
              <a:ext cx="165618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Specimen Dissemination</a:t>
              </a:r>
              <a:endParaRPr lang="en-US" dirty="0">
                <a:solidFill>
                  <a:schemeClr val="bg1"/>
                </a:solidFill>
              </a:endParaRPr>
            </a:p>
          </p:txBody>
        </p:sp>
        <p:sp>
          <p:nvSpPr>
            <p:cNvPr id="9" name="Rectangle 8"/>
            <p:cNvSpPr/>
            <p:nvPr/>
          </p:nvSpPr>
          <p:spPr>
            <a:xfrm>
              <a:off x="6300192" y="1772816"/>
              <a:ext cx="165618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Human Interaction</a:t>
              </a:r>
              <a:endParaRPr lang="en-US" dirty="0">
                <a:solidFill>
                  <a:schemeClr val="bg1"/>
                </a:solidFill>
              </a:endParaRPr>
            </a:p>
          </p:txBody>
        </p:sp>
        <p:sp>
          <p:nvSpPr>
            <p:cNvPr id="10" name="Rectangle 9"/>
            <p:cNvSpPr/>
            <p:nvPr/>
          </p:nvSpPr>
          <p:spPr>
            <a:xfrm>
              <a:off x="1043608" y="1772816"/>
              <a:ext cx="165618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Specimen Acquisition</a:t>
              </a:r>
              <a:endParaRPr lang="en-US" dirty="0">
                <a:solidFill>
                  <a:schemeClr val="bg1"/>
                </a:solidFill>
              </a:endParaRPr>
            </a:p>
          </p:txBody>
        </p:sp>
        <p:cxnSp>
          <p:nvCxnSpPr>
            <p:cNvPr id="11" name="Elbow Connector 10"/>
            <p:cNvCxnSpPr>
              <a:stCxn id="10" idx="3"/>
              <a:endCxn id="5" idx="1"/>
            </p:cNvCxnSpPr>
            <p:nvPr/>
          </p:nvCxnSpPr>
          <p:spPr>
            <a:xfrm>
              <a:off x="2699792" y="2096852"/>
              <a:ext cx="1008112" cy="158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5" idx="3"/>
              <a:endCxn id="9" idx="1"/>
            </p:cNvCxnSpPr>
            <p:nvPr/>
          </p:nvCxnSpPr>
          <p:spPr>
            <a:xfrm>
              <a:off x="5364088" y="2096852"/>
              <a:ext cx="936104" cy="1588"/>
            </a:xfrm>
            <a:prstGeom prst="bentConnector3">
              <a:avLst>
                <a:gd name="adj1" fmla="val 50000"/>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I² Development: Design 2</a:t>
            </a:r>
            <a:endParaRPr lang="en-CA" dirty="0"/>
          </a:p>
        </p:txBody>
      </p:sp>
      <p:sp>
        <p:nvSpPr>
          <p:cNvPr id="4" name="Date Placeholder 3"/>
          <p:cNvSpPr>
            <a:spLocks noGrp="1"/>
          </p:cNvSpPr>
          <p:nvPr>
            <p:ph type="dt" sz="half" idx="10"/>
          </p:nvPr>
        </p:nvSpPr>
        <p:spPr/>
        <p:txBody>
          <a:bodyPr/>
          <a:lstStyle/>
          <a:p>
            <a:pPr>
              <a:defRPr/>
            </a:pPr>
            <a:r>
              <a:rPr lang="en-US" smtClean="0"/>
              <a:t>(Nov. 2012)</a:t>
            </a:r>
            <a:endParaRPr lang="en-US" dirty="0"/>
          </a:p>
        </p:txBody>
      </p:sp>
      <p:sp>
        <p:nvSpPr>
          <p:cNvPr id="5" name="Footer Placeholder 4"/>
          <p:cNvSpPr>
            <a:spLocks noGrp="1"/>
          </p:cNvSpPr>
          <p:nvPr>
            <p:ph type="ftr" sz="quarter" idx="11"/>
          </p:nvPr>
        </p:nvSpPr>
        <p:spPr/>
        <p:txBody>
          <a:bodyPr/>
          <a:lstStyle/>
          <a:p>
            <a:pPr>
              <a:defRPr/>
            </a:pPr>
            <a:r>
              <a:rPr lang="en-US" smtClean="0"/>
              <a:t>GSA Annual Meeting</a:t>
            </a:r>
            <a:endParaRPr lang="en-US"/>
          </a:p>
        </p:txBody>
      </p:sp>
      <p:pic>
        <p:nvPicPr>
          <p:cNvPr id="1027" name="Picture 3"/>
          <p:cNvPicPr>
            <a:picLocks noGrp="1" noChangeAspect="1" noChangeArrowheads="1"/>
          </p:cNvPicPr>
          <p:nvPr>
            <p:ph idx="1"/>
          </p:nvPr>
        </p:nvPicPr>
        <p:blipFill>
          <a:blip r:embed="rId2" cstate="print"/>
          <a:srcRect/>
          <a:stretch>
            <a:fillRect/>
          </a:stretch>
        </p:blipFill>
        <p:spPr bwMode="auto">
          <a:xfrm>
            <a:off x="1017962" y="1484313"/>
            <a:ext cx="7565275" cy="4872037"/>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I² Development: Design 3</a:t>
            </a:r>
            <a:endParaRPr lang="en-US" dirty="0"/>
          </a:p>
        </p:txBody>
      </p:sp>
      <p:sp>
        <p:nvSpPr>
          <p:cNvPr id="3" name="Content Placeholder 2"/>
          <p:cNvSpPr>
            <a:spLocks noGrp="1"/>
          </p:cNvSpPr>
          <p:nvPr>
            <p:ph idx="1"/>
          </p:nvPr>
        </p:nvSpPr>
        <p:spPr>
          <a:xfrm>
            <a:off x="914400" y="1484784"/>
            <a:ext cx="7772400" cy="4572000"/>
          </a:xfrm>
        </p:spPr>
        <p:txBody>
          <a:bodyPr/>
          <a:lstStyle/>
          <a:p>
            <a:r>
              <a:rPr lang="en-CA" sz="2800" dirty="0" smtClean="0"/>
              <a:t>Name: Microfossil Quest.</a:t>
            </a:r>
          </a:p>
          <a:p>
            <a:pPr marL="411163" lvl="1" indent="-342900">
              <a:spcBef>
                <a:spcPts val="700"/>
              </a:spcBef>
              <a:buClr>
                <a:schemeClr val="tx2"/>
              </a:buClr>
              <a:buSzPct val="95000"/>
              <a:buFont typeface="Wingdings" pitchFamily="2" charset="2"/>
              <a:buChar char=""/>
            </a:pPr>
            <a:r>
              <a:rPr lang="en-CA" sz="2800" dirty="0" smtClean="0"/>
              <a:t>Requirement: </a:t>
            </a:r>
            <a:r>
              <a:rPr lang="en-US" sz="2800" dirty="0" smtClean="0"/>
              <a:t>Transition from a computer-aided system to a crowdsourcing system.</a:t>
            </a:r>
            <a:endParaRPr lang="en-CA" sz="2800" dirty="0" smtClean="0"/>
          </a:p>
          <a:p>
            <a:r>
              <a:rPr lang="en-CA" sz="2800" dirty="0" smtClean="0"/>
              <a:t>Modification: Frontend and backend drafted.</a:t>
            </a:r>
          </a:p>
          <a:p>
            <a:r>
              <a:rPr lang="en-CA" sz="2800" dirty="0" smtClean="0"/>
              <a:t>Validation: Unit testing completed.</a:t>
            </a:r>
          </a:p>
        </p:txBody>
      </p:sp>
      <p:sp>
        <p:nvSpPr>
          <p:cNvPr id="14" name="Date Placeholder 13"/>
          <p:cNvSpPr>
            <a:spLocks noGrp="1"/>
          </p:cNvSpPr>
          <p:nvPr>
            <p:ph type="dt" sz="half" idx="10"/>
          </p:nvPr>
        </p:nvSpPr>
        <p:spPr/>
        <p:txBody>
          <a:bodyPr/>
          <a:lstStyle/>
          <a:p>
            <a:pPr>
              <a:defRPr/>
            </a:pPr>
            <a:r>
              <a:rPr lang="en-US" smtClean="0"/>
              <a:t>(Nov. 2012)</a:t>
            </a:r>
            <a:endParaRPr lang="en-US" dirty="0"/>
          </a:p>
        </p:txBody>
      </p:sp>
      <p:sp>
        <p:nvSpPr>
          <p:cNvPr id="13" name="Footer Placeholder 12"/>
          <p:cNvSpPr>
            <a:spLocks noGrp="1"/>
          </p:cNvSpPr>
          <p:nvPr>
            <p:ph type="ftr" sz="quarter" idx="11"/>
          </p:nvPr>
        </p:nvSpPr>
        <p:spPr/>
        <p:txBody>
          <a:bodyPr/>
          <a:lstStyle/>
          <a:p>
            <a:pPr>
              <a:defRPr/>
            </a:pPr>
            <a:r>
              <a:rPr lang="en-US" smtClean="0"/>
              <a:t>GSA Annual Meeting</a:t>
            </a:r>
            <a:endParaRPr lang="en-US" dirty="0"/>
          </a:p>
        </p:txBody>
      </p:sp>
      <p:grpSp>
        <p:nvGrpSpPr>
          <p:cNvPr id="25" name="Group 24"/>
          <p:cNvGrpSpPr/>
          <p:nvPr/>
        </p:nvGrpSpPr>
        <p:grpSpPr>
          <a:xfrm>
            <a:off x="2496344" y="4293096"/>
            <a:ext cx="4608512" cy="1872208"/>
            <a:chOff x="2123728" y="1556792"/>
            <a:chExt cx="4608512" cy="1872208"/>
          </a:xfrm>
        </p:grpSpPr>
        <p:sp>
          <p:nvSpPr>
            <p:cNvPr id="16" name="Rectangle 15"/>
            <p:cNvSpPr/>
            <p:nvPr/>
          </p:nvSpPr>
          <p:spPr>
            <a:xfrm>
              <a:off x="2123728" y="2780928"/>
              <a:ext cx="165618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Specimen Dissemination</a:t>
              </a:r>
              <a:endParaRPr lang="en-US" dirty="0">
                <a:solidFill>
                  <a:schemeClr val="bg1"/>
                </a:solidFill>
              </a:endParaRPr>
            </a:p>
          </p:txBody>
        </p:sp>
        <p:sp>
          <p:nvSpPr>
            <p:cNvPr id="17" name="Rectangle 16"/>
            <p:cNvSpPr/>
            <p:nvPr/>
          </p:nvSpPr>
          <p:spPr>
            <a:xfrm>
              <a:off x="5076056" y="2780928"/>
              <a:ext cx="165618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Computation Algorithms</a:t>
              </a:r>
              <a:endParaRPr lang="en-US" dirty="0">
                <a:solidFill>
                  <a:schemeClr val="bg1"/>
                </a:solidFill>
              </a:endParaRPr>
            </a:p>
          </p:txBody>
        </p:sp>
        <p:sp>
          <p:nvSpPr>
            <p:cNvPr id="18" name="Rectangle 17"/>
            <p:cNvSpPr/>
            <p:nvPr/>
          </p:nvSpPr>
          <p:spPr>
            <a:xfrm>
              <a:off x="5076056" y="1556792"/>
              <a:ext cx="165618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Human Interaction</a:t>
              </a:r>
              <a:endParaRPr lang="en-US" dirty="0">
                <a:solidFill>
                  <a:schemeClr val="bg1"/>
                </a:solidFill>
              </a:endParaRPr>
            </a:p>
          </p:txBody>
        </p:sp>
        <p:sp>
          <p:nvSpPr>
            <p:cNvPr id="19" name="Rectangle 18"/>
            <p:cNvSpPr/>
            <p:nvPr/>
          </p:nvSpPr>
          <p:spPr>
            <a:xfrm>
              <a:off x="2123728" y="1556792"/>
              <a:ext cx="1656184" cy="6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Specimen Acquisition</a:t>
              </a:r>
              <a:endParaRPr lang="en-US" dirty="0">
                <a:solidFill>
                  <a:schemeClr val="bg1"/>
                </a:solidFill>
              </a:endParaRPr>
            </a:p>
          </p:txBody>
        </p:sp>
        <p:cxnSp>
          <p:nvCxnSpPr>
            <p:cNvPr id="20" name="Elbow Connector 19"/>
            <p:cNvCxnSpPr>
              <a:stCxn id="19" idx="2"/>
              <a:endCxn id="16" idx="0"/>
            </p:cNvCxnSpPr>
            <p:nvPr/>
          </p:nvCxnSpPr>
          <p:spPr>
            <a:xfrm rot="5400000">
              <a:off x="2663788" y="2492896"/>
              <a:ext cx="576064" cy="158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6" idx="3"/>
              <a:endCxn id="18" idx="1"/>
            </p:cNvCxnSpPr>
            <p:nvPr/>
          </p:nvCxnSpPr>
          <p:spPr>
            <a:xfrm flipV="1">
              <a:off x="3779912" y="1880828"/>
              <a:ext cx="1296144" cy="1224136"/>
            </a:xfrm>
            <a:prstGeom prst="bentConnector3">
              <a:avLst>
                <a:gd name="adj1" fmla="val 50000"/>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8" idx="2"/>
              <a:endCxn id="17" idx="0"/>
            </p:cNvCxnSpPr>
            <p:nvPr/>
          </p:nvCxnSpPr>
          <p:spPr>
            <a:xfrm rot="5400000">
              <a:off x="5616116" y="2492896"/>
              <a:ext cx="576064" cy="158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hape 22"/>
            <p:cNvCxnSpPr>
              <a:stCxn id="17" idx="2"/>
              <a:endCxn id="18" idx="3"/>
            </p:cNvCxnSpPr>
            <p:nvPr/>
          </p:nvCxnSpPr>
          <p:spPr>
            <a:xfrm rot="5400000" flipH="1" flipV="1">
              <a:off x="5544108" y="2240868"/>
              <a:ext cx="1548172" cy="828092"/>
            </a:xfrm>
            <a:prstGeom prst="bentConnector4">
              <a:avLst>
                <a:gd name="adj1" fmla="val -14766"/>
                <a:gd name="adj2" fmla="val 127606"/>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924944"/>
            <a:ext cx="7772400" cy="914400"/>
          </a:xfrm>
        </p:spPr>
        <p:txBody>
          <a:bodyPr/>
          <a:lstStyle/>
          <a:p>
            <a:r>
              <a:rPr lang="en-CA" dirty="0" smtClean="0"/>
              <a:t>Human Interaction</a:t>
            </a:r>
            <a:endParaRPr lang="en-US" dirty="0"/>
          </a:p>
        </p:txBody>
      </p:sp>
      <p:sp>
        <p:nvSpPr>
          <p:cNvPr id="3" name="Footer Placeholder 2"/>
          <p:cNvSpPr>
            <a:spLocks noGrp="1"/>
          </p:cNvSpPr>
          <p:nvPr>
            <p:ph type="ftr" sz="quarter" idx="11"/>
          </p:nvPr>
        </p:nvSpPr>
        <p:spPr/>
        <p:txBody>
          <a:bodyPr/>
          <a:lstStyle/>
          <a:p>
            <a:pPr>
              <a:defRPr/>
            </a:pPr>
            <a:r>
              <a:rPr lang="en-US" smtClean="0"/>
              <a:t>GSA Annual Meeting</a:t>
            </a:r>
            <a:endParaRPr lang="en-US"/>
          </a:p>
        </p:txBody>
      </p:sp>
      <p:sp>
        <p:nvSpPr>
          <p:cNvPr id="4" name="Date Placeholder 3"/>
          <p:cNvSpPr>
            <a:spLocks noGrp="1"/>
          </p:cNvSpPr>
          <p:nvPr>
            <p:ph type="dt" sz="half" idx="10"/>
          </p:nvPr>
        </p:nvSpPr>
        <p:spPr/>
        <p:txBody>
          <a:bodyPr/>
          <a:lstStyle/>
          <a:p>
            <a:pPr>
              <a:defRPr/>
            </a:pPr>
            <a:r>
              <a:rPr lang="en-US" smtClean="0"/>
              <a:t>(Nov. 2012)</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Human Interaction: Overview</a:t>
            </a:r>
            <a:endParaRPr lang="en-US" dirty="0"/>
          </a:p>
        </p:txBody>
      </p:sp>
      <p:sp>
        <p:nvSpPr>
          <p:cNvPr id="3" name="Content Placeholder 2"/>
          <p:cNvSpPr>
            <a:spLocks noGrp="1"/>
          </p:cNvSpPr>
          <p:nvPr>
            <p:ph idx="1"/>
          </p:nvPr>
        </p:nvSpPr>
        <p:spPr>
          <a:xfrm>
            <a:off x="914400" y="1484784"/>
            <a:ext cx="7772400" cy="4572000"/>
          </a:xfrm>
        </p:spPr>
        <p:txBody>
          <a:bodyPr/>
          <a:lstStyle/>
          <a:p>
            <a:endParaRPr lang="en-CA" sz="2800" dirty="0" smtClean="0"/>
          </a:p>
          <a:p>
            <a:endParaRPr lang="en-CA" sz="2800" dirty="0" smtClean="0"/>
          </a:p>
          <a:p>
            <a:r>
              <a:rPr lang="en-CA" sz="2800" dirty="0" smtClean="0"/>
              <a:t>The human part of the Microfossil Quest is implemented by a new website:</a:t>
            </a:r>
          </a:p>
          <a:p>
            <a:pPr lvl="1"/>
            <a:r>
              <a:rPr lang="en-CA" dirty="0" smtClean="0"/>
              <a:t>To interact with citizen and expert volunteers;</a:t>
            </a:r>
          </a:p>
          <a:p>
            <a:pPr lvl="1"/>
            <a:r>
              <a:rPr lang="en-CA" dirty="0" smtClean="0"/>
              <a:t>To inform users, including the general public.</a:t>
            </a:r>
          </a:p>
          <a:p>
            <a:r>
              <a:rPr lang="en-CA" sz="2800" dirty="0" smtClean="0"/>
              <a:t>Website pages may be navigated non-linearly using a menu; layout goes left-to-right from more specific to more general information.</a:t>
            </a:r>
            <a:endParaRPr lang="en-US" sz="2800" dirty="0"/>
          </a:p>
        </p:txBody>
      </p:sp>
      <p:sp>
        <p:nvSpPr>
          <p:cNvPr id="4" name="Date Placeholder 3"/>
          <p:cNvSpPr>
            <a:spLocks noGrp="1"/>
          </p:cNvSpPr>
          <p:nvPr>
            <p:ph type="dt" sz="half" idx="10"/>
          </p:nvPr>
        </p:nvSpPr>
        <p:spPr/>
        <p:txBody>
          <a:bodyPr/>
          <a:lstStyle/>
          <a:p>
            <a:pPr>
              <a:defRPr/>
            </a:pPr>
            <a:r>
              <a:rPr lang="en-US" smtClean="0"/>
              <a:t>(Nov. 2012)</a:t>
            </a:r>
            <a:endParaRPr lang="en-US" dirty="0"/>
          </a:p>
        </p:txBody>
      </p:sp>
      <p:sp>
        <p:nvSpPr>
          <p:cNvPr id="5" name="Footer Placeholder 4"/>
          <p:cNvSpPr>
            <a:spLocks noGrp="1"/>
          </p:cNvSpPr>
          <p:nvPr>
            <p:ph type="ftr" sz="quarter" idx="11"/>
          </p:nvPr>
        </p:nvSpPr>
        <p:spPr/>
        <p:txBody>
          <a:bodyPr/>
          <a:lstStyle/>
          <a:p>
            <a:pPr>
              <a:defRPr/>
            </a:pPr>
            <a:r>
              <a:rPr lang="en-US" smtClean="0"/>
              <a:t>GSA Annual Meeting</a:t>
            </a:r>
            <a:endParaRPr lang="en-US"/>
          </a:p>
        </p:txBody>
      </p:sp>
      <p:pic>
        <p:nvPicPr>
          <p:cNvPr id="8" name="Picture 1"/>
          <p:cNvPicPr>
            <a:picLocks noChangeAspect="1" noChangeArrowheads="1"/>
          </p:cNvPicPr>
          <p:nvPr/>
        </p:nvPicPr>
        <p:blipFill>
          <a:blip r:embed="rId3" cstate="print"/>
          <a:srcRect l="2597" t="21895" r="63040" b="75271"/>
          <a:stretch>
            <a:fillRect/>
          </a:stretch>
        </p:blipFill>
        <p:spPr bwMode="auto">
          <a:xfrm>
            <a:off x="899592" y="1700808"/>
            <a:ext cx="7848872" cy="576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Human Interaction: Home</a:t>
            </a:r>
          </a:p>
        </p:txBody>
      </p:sp>
      <p:sp>
        <p:nvSpPr>
          <p:cNvPr id="4" name="Content Placeholder 3"/>
          <p:cNvSpPr>
            <a:spLocks noGrp="1"/>
          </p:cNvSpPr>
          <p:nvPr>
            <p:ph sz="half" idx="1"/>
          </p:nvPr>
        </p:nvSpPr>
        <p:spPr>
          <a:xfrm>
            <a:off x="464344" y="1485222"/>
            <a:ext cx="4038600" cy="4525963"/>
          </a:xfrm>
        </p:spPr>
        <p:txBody>
          <a:bodyPr/>
          <a:lstStyle/>
          <a:p>
            <a:r>
              <a:rPr lang="en-CA" dirty="0" smtClean="0"/>
              <a:t>Users can search the database for a subset of specimens.</a:t>
            </a:r>
          </a:p>
          <a:p>
            <a:r>
              <a:rPr lang="en-CA" dirty="0" smtClean="0"/>
              <a:t>To update specimen identifications, users edit captions.</a:t>
            </a:r>
          </a:p>
          <a:p>
            <a:r>
              <a:rPr lang="en-CA" dirty="0" smtClean="0"/>
              <a:t>Completed draft: </a:t>
            </a:r>
            <a:r>
              <a:rPr lang="en-CA" dirty="0" smtClean="0">
                <a:hlinkClick r:id="rId3"/>
              </a:rPr>
              <a:t>http://www.ece.ualberta.ca/~imagesci/microfossilQuestO865</a:t>
            </a:r>
            <a:r>
              <a:rPr lang="en-CA" dirty="0" smtClean="0"/>
              <a:t>.</a:t>
            </a:r>
          </a:p>
        </p:txBody>
      </p:sp>
      <p:sp>
        <p:nvSpPr>
          <p:cNvPr id="10" name="Date Placeholder 9"/>
          <p:cNvSpPr>
            <a:spLocks noGrp="1"/>
          </p:cNvSpPr>
          <p:nvPr>
            <p:ph type="dt" sz="half" idx="10"/>
          </p:nvPr>
        </p:nvSpPr>
        <p:spPr/>
        <p:txBody>
          <a:bodyPr/>
          <a:lstStyle/>
          <a:p>
            <a:pPr>
              <a:defRPr/>
            </a:pPr>
            <a:r>
              <a:rPr lang="en-US" smtClean="0"/>
              <a:t>(Nov. 2012)</a:t>
            </a:r>
            <a:endParaRPr lang="en-US" dirty="0"/>
          </a:p>
        </p:txBody>
      </p:sp>
      <p:sp>
        <p:nvSpPr>
          <p:cNvPr id="9" name="Footer Placeholder 8"/>
          <p:cNvSpPr>
            <a:spLocks noGrp="1"/>
          </p:cNvSpPr>
          <p:nvPr>
            <p:ph type="ftr" sz="quarter" idx="11"/>
          </p:nvPr>
        </p:nvSpPr>
        <p:spPr/>
        <p:txBody>
          <a:bodyPr/>
          <a:lstStyle/>
          <a:p>
            <a:pPr>
              <a:defRPr/>
            </a:pPr>
            <a:r>
              <a:rPr lang="en-US" smtClean="0"/>
              <a:t>GSA Annual Meeting</a:t>
            </a:r>
            <a:endParaRPr lang="en-US"/>
          </a:p>
        </p:txBody>
      </p:sp>
      <p:pic>
        <p:nvPicPr>
          <p:cNvPr id="14" name="Picture 2"/>
          <p:cNvPicPr>
            <a:picLocks noGrp="1" noChangeAspect="1" noChangeArrowheads="1"/>
          </p:cNvPicPr>
          <p:nvPr>
            <p:ph sz="half" idx="2"/>
          </p:nvPr>
        </p:nvPicPr>
        <p:blipFill>
          <a:blip r:embed="rId4" cstate="print"/>
          <a:srcRect r="41178"/>
          <a:stretch>
            <a:fillRect/>
          </a:stretch>
        </p:blipFill>
        <p:spPr bwMode="auto">
          <a:xfrm>
            <a:off x="4900597" y="1567334"/>
            <a:ext cx="3549682" cy="45259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Human Interaction: Tutorial</a:t>
            </a:r>
            <a:endParaRPr lang="en-US" dirty="0"/>
          </a:p>
        </p:txBody>
      </p:sp>
      <p:sp>
        <p:nvSpPr>
          <p:cNvPr id="3" name="Content Placeholder 2"/>
          <p:cNvSpPr>
            <a:spLocks noGrp="1"/>
          </p:cNvSpPr>
          <p:nvPr>
            <p:ph sz="half" idx="1"/>
          </p:nvPr>
        </p:nvSpPr>
        <p:spPr>
          <a:xfrm>
            <a:off x="464344" y="1484784"/>
            <a:ext cx="4038600" cy="4525963"/>
          </a:xfrm>
        </p:spPr>
        <p:txBody>
          <a:bodyPr/>
          <a:lstStyle/>
          <a:p>
            <a:r>
              <a:rPr lang="en-CA" dirty="0" smtClean="0"/>
              <a:t>For citizen science aspect of human-based computation system, training is critical.</a:t>
            </a:r>
          </a:p>
          <a:p>
            <a:r>
              <a:rPr lang="en-CA" dirty="0" smtClean="0"/>
              <a:t>Information also serves to educate the public.</a:t>
            </a:r>
          </a:p>
          <a:p>
            <a:r>
              <a:rPr lang="en-CA" dirty="0" smtClean="0"/>
              <a:t>Topics have been drafted top-to-bottom from easiest to hardest concepts.</a:t>
            </a:r>
            <a:endParaRPr lang="en-US" dirty="0"/>
          </a:p>
        </p:txBody>
      </p:sp>
      <p:sp>
        <p:nvSpPr>
          <p:cNvPr id="8" name="Date Placeholder 7"/>
          <p:cNvSpPr>
            <a:spLocks noGrp="1"/>
          </p:cNvSpPr>
          <p:nvPr>
            <p:ph type="dt" sz="half" idx="10"/>
          </p:nvPr>
        </p:nvSpPr>
        <p:spPr/>
        <p:txBody>
          <a:bodyPr/>
          <a:lstStyle/>
          <a:p>
            <a:pPr>
              <a:defRPr/>
            </a:pPr>
            <a:r>
              <a:rPr lang="en-US" smtClean="0"/>
              <a:t>(Nov. 2012)</a:t>
            </a:r>
            <a:endParaRPr lang="en-US" dirty="0"/>
          </a:p>
        </p:txBody>
      </p:sp>
      <p:sp>
        <p:nvSpPr>
          <p:cNvPr id="7" name="Footer Placeholder 6"/>
          <p:cNvSpPr>
            <a:spLocks noGrp="1"/>
          </p:cNvSpPr>
          <p:nvPr>
            <p:ph type="ftr" sz="quarter" idx="11"/>
          </p:nvPr>
        </p:nvSpPr>
        <p:spPr/>
        <p:txBody>
          <a:bodyPr/>
          <a:lstStyle/>
          <a:p>
            <a:pPr>
              <a:defRPr/>
            </a:pPr>
            <a:r>
              <a:rPr lang="en-US" smtClean="0"/>
              <a:t>GSA Annual Meeting</a:t>
            </a:r>
            <a:endParaRPr lang="en-US" dirty="0"/>
          </a:p>
        </p:txBody>
      </p:sp>
      <p:pic>
        <p:nvPicPr>
          <p:cNvPr id="173057" name="Picture 1"/>
          <p:cNvPicPr>
            <a:picLocks noChangeAspect="1" noChangeArrowheads="1"/>
          </p:cNvPicPr>
          <p:nvPr/>
        </p:nvPicPr>
        <p:blipFill>
          <a:blip r:embed="rId3" cstate="print"/>
          <a:srcRect l="14517" t="21592" r="74645" b="58112"/>
          <a:stretch>
            <a:fillRect/>
          </a:stretch>
        </p:blipFill>
        <p:spPr bwMode="auto">
          <a:xfrm>
            <a:off x="5594524" y="1947565"/>
            <a:ext cx="2160240" cy="36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Human Interaction: System</a:t>
            </a:r>
            <a:endParaRPr lang="en-US" dirty="0"/>
          </a:p>
        </p:txBody>
      </p:sp>
      <p:sp>
        <p:nvSpPr>
          <p:cNvPr id="3" name="Content Placeholder 2"/>
          <p:cNvSpPr>
            <a:spLocks noGrp="1"/>
          </p:cNvSpPr>
          <p:nvPr>
            <p:ph sz="half" idx="1"/>
          </p:nvPr>
        </p:nvSpPr>
        <p:spPr>
          <a:xfrm>
            <a:off x="464344" y="1484784"/>
            <a:ext cx="4038600" cy="4525963"/>
          </a:xfrm>
        </p:spPr>
        <p:txBody>
          <a:bodyPr/>
          <a:lstStyle/>
          <a:p>
            <a:r>
              <a:rPr lang="en-CA" dirty="0" smtClean="0"/>
              <a:t>The website describes engineering aspects of the Microfossil Quest system non-linearly.</a:t>
            </a:r>
          </a:p>
          <a:p>
            <a:r>
              <a:rPr lang="en-CA" dirty="0" smtClean="0"/>
              <a:t>Users are able to click on different modules to get more details.</a:t>
            </a:r>
          </a:p>
          <a:p>
            <a:r>
              <a:rPr lang="en-US" dirty="0" smtClean="0"/>
              <a:t>The work offers a case study in human-based computation design.</a:t>
            </a:r>
            <a:endParaRPr lang="en-US" dirty="0"/>
          </a:p>
        </p:txBody>
      </p:sp>
      <p:sp>
        <p:nvSpPr>
          <p:cNvPr id="48" name="Date Placeholder 47"/>
          <p:cNvSpPr>
            <a:spLocks noGrp="1"/>
          </p:cNvSpPr>
          <p:nvPr>
            <p:ph type="dt" sz="half" idx="10"/>
          </p:nvPr>
        </p:nvSpPr>
        <p:spPr/>
        <p:txBody>
          <a:bodyPr/>
          <a:lstStyle/>
          <a:p>
            <a:pPr>
              <a:defRPr/>
            </a:pPr>
            <a:r>
              <a:rPr lang="en-US" smtClean="0"/>
              <a:t>(Nov. 2012)</a:t>
            </a:r>
            <a:endParaRPr lang="en-US" dirty="0"/>
          </a:p>
        </p:txBody>
      </p:sp>
      <p:sp>
        <p:nvSpPr>
          <p:cNvPr id="47" name="Footer Placeholder 46"/>
          <p:cNvSpPr>
            <a:spLocks noGrp="1"/>
          </p:cNvSpPr>
          <p:nvPr>
            <p:ph type="ftr" sz="quarter" idx="11"/>
          </p:nvPr>
        </p:nvSpPr>
        <p:spPr/>
        <p:txBody>
          <a:bodyPr/>
          <a:lstStyle/>
          <a:p>
            <a:pPr>
              <a:defRPr/>
            </a:pPr>
            <a:r>
              <a:rPr lang="en-US" dirty="0" smtClean="0"/>
              <a:t>GSA Annual Meeting</a:t>
            </a:r>
            <a:endParaRPr lang="en-US" dirty="0"/>
          </a:p>
        </p:txBody>
      </p:sp>
      <p:grpSp>
        <p:nvGrpSpPr>
          <p:cNvPr id="21" name="Group 20"/>
          <p:cNvGrpSpPr/>
          <p:nvPr/>
        </p:nvGrpSpPr>
        <p:grpSpPr>
          <a:xfrm>
            <a:off x="4427984" y="1559107"/>
            <a:ext cx="4464496" cy="4176464"/>
            <a:chOff x="4067944" y="1484784"/>
            <a:chExt cx="4464496" cy="4176464"/>
          </a:xfrm>
        </p:grpSpPr>
        <p:sp>
          <p:nvSpPr>
            <p:cNvPr id="5" name="Rectangle 4"/>
            <p:cNvSpPr/>
            <p:nvPr/>
          </p:nvSpPr>
          <p:spPr>
            <a:xfrm>
              <a:off x="4067944" y="2636912"/>
              <a:ext cx="1656184"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Specimen Acquisition</a:t>
              </a:r>
              <a:endParaRPr lang="en-US" dirty="0">
                <a:solidFill>
                  <a:schemeClr val="tx1"/>
                </a:solidFill>
              </a:endParaRPr>
            </a:p>
          </p:txBody>
        </p:sp>
        <p:sp>
          <p:nvSpPr>
            <p:cNvPr id="6" name="Rectangle 5"/>
            <p:cNvSpPr/>
            <p:nvPr/>
          </p:nvSpPr>
          <p:spPr>
            <a:xfrm>
              <a:off x="6588224" y="1484784"/>
              <a:ext cx="1656184"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Users</a:t>
              </a:r>
              <a:endParaRPr lang="en-US" dirty="0">
                <a:solidFill>
                  <a:schemeClr val="tx1"/>
                </a:solidFill>
              </a:endParaRPr>
            </a:p>
          </p:txBody>
        </p:sp>
        <p:sp>
          <p:nvSpPr>
            <p:cNvPr id="7" name="Rectangle 6"/>
            <p:cNvSpPr/>
            <p:nvPr/>
          </p:nvSpPr>
          <p:spPr>
            <a:xfrm>
              <a:off x="6588224" y="5013176"/>
              <a:ext cx="1656184"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Human Intelligence</a:t>
              </a:r>
              <a:endParaRPr lang="en-US" dirty="0">
                <a:solidFill>
                  <a:schemeClr val="tx1"/>
                </a:solidFill>
              </a:endParaRPr>
            </a:p>
          </p:txBody>
        </p:sp>
        <p:sp>
          <p:nvSpPr>
            <p:cNvPr id="8" name="Rectangle 7"/>
            <p:cNvSpPr/>
            <p:nvPr/>
          </p:nvSpPr>
          <p:spPr>
            <a:xfrm>
              <a:off x="6588224" y="3789040"/>
              <a:ext cx="1656184"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Computer Intelligence</a:t>
              </a:r>
              <a:endParaRPr lang="en-US" dirty="0">
                <a:solidFill>
                  <a:schemeClr val="tx1"/>
                </a:solidFill>
              </a:endParaRPr>
            </a:p>
          </p:txBody>
        </p:sp>
        <p:sp>
          <p:nvSpPr>
            <p:cNvPr id="9" name="Oval 8"/>
            <p:cNvSpPr/>
            <p:nvPr/>
          </p:nvSpPr>
          <p:spPr>
            <a:xfrm>
              <a:off x="6300192" y="2564904"/>
              <a:ext cx="2232248"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Knowledge Base</a:t>
              </a:r>
              <a:endParaRPr lang="en-US" dirty="0">
                <a:solidFill>
                  <a:schemeClr val="tx1"/>
                </a:solidFill>
              </a:endParaRPr>
            </a:p>
          </p:txBody>
        </p:sp>
        <p:cxnSp>
          <p:nvCxnSpPr>
            <p:cNvPr id="19" name="Straight Arrow Connector 18"/>
            <p:cNvCxnSpPr>
              <a:stCxn id="5" idx="3"/>
              <a:endCxn id="9" idx="2"/>
            </p:cNvCxnSpPr>
            <p:nvPr/>
          </p:nvCxnSpPr>
          <p:spPr>
            <a:xfrm>
              <a:off x="5724128" y="2924944"/>
              <a:ext cx="57606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0"/>
              <a:endCxn id="6" idx="2"/>
            </p:cNvCxnSpPr>
            <p:nvPr/>
          </p:nvCxnSpPr>
          <p:spPr>
            <a:xfrm rot="5400000" flipH="1" flipV="1">
              <a:off x="7200292" y="2348880"/>
              <a:ext cx="43204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695442" y="3537012"/>
              <a:ext cx="504850"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6659438" y="4725144"/>
              <a:ext cx="57606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7669138" y="4725144"/>
              <a:ext cx="57606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7703951" y="3537409"/>
              <a:ext cx="50485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4571206" y="2276078"/>
              <a:ext cx="72008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CA" dirty="0" smtClean="0">
                <a:solidFill>
                  <a:schemeClr val="tx2">
                    <a:satMod val="200000"/>
                  </a:schemeClr>
                </a:solidFill>
              </a:rPr>
              <a:t>Outline</a:t>
            </a:r>
            <a:endParaRPr lang="en-US" dirty="0">
              <a:solidFill>
                <a:schemeClr val="tx2">
                  <a:satMod val="200000"/>
                </a:schemeClr>
              </a:solidFill>
            </a:endParaRPr>
          </a:p>
        </p:txBody>
      </p:sp>
      <p:sp>
        <p:nvSpPr>
          <p:cNvPr id="9219" name="Content Placeholder 2"/>
          <p:cNvSpPr>
            <a:spLocks noGrp="1"/>
          </p:cNvSpPr>
          <p:nvPr>
            <p:ph idx="1"/>
          </p:nvPr>
        </p:nvSpPr>
        <p:spPr/>
        <p:txBody>
          <a:bodyPr/>
          <a:lstStyle/>
          <a:p>
            <a:r>
              <a:rPr lang="en-CA" sz="2800" dirty="0" smtClean="0"/>
              <a:t>Introduction</a:t>
            </a:r>
          </a:p>
          <a:p>
            <a:r>
              <a:rPr lang="en-CA" sz="2800" dirty="0" smtClean="0"/>
              <a:t>Iterative and Incremental Development</a:t>
            </a:r>
          </a:p>
          <a:p>
            <a:r>
              <a:rPr lang="en-CA" sz="2800" dirty="0" smtClean="0"/>
              <a:t>Human Interaction</a:t>
            </a:r>
          </a:p>
          <a:p>
            <a:r>
              <a:rPr lang="en-CA" sz="2800" dirty="0" smtClean="0"/>
              <a:t>Computation Algorithms</a:t>
            </a:r>
          </a:p>
          <a:p>
            <a:r>
              <a:rPr lang="en-CA" sz="2800" dirty="0" smtClean="0"/>
              <a:t>Conclusion</a:t>
            </a:r>
            <a:endParaRPr lang="en-US" sz="2800" dirty="0" smtClean="0"/>
          </a:p>
        </p:txBody>
      </p:sp>
      <p:sp>
        <p:nvSpPr>
          <p:cNvPr id="5" name="Date Placeholder 4"/>
          <p:cNvSpPr>
            <a:spLocks noGrp="1"/>
          </p:cNvSpPr>
          <p:nvPr>
            <p:ph type="dt" sz="half" idx="10"/>
          </p:nvPr>
        </p:nvSpPr>
        <p:spPr/>
        <p:txBody>
          <a:bodyPr/>
          <a:lstStyle/>
          <a:p>
            <a:pPr>
              <a:defRPr/>
            </a:pPr>
            <a:r>
              <a:rPr lang="en-US" smtClean="0"/>
              <a:t>(Nov. 2012)</a:t>
            </a:r>
            <a:endParaRPr lang="en-US" dirty="0"/>
          </a:p>
        </p:txBody>
      </p:sp>
      <p:sp>
        <p:nvSpPr>
          <p:cNvPr id="4" name="Footer Placeholder 3"/>
          <p:cNvSpPr>
            <a:spLocks noGrp="1"/>
          </p:cNvSpPr>
          <p:nvPr>
            <p:ph type="ftr" sz="quarter" idx="11"/>
          </p:nvPr>
        </p:nvSpPr>
        <p:spPr/>
        <p:txBody>
          <a:bodyPr/>
          <a:lstStyle/>
          <a:p>
            <a:pPr>
              <a:defRPr/>
            </a:pPr>
            <a:r>
              <a:rPr lang="en-US" smtClean="0"/>
              <a:t>GSA Annual Meeting</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924944"/>
            <a:ext cx="7772400" cy="914400"/>
          </a:xfrm>
        </p:spPr>
        <p:txBody>
          <a:bodyPr/>
          <a:lstStyle/>
          <a:p>
            <a:r>
              <a:rPr lang="en-CA" dirty="0" smtClean="0"/>
              <a:t>Computation Algorithms</a:t>
            </a:r>
            <a:endParaRPr lang="en-US" dirty="0"/>
          </a:p>
        </p:txBody>
      </p:sp>
      <p:sp>
        <p:nvSpPr>
          <p:cNvPr id="3" name="Footer Placeholder 2"/>
          <p:cNvSpPr>
            <a:spLocks noGrp="1"/>
          </p:cNvSpPr>
          <p:nvPr>
            <p:ph type="ftr" sz="quarter" idx="11"/>
          </p:nvPr>
        </p:nvSpPr>
        <p:spPr/>
        <p:txBody>
          <a:bodyPr/>
          <a:lstStyle/>
          <a:p>
            <a:pPr>
              <a:defRPr/>
            </a:pPr>
            <a:r>
              <a:rPr lang="en-US" smtClean="0"/>
              <a:t>GSA Annual Meeting</a:t>
            </a:r>
            <a:endParaRPr lang="en-US"/>
          </a:p>
        </p:txBody>
      </p:sp>
      <p:sp>
        <p:nvSpPr>
          <p:cNvPr id="4" name="Date Placeholder 3"/>
          <p:cNvSpPr>
            <a:spLocks noGrp="1"/>
          </p:cNvSpPr>
          <p:nvPr>
            <p:ph type="dt" sz="half" idx="10"/>
          </p:nvPr>
        </p:nvSpPr>
        <p:spPr/>
        <p:txBody>
          <a:bodyPr/>
          <a:lstStyle/>
          <a:p>
            <a:pPr>
              <a:defRPr/>
            </a:pPr>
            <a:r>
              <a:rPr lang="en-US" smtClean="0"/>
              <a:t>(Nov. 2012)</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Computation Algorithms:</a:t>
            </a:r>
            <a:br>
              <a:rPr lang="en-CA" dirty="0" smtClean="0"/>
            </a:br>
            <a:r>
              <a:rPr lang="en-CA" dirty="0" smtClean="0"/>
              <a:t>Overview</a:t>
            </a:r>
            <a:endParaRPr lang="en-CA" dirty="0"/>
          </a:p>
        </p:txBody>
      </p:sp>
      <p:sp>
        <p:nvSpPr>
          <p:cNvPr id="3" name="Content Placeholder 2"/>
          <p:cNvSpPr>
            <a:spLocks noGrp="1"/>
          </p:cNvSpPr>
          <p:nvPr>
            <p:ph idx="1"/>
          </p:nvPr>
        </p:nvSpPr>
        <p:spPr/>
        <p:txBody>
          <a:bodyPr/>
          <a:lstStyle/>
          <a:p>
            <a:r>
              <a:rPr lang="en-CA" sz="2800" dirty="0" smtClean="0"/>
              <a:t>While a website is the frontend of the Microfossil Quest, a new dynamic hierarchical identification (DHI) algorithm forms the backend. It uses:</a:t>
            </a:r>
          </a:p>
          <a:p>
            <a:pPr lvl="1"/>
            <a:r>
              <a:rPr lang="en-CA" dirty="0" smtClean="0"/>
              <a:t>Unsupervised and supervised learning;</a:t>
            </a:r>
          </a:p>
          <a:p>
            <a:pPr lvl="1"/>
            <a:r>
              <a:rPr lang="en-CA" dirty="0" smtClean="0"/>
              <a:t>Dynamic and hierarchical learning.</a:t>
            </a:r>
          </a:p>
          <a:p>
            <a:r>
              <a:rPr lang="en-CA" sz="2800" dirty="0" smtClean="0"/>
              <a:t>Testing was done with materials (250 specimens) described in </a:t>
            </a:r>
            <a:r>
              <a:rPr lang="en-CA" sz="2800" i="1" dirty="0" smtClean="0"/>
              <a:t>Marine Micropaleontology</a:t>
            </a:r>
            <a:r>
              <a:rPr lang="en-CA" sz="2800" dirty="0" smtClean="0"/>
              <a:t> (2009).</a:t>
            </a:r>
          </a:p>
          <a:p>
            <a:r>
              <a:rPr lang="en-CA" sz="2800" dirty="0" smtClean="0"/>
              <a:t>Validation was done in comparison to the k-nearest neighbours (KNN) algorithm.</a:t>
            </a:r>
          </a:p>
        </p:txBody>
      </p:sp>
      <p:sp>
        <p:nvSpPr>
          <p:cNvPr id="5" name="Date Placeholder 4"/>
          <p:cNvSpPr>
            <a:spLocks noGrp="1"/>
          </p:cNvSpPr>
          <p:nvPr>
            <p:ph type="dt" sz="half" idx="10"/>
          </p:nvPr>
        </p:nvSpPr>
        <p:spPr/>
        <p:txBody>
          <a:bodyPr/>
          <a:lstStyle/>
          <a:p>
            <a:pPr>
              <a:defRPr/>
            </a:pPr>
            <a:r>
              <a:rPr lang="en-US" smtClean="0"/>
              <a:t>(Nov. 2012)</a:t>
            </a:r>
            <a:endParaRPr lang="en-US" dirty="0"/>
          </a:p>
        </p:txBody>
      </p:sp>
      <p:sp>
        <p:nvSpPr>
          <p:cNvPr id="4" name="Footer Placeholder 3"/>
          <p:cNvSpPr>
            <a:spLocks noGrp="1"/>
          </p:cNvSpPr>
          <p:nvPr>
            <p:ph type="ftr" sz="quarter" idx="11"/>
          </p:nvPr>
        </p:nvSpPr>
        <p:spPr/>
        <p:txBody>
          <a:bodyPr/>
          <a:lstStyle/>
          <a:p>
            <a:pPr>
              <a:defRPr/>
            </a:pPr>
            <a:r>
              <a:rPr lang="en-US" smtClean="0"/>
              <a:t>GSA Annual Meeting</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Computation Algorithms:</a:t>
            </a:r>
            <a:br>
              <a:rPr lang="en-CA" dirty="0" smtClean="0"/>
            </a:br>
            <a:r>
              <a:rPr lang="en-CA" dirty="0" smtClean="0"/>
              <a:t>Unsupervised Learning</a:t>
            </a:r>
            <a:endParaRPr lang="en-CA" dirty="0"/>
          </a:p>
        </p:txBody>
      </p:sp>
      <p:sp>
        <p:nvSpPr>
          <p:cNvPr id="3" name="Content Placeholder 2"/>
          <p:cNvSpPr>
            <a:spLocks noGrp="1"/>
          </p:cNvSpPr>
          <p:nvPr>
            <p:ph idx="1"/>
          </p:nvPr>
        </p:nvSpPr>
        <p:spPr/>
        <p:txBody>
          <a:bodyPr/>
          <a:lstStyle/>
          <a:p>
            <a:r>
              <a:rPr lang="en-CA" sz="2800" dirty="0" smtClean="0"/>
              <a:t>Assumes that similar looking specimens are more likely to have similar identifications.</a:t>
            </a:r>
          </a:p>
          <a:p>
            <a:r>
              <a:rPr lang="en-CA" sz="2800" dirty="0" smtClean="0"/>
              <a:t>Organizes all specimens automatically using agglomerative hierarchical clustering (AHC).</a:t>
            </a:r>
          </a:p>
          <a:p>
            <a:r>
              <a:rPr lang="en-CA" sz="2800" dirty="0" smtClean="0"/>
              <a:t>Uses invariant transform to factor out position, rotation, and scale, and correlation coefficients to estimate similarity of specimen pairs.</a:t>
            </a:r>
          </a:p>
          <a:p>
            <a:r>
              <a:rPr lang="en-CA" sz="2800" dirty="0" smtClean="0"/>
              <a:t>Visualized with trees, although AHC algorithm may be computed efficiently with matrices.</a:t>
            </a:r>
            <a:endParaRPr lang="en-CA" sz="2800" dirty="0"/>
          </a:p>
        </p:txBody>
      </p:sp>
      <p:sp>
        <p:nvSpPr>
          <p:cNvPr id="5" name="Date Placeholder 4"/>
          <p:cNvSpPr>
            <a:spLocks noGrp="1"/>
          </p:cNvSpPr>
          <p:nvPr>
            <p:ph type="dt" sz="half" idx="10"/>
          </p:nvPr>
        </p:nvSpPr>
        <p:spPr/>
        <p:txBody>
          <a:bodyPr/>
          <a:lstStyle/>
          <a:p>
            <a:pPr>
              <a:defRPr/>
            </a:pPr>
            <a:r>
              <a:rPr lang="en-US" smtClean="0"/>
              <a:t>(Nov. 2012)</a:t>
            </a:r>
            <a:endParaRPr lang="en-US" dirty="0"/>
          </a:p>
        </p:txBody>
      </p:sp>
      <p:sp>
        <p:nvSpPr>
          <p:cNvPr id="4" name="Footer Placeholder 3"/>
          <p:cNvSpPr>
            <a:spLocks noGrp="1"/>
          </p:cNvSpPr>
          <p:nvPr>
            <p:ph type="ftr" sz="quarter" idx="11"/>
          </p:nvPr>
        </p:nvSpPr>
        <p:spPr/>
        <p:txBody>
          <a:bodyPr/>
          <a:lstStyle/>
          <a:p>
            <a:pPr>
              <a:defRPr/>
            </a:pPr>
            <a:r>
              <a:rPr lang="en-US" smtClean="0"/>
              <a:t>GSA Annual Meeting</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539552" y="2060848"/>
            <a:ext cx="4176464" cy="403244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dirty="0" smtClean="0"/>
              <a:t>Computation Algorithms: Unsupervised Learning</a:t>
            </a:r>
            <a:endParaRPr lang="en-US" dirty="0"/>
          </a:p>
        </p:txBody>
      </p:sp>
      <p:sp>
        <p:nvSpPr>
          <p:cNvPr id="42" name="Date Placeholder 41"/>
          <p:cNvSpPr>
            <a:spLocks noGrp="1"/>
          </p:cNvSpPr>
          <p:nvPr>
            <p:ph type="dt" sz="half" idx="10"/>
          </p:nvPr>
        </p:nvSpPr>
        <p:spPr/>
        <p:txBody>
          <a:bodyPr/>
          <a:lstStyle/>
          <a:p>
            <a:pPr>
              <a:defRPr/>
            </a:pPr>
            <a:r>
              <a:rPr lang="en-US" smtClean="0"/>
              <a:t>(Nov. 2012)</a:t>
            </a:r>
            <a:endParaRPr lang="en-US" dirty="0"/>
          </a:p>
        </p:txBody>
      </p:sp>
      <p:sp>
        <p:nvSpPr>
          <p:cNvPr id="41" name="Footer Placeholder 40"/>
          <p:cNvSpPr>
            <a:spLocks noGrp="1"/>
          </p:cNvSpPr>
          <p:nvPr>
            <p:ph type="ftr" sz="quarter" idx="11"/>
          </p:nvPr>
        </p:nvSpPr>
        <p:spPr/>
        <p:txBody>
          <a:bodyPr/>
          <a:lstStyle/>
          <a:p>
            <a:pPr>
              <a:defRPr/>
            </a:pPr>
            <a:r>
              <a:rPr lang="en-US" smtClean="0"/>
              <a:t>GSA Annual Meeting</a:t>
            </a:r>
            <a:endParaRPr lang="en-US"/>
          </a:p>
        </p:txBody>
      </p:sp>
      <p:sp>
        <p:nvSpPr>
          <p:cNvPr id="22" name="Freeform 21"/>
          <p:cNvSpPr/>
          <p:nvPr/>
        </p:nvSpPr>
        <p:spPr>
          <a:xfrm rot="11388367">
            <a:off x="1021510" y="2934459"/>
            <a:ext cx="3163070" cy="2404211"/>
          </a:xfrm>
          <a:custGeom>
            <a:avLst/>
            <a:gdLst>
              <a:gd name="connsiteX0" fmla="*/ 2982847 w 5976664"/>
              <a:gd name="connsiteY0" fmla="*/ 4 h 4509120"/>
              <a:gd name="connsiteX1" fmla="*/ 4801665 w 5976664"/>
              <a:gd name="connsiteY1" fmla="*/ 462520 h 4509120"/>
              <a:gd name="connsiteX2" fmla="*/ 5976131 w 5976664"/>
              <a:gd name="connsiteY2" fmla="*/ 2297123 h 4509120"/>
              <a:gd name="connsiteX3" fmla="*/ 2988332 w 5976664"/>
              <a:gd name="connsiteY3" fmla="*/ 2254560 h 4509120"/>
              <a:gd name="connsiteX4" fmla="*/ 2982847 w 5976664"/>
              <a:gd name="connsiteY4" fmla="*/ 4 h 4509120"/>
              <a:gd name="connsiteX0" fmla="*/ 2982847 w 5976664"/>
              <a:gd name="connsiteY0" fmla="*/ 4 h 4509120"/>
              <a:gd name="connsiteX1" fmla="*/ 4801665 w 5976664"/>
              <a:gd name="connsiteY1" fmla="*/ 462520 h 4509120"/>
              <a:gd name="connsiteX2" fmla="*/ 5976131 w 5976664"/>
              <a:gd name="connsiteY2" fmla="*/ 2297123 h 4509120"/>
              <a:gd name="connsiteX0" fmla="*/ 0 w 3011247"/>
              <a:gd name="connsiteY0" fmla="*/ 910 h 2298029"/>
              <a:gd name="connsiteX1" fmla="*/ 1818818 w 3011247"/>
              <a:gd name="connsiteY1" fmla="*/ 463426 h 2298029"/>
              <a:gd name="connsiteX2" fmla="*/ 2993284 w 3011247"/>
              <a:gd name="connsiteY2" fmla="*/ 2298029 h 2298029"/>
              <a:gd name="connsiteX3" fmla="*/ 5485 w 3011247"/>
              <a:gd name="connsiteY3" fmla="*/ 2255466 h 2298029"/>
              <a:gd name="connsiteX4" fmla="*/ 0 w 3011247"/>
              <a:gd name="connsiteY4" fmla="*/ 910 h 2298029"/>
              <a:gd name="connsiteX0" fmla="*/ 78375 w 3011247"/>
              <a:gd name="connsiteY0" fmla="*/ 44787 h 2298029"/>
              <a:gd name="connsiteX1" fmla="*/ 1818818 w 3011247"/>
              <a:gd name="connsiteY1" fmla="*/ 463426 h 2298029"/>
              <a:gd name="connsiteX2" fmla="*/ 2993284 w 3011247"/>
              <a:gd name="connsiteY2" fmla="*/ 2298029 h 2298029"/>
              <a:gd name="connsiteX0" fmla="*/ 0 w 3011247"/>
              <a:gd name="connsiteY0" fmla="*/ 910 h 2298029"/>
              <a:gd name="connsiteX1" fmla="*/ 1818818 w 3011247"/>
              <a:gd name="connsiteY1" fmla="*/ 463426 h 2298029"/>
              <a:gd name="connsiteX2" fmla="*/ 2993284 w 3011247"/>
              <a:gd name="connsiteY2" fmla="*/ 2298029 h 2298029"/>
              <a:gd name="connsiteX3" fmla="*/ 5485 w 3011247"/>
              <a:gd name="connsiteY3" fmla="*/ 2255466 h 2298029"/>
              <a:gd name="connsiteX4" fmla="*/ 0 w 3011247"/>
              <a:gd name="connsiteY4" fmla="*/ 910 h 2298029"/>
              <a:gd name="connsiteX0" fmla="*/ 78375 w 3011247"/>
              <a:gd name="connsiteY0" fmla="*/ 44787 h 2298029"/>
              <a:gd name="connsiteX1" fmla="*/ 1818818 w 3011247"/>
              <a:gd name="connsiteY1" fmla="*/ 463426 h 2298029"/>
              <a:gd name="connsiteX2" fmla="*/ 2677137 w 3011247"/>
              <a:gd name="connsiteY2" fmla="*/ 347319 h 2298029"/>
              <a:gd name="connsiteX3" fmla="*/ 2993284 w 3011247"/>
              <a:gd name="connsiteY3" fmla="*/ 2298029 h 2298029"/>
              <a:gd name="connsiteX0" fmla="*/ 0 w 3011247"/>
              <a:gd name="connsiteY0" fmla="*/ 418705 h 2715824"/>
              <a:gd name="connsiteX1" fmla="*/ 1818818 w 3011247"/>
              <a:gd name="connsiteY1" fmla="*/ 881221 h 2715824"/>
              <a:gd name="connsiteX2" fmla="*/ 2993284 w 3011247"/>
              <a:gd name="connsiteY2" fmla="*/ 2715824 h 2715824"/>
              <a:gd name="connsiteX3" fmla="*/ 5485 w 3011247"/>
              <a:gd name="connsiteY3" fmla="*/ 2673261 h 2715824"/>
              <a:gd name="connsiteX4" fmla="*/ 0 w 3011247"/>
              <a:gd name="connsiteY4" fmla="*/ 418705 h 2715824"/>
              <a:gd name="connsiteX0" fmla="*/ 78375 w 3011247"/>
              <a:gd name="connsiteY0" fmla="*/ 462582 h 2715824"/>
              <a:gd name="connsiteX1" fmla="*/ 1996433 w 3011247"/>
              <a:gd name="connsiteY1" fmla="*/ 300865 h 2715824"/>
              <a:gd name="connsiteX2" fmla="*/ 2677137 w 3011247"/>
              <a:gd name="connsiteY2" fmla="*/ 765114 h 2715824"/>
              <a:gd name="connsiteX3" fmla="*/ 2993284 w 3011247"/>
              <a:gd name="connsiteY3" fmla="*/ 2715824 h 2715824"/>
              <a:gd name="connsiteX0" fmla="*/ 0 w 3011247"/>
              <a:gd name="connsiteY0" fmla="*/ 197331 h 2494450"/>
              <a:gd name="connsiteX1" fmla="*/ 1818818 w 3011247"/>
              <a:gd name="connsiteY1" fmla="*/ 659847 h 2494450"/>
              <a:gd name="connsiteX2" fmla="*/ 2993284 w 3011247"/>
              <a:gd name="connsiteY2" fmla="*/ 2494450 h 2494450"/>
              <a:gd name="connsiteX3" fmla="*/ 5485 w 3011247"/>
              <a:gd name="connsiteY3" fmla="*/ 2451887 h 2494450"/>
              <a:gd name="connsiteX4" fmla="*/ 0 w 3011247"/>
              <a:gd name="connsiteY4" fmla="*/ 197331 h 2494450"/>
              <a:gd name="connsiteX0" fmla="*/ 78375 w 3011247"/>
              <a:gd name="connsiteY0" fmla="*/ 241208 h 2494450"/>
              <a:gd name="connsiteX1" fmla="*/ 943133 w 3011247"/>
              <a:gd name="connsiteY1" fmla="*/ 38783 h 2494450"/>
              <a:gd name="connsiteX2" fmla="*/ 1996433 w 3011247"/>
              <a:gd name="connsiteY2" fmla="*/ 79491 h 2494450"/>
              <a:gd name="connsiteX3" fmla="*/ 2677137 w 3011247"/>
              <a:gd name="connsiteY3" fmla="*/ 543740 h 2494450"/>
              <a:gd name="connsiteX4" fmla="*/ 2993284 w 3011247"/>
              <a:gd name="connsiteY4" fmla="*/ 2494450 h 2494450"/>
              <a:gd name="connsiteX0" fmla="*/ 0 w 3011247"/>
              <a:gd name="connsiteY0" fmla="*/ 267487 h 2564606"/>
              <a:gd name="connsiteX1" fmla="*/ 1818818 w 3011247"/>
              <a:gd name="connsiteY1" fmla="*/ 730003 h 2564606"/>
              <a:gd name="connsiteX2" fmla="*/ 2993284 w 3011247"/>
              <a:gd name="connsiteY2" fmla="*/ 2564606 h 2564606"/>
              <a:gd name="connsiteX3" fmla="*/ 5485 w 3011247"/>
              <a:gd name="connsiteY3" fmla="*/ 2522043 h 2564606"/>
              <a:gd name="connsiteX4" fmla="*/ 0 w 3011247"/>
              <a:gd name="connsiteY4" fmla="*/ 267487 h 2564606"/>
              <a:gd name="connsiteX0" fmla="*/ 78375 w 3011247"/>
              <a:gd name="connsiteY0" fmla="*/ 311364 h 2564606"/>
              <a:gd name="connsiteX1" fmla="*/ 943133 w 3011247"/>
              <a:gd name="connsiteY1" fmla="*/ 108939 h 2564606"/>
              <a:gd name="connsiteX2" fmla="*/ 1983894 w 3011247"/>
              <a:gd name="connsiteY2" fmla="*/ 79491 h 2564606"/>
              <a:gd name="connsiteX3" fmla="*/ 2677137 w 3011247"/>
              <a:gd name="connsiteY3" fmla="*/ 613896 h 2564606"/>
              <a:gd name="connsiteX4" fmla="*/ 2993284 w 3011247"/>
              <a:gd name="connsiteY4" fmla="*/ 2564606 h 2564606"/>
              <a:gd name="connsiteX0" fmla="*/ 0 w 3123025"/>
              <a:gd name="connsiteY0" fmla="*/ 267487 h 2564606"/>
              <a:gd name="connsiteX1" fmla="*/ 1818818 w 3123025"/>
              <a:gd name="connsiteY1" fmla="*/ 730003 h 2564606"/>
              <a:gd name="connsiteX2" fmla="*/ 2993284 w 3123025"/>
              <a:gd name="connsiteY2" fmla="*/ 2564606 h 2564606"/>
              <a:gd name="connsiteX3" fmla="*/ 5485 w 3123025"/>
              <a:gd name="connsiteY3" fmla="*/ 2522043 h 2564606"/>
              <a:gd name="connsiteX4" fmla="*/ 0 w 3123025"/>
              <a:gd name="connsiteY4" fmla="*/ 267487 h 2564606"/>
              <a:gd name="connsiteX0" fmla="*/ 78375 w 3123025"/>
              <a:gd name="connsiteY0" fmla="*/ 311364 h 2564606"/>
              <a:gd name="connsiteX1" fmla="*/ 943133 w 3123025"/>
              <a:gd name="connsiteY1" fmla="*/ 108939 h 2564606"/>
              <a:gd name="connsiteX2" fmla="*/ 1983894 w 3123025"/>
              <a:gd name="connsiteY2" fmla="*/ 79491 h 2564606"/>
              <a:gd name="connsiteX3" fmla="*/ 2677137 w 3123025"/>
              <a:gd name="connsiteY3" fmla="*/ 613896 h 2564606"/>
              <a:gd name="connsiteX4" fmla="*/ 3070334 w 3123025"/>
              <a:gd name="connsiteY4" fmla="*/ 1559716 h 2564606"/>
              <a:gd name="connsiteX5" fmla="*/ 2993284 w 3123025"/>
              <a:gd name="connsiteY5" fmla="*/ 2564606 h 2564606"/>
              <a:gd name="connsiteX0" fmla="*/ 0 w 3074211"/>
              <a:gd name="connsiteY0" fmla="*/ 267487 h 2564606"/>
              <a:gd name="connsiteX1" fmla="*/ 1818818 w 3074211"/>
              <a:gd name="connsiteY1" fmla="*/ 730003 h 2564606"/>
              <a:gd name="connsiteX2" fmla="*/ 2993284 w 3074211"/>
              <a:gd name="connsiteY2" fmla="*/ 2564606 h 2564606"/>
              <a:gd name="connsiteX3" fmla="*/ 5485 w 3074211"/>
              <a:gd name="connsiteY3" fmla="*/ 2522043 h 2564606"/>
              <a:gd name="connsiteX4" fmla="*/ 0 w 3074211"/>
              <a:gd name="connsiteY4" fmla="*/ 267487 h 2564606"/>
              <a:gd name="connsiteX0" fmla="*/ 78375 w 3074211"/>
              <a:gd name="connsiteY0" fmla="*/ 311364 h 2564606"/>
              <a:gd name="connsiteX1" fmla="*/ 943133 w 3074211"/>
              <a:gd name="connsiteY1" fmla="*/ 108939 h 2564606"/>
              <a:gd name="connsiteX2" fmla="*/ 1983894 w 3074211"/>
              <a:gd name="connsiteY2" fmla="*/ 79491 h 2564606"/>
              <a:gd name="connsiteX3" fmla="*/ 2677137 w 3074211"/>
              <a:gd name="connsiteY3" fmla="*/ 613896 h 2564606"/>
              <a:gd name="connsiteX4" fmla="*/ 2970020 w 3074211"/>
              <a:gd name="connsiteY4" fmla="*/ 998460 h 2564606"/>
              <a:gd name="connsiteX5" fmla="*/ 3070334 w 3074211"/>
              <a:gd name="connsiteY5" fmla="*/ 1559716 h 2564606"/>
              <a:gd name="connsiteX6" fmla="*/ 2993284 w 3074211"/>
              <a:gd name="connsiteY6" fmla="*/ 2564606 h 2564606"/>
              <a:gd name="connsiteX0" fmla="*/ 0 w 3074211"/>
              <a:gd name="connsiteY0" fmla="*/ 267487 h 2564606"/>
              <a:gd name="connsiteX1" fmla="*/ 1818818 w 3074211"/>
              <a:gd name="connsiteY1" fmla="*/ 730003 h 2564606"/>
              <a:gd name="connsiteX2" fmla="*/ 2993284 w 3074211"/>
              <a:gd name="connsiteY2" fmla="*/ 2564606 h 2564606"/>
              <a:gd name="connsiteX3" fmla="*/ 5485 w 3074211"/>
              <a:gd name="connsiteY3" fmla="*/ 2522043 h 2564606"/>
              <a:gd name="connsiteX4" fmla="*/ 0 w 3074211"/>
              <a:gd name="connsiteY4" fmla="*/ 267487 h 2564606"/>
              <a:gd name="connsiteX0" fmla="*/ 78375 w 3074211"/>
              <a:gd name="connsiteY0" fmla="*/ 311364 h 2564606"/>
              <a:gd name="connsiteX1" fmla="*/ 943133 w 3074211"/>
              <a:gd name="connsiteY1" fmla="*/ 108939 h 2564606"/>
              <a:gd name="connsiteX2" fmla="*/ 1983894 w 3074211"/>
              <a:gd name="connsiteY2" fmla="*/ 79491 h 2564606"/>
              <a:gd name="connsiteX3" fmla="*/ 2749686 w 3074211"/>
              <a:gd name="connsiteY3" fmla="*/ 601770 h 2564606"/>
              <a:gd name="connsiteX4" fmla="*/ 2970020 w 3074211"/>
              <a:gd name="connsiteY4" fmla="*/ 998460 h 2564606"/>
              <a:gd name="connsiteX5" fmla="*/ 3070334 w 3074211"/>
              <a:gd name="connsiteY5" fmla="*/ 1559716 h 2564606"/>
              <a:gd name="connsiteX6" fmla="*/ 2993284 w 3074211"/>
              <a:gd name="connsiteY6" fmla="*/ 2564606 h 2564606"/>
              <a:gd name="connsiteX0" fmla="*/ 0 w 3074211"/>
              <a:gd name="connsiteY0" fmla="*/ 267487 h 2564606"/>
              <a:gd name="connsiteX1" fmla="*/ 1818818 w 3074211"/>
              <a:gd name="connsiteY1" fmla="*/ 730003 h 2564606"/>
              <a:gd name="connsiteX2" fmla="*/ 2993284 w 3074211"/>
              <a:gd name="connsiteY2" fmla="*/ 2564606 h 2564606"/>
              <a:gd name="connsiteX3" fmla="*/ 5485 w 3074211"/>
              <a:gd name="connsiteY3" fmla="*/ 2522043 h 2564606"/>
              <a:gd name="connsiteX4" fmla="*/ 0 w 3074211"/>
              <a:gd name="connsiteY4" fmla="*/ 267487 h 2564606"/>
              <a:gd name="connsiteX0" fmla="*/ 78375 w 3074211"/>
              <a:gd name="connsiteY0" fmla="*/ 311364 h 2564606"/>
              <a:gd name="connsiteX1" fmla="*/ 943133 w 3074211"/>
              <a:gd name="connsiteY1" fmla="*/ 108939 h 2564606"/>
              <a:gd name="connsiteX2" fmla="*/ 1983894 w 3074211"/>
              <a:gd name="connsiteY2" fmla="*/ 79491 h 2564606"/>
              <a:gd name="connsiteX3" fmla="*/ 2749686 w 3074211"/>
              <a:gd name="connsiteY3" fmla="*/ 601770 h 2564606"/>
              <a:gd name="connsiteX4" fmla="*/ 2970020 w 3074211"/>
              <a:gd name="connsiteY4" fmla="*/ 998460 h 2564606"/>
              <a:gd name="connsiteX5" fmla="*/ 3070334 w 3074211"/>
              <a:gd name="connsiteY5" fmla="*/ 1559716 h 2564606"/>
              <a:gd name="connsiteX6" fmla="*/ 2993284 w 3074211"/>
              <a:gd name="connsiteY6" fmla="*/ 2564606 h 2564606"/>
              <a:gd name="connsiteX0" fmla="*/ 0 w 3074211"/>
              <a:gd name="connsiteY0" fmla="*/ 229426 h 2526545"/>
              <a:gd name="connsiteX1" fmla="*/ 1818818 w 3074211"/>
              <a:gd name="connsiteY1" fmla="*/ 691942 h 2526545"/>
              <a:gd name="connsiteX2" fmla="*/ 2993284 w 3074211"/>
              <a:gd name="connsiteY2" fmla="*/ 2526545 h 2526545"/>
              <a:gd name="connsiteX3" fmla="*/ 5485 w 3074211"/>
              <a:gd name="connsiteY3" fmla="*/ 2483982 h 2526545"/>
              <a:gd name="connsiteX4" fmla="*/ 0 w 3074211"/>
              <a:gd name="connsiteY4" fmla="*/ 229426 h 2526545"/>
              <a:gd name="connsiteX0" fmla="*/ 78375 w 3074211"/>
              <a:gd name="connsiteY0" fmla="*/ 273303 h 2526545"/>
              <a:gd name="connsiteX1" fmla="*/ 943133 w 3074211"/>
              <a:gd name="connsiteY1" fmla="*/ 70878 h 2526545"/>
              <a:gd name="connsiteX2" fmla="*/ 1983894 w 3074211"/>
              <a:gd name="connsiteY2" fmla="*/ 41430 h 2526545"/>
              <a:gd name="connsiteX3" fmla="*/ 2481882 w 3074211"/>
              <a:gd name="connsiteY3" fmla="*/ 319459 h 2526545"/>
              <a:gd name="connsiteX4" fmla="*/ 2749686 w 3074211"/>
              <a:gd name="connsiteY4" fmla="*/ 563709 h 2526545"/>
              <a:gd name="connsiteX5" fmla="*/ 2970020 w 3074211"/>
              <a:gd name="connsiteY5" fmla="*/ 960399 h 2526545"/>
              <a:gd name="connsiteX6" fmla="*/ 3070334 w 3074211"/>
              <a:gd name="connsiteY6" fmla="*/ 1521655 h 2526545"/>
              <a:gd name="connsiteX7" fmla="*/ 2993284 w 3074211"/>
              <a:gd name="connsiteY7" fmla="*/ 2526545 h 2526545"/>
              <a:gd name="connsiteX0" fmla="*/ 0 w 3074211"/>
              <a:gd name="connsiteY0" fmla="*/ 229426 h 2526545"/>
              <a:gd name="connsiteX1" fmla="*/ 1818818 w 3074211"/>
              <a:gd name="connsiteY1" fmla="*/ 691942 h 2526545"/>
              <a:gd name="connsiteX2" fmla="*/ 2993284 w 3074211"/>
              <a:gd name="connsiteY2" fmla="*/ 2526545 h 2526545"/>
              <a:gd name="connsiteX3" fmla="*/ 5485 w 3074211"/>
              <a:gd name="connsiteY3" fmla="*/ 2483982 h 2526545"/>
              <a:gd name="connsiteX4" fmla="*/ 0 w 3074211"/>
              <a:gd name="connsiteY4" fmla="*/ 229426 h 2526545"/>
              <a:gd name="connsiteX0" fmla="*/ 78375 w 3074211"/>
              <a:gd name="connsiteY0" fmla="*/ 273303 h 2526545"/>
              <a:gd name="connsiteX1" fmla="*/ 943133 w 3074211"/>
              <a:gd name="connsiteY1" fmla="*/ 70878 h 2526545"/>
              <a:gd name="connsiteX2" fmla="*/ 1983894 w 3074211"/>
              <a:gd name="connsiteY2" fmla="*/ 41430 h 2526545"/>
              <a:gd name="connsiteX3" fmla="*/ 2481882 w 3074211"/>
              <a:gd name="connsiteY3" fmla="*/ 319459 h 2526545"/>
              <a:gd name="connsiteX4" fmla="*/ 2749686 w 3074211"/>
              <a:gd name="connsiteY4" fmla="*/ 563709 h 2526545"/>
              <a:gd name="connsiteX5" fmla="*/ 2970020 w 3074211"/>
              <a:gd name="connsiteY5" fmla="*/ 960399 h 2526545"/>
              <a:gd name="connsiteX6" fmla="*/ 3070334 w 3074211"/>
              <a:gd name="connsiteY6" fmla="*/ 1521655 h 2526545"/>
              <a:gd name="connsiteX7" fmla="*/ 2993284 w 3074211"/>
              <a:gd name="connsiteY7" fmla="*/ 2526545 h 2526545"/>
              <a:gd name="connsiteX0" fmla="*/ 0 w 3074211"/>
              <a:gd name="connsiteY0" fmla="*/ 215712 h 2512831"/>
              <a:gd name="connsiteX1" fmla="*/ 1818818 w 3074211"/>
              <a:gd name="connsiteY1" fmla="*/ 678228 h 2512831"/>
              <a:gd name="connsiteX2" fmla="*/ 2993284 w 3074211"/>
              <a:gd name="connsiteY2" fmla="*/ 2512831 h 2512831"/>
              <a:gd name="connsiteX3" fmla="*/ 5485 w 3074211"/>
              <a:gd name="connsiteY3" fmla="*/ 2470268 h 2512831"/>
              <a:gd name="connsiteX4" fmla="*/ 0 w 3074211"/>
              <a:gd name="connsiteY4" fmla="*/ 215712 h 2512831"/>
              <a:gd name="connsiteX0" fmla="*/ 78375 w 3074211"/>
              <a:gd name="connsiteY0" fmla="*/ 259589 h 2512831"/>
              <a:gd name="connsiteX1" fmla="*/ 943133 w 3074211"/>
              <a:gd name="connsiteY1" fmla="*/ 57164 h 2512831"/>
              <a:gd name="connsiteX2" fmla="*/ 1983894 w 3074211"/>
              <a:gd name="connsiteY2" fmla="*/ 27716 h 2512831"/>
              <a:gd name="connsiteX3" fmla="*/ 2541892 w 3074211"/>
              <a:gd name="connsiteY3" fmla="*/ 223462 h 2512831"/>
              <a:gd name="connsiteX4" fmla="*/ 2749686 w 3074211"/>
              <a:gd name="connsiteY4" fmla="*/ 549995 h 2512831"/>
              <a:gd name="connsiteX5" fmla="*/ 2970020 w 3074211"/>
              <a:gd name="connsiteY5" fmla="*/ 946685 h 2512831"/>
              <a:gd name="connsiteX6" fmla="*/ 3070334 w 3074211"/>
              <a:gd name="connsiteY6" fmla="*/ 1507941 h 2512831"/>
              <a:gd name="connsiteX7" fmla="*/ 2993284 w 3074211"/>
              <a:gd name="connsiteY7" fmla="*/ 2512831 h 2512831"/>
              <a:gd name="connsiteX0" fmla="*/ 0 w 3074211"/>
              <a:gd name="connsiteY0" fmla="*/ 215712 h 2512831"/>
              <a:gd name="connsiteX1" fmla="*/ 1818818 w 3074211"/>
              <a:gd name="connsiteY1" fmla="*/ 678228 h 2512831"/>
              <a:gd name="connsiteX2" fmla="*/ 2993284 w 3074211"/>
              <a:gd name="connsiteY2" fmla="*/ 2512831 h 2512831"/>
              <a:gd name="connsiteX3" fmla="*/ 5485 w 3074211"/>
              <a:gd name="connsiteY3" fmla="*/ 2470268 h 2512831"/>
              <a:gd name="connsiteX4" fmla="*/ 0 w 3074211"/>
              <a:gd name="connsiteY4" fmla="*/ 215712 h 2512831"/>
              <a:gd name="connsiteX0" fmla="*/ 78375 w 3074211"/>
              <a:gd name="connsiteY0" fmla="*/ 259589 h 2512831"/>
              <a:gd name="connsiteX1" fmla="*/ 943133 w 3074211"/>
              <a:gd name="connsiteY1" fmla="*/ 57164 h 2512831"/>
              <a:gd name="connsiteX2" fmla="*/ 1983894 w 3074211"/>
              <a:gd name="connsiteY2" fmla="*/ 27716 h 2512831"/>
              <a:gd name="connsiteX3" fmla="*/ 2541892 w 3074211"/>
              <a:gd name="connsiteY3" fmla="*/ 223462 h 2512831"/>
              <a:gd name="connsiteX4" fmla="*/ 2554431 w 3074211"/>
              <a:gd name="connsiteY4" fmla="*/ 293619 h 2512831"/>
              <a:gd name="connsiteX5" fmla="*/ 2749686 w 3074211"/>
              <a:gd name="connsiteY5" fmla="*/ 549995 h 2512831"/>
              <a:gd name="connsiteX6" fmla="*/ 2970020 w 3074211"/>
              <a:gd name="connsiteY6" fmla="*/ 946685 h 2512831"/>
              <a:gd name="connsiteX7" fmla="*/ 3070334 w 3074211"/>
              <a:gd name="connsiteY7" fmla="*/ 1507941 h 2512831"/>
              <a:gd name="connsiteX8" fmla="*/ 2993284 w 3074211"/>
              <a:gd name="connsiteY8" fmla="*/ 2512831 h 2512831"/>
              <a:gd name="connsiteX0" fmla="*/ 0 w 3074211"/>
              <a:gd name="connsiteY0" fmla="*/ 217733 h 2514852"/>
              <a:gd name="connsiteX1" fmla="*/ 1818818 w 3074211"/>
              <a:gd name="connsiteY1" fmla="*/ 680249 h 2514852"/>
              <a:gd name="connsiteX2" fmla="*/ 2993284 w 3074211"/>
              <a:gd name="connsiteY2" fmla="*/ 2514852 h 2514852"/>
              <a:gd name="connsiteX3" fmla="*/ 5485 w 3074211"/>
              <a:gd name="connsiteY3" fmla="*/ 2472289 h 2514852"/>
              <a:gd name="connsiteX4" fmla="*/ 0 w 3074211"/>
              <a:gd name="connsiteY4" fmla="*/ 217733 h 2514852"/>
              <a:gd name="connsiteX0" fmla="*/ 78375 w 3074211"/>
              <a:gd name="connsiteY0" fmla="*/ 261610 h 2514852"/>
              <a:gd name="connsiteX1" fmla="*/ 943133 w 3074211"/>
              <a:gd name="connsiteY1" fmla="*/ 59185 h 2514852"/>
              <a:gd name="connsiteX2" fmla="*/ 1983894 w 3074211"/>
              <a:gd name="connsiteY2" fmla="*/ 29737 h 2514852"/>
              <a:gd name="connsiteX3" fmla="*/ 2469343 w 3074211"/>
              <a:gd name="connsiteY3" fmla="*/ 237609 h 2514852"/>
              <a:gd name="connsiteX4" fmla="*/ 2554431 w 3074211"/>
              <a:gd name="connsiteY4" fmla="*/ 295640 h 2514852"/>
              <a:gd name="connsiteX5" fmla="*/ 2749686 w 3074211"/>
              <a:gd name="connsiteY5" fmla="*/ 552016 h 2514852"/>
              <a:gd name="connsiteX6" fmla="*/ 2970020 w 3074211"/>
              <a:gd name="connsiteY6" fmla="*/ 948706 h 2514852"/>
              <a:gd name="connsiteX7" fmla="*/ 3070334 w 3074211"/>
              <a:gd name="connsiteY7" fmla="*/ 1509962 h 2514852"/>
              <a:gd name="connsiteX8" fmla="*/ 2993284 w 3074211"/>
              <a:gd name="connsiteY8" fmla="*/ 2514852 h 2514852"/>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822234 w 3074211"/>
              <a:gd name="connsiteY5" fmla="*/ 539891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822234 w 3074211"/>
              <a:gd name="connsiteY5" fmla="*/ 539891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22234 w 3076458"/>
              <a:gd name="connsiteY5" fmla="*/ 539891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626979 w 3076458"/>
              <a:gd name="connsiteY4" fmla="*/ 283515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08062 h 2505181"/>
              <a:gd name="connsiteX1" fmla="*/ 1818818 w 3076458"/>
              <a:gd name="connsiteY1" fmla="*/ 670578 h 2505181"/>
              <a:gd name="connsiteX2" fmla="*/ 2993284 w 3076458"/>
              <a:gd name="connsiteY2" fmla="*/ 2505181 h 2505181"/>
              <a:gd name="connsiteX3" fmla="*/ 5485 w 3076458"/>
              <a:gd name="connsiteY3" fmla="*/ 2462618 h 2505181"/>
              <a:gd name="connsiteX4" fmla="*/ 0 w 3076458"/>
              <a:gd name="connsiteY4" fmla="*/ 208062 h 2505181"/>
              <a:gd name="connsiteX0" fmla="*/ 78375 w 3076458"/>
              <a:gd name="connsiteY0" fmla="*/ 251939 h 2505181"/>
              <a:gd name="connsiteX1" fmla="*/ 943133 w 3076458"/>
              <a:gd name="connsiteY1" fmla="*/ 49514 h 2505181"/>
              <a:gd name="connsiteX2" fmla="*/ 1983894 w 3076458"/>
              <a:gd name="connsiteY2" fmla="*/ 20065 h 2505181"/>
              <a:gd name="connsiteX3" fmla="*/ 2384255 w 3076458"/>
              <a:gd name="connsiteY3" fmla="*/ 169907 h 2505181"/>
              <a:gd name="connsiteX4" fmla="*/ 2469343 w 3076458"/>
              <a:gd name="connsiteY4" fmla="*/ 227938 h 2505181"/>
              <a:gd name="connsiteX5" fmla="*/ 2626979 w 3076458"/>
              <a:gd name="connsiteY5" fmla="*/ 273843 h 2505181"/>
              <a:gd name="connsiteX6" fmla="*/ 2894783 w 3076458"/>
              <a:gd name="connsiteY6" fmla="*/ 518093 h 2505181"/>
              <a:gd name="connsiteX7" fmla="*/ 3030028 w 3076458"/>
              <a:gd name="connsiteY7" fmla="*/ 856752 h 2505181"/>
              <a:gd name="connsiteX8" fmla="*/ 3070334 w 3076458"/>
              <a:gd name="connsiteY8" fmla="*/ 1500291 h 2505181"/>
              <a:gd name="connsiteX9" fmla="*/ 2993284 w 3076458"/>
              <a:gd name="connsiteY9" fmla="*/ 2505181 h 2505181"/>
              <a:gd name="connsiteX0" fmla="*/ 0 w 3076458"/>
              <a:gd name="connsiteY0" fmla="*/ 208062 h 2505181"/>
              <a:gd name="connsiteX1" fmla="*/ 1818818 w 3076458"/>
              <a:gd name="connsiteY1" fmla="*/ 670578 h 2505181"/>
              <a:gd name="connsiteX2" fmla="*/ 2993284 w 3076458"/>
              <a:gd name="connsiteY2" fmla="*/ 2505181 h 2505181"/>
              <a:gd name="connsiteX3" fmla="*/ 5485 w 3076458"/>
              <a:gd name="connsiteY3" fmla="*/ 2462618 h 2505181"/>
              <a:gd name="connsiteX4" fmla="*/ 0 w 3076458"/>
              <a:gd name="connsiteY4" fmla="*/ 208062 h 2505181"/>
              <a:gd name="connsiteX0" fmla="*/ 78375 w 3076458"/>
              <a:gd name="connsiteY0" fmla="*/ 251939 h 2505181"/>
              <a:gd name="connsiteX1" fmla="*/ 943133 w 3076458"/>
              <a:gd name="connsiteY1" fmla="*/ 49514 h 2505181"/>
              <a:gd name="connsiteX2" fmla="*/ 1983894 w 3076458"/>
              <a:gd name="connsiteY2" fmla="*/ 20065 h 2505181"/>
              <a:gd name="connsiteX3" fmla="*/ 2384255 w 3076458"/>
              <a:gd name="connsiteY3" fmla="*/ 169907 h 2505181"/>
              <a:gd name="connsiteX4" fmla="*/ 2456803 w 3076458"/>
              <a:gd name="connsiteY4" fmla="*/ 157781 h 2505181"/>
              <a:gd name="connsiteX5" fmla="*/ 2626979 w 3076458"/>
              <a:gd name="connsiteY5" fmla="*/ 273843 h 2505181"/>
              <a:gd name="connsiteX6" fmla="*/ 2894783 w 3076458"/>
              <a:gd name="connsiteY6" fmla="*/ 518093 h 2505181"/>
              <a:gd name="connsiteX7" fmla="*/ 3030028 w 3076458"/>
              <a:gd name="connsiteY7" fmla="*/ 856752 h 2505181"/>
              <a:gd name="connsiteX8" fmla="*/ 3070334 w 3076458"/>
              <a:gd name="connsiteY8" fmla="*/ 1500291 h 2505181"/>
              <a:gd name="connsiteX9" fmla="*/ 2993284 w 3076458"/>
              <a:gd name="connsiteY9" fmla="*/ 2505181 h 2505181"/>
              <a:gd name="connsiteX0" fmla="*/ 0 w 3076458"/>
              <a:gd name="connsiteY0" fmla="*/ 197194 h 2494313"/>
              <a:gd name="connsiteX1" fmla="*/ 1818818 w 3076458"/>
              <a:gd name="connsiteY1" fmla="*/ 659710 h 2494313"/>
              <a:gd name="connsiteX2" fmla="*/ 2993284 w 3076458"/>
              <a:gd name="connsiteY2" fmla="*/ 2494313 h 2494313"/>
              <a:gd name="connsiteX3" fmla="*/ 5485 w 3076458"/>
              <a:gd name="connsiteY3" fmla="*/ 2451750 h 2494313"/>
              <a:gd name="connsiteX4" fmla="*/ 0 w 3076458"/>
              <a:gd name="connsiteY4" fmla="*/ 197194 h 2494313"/>
              <a:gd name="connsiteX0" fmla="*/ 78375 w 3076458"/>
              <a:gd name="connsiteY0" fmla="*/ 241071 h 2494313"/>
              <a:gd name="connsiteX1" fmla="*/ 943133 w 3076458"/>
              <a:gd name="connsiteY1" fmla="*/ 38646 h 2494313"/>
              <a:gd name="connsiteX2" fmla="*/ 1983894 w 3076458"/>
              <a:gd name="connsiteY2" fmla="*/ 9197 h 2494313"/>
              <a:gd name="connsiteX3" fmla="*/ 2371715 w 3076458"/>
              <a:gd name="connsiteY3" fmla="*/ 88881 h 2494313"/>
              <a:gd name="connsiteX4" fmla="*/ 2456803 w 3076458"/>
              <a:gd name="connsiteY4" fmla="*/ 146913 h 2494313"/>
              <a:gd name="connsiteX5" fmla="*/ 2626979 w 3076458"/>
              <a:gd name="connsiteY5" fmla="*/ 262975 h 2494313"/>
              <a:gd name="connsiteX6" fmla="*/ 2894783 w 3076458"/>
              <a:gd name="connsiteY6" fmla="*/ 507225 h 2494313"/>
              <a:gd name="connsiteX7" fmla="*/ 3030028 w 3076458"/>
              <a:gd name="connsiteY7" fmla="*/ 845884 h 2494313"/>
              <a:gd name="connsiteX8" fmla="*/ 3070334 w 3076458"/>
              <a:gd name="connsiteY8" fmla="*/ 1489423 h 2494313"/>
              <a:gd name="connsiteX9" fmla="*/ 2993284 w 3076458"/>
              <a:gd name="connsiteY9" fmla="*/ 2494313 h 2494313"/>
              <a:gd name="connsiteX0" fmla="*/ 0 w 3096743"/>
              <a:gd name="connsiteY0" fmla="*/ 197194 h 2494313"/>
              <a:gd name="connsiteX1" fmla="*/ 1818818 w 3096743"/>
              <a:gd name="connsiteY1" fmla="*/ 659710 h 2494313"/>
              <a:gd name="connsiteX2" fmla="*/ 2993284 w 3096743"/>
              <a:gd name="connsiteY2" fmla="*/ 2494313 h 2494313"/>
              <a:gd name="connsiteX3" fmla="*/ 5485 w 3096743"/>
              <a:gd name="connsiteY3" fmla="*/ 2451750 h 2494313"/>
              <a:gd name="connsiteX4" fmla="*/ 0 w 3096743"/>
              <a:gd name="connsiteY4" fmla="*/ 197194 h 2494313"/>
              <a:gd name="connsiteX0" fmla="*/ 78375 w 3096743"/>
              <a:gd name="connsiteY0" fmla="*/ 241071 h 2494313"/>
              <a:gd name="connsiteX1" fmla="*/ 943133 w 3096743"/>
              <a:gd name="connsiteY1" fmla="*/ 38646 h 2494313"/>
              <a:gd name="connsiteX2" fmla="*/ 1983894 w 3096743"/>
              <a:gd name="connsiteY2" fmla="*/ 9197 h 2494313"/>
              <a:gd name="connsiteX3" fmla="*/ 2371715 w 3096743"/>
              <a:gd name="connsiteY3" fmla="*/ 88881 h 2494313"/>
              <a:gd name="connsiteX4" fmla="*/ 2456803 w 3096743"/>
              <a:gd name="connsiteY4" fmla="*/ 146913 h 2494313"/>
              <a:gd name="connsiteX5" fmla="*/ 2626979 w 3096743"/>
              <a:gd name="connsiteY5" fmla="*/ 262975 h 2494313"/>
              <a:gd name="connsiteX6" fmla="*/ 2894783 w 3096743"/>
              <a:gd name="connsiteY6" fmla="*/ 507225 h 2494313"/>
              <a:gd name="connsiteX7" fmla="*/ 3030028 w 3096743"/>
              <a:gd name="connsiteY7" fmla="*/ 845884 h 2494313"/>
              <a:gd name="connsiteX8" fmla="*/ 3070334 w 3096743"/>
              <a:gd name="connsiteY8" fmla="*/ 1489423 h 2494313"/>
              <a:gd name="connsiteX9" fmla="*/ 3083901 w 3096743"/>
              <a:gd name="connsiteY9" fmla="*/ 2131804 h 2494313"/>
              <a:gd name="connsiteX10" fmla="*/ 2993284 w 3096743"/>
              <a:gd name="connsiteY10" fmla="*/ 2494313 h 2494313"/>
              <a:gd name="connsiteX0" fmla="*/ 0 w 3139498"/>
              <a:gd name="connsiteY0" fmla="*/ 197194 h 2494313"/>
              <a:gd name="connsiteX1" fmla="*/ 1818818 w 3139498"/>
              <a:gd name="connsiteY1" fmla="*/ 659710 h 2494313"/>
              <a:gd name="connsiteX2" fmla="*/ 2993284 w 3139498"/>
              <a:gd name="connsiteY2" fmla="*/ 2494313 h 2494313"/>
              <a:gd name="connsiteX3" fmla="*/ 5485 w 3139498"/>
              <a:gd name="connsiteY3" fmla="*/ 2451750 h 2494313"/>
              <a:gd name="connsiteX4" fmla="*/ 0 w 3139498"/>
              <a:gd name="connsiteY4" fmla="*/ 197194 h 2494313"/>
              <a:gd name="connsiteX0" fmla="*/ 78375 w 3139498"/>
              <a:gd name="connsiteY0" fmla="*/ 241071 h 2494313"/>
              <a:gd name="connsiteX1" fmla="*/ 943133 w 3139498"/>
              <a:gd name="connsiteY1" fmla="*/ 38646 h 2494313"/>
              <a:gd name="connsiteX2" fmla="*/ 1983894 w 3139498"/>
              <a:gd name="connsiteY2" fmla="*/ 9197 h 2494313"/>
              <a:gd name="connsiteX3" fmla="*/ 2371715 w 3139498"/>
              <a:gd name="connsiteY3" fmla="*/ 88881 h 2494313"/>
              <a:gd name="connsiteX4" fmla="*/ 2456803 w 3139498"/>
              <a:gd name="connsiteY4" fmla="*/ 146913 h 2494313"/>
              <a:gd name="connsiteX5" fmla="*/ 2626979 w 3139498"/>
              <a:gd name="connsiteY5" fmla="*/ 262975 h 2494313"/>
              <a:gd name="connsiteX6" fmla="*/ 2894783 w 3139498"/>
              <a:gd name="connsiteY6" fmla="*/ 507225 h 2494313"/>
              <a:gd name="connsiteX7" fmla="*/ 3030028 w 3139498"/>
              <a:gd name="connsiteY7" fmla="*/ 845884 h 2494313"/>
              <a:gd name="connsiteX8" fmla="*/ 3070334 w 3139498"/>
              <a:gd name="connsiteY8" fmla="*/ 1489423 h 2494313"/>
              <a:gd name="connsiteX9" fmla="*/ 3083901 w 3139498"/>
              <a:gd name="connsiteY9" fmla="*/ 2131804 h 2494313"/>
              <a:gd name="connsiteX10" fmla="*/ 3134057 w 3139498"/>
              <a:gd name="connsiteY10" fmla="*/ 2412432 h 2494313"/>
              <a:gd name="connsiteX0" fmla="*/ 0 w 3167069"/>
              <a:gd name="connsiteY0" fmla="*/ 197194 h 2494313"/>
              <a:gd name="connsiteX1" fmla="*/ 1818818 w 3167069"/>
              <a:gd name="connsiteY1" fmla="*/ 659710 h 2494313"/>
              <a:gd name="connsiteX2" fmla="*/ 2993284 w 3167069"/>
              <a:gd name="connsiteY2" fmla="*/ 2494313 h 2494313"/>
              <a:gd name="connsiteX3" fmla="*/ 5485 w 3167069"/>
              <a:gd name="connsiteY3" fmla="*/ 2451750 h 2494313"/>
              <a:gd name="connsiteX4" fmla="*/ 0 w 3167069"/>
              <a:gd name="connsiteY4" fmla="*/ 197194 h 2494313"/>
              <a:gd name="connsiteX0" fmla="*/ 78375 w 3167069"/>
              <a:gd name="connsiteY0" fmla="*/ 241071 h 2494313"/>
              <a:gd name="connsiteX1" fmla="*/ 943133 w 3167069"/>
              <a:gd name="connsiteY1" fmla="*/ 38646 h 2494313"/>
              <a:gd name="connsiteX2" fmla="*/ 1983894 w 3167069"/>
              <a:gd name="connsiteY2" fmla="*/ 9197 h 2494313"/>
              <a:gd name="connsiteX3" fmla="*/ 2371715 w 3167069"/>
              <a:gd name="connsiteY3" fmla="*/ 88881 h 2494313"/>
              <a:gd name="connsiteX4" fmla="*/ 2456803 w 3167069"/>
              <a:gd name="connsiteY4" fmla="*/ 146913 h 2494313"/>
              <a:gd name="connsiteX5" fmla="*/ 2626979 w 3167069"/>
              <a:gd name="connsiteY5" fmla="*/ 262975 h 2494313"/>
              <a:gd name="connsiteX6" fmla="*/ 2894783 w 3167069"/>
              <a:gd name="connsiteY6" fmla="*/ 507225 h 2494313"/>
              <a:gd name="connsiteX7" fmla="*/ 3030028 w 3167069"/>
              <a:gd name="connsiteY7" fmla="*/ 845884 h 2494313"/>
              <a:gd name="connsiteX8" fmla="*/ 3070334 w 3167069"/>
              <a:gd name="connsiteY8" fmla="*/ 1489423 h 2494313"/>
              <a:gd name="connsiteX9" fmla="*/ 3156449 w 3167069"/>
              <a:gd name="connsiteY9" fmla="*/ 2119679 h 2494313"/>
              <a:gd name="connsiteX10" fmla="*/ 3134057 w 3167069"/>
              <a:gd name="connsiteY10" fmla="*/ 2412432 h 2494313"/>
              <a:gd name="connsiteX0" fmla="*/ 0 w 3159435"/>
              <a:gd name="connsiteY0" fmla="*/ 197194 h 2494313"/>
              <a:gd name="connsiteX1" fmla="*/ 1818818 w 3159435"/>
              <a:gd name="connsiteY1" fmla="*/ 659710 h 2494313"/>
              <a:gd name="connsiteX2" fmla="*/ 2993284 w 3159435"/>
              <a:gd name="connsiteY2" fmla="*/ 2494313 h 2494313"/>
              <a:gd name="connsiteX3" fmla="*/ 5485 w 3159435"/>
              <a:gd name="connsiteY3" fmla="*/ 2451750 h 2494313"/>
              <a:gd name="connsiteX4" fmla="*/ 0 w 3159435"/>
              <a:gd name="connsiteY4" fmla="*/ 197194 h 2494313"/>
              <a:gd name="connsiteX0" fmla="*/ 78375 w 3159435"/>
              <a:gd name="connsiteY0" fmla="*/ 241071 h 2494313"/>
              <a:gd name="connsiteX1" fmla="*/ 943133 w 3159435"/>
              <a:gd name="connsiteY1" fmla="*/ 38646 h 2494313"/>
              <a:gd name="connsiteX2" fmla="*/ 1983894 w 3159435"/>
              <a:gd name="connsiteY2" fmla="*/ 9197 h 2494313"/>
              <a:gd name="connsiteX3" fmla="*/ 2371715 w 3159435"/>
              <a:gd name="connsiteY3" fmla="*/ 88881 h 2494313"/>
              <a:gd name="connsiteX4" fmla="*/ 2456803 w 3159435"/>
              <a:gd name="connsiteY4" fmla="*/ 146913 h 2494313"/>
              <a:gd name="connsiteX5" fmla="*/ 2626979 w 3159435"/>
              <a:gd name="connsiteY5" fmla="*/ 262975 h 2494313"/>
              <a:gd name="connsiteX6" fmla="*/ 2894783 w 3159435"/>
              <a:gd name="connsiteY6" fmla="*/ 507225 h 2494313"/>
              <a:gd name="connsiteX7" fmla="*/ 3030028 w 3159435"/>
              <a:gd name="connsiteY7" fmla="*/ 845884 h 2494313"/>
              <a:gd name="connsiteX8" fmla="*/ 3116143 w 3159435"/>
              <a:gd name="connsiteY8" fmla="*/ 1476139 h 2494313"/>
              <a:gd name="connsiteX9" fmla="*/ 3156449 w 3159435"/>
              <a:gd name="connsiteY9" fmla="*/ 2119679 h 2494313"/>
              <a:gd name="connsiteX10" fmla="*/ 3134057 w 315943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103603 w 3161525"/>
              <a:gd name="connsiteY8" fmla="*/ 1405982 h 2494313"/>
              <a:gd name="connsiteX9" fmla="*/ 3156449 w 3161525"/>
              <a:gd name="connsiteY9" fmla="*/ 2119679 h 2494313"/>
              <a:gd name="connsiteX10" fmla="*/ 3134057 w 316152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065986 w 3161525"/>
              <a:gd name="connsiteY8" fmla="*/ 1195512 h 2494313"/>
              <a:gd name="connsiteX9" fmla="*/ 3103603 w 3161525"/>
              <a:gd name="connsiteY9" fmla="*/ 1405982 h 2494313"/>
              <a:gd name="connsiteX10" fmla="*/ 3156449 w 3161525"/>
              <a:gd name="connsiteY10" fmla="*/ 2119679 h 2494313"/>
              <a:gd name="connsiteX11" fmla="*/ 3134057 w 3161525"/>
              <a:gd name="connsiteY11"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065986 w 3161525"/>
              <a:gd name="connsiteY8" fmla="*/ 1195512 h 2494313"/>
              <a:gd name="connsiteX9" fmla="*/ 3156449 w 3161525"/>
              <a:gd name="connsiteY9" fmla="*/ 2119679 h 2494313"/>
              <a:gd name="connsiteX10" fmla="*/ 3134057 w 316152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138534 w 3161525"/>
              <a:gd name="connsiteY8" fmla="*/ 1183386 h 2494313"/>
              <a:gd name="connsiteX9" fmla="*/ 3156449 w 3161525"/>
              <a:gd name="connsiteY9" fmla="*/ 2119679 h 2494313"/>
              <a:gd name="connsiteX10" fmla="*/ 3134057 w 316152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138534 w 3161525"/>
              <a:gd name="connsiteY7" fmla="*/ 1183386 h 2494313"/>
              <a:gd name="connsiteX8" fmla="*/ 3156449 w 3161525"/>
              <a:gd name="connsiteY8" fmla="*/ 2119679 h 2494313"/>
              <a:gd name="connsiteX9" fmla="*/ 3134057 w 3161525"/>
              <a:gd name="connsiteY9"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626979 w 3161525"/>
              <a:gd name="connsiteY4" fmla="*/ 262975 h 2494313"/>
              <a:gd name="connsiteX5" fmla="*/ 2894783 w 3161525"/>
              <a:gd name="connsiteY5" fmla="*/ 507225 h 2494313"/>
              <a:gd name="connsiteX6" fmla="*/ 3138534 w 3161525"/>
              <a:gd name="connsiteY6" fmla="*/ 1183386 h 2494313"/>
              <a:gd name="connsiteX7" fmla="*/ 3156449 w 3161525"/>
              <a:gd name="connsiteY7" fmla="*/ 2119679 h 2494313"/>
              <a:gd name="connsiteX8" fmla="*/ 3134057 w 3161525"/>
              <a:gd name="connsiteY8" fmla="*/ 2412432 h 2494313"/>
              <a:gd name="connsiteX0" fmla="*/ 0 w 3161525"/>
              <a:gd name="connsiteY0" fmla="*/ 183913 h 2481032"/>
              <a:gd name="connsiteX1" fmla="*/ 1818818 w 3161525"/>
              <a:gd name="connsiteY1" fmla="*/ 646429 h 2481032"/>
              <a:gd name="connsiteX2" fmla="*/ 2993284 w 3161525"/>
              <a:gd name="connsiteY2" fmla="*/ 2481032 h 2481032"/>
              <a:gd name="connsiteX3" fmla="*/ 5485 w 3161525"/>
              <a:gd name="connsiteY3" fmla="*/ 2438469 h 2481032"/>
              <a:gd name="connsiteX4" fmla="*/ 0 w 3161525"/>
              <a:gd name="connsiteY4" fmla="*/ 183913 h 2481032"/>
              <a:gd name="connsiteX0" fmla="*/ 78375 w 3161525"/>
              <a:gd name="connsiteY0" fmla="*/ 227790 h 2481032"/>
              <a:gd name="connsiteX1" fmla="*/ 943133 w 3161525"/>
              <a:gd name="connsiteY1" fmla="*/ 25365 h 2481032"/>
              <a:gd name="connsiteX2" fmla="*/ 2371715 w 3161525"/>
              <a:gd name="connsiteY2" fmla="*/ 75600 h 2481032"/>
              <a:gd name="connsiteX3" fmla="*/ 2626979 w 3161525"/>
              <a:gd name="connsiteY3" fmla="*/ 249694 h 2481032"/>
              <a:gd name="connsiteX4" fmla="*/ 2894783 w 3161525"/>
              <a:gd name="connsiteY4" fmla="*/ 493944 h 2481032"/>
              <a:gd name="connsiteX5" fmla="*/ 3138534 w 3161525"/>
              <a:gd name="connsiteY5" fmla="*/ 1170105 h 2481032"/>
              <a:gd name="connsiteX6" fmla="*/ 3156449 w 3161525"/>
              <a:gd name="connsiteY6" fmla="*/ 2106398 h 2481032"/>
              <a:gd name="connsiteX7" fmla="*/ 3134057 w 3161525"/>
              <a:gd name="connsiteY7" fmla="*/ 2399151 h 2481032"/>
              <a:gd name="connsiteX0" fmla="*/ 0 w 3161525"/>
              <a:gd name="connsiteY0" fmla="*/ 231305 h 2528424"/>
              <a:gd name="connsiteX1" fmla="*/ 1818818 w 3161525"/>
              <a:gd name="connsiteY1" fmla="*/ 693821 h 2528424"/>
              <a:gd name="connsiteX2" fmla="*/ 2993284 w 3161525"/>
              <a:gd name="connsiteY2" fmla="*/ 2528424 h 2528424"/>
              <a:gd name="connsiteX3" fmla="*/ 5485 w 3161525"/>
              <a:gd name="connsiteY3" fmla="*/ 2485861 h 2528424"/>
              <a:gd name="connsiteX4" fmla="*/ 0 w 3161525"/>
              <a:gd name="connsiteY4" fmla="*/ 231305 h 2528424"/>
              <a:gd name="connsiteX0" fmla="*/ 78375 w 3161525"/>
              <a:gd name="connsiteY0" fmla="*/ 275182 h 2528424"/>
              <a:gd name="connsiteX1" fmla="*/ 943133 w 3161525"/>
              <a:gd name="connsiteY1" fmla="*/ 72757 h 2528424"/>
              <a:gd name="connsiteX2" fmla="*/ 1726969 w 3161525"/>
              <a:gd name="connsiteY2" fmla="*/ 8372 h 2528424"/>
              <a:gd name="connsiteX3" fmla="*/ 2371715 w 3161525"/>
              <a:gd name="connsiteY3" fmla="*/ 122992 h 2528424"/>
              <a:gd name="connsiteX4" fmla="*/ 2626979 w 3161525"/>
              <a:gd name="connsiteY4" fmla="*/ 297086 h 2528424"/>
              <a:gd name="connsiteX5" fmla="*/ 2894783 w 3161525"/>
              <a:gd name="connsiteY5" fmla="*/ 541336 h 2528424"/>
              <a:gd name="connsiteX6" fmla="*/ 3138534 w 3161525"/>
              <a:gd name="connsiteY6" fmla="*/ 1217497 h 2528424"/>
              <a:gd name="connsiteX7" fmla="*/ 3156449 w 3161525"/>
              <a:gd name="connsiteY7" fmla="*/ 2153790 h 2528424"/>
              <a:gd name="connsiteX8" fmla="*/ 3134057 w 3161525"/>
              <a:gd name="connsiteY8" fmla="*/ 2446543 h 2528424"/>
              <a:gd name="connsiteX0" fmla="*/ 0 w 3212046"/>
              <a:gd name="connsiteY0" fmla="*/ 231305 h 2528424"/>
              <a:gd name="connsiteX1" fmla="*/ 1818818 w 3212046"/>
              <a:gd name="connsiteY1" fmla="*/ 693821 h 2528424"/>
              <a:gd name="connsiteX2" fmla="*/ 2993284 w 3212046"/>
              <a:gd name="connsiteY2" fmla="*/ 2528424 h 2528424"/>
              <a:gd name="connsiteX3" fmla="*/ 5485 w 3212046"/>
              <a:gd name="connsiteY3" fmla="*/ 2485861 h 2528424"/>
              <a:gd name="connsiteX4" fmla="*/ 0 w 3212046"/>
              <a:gd name="connsiteY4" fmla="*/ 231305 h 2528424"/>
              <a:gd name="connsiteX0" fmla="*/ 78375 w 3212046"/>
              <a:gd name="connsiteY0" fmla="*/ 275182 h 2528424"/>
              <a:gd name="connsiteX1" fmla="*/ 943133 w 3212046"/>
              <a:gd name="connsiteY1" fmla="*/ 72757 h 2528424"/>
              <a:gd name="connsiteX2" fmla="*/ 1726969 w 3212046"/>
              <a:gd name="connsiteY2" fmla="*/ 8372 h 2528424"/>
              <a:gd name="connsiteX3" fmla="*/ 2371715 w 3212046"/>
              <a:gd name="connsiteY3" fmla="*/ 122992 h 2528424"/>
              <a:gd name="connsiteX4" fmla="*/ 2626979 w 3212046"/>
              <a:gd name="connsiteY4" fmla="*/ 297086 h 2528424"/>
              <a:gd name="connsiteX5" fmla="*/ 2894783 w 3212046"/>
              <a:gd name="connsiteY5" fmla="*/ 541336 h 2528424"/>
              <a:gd name="connsiteX6" fmla="*/ 3138534 w 3212046"/>
              <a:gd name="connsiteY6" fmla="*/ 1217497 h 2528424"/>
              <a:gd name="connsiteX7" fmla="*/ 3156449 w 3212046"/>
              <a:gd name="connsiteY7" fmla="*/ 2153790 h 2528424"/>
              <a:gd name="connsiteX8" fmla="*/ 3206605 w 3212046"/>
              <a:gd name="connsiteY8"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626979 w 3234072"/>
              <a:gd name="connsiteY4" fmla="*/ 297086 h 2528424"/>
              <a:gd name="connsiteX5" fmla="*/ 2894783 w 3234072"/>
              <a:gd name="connsiteY5" fmla="*/ 541336 h 2528424"/>
              <a:gd name="connsiteX6" fmla="*/ 3138534 w 3234072"/>
              <a:gd name="connsiteY6" fmla="*/ 1217497 h 2528424"/>
              <a:gd name="connsiteX7" fmla="*/ 3228996 w 3234072"/>
              <a:gd name="connsiteY7" fmla="*/ 2141663 h 2528424"/>
              <a:gd name="connsiteX8" fmla="*/ 3206605 w 3234072"/>
              <a:gd name="connsiteY8"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626979 w 3234072"/>
              <a:gd name="connsiteY4" fmla="*/ 297086 h 2528424"/>
              <a:gd name="connsiteX5" fmla="*/ 2894783 w 3234072"/>
              <a:gd name="connsiteY5" fmla="*/ 541336 h 2528424"/>
              <a:gd name="connsiteX6" fmla="*/ 3138534 w 3234072"/>
              <a:gd name="connsiteY6" fmla="*/ 1217497 h 2528424"/>
              <a:gd name="connsiteX7" fmla="*/ 3213770 w 3234072"/>
              <a:gd name="connsiteY7" fmla="*/ 1638439 h 2528424"/>
              <a:gd name="connsiteX8" fmla="*/ 3228996 w 3234072"/>
              <a:gd name="connsiteY8" fmla="*/ 2141663 h 2528424"/>
              <a:gd name="connsiteX9" fmla="*/ 3206605 w 3234072"/>
              <a:gd name="connsiteY9"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626979 w 3234072"/>
              <a:gd name="connsiteY4" fmla="*/ 297086 h 2528424"/>
              <a:gd name="connsiteX5" fmla="*/ 2795495 w 3234072"/>
              <a:gd name="connsiteY5" fmla="*/ 552305 h 2528424"/>
              <a:gd name="connsiteX6" fmla="*/ 3138534 w 3234072"/>
              <a:gd name="connsiteY6" fmla="*/ 1217497 h 2528424"/>
              <a:gd name="connsiteX7" fmla="*/ 3213770 w 3234072"/>
              <a:gd name="connsiteY7" fmla="*/ 1638439 h 2528424"/>
              <a:gd name="connsiteX8" fmla="*/ 3228996 w 3234072"/>
              <a:gd name="connsiteY8" fmla="*/ 2141663 h 2528424"/>
              <a:gd name="connsiteX9" fmla="*/ 3206605 w 3234072"/>
              <a:gd name="connsiteY9"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540231 w 3234072"/>
              <a:gd name="connsiteY4" fmla="*/ 378212 h 2528424"/>
              <a:gd name="connsiteX5" fmla="*/ 2795495 w 3234072"/>
              <a:gd name="connsiteY5" fmla="*/ 552305 h 2528424"/>
              <a:gd name="connsiteX6" fmla="*/ 3138534 w 3234072"/>
              <a:gd name="connsiteY6" fmla="*/ 1217497 h 2528424"/>
              <a:gd name="connsiteX7" fmla="*/ 3213770 w 3234072"/>
              <a:gd name="connsiteY7" fmla="*/ 1638439 h 2528424"/>
              <a:gd name="connsiteX8" fmla="*/ 3228996 w 3234072"/>
              <a:gd name="connsiteY8" fmla="*/ 2141663 h 2528424"/>
              <a:gd name="connsiteX9" fmla="*/ 3206605 w 3234072"/>
              <a:gd name="connsiteY9" fmla="*/ 2434418 h 2528424"/>
              <a:gd name="connsiteX0" fmla="*/ 0 w 3234072"/>
              <a:gd name="connsiteY0" fmla="*/ 244827 h 2541946"/>
              <a:gd name="connsiteX1" fmla="*/ 1818818 w 3234072"/>
              <a:gd name="connsiteY1" fmla="*/ 707343 h 2541946"/>
              <a:gd name="connsiteX2" fmla="*/ 2993284 w 3234072"/>
              <a:gd name="connsiteY2" fmla="*/ 2541946 h 2541946"/>
              <a:gd name="connsiteX3" fmla="*/ 5485 w 3234072"/>
              <a:gd name="connsiteY3" fmla="*/ 2499383 h 2541946"/>
              <a:gd name="connsiteX4" fmla="*/ 0 w 3234072"/>
              <a:gd name="connsiteY4" fmla="*/ 244827 h 2541946"/>
              <a:gd name="connsiteX0" fmla="*/ 78375 w 3234072"/>
              <a:gd name="connsiteY0" fmla="*/ 288704 h 2541946"/>
              <a:gd name="connsiteX1" fmla="*/ 943133 w 3234072"/>
              <a:gd name="connsiteY1" fmla="*/ 86279 h 2541946"/>
              <a:gd name="connsiteX2" fmla="*/ 1726969 w 3234072"/>
              <a:gd name="connsiteY2" fmla="*/ 21894 h 2541946"/>
              <a:gd name="connsiteX3" fmla="*/ 2284967 w 3234072"/>
              <a:gd name="connsiteY3" fmla="*/ 217641 h 2541946"/>
              <a:gd name="connsiteX4" fmla="*/ 2540231 w 3234072"/>
              <a:gd name="connsiteY4" fmla="*/ 391734 h 2541946"/>
              <a:gd name="connsiteX5" fmla="*/ 2795495 w 3234072"/>
              <a:gd name="connsiteY5" fmla="*/ 565827 h 2541946"/>
              <a:gd name="connsiteX6" fmla="*/ 3138534 w 3234072"/>
              <a:gd name="connsiteY6" fmla="*/ 1231019 h 2541946"/>
              <a:gd name="connsiteX7" fmla="*/ 3213770 w 3234072"/>
              <a:gd name="connsiteY7" fmla="*/ 1651961 h 2541946"/>
              <a:gd name="connsiteX8" fmla="*/ 3228996 w 3234072"/>
              <a:gd name="connsiteY8" fmla="*/ 2155185 h 2541946"/>
              <a:gd name="connsiteX9" fmla="*/ 3206605 w 3234072"/>
              <a:gd name="connsiteY9" fmla="*/ 2447940 h 2541946"/>
              <a:gd name="connsiteX0" fmla="*/ 0 w 3234072"/>
              <a:gd name="connsiteY0" fmla="*/ 244827 h 2541946"/>
              <a:gd name="connsiteX1" fmla="*/ 1818818 w 3234072"/>
              <a:gd name="connsiteY1" fmla="*/ 707343 h 2541946"/>
              <a:gd name="connsiteX2" fmla="*/ 2993284 w 3234072"/>
              <a:gd name="connsiteY2" fmla="*/ 2541946 h 2541946"/>
              <a:gd name="connsiteX3" fmla="*/ 5485 w 3234072"/>
              <a:gd name="connsiteY3" fmla="*/ 2499383 h 2541946"/>
              <a:gd name="connsiteX4" fmla="*/ 0 w 3234072"/>
              <a:gd name="connsiteY4" fmla="*/ 244827 h 2541946"/>
              <a:gd name="connsiteX0" fmla="*/ 78375 w 3234072"/>
              <a:gd name="connsiteY0" fmla="*/ 288704 h 2541946"/>
              <a:gd name="connsiteX1" fmla="*/ 943133 w 3234072"/>
              <a:gd name="connsiteY1" fmla="*/ 86279 h 2541946"/>
              <a:gd name="connsiteX2" fmla="*/ 1726969 w 3234072"/>
              <a:gd name="connsiteY2" fmla="*/ 21894 h 2541946"/>
              <a:gd name="connsiteX3" fmla="*/ 2284967 w 3234072"/>
              <a:gd name="connsiteY3" fmla="*/ 217641 h 2541946"/>
              <a:gd name="connsiteX4" fmla="*/ 2527691 w 3234072"/>
              <a:gd name="connsiteY4" fmla="*/ 321577 h 2541946"/>
              <a:gd name="connsiteX5" fmla="*/ 2795495 w 3234072"/>
              <a:gd name="connsiteY5" fmla="*/ 565827 h 2541946"/>
              <a:gd name="connsiteX6" fmla="*/ 3138534 w 3234072"/>
              <a:gd name="connsiteY6" fmla="*/ 1231019 h 2541946"/>
              <a:gd name="connsiteX7" fmla="*/ 3213770 w 3234072"/>
              <a:gd name="connsiteY7" fmla="*/ 1651961 h 2541946"/>
              <a:gd name="connsiteX8" fmla="*/ 3228996 w 3234072"/>
              <a:gd name="connsiteY8" fmla="*/ 2155185 h 2541946"/>
              <a:gd name="connsiteX9" fmla="*/ 3206605 w 3234072"/>
              <a:gd name="connsiteY9" fmla="*/ 2447940 h 2541946"/>
              <a:gd name="connsiteX0" fmla="*/ 0 w 3234072"/>
              <a:gd name="connsiteY0" fmla="*/ 244827 h 2541946"/>
              <a:gd name="connsiteX1" fmla="*/ 1818818 w 3234072"/>
              <a:gd name="connsiteY1" fmla="*/ 707343 h 2541946"/>
              <a:gd name="connsiteX2" fmla="*/ 2993284 w 3234072"/>
              <a:gd name="connsiteY2" fmla="*/ 2541946 h 2541946"/>
              <a:gd name="connsiteX3" fmla="*/ 5485 w 3234072"/>
              <a:gd name="connsiteY3" fmla="*/ 2499383 h 2541946"/>
              <a:gd name="connsiteX4" fmla="*/ 0 w 3234072"/>
              <a:gd name="connsiteY4" fmla="*/ 244827 h 2541946"/>
              <a:gd name="connsiteX0" fmla="*/ 78375 w 3234072"/>
              <a:gd name="connsiteY0" fmla="*/ 288704 h 2541946"/>
              <a:gd name="connsiteX1" fmla="*/ 943133 w 3234072"/>
              <a:gd name="connsiteY1" fmla="*/ 86279 h 2541946"/>
              <a:gd name="connsiteX2" fmla="*/ 1726969 w 3234072"/>
              <a:gd name="connsiteY2" fmla="*/ 21894 h 2541946"/>
              <a:gd name="connsiteX3" fmla="*/ 2284967 w 3234072"/>
              <a:gd name="connsiteY3" fmla="*/ 217641 h 2541946"/>
              <a:gd name="connsiteX4" fmla="*/ 2527691 w 3234072"/>
              <a:gd name="connsiteY4" fmla="*/ 321577 h 2541946"/>
              <a:gd name="connsiteX5" fmla="*/ 2795495 w 3234072"/>
              <a:gd name="connsiteY5" fmla="*/ 565827 h 2541946"/>
              <a:gd name="connsiteX6" fmla="*/ 3138534 w 3234072"/>
              <a:gd name="connsiteY6" fmla="*/ 1231019 h 2541946"/>
              <a:gd name="connsiteX7" fmla="*/ 3213770 w 3234072"/>
              <a:gd name="connsiteY7" fmla="*/ 1651961 h 2541946"/>
              <a:gd name="connsiteX8" fmla="*/ 3228996 w 3234072"/>
              <a:gd name="connsiteY8" fmla="*/ 2155185 h 2541946"/>
              <a:gd name="connsiteX9" fmla="*/ 3206605 w 3234072"/>
              <a:gd name="connsiteY9" fmla="*/ 2447940 h 2541946"/>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95495 w 3234072"/>
              <a:gd name="connsiteY5" fmla="*/ 554134 h 2530253"/>
              <a:gd name="connsiteX6" fmla="*/ 3138534 w 3234072"/>
              <a:gd name="connsiteY6" fmla="*/ 1219326 h 2530253"/>
              <a:gd name="connsiteX7" fmla="*/ 3213770 w 3234072"/>
              <a:gd name="connsiteY7" fmla="*/ 1640268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95495 w 3234072"/>
              <a:gd name="connsiteY5" fmla="*/ 554134 h 2530253"/>
              <a:gd name="connsiteX6" fmla="*/ 3138534 w 3234072"/>
              <a:gd name="connsiteY6" fmla="*/ 1219326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95495 w 3234072"/>
              <a:gd name="connsiteY5" fmla="*/ 554134 h 2530253"/>
              <a:gd name="connsiteX6" fmla="*/ 3053446 w 3234072"/>
              <a:gd name="connsiteY6" fmla="*/ 1161295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22946 w 3234072"/>
              <a:gd name="connsiteY5" fmla="*/ 566259 h 2530253"/>
              <a:gd name="connsiteX6" fmla="*/ 3053446 w 3234072"/>
              <a:gd name="connsiteY6" fmla="*/ 1161295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455143 w 3234072"/>
              <a:gd name="connsiteY4" fmla="*/ 322010 h 2530253"/>
              <a:gd name="connsiteX5" fmla="*/ 2722946 w 3234072"/>
              <a:gd name="connsiteY5" fmla="*/ 566259 h 2530253"/>
              <a:gd name="connsiteX6" fmla="*/ 3053446 w 3234072"/>
              <a:gd name="connsiteY6" fmla="*/ 1161295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5155 h 2532274"/>
              <a:gd name="connsiteX1" fmla="*/ 1818818 w 3234072"/>
              <a:gd name="connsiteY1" fmla="*/ 697671 h 2532274"/>
              <a:gd name="connsiteX2" fmla="*/ 2993284 w 3234072"/>
              <a:gd name="connsiteY2" fmla="*/ 2532274 h 2532274"/>
              <a:gd name="connsiteX3" fmla="*/ 5485 w 3234072"/>
              <a:gd name="connsiteY3" fmla="*/ 2489711 h 2532274"/>
              <a:gd name="connsiteX4" fmla="*/ 0 w 3234072"/>
              <a:gd name="connsiteY4" fmla="*/ 235155 h 2532274"/>
              <a:gd name="connsiteX0" fmla="*/ 78375 w 3234072"/>
              <a:gd name="connsiteY0" fmla="*/ 279032 h 2532274"/>
              <a:gd name="connsiteX1" fmla="*/ 943133 w 3234072"/>
              <a:gd name="connsiteY1" fmla="*/ 76607 h 2532274"/>
              <a:gd name="connsiteX2" fmla="*/ 1726969 w 3234072"/>
              <a:gd name="connsiteY2" fmla="*/ 12222 h 2532274"/>
              <a:gd name="connsiteX3" fmla="*/ 2199879 w 3234072"/>
              <a:gd name="connsiteY3" fmla="*/ 149938 h 2532274"/>
              <a:gd name="connsiteX4" fmla="*/ 2455143 w 3234072"/>
              <a:gd name="connsiteY4" fmla="*/ 324031 h 2532274"/>
              <a:gd name="connsiteX5" fmla="*/ 2722946 w 3234072"/>
              <a:gd name="connsiteY5" fmla="*/ 568280 h 2532274"/>
              <a:gd name="connsiteX6" fmla="*/ 3053446 w 3234072"/>
              <a:gd name="connsiteY6" fmla="*/ 1163316 h 2532274"/>
              <a:gd name="connsiteX7" fmla="*/ 3141221 w 3234072"/>
              <a:gd name="connsiteY7" fmla="*/ 1654415 h 2532274"/>
              <a:gd name="connsiteX8" fmla="*/ 3228996 w 3234072"/>
              <a:gd name="connsiteY8" fmla="*/ 2145513 h 2532274"/>
              <a:gd name="connsiteX9" fmla="*/ 3206605 w 3234072"/>
              <a:gd name="connsiteY9" fmla="*/ 2438268 h 2532274"/>
              <a:gd name="connsiteX0" fmla="*/ 0 w 3234072"/>
              <a:gd name="connsiteY0" fmla="*/ 210903 h 2508022"/>
              <a:gd name="connsiteX1" fmla="*/ 1818818 w 3234072"/>
              <a:gd name="connsiteY1" fmla="*/ 673419 h 2508022"/>
              <a:gd name="connsiteX2" fmla="*/ 2993284 w 3234072"/>
              <a:gd name="connsiteY2" fmla="*/ 2508022 h 2508022"/>
              <a:gd name="connsiteX3" fmla="*/ 5485 w 3234072"/>
              <a:gd name="connsiteY3" fmla="*/ 2465459 h 2508022"/>
              <a:gd name="connsiteX4" fmla="*/ 0 w 3234072"/>
              <a:gd name="connsiteY4" fmla="*/ 210903 h 2508022"/>
              <a:gd name="connsiteX0" fmla="*/ 78375 w 3234072"/>
              <a:gd name="connsiteY0" fmla="*/ 254780 h 2508022"/>
              <a:gd name="connsiteX1" fmla="*/ 943133 w 3234072"/>
              <a:gd name="connsiteY1" fmla="*/ 52355 h 2508022"/>
              <a:gd name="connsiteX2" fmla="*/ 1581871 w 3234072"/>
              <a:gd name="connsiteY2" fmla="*/ 12222 h 2508022"/>
              <a:gd name="connsiteX3" fmla="*/ 2199879 w 3234072"/>
              <a:gd name="connsiteY3" fmla="*/ 125686 h 2508022"/>
              <a:gd name="connsiteX4" fmla="*/ 2455143 w 3234072"/>
              <a:gd name="connsiteY4" fmla="*/ 299779 h 2508022"/>
              <a:gd name="connsiteX5" fmla="*/ 2722946 w 3234072"/>
              <a:gd name="connsiteY5" fmla="*/ 544028 h 2508022"/>
              <a:gd name="connsiteX6" fmla="*/ 3053446 w 3234072"/>
              <a:gd name="connsiteY6" fmla="*/ 1139064 h 2508022"/>
              <a:gd name="connsiteX7" fmla="*/ 3141221 w 3234072"/>
              <a:gd name="connsiteY7" fmla="*/ 1630163 h 2508022"/>
              <a:gd name="connsiteX8" fmla="*/ 3228996 w 3234072"/>
              <a:gd name="connsiteY8" fmla="*/ 2121261 h 2508022"/>
              <a:gd name="connsiteX9" fmla="*/ 3206605 w 3234072"/>
              <a:gd name="connsiteY9" fmla="*/ 2414016 h 2508022"/>
              <a:gd name="connsiteX0" fmla="*/ 0 w 3234072"/>
              <a:gd name="connsiteY0" fmla="*/ 199403 h 2496522"/>
              <a:gd name="connsiteX1" fmla="*/ 1818818 w 3234072"/>
              <a:gd name="connsiteY1" fmla="*/ 661919 h 2496522"/>
              <a:gd name="connsiteX2" fmla="*/ 2993284 w 3234072"/>
              <a:gd name="connsiteY2" fmla="*/ 2496522 h 2496522"/>
              <a:gd name="connsiteX3" fmla="*/ 5485 w 3234072"/>
              <a:gd name="connsiteY3" fmla="*/ 2453959 h 2496522"/>
              <a:gd name="connsiteX4" fmla="*/ 0 w 3234072"/>
              <a:gd name="connsiteY4" fmla="*/ 199403 h 2496522"/>
              <a:gd name="connsiteX0" fmla="*/ 78375 w 3234072"/>
              <a:gd name="connsiteY0" fmla="*/ 243280 h 2496522"/>
              <a:gd name="connsiteX1" fmla="*/ 928934 w 3234072"/>
              <a:gd name="connsiteY1" fmla="*/ 109855 h 2496522"/>
              <a:gd name="connsiteX2" fmla="*/ 1581871 w 3234072"/>
              <a:gd name="connsiteY2" fmla="*/ 722 h 2496522"/>
              <a:gd name="connsiteX3" fmla="*/ 2199879 w 3234072"/>
              <a:gd name="connsiteY3" fmla="*/ 114186 h 2496522"/>
              <a:gd name="connsiteX4" fmla="*/ 2455143 w 3234072"/>
              <a:gd name="connsiteY4" fmla="*/ 288279 h 2496522"/>
              <a:gd name="connsiteX5" fmla="*/ 2722946 w 3234072"/>
              <a:gd name="connsiteY5" fmla="*/ 532528 h 2496522"/>
              <a:gd name="connsiteX6" fmla="*/ 3053446 w 3234072"/>
              <a:gd name="connsiteY6" fmla="*/ 1127564 h 2496522"/>
              <a:gd name="connsiteX7" fmla="*/ 3141221 w 3234072"/>
              <a:gd name="connsiteY7" fmla="*/ 1618663 h 2496522"/>
              <a:gd name="connsiteX8" fmla="*/ 3228996 w 3234072"/>
              <a:gd name="connsiteY8" fmla="*/ 2109761 h 2496522"/>
              <a:gd name="connsiteX9" fmla="*/ 3206605 w 3234072"/>
              <a:gd name="connsiteY9" fmla="*/ 2402516 h 2496522"/>
              <a:gd name="connsiteX0" fmla="*/ 0 w 3234072"/>
              <a:gd name="connsiteY0" fmla="*/ 123835 h 2420954"/>
              <a:gd name="connsiteX1" fmla="*/ 1818818 w 3234072"/>
              <a:gd name="connsiteY1" fmla="*/ 586351 h 2420954"/>
              <a:gd name="connsiteX2" fmla="*/ 2993284 w 3234072"/>
              <a:gd name="connsiteY2" fmla="*/ 2420954 h 2420954"/>
              <a:gd name="connsiteX3" fmla="*/ 5485 w 3234072"/>
              <a:gd name="connsiteY3" fmla="*/ 2378391 h 2420954"/>
              <a:gd name="connsiteX4" fmla="*/ 0 w 3234072"/>
              <a:gd name="connsiteY4" fmla="*/ 123835 h 2420954"/>
              <a:gd name="connsiteX0" fmla="*/ 78375 w 3234072"/>
              <a:gd name="connsiteY0" fmla="*/ 167712 h 2420954"/>
              <a:gd name="connsiteX1" fmla="*/ 928934 w 3234072"/>
              <a:gd name="connsiteY1" fmla="*/ 34287 h 2420954"/>
              <a:gd name="connsiteX2" fmla="*/ 1449313 w 3234072"/>
              <a:gd name="connsiteY2" fmla="*/ 19562 h 2420954"/>
              <a:gd name="connsiteX3" fmla="*/ 2199879 w 3234072"/>
              <a:gd name="connsiteY3" fmla="*/ 38618 h 2420954"/>
              <a:gd name="connsiteX4" fmla="*/ 2455143 w 3234072"/>
              <a:gd name="connsiteY4" fmla="*/ 212711 h 2420954"/>
              <a:gd name="connsiteX5" fmla="*/ 2722946 w 3234072"/>
              <a:gd name="connsiteY5" fmla="*/ 456960 h 2420954"/>
              <a:gd name="connsiteX6" fmla="*/ 3053446 w 3234072"/>
              <a:gd name="connsiteY6" fmla="*/ 1051996 h 2420954"/>
              <a:gd name="connsiteX7" fmla="*/ 3141221 w 3234072"/>
              <a:gd name="connsiteY7" fmla="*/ 1543095 h 2420954"/>
              <a:gd name="connsiteX8" fmla="*/ 3228996 w 3234072"/>
              <a:gd name="connsiteY8" fmla="*/ 2034193 h 2420954"/>
              <a:gd name="connsiteX9" fmla="*/ 3206605 w 3234072"/>
              <a:gd name="connsiteY9" fmla="*/ 2326948 h 2420954"/>
              <a:gd name="connsiteX0" fmla="*/ 0 w 3234072"/>
              <a:gd name="connsiteY0" fmla="*/ 123835 h 2420954"/>
              <a:gd name="connsiteX1" fmla="*/ 1818818 w 3234072"/>
              <a:gd name="connsiteY1" fmla="*/ 586351 h 2420954"/>
              <a:gd name="connsiteX2" fmla="*/ 2993284 w 3234072"/>
              <a:gd name="connsiteY2" fmla="*/ 2420954 h 2420954"/>
              <a:gd name="connsiteX3" fmla="*/ 5485 w 3234072"/>
              <a:gd name="connsiteY3" fmla="*/ 2378391 h 2420954"/>
              <a:gd name="connsiteX4" fmla="*/ 0 w 3234072"/>
              <a:gd name="connsiteY4" fmla="*/ 123835 h 2420954"/>
              <a:gd name="connsiteX0" fmla="*/ 78375 w 3234072"/>
              <a:gd name="connsiteY0" fmla="*/ 167712 h 2420954"/>
              <a:gd name="connsiteX1" fmla="*/ 928934 w 3234072"/>
              <a:gd name="connsiteY1" fmla="*/ 34287 h 2420954"/>
              <a:gd name="connsiteX2" fmla="*/ 1449313 w 3234072"/>
              <a:gd name="connsiteY2" fmla="*/ 19562 h 2420954"/>
              <a:gd name="connsiteX3" fmla="*/ 2212418 w 3234072"/>
              <a:gd name="connsiteY3" fmla="*/ 108776 h 2420954"/>
              <a:gd name="connsiteX4" fmla="*/ 2455143 w 3234072"/>
              <a:gd name="connsiteY4" fmla="*/ 212711 h 2420954"/>
              <a:gd name="connsiteX5" fmla="*/ 2722946 w 3234072"/>
              <a:gd name="connsiteY5" fmla="*/ 456960 h 2420954"/>
              <a:gd name="connsiteX6" fmla="*/ 3053446 w 3234072"/>
              <a:gd name="connsiteY6" fmla="*/ 1051996 h 2420954"/>
              <a:gd name="connsiteX7" fmla="*/ 3141221 w 3234072"/>
              <a:gd name="connsiteY7" fmla="*/ 1543095 h 2420954"/>
              <a:gd name="connsiteX8" fmla="*/ 3228996 w 3234072"/>
              <a:gd name="connsiteY8" fmla="*/ 2034193 h 2420954"/>
              <a:gd name="connsiteX9" fmla="*/ 3206605 w 3234072"/>
              <a:gd name="connsiteY9" fmla="*/ 2326948 h 2420954"/>
              <a:gd name="connsiteX0" fmla="*/ 0 w 3234072"/>
              <a:gd name="connsiteY0" fmla="*/ 123835 h 2420954"/>
              <a:gd name="connsiteX1" fmla="*/ 1818818 w 3234072"/>
              <a:gd name="connsiteY1" fmla="*/ 586351 h 2420954"/>
              <a:gd name="connsiteX2" fmla="*/ 2993284 w 3234072"/>
              <a:gd name="connsiteY2" fmla="*/ 2420954 h 2420954"/>
              <a:gd name="connsiteX3" fmla="*/ 5485 w 3234072"/>
              <a:gd name="connsiteY3" fmla="*/ 2378391 h 2420954"/>
              <a:gd name="connsiteX4" fmla="*/ 0 w 3234072"/>
              <a:gd name="connsiteY4" fmla="*/ 123835 h 2420954"/>
              <a:gd name="connsiteX0" fmla="*/ 78375 w 3234072"/>
              <a:gd name="connsiteY0" fmla="*/ 167712 h 2420954"/>
              <a:gd name="connsiteX1" fmla="*/ 928934 w 3234072"/>
              <a:gd name="connsiteY1" fmla="*/ 34287 h 2420954"/>
              <a:gd name="connsiteX2" fmla="*/ 1449313 w 3234072"/>
              <a:gd name="connsiteY2" fmla="*/ 19562 h 2420954"/>
              <a:gd name="connsiteX3" fmla="*/ 2212418 w 3234072"/>
              <a:gd name="connsiteY3" fmla="*/ 108776 h 2420954"/>
              <a:gd name="connsiteX4" fmla="*/ 2455143 w 3234072"/>
              <a:gd name="connsiteY4" fmla="*/ 212711 h 2420954"/>
              <a:gd name="connsiteX5" fmla="*/ 2722946 w 3234072"/>
              <a:gd name="connsiteY5" fmla="*/ 456960 h 2420954"/>
              <a:gd name="connsiteX6" fmla="*/ 3053446 w 3234072"/>
              <a:gd name="connsiteY6" fmla="*/ 1051996 h 2420954"/>
              <a:gd name="connsiteX7" fmla="*/ 3141220 w 3234072"/>
              <a:gd name="connsiteY7" fmla="*/ 1543094 h 2420954"/>
              <a:gd name="connsiteX8" fmla="*/ 3228996 w 3234072"/>
              <a:gd name="connsiteY8" fmla="*/ 2034193 h 2420954"/>
              <a:gd name="connsiteX9" fmla="*/ 3206605 w 3234072"/>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722946 w 3234071"/>
              <a:gd name="connsiteY5" fmla="*/ 456960 h 2420954"/>
              <a:gd name="connsiteX6" fmla="*/ 3053446 w 3234071"/>
              <a:gd name="connsiteY6" fmla="*/ 1051996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722946 w 3234071"/>
              <a:gd name="connsiteY5" fmla="*/ 456960 h 2420954"/>
              <a:gd name="connsiteX6" fmla="*/ 2980897 w 3234071"/>
              <a:gd name="connsiteY6" fmla="*/ 106412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2980897 w 3234071"/>
              <a:gd name="connsiteY6" fmla="*/ 106412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2858188 w 3234071"/>
              <a:gd name="connsiteY6" fmla="*/ 795619 h 2420954"/>
              <a:gd name="connsiteX7" fmla="*/ 2980897 w 3234071"/>
              <a:gd name="connsiteY7" fmla="*/ 1064121 h 2420954"/>
              <a:gd name="connsiteX8" fmla="*/ 3141220 w 3234071"/>
              <a:gd name="connsiteY8" fmla="*/ 1543094 h 2420954"/>
              <a:gd name="connsiteX9" fmla="*/ 3228995 w 3234071"/>
              <a:gd name="connsiteY9" fmla="*/ 2034193 h 2420954"/>
              <a:gd name="connsiteX10" fmla="*/ 3206605 w 3234071"/>
              <a:gd name="connsiteY10"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2980897 w 3234071"/>
              <a:gd name="connsiteY6" fmla="*/ 106412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420211 w 3234071"/>
              <a:gd name="connsiteY5" fmla="*/ 435307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420211 w 3234071"/>
              <a:gd name="connsiteY5" fmla="*/ 435307 h 2420954"/>
              <a:gd name="connsiteX6" fmla="*/ 2895808 w 3234071"/>
              <a:gd name="connsiteY6" fmla="*/ 100609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164947 w 3234071"/>
              <a:gd name="connsiteY4" fmla="*/ 261214 h 2420954"/>
              <a:gd name="connsiteX5" fmla="*/ 2420211 w 3234071"/>
              <a:gd name="connsiteY5" fmla="*/ 435307 h 2420954"/>
              <a:gd name="connsiteX6" fmla="*/ 2895808 w 3234071"/>
              <a:gd name="connsiteY6" fmla="*/ 100609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20211 w 3234071"/>
              <a:gd name="connsiteY4" fmla="*/ 435307 h 2420954"/>
              <a:gd name="connsiteX5" fmla="*/ 2895808 w 3234071"/>
              <a:gd name="connsiteY5" fmla="*/ 1006091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124771 h 2421890"/>
              <a:gd name="connsiteX1" fmla="*/ 1818818 w 3234071"/>
              <a:gd name="connsiteY1" fmla="*/ 587287 h 2421890"/>
              <a:gd name="connsiteX2" fmla="*/ 2993284 w 3234071"/>
              <a:gd name="connsiteY2" fmla="*/ 2421890 h 2421890"/>
              <a:gd name="connsiteX3" fmla="*/ 5485 w 3234071"/>
              <a:gd name="connsiteY3" fmla="*/ 2379327 h 2421890"/>
              <a:gd name="connsiteX4" fmla="*/ 0 w 3234071"/>
              <a:gd name="connsiteY4" fmla="*/ 124771 h 2421890"/>
              <a:gd name="connsiteX0" fmla="*/ 78375 w 3234071"/>
              <a:gd name="connsiteY0" fmla="*/ 168648 h 2421890"/>
              <a:gd name="connsiteX1" fmla="*/ 928934 w 3234071"/>
              <a:gd name="connsiteY1" fmla="*/ 35223 h 2421890"/>
              <a:gd name="connsiteX2" fmla="*/ 1449313 w 3234071"/>
              <a:gd name="connsiteY2" fmla="*/ 20498 h 2421890"/>
              <a:gd name="connsiteX3" fmla="*/ 1922222 w 3234071"/>
              <a:gd name="connsiteY3" fmla="*/ 158213 h 2421890"/>
              <a:gd name="connsiteX4" fmla="*/ 2420211 w 3234071"/>
              <a:gd name="connsiteY4" fmla="*/ 436243 h 2421890"/>
              <a:gd name="connsiteX5" fmla="*/ 2895808 w 3234071"/>
              <a:gd name="connsiteY5" fmla="*/ 1007027 h 2421890"/>
              <a:gd name="connsiteX6" fmla="*/ 3141220 w 3234071"/>
              <a:gd name="connsiteY6" fmla="*/ 1544030 h 2421890"/>
              <a:gd name="connsiteX7" fmla="*/ 3228995 w 3234071"/>
              <a:gd name="connsiteY7" fmla="*/ 2035129 h 2421890"/>
              <a:gd name="connsiteX8" fmla="*/ 3206605 w 3234071"/>
              <a:gd name="connsiteY8" fmla="*/ 2327884 h 2421890"/>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304215 w 3234071"/>
              <a:gd name="connsiteY2" fmla="*/ 43814 h 2420954"/>
              <a:gd name="connsiteX3" fmla="*/ 1922222 w 3234071"/>
              <a:gd name="connsiteY3" fmla="*/ 157277 h 2420954"/>
              <a:gd name="connsiteX4" fmla="*/ 2420211 w 3234071"/>
              <a:gd name="connsiteY4" fmla="*/ 435307 h 2420954"/>
              <a:gd name="connsiteX5" fmla="*/ 2895808 w 3234071"/>
              <a:gd name="connsiteY5" fmla="*/ 1006091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86806 h 2383925"/>
              <a:gd name="connsiteX1" fmla="*/ 1818818 w 3234071"/>
              <a:gd name="connsiteY1" fmla="*/ 549322 h 2383925"/>
              <a:gd name="connsiteX2" fmla="*/ 2993284 w 3234071"/>
              <a:gd name="connsiteY2" fmla="*/ 2383925 h 2383925"/>
              <a:gd name="connsiteX3" fmla="*/ 5485 w 3234071"/>
              <a:gd name="connsiteY3" fmla="*/ 2341362 h 2383925"/>
              <a:gd name="connsiteX4" fmla="*/ 0 w 3234071"/>
              <a:gd name="connsiteY4" fmla="*/ 86806 h 2383925"/>
              <a:gd name="connsiteX0" fmla="*/ 78375 w 3234071"/>
              <a:gd name="connsiteY0" fmla="*/ 130683 h 2383925"/>
              <a:gd name="connsiteX1" fmla="*/ 868923 w 3234071"/>
              <a:gd name="connsiteY1" fmla="*/ 79540 h 2383925"/>
              <a:gd name="connsiteX2" fmla="*/ 1304215 w 3234071"/>
              <a:gd name="connsiteY2" fmla="*/ 6785 h 2383925"/>
              <a:gd name="connsiteX3" fmla="*/ 1922222 w 3234071"/>
              <a:gd name="connsiteY3" fmla="*/ 120248 h 2383925"/>
              <a:gd name="connsiteX4" fmla="*/ 2420211 w 3234071"/>
              <a:gd name="connsiteY4" fmla="*/ 398278 h 2383925"/>
              <a:gd name="connsiteX5" fmla="*/ 2895808 w 3234071"/>
              <a:gd name="connsiteY5" fmla="*/ 969062 h 2383925"/>
              <a:gd name="connsiteX6" fmla="*/ 3141220 w 3234071"/>
              <a:gd name="connsiteY6" fmla="*/ 1506065 h 2383925"/>
              <a:gd name="connsiteX7" fmla="*/ 3228995 w 3234071"/>
              <a:gd name="connsiteY7" fmla="*/ 1997164 h 2383925"/>
              <a:gd name="connsiteX8" fmla="*/ 3206605 w 3234071"/>
              <a:gd name="connsiteY8" fmla="*/ 2289919 h 2383925"/>
              <a:gd name="connsiteX0" fmla="*/ 0 w 3234071"/>
              <a:gd name="connsiteY0" fmla="*/ 80021 h 2377140"/>
              <a:gd name="connsiteX1" fmla="*/ 1818818 w 3234071"/>
              <a:gd name="connsiteY1" fmla="*/ 542537 h 2377140"/>
              <a:gd name="connsiteX2" fmla="*/ 2993284 w 3234071"/>
              <a:gd name="connsiteY2" fmla="*/ 2377140 h 2377140"/>
              <a:gd name="connsiteX3" fmla="*/ 5485 w 3234071"/>
              <a:gd name="connsiteY3" fmla="*/ 2334577 h 2377140"/>
              <a:gd name="connsiteX4" fmla="*/ 0 w 3234071"/>
              <a:gd name="connsiteY4" fmla="*/ 80021 h 2377140"/>
              <a:gd name="connsiteX0" fmla="*/ 78375 w 3234071"/>
              <a:gd name="connsiteY0" fmla="*/ 123898 h 2377140"/>
              <a:gd name="connsiteX1" fmla="*/ 1304215 w 3234071"/>
              <a:gd name="connsiteY1" fmla="*/ 0 h 2377140"/>
              <a:gd name="connsiteX2" fmla="*/ 1922222 w 3234071"/>
              <a:gd name="connsiteY2" fmla="*/ 113463 h 2377140"/>
              <a:gd name="connsiteX3" fmla="*/ 2420211 w 3234071"/>
              <a:gd name="connsiteY3" fmla="*/ 391493 h 2377140"/>
              <a:gd name="connsiteX4" fmla="*/ 2895808 w 3234071"/>
              <a:gd name="connsiteY4" fmla="*/ 962277 h 2377140"/>
              <a:gd name="connsiteX5" fmla="*/ 3141220 w 3234071"/>
              <a:gd name="connsiteY5" fmla="*/ 1499280 h 2377140"/>
              <a:gd name="connsiteX6" fmla="*/ 3228995 w 3234071"/>
              <a:gd name="connsiteY6" fmla="*/ 1990379 h 2377140"/>
              <a:gd name="connsiteX7" fmla="*/ 3206605 w 3234071"/>
              <a:gd name="connsiteY7" fmla="*/ 2283134 h 237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4071" h="2377140" stroke="0" extrusionOk="0">
                <a:moveTo>
                  <a:pt x="0" y="80021"/>
                </a:moveTo>
                <a:cubicBezTo>
                  <a:pt x="657190" y="79111"/>
                  <a:pt x="1296450" y="241672"/>
                  <a:pt x="1818818" y="542537"/>
                </a:cubicBezTo>
                <a:cubicBezTo>
                  <a:pt x="2575109" y="978134"/>
                  <a:pt x="3011247" y="1659415"/>
                  <a:pt x="2993284" y="2377140"/>
                </a:cubicBezTo>
                <a:lnTo>
                  <a:pt x="5485" y="2334577"/>
                </a:lnTo>
                <a:cubicBezTo>
                  <a:pt x="3657" y="1583058"/>
                  <a:pt x="1828" y="831540"/>
                  <a:pt x="0" y="80021"/>
                </a:cubicBezTo>
                <a:close/>
              </a:path>
              <a:path w="3234071" h="2377140" fill="none">
                <a:moveTo>
                  <a:pt x="78375" y="123898"/>
                </a:moveTo>
                <a:cubicBezTo>
                  <a:pt x="333758" y="98086"/>
                  <a:pt x="996907" y="1739"/>
                  <a:pt x="1304215" y="0"/>
                </a:cubicBezTo>
                <a:cubicBezTo>
                  <a:pt x="1479765" y="6785"/>
                  <a:pt x="1771246" y="75525"/>
                  <a:pt x="1922222" y="113463"/>
                </a:cubicBezTo>
                <a:cubicBezTo>
                  <a:pt x="2084038" y="182754"/>
                  <a:pt x="2257947" y="250024"/>
                  <a:pt x="2420211" y="391493"/>
                </a:cubicBezTo>
                <a:cubicBezTo>
                  <a:pt x="2582475" y="532962"/>
                  <a:pt x="2775640" y="777646"/>
                  <a:pt x="2895808" y="962277"/>
                </a:cubicBezTo>
                <a:cubicBezTo>
                  <a:pt x="3015976" y="1146908"/>
                  <a:pt x="3071652" y="1331630"/>
                  <a:pt x="3141220" y="1499280"/>
                </a:cubicBezTo>
                <a:cubicBezTo>
                  <a:pt x="3182570" y="1660959"/>
                  <a:pt x="3223896" y="1858374"/>
                  <a:pt x="3228995" y="1990379"/>
                </a:cubicBezTo>
                <a:cubicBezTo>
                  <a:pt x="3234071" y="2158121"/>
                  <a:pt x="3212046" y="2232654"/>
                  <a:pt x="3206605" y="228313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rot="5847033">
            <a:off x="1285860" y="2948876"/>
            <a:ext cx="3115896" cy="2352123"/>
          </a:xfrm>
          <a:custGeom>
            <a:avLst/>
            <a:gdLst>
              <a:gd name="connsiteX0" fmla="*/ 2982847 w 5976664"/>
              <a:gd name="connsiteY0" fmla="*/ 4 h 4509120"/>
              <a:gd name="connsiteX1" fmla="*/ 4801665 w 5976664"/>
              <a:gd name="connsiteY1" fmla="*/ 462520 h 4509120"/>
              <a:gd name="connsiteX2" fmla="*/ 5976131 w 5976664"/>
              <a:gd name="connsiteY2" fmla="*/ 2297123 h 4509120"/>
              <a:gd name="connsiteX3" fmla="*/ 2988332 w 5976664"/>
              <a:gd name="connsiteY3" fmla="*/ 2254560 h 4509120"/>
              <a:gd name="connsiteX4" fmla="*/ 2982847 w 5976664"/>
              <a:gd name="connsiteY4" fmla="*/ 4 h 4509120"/>
              <a:gd name="connsiteX0" fmla="*/ 2982847 w 5976664"/>
              <a:gd name="connsiteY0" fmla="*/ 4 h 4509120"/>
              <a:gd name="connsiteX1" fmla="*/ 4801665 w 5976664"/>
              <a:gd name="connsiteY1" fmla="*/ 462520 h 4509120"/>
              <a:gd name="connsiteX2" fmla="*/ 5976131 w 5976664"/>
              <a:gd name="connsiteY2" fmla="*/ 2297123 h 4509120"/>
              <a:gd name="connsiteX0" fmla="*/ 0 w 3011247"/>
              <a:gd name="connsiteY0" fmla="*/ 910 h 2298029"/>
              <a:gd name="connsiteX1" fmla="*/ 1818818 w 3011247"/>
              <a:gd name="connsiteY1" fmla="*/ 463426 h 2298029"/>
              <a:gd name="connsiteX2" fmla="*/ 2993284 w 3011247"/>
              <a:gd name="connsiteY2" fmla="*/ 2298029 h 2298029"/>
              <a:gd name="connsiteX3" fmla="*/ 5485 w 3011247"/>
              <a:gd name="connsiteY3" fmla="*/ 2255466 h 2298029"/>
              <a:gd name="connsiteX4" fmla="*/ 0 w 3011247"/>
              <a:gd name="connsiteY4" fmla="*/ 910 h 2298029"/>
              <a:gd name="connsiteX0" fmla="*/ 78375 w 3011247"/>
              <a:gd name="connsiteY0" fmla="*/ 44787 h 2298029"/>
              <a:gd name="connsiteX1" fmla="*/ 1818818 w 3011247"/>
              <a:gd name="connsiteY1" fmla="*/ 463426 h 2298029"/>
              <a:gd name="connsiteX2" fmla="*/ 2993284 w 3011247"/>
              <a:gd name="connsiteY2" fmla="*/ 2298029 h 2298029"/>
              <a:gd name="connsiteX0" fmla="*/ 0 w 3011247"/>
              <a:gd name="connsiteY0" fmla="*/ 910 h 2298029"/>
              <a:gd name="connsiteX1" fmla="*/ 1818818 w 3011247"/>
              <a:gd name="connsiteY1" fmla="*/ 463426 h 2298029"/>
              <a:gd name="connsiteX2" fmla="*/ 2993284 w 3011247"/>
              <a:gd name="connsiteY2" fmla="*/ 2298029 h 2298029"/>
              <a:gd name="connsiteX3" fmla="*/ 5485 w 3011247"/>
              <a:gd name="connsiteY3" fmla="*/ 2255466 h 2298029"/>
              <a:gd name="connsiteX4" fmla="*/ 0 w 3011247"/>
              <a:gd name="connsiteY4" fmla="*/ 910 h 2298029"/>
              <a:gd name="connsiteX0" fmla="*/ 78375 w 3011247"/>
              <a:gd name="connsiteY0" fmla="*/ 44787 h 2298029"/>
              <a:gd name="connsiteX1" fmla="*/ 1818818 w 3011247"/>
              <a:gd name="connsiteY1" fmla="*/ 463426 h 2298029"/>
              <a:gd name="connsiteX2" fmla="*/ 2677137 w 3011247"/>
              <a:gd name="connsiteY2" fmla="*/ 347319 h 2298029"/>
              <a:gd name="connsiteX3" fmla="*/ 2993284 w 3011247"/>
              <a:gd name="connsiteY3" fmla="*/ 2298029 h 2298029"/>
              <a:gd name="connsiteX0" fmla="*/ 0 w 3011247"/>
              <a:gd name="connsiteY0" fmla="*/ 418705 h 2715824"/>
              <a:gd name="connsiteX1" fmla="*/ 1818818 w 3011247"/>
              <a:gd name="connsiteY1" fmla="*/ 881221 h 2715824"/>
              <a:gd name="connsiteX2" fmla="*/ 2993284 w 3011247"/>
              <a:gd name="connsiteY2" fmla="*/ 2715824 h 2715824"/>
              <a:gd name="connsiteX3" fmla="*/ 5485 w 3011247"/>
              <a:gd name="connsiteY3" fmla="*/ 2673261 h 2715824"/>
              <a:gd name="connsiteX4" fmla="*/ 0 w 3011247"/>
              <a:gd name="connsiteY4" fmla="*/ 418705 h 2715824"/>
              <a:gd name="connsiteX0" fmla="*/ 78375 w 3011247"/>
              <a:gd name="connsiteY0" fmla="*/ 462582 h 2715824"/>
              <a:gd name="connsiteX1" fmla="*/ 1996433 w 3011247"/>
              <a:gd name="connsiteY1" fmla="*/ 300865 h 2715824"/>
              <a:gd name="connsiteX2" fmla="*/ 2677137 w 3011247"/>
              <a:gd name="connsiteY2" fmla="*/ 765114 h 2715824"/>
              <a:gd name="connsiteX3" fmla="*/ 2993284 w 3011247"/>
              <a:gd name="connsiteY3" fmla="*/ 2715824 h 2715824"/>
              <a:gd name="connsiteX0" fmla="*/ 0 w 3011247"/>
              <a:gd name="connsiteY0" fmla="*/ 197331 h 2494450"/>
              <a:gd name="connsiteX1" fmla="*/ 1818818 w 3011247"/>
              <a:gd name="connsiteY1" fmla="*/ 659847 h 2494450"/>
              <a:gd name="connsiteX2" fmla="*/ 2993284 w 3011247"/>
              <a:gd name="connsiteY2" fmla="*/ 2494450 h 2494450"/>
              <a:gd name="connsiteX3" fmla="*/ 5485 w 3011247"/>
              <a:gd name="connsiteY3" fmla="*/ 2451887 h 2494450"/>
              <a:gd name="connsiteX4" fmla="*/ 0 w 3011247"/>
              <a:gd name="connsiteY4" fmla="*/ 197331 h 2494450"/>
              <a:gd name="connsiteX0" fmla="*/ 78375 w 3011247"/>
              <a:gd name="connsiteY0" fmla="*/ 241208 h 2494450"/>
              <a:gd name="connsiteX1" fmla="*/ 943133 w 3011247"/>
              <a:gd name="connsiteY1" fmla="*/ 38783 h 2494450"/>
              <a:gd name="connsiteX2" fmla="*/ 1996433 w 3011247"/>
              <a:gd name="connsiteY2" fmla="*/ 79491 h 2494450"/>
              <a:gd name="connsiteX3" fmla="*/ 2677137 w 3011247"/>
              <a:gd name="connsiteY3" fmla="*/ 543740 h 2494450"/>
              <a:gd name="connsiteX4" fmla="*/ 2993284 w 3011247"/>
              <a:gd name="connsiteY4" fmla="*/ 2494450 h 2494450"/>
              <a:gd name="connsiteX0" fmla="*/ 0 w 3011247"/>
              <a:gd name="connsiteY0" fmla="*/ 267487 h 2564606"/>
              <a:gd name="connsiteX1" fmla="*/ 1818818 w 3011247"/>
              <a:gd name="connsiteY1" fmla="*/ 730003 h 2564606"/>
              <a:gd name="connsiteX2" fmla="*/ 2993284 w 3011247"/>
              <a:gd name="connsiteY2" fmla="*/ 2564606 h 2564606"/>
              <a:gd name="connsiteX3" fmla="*/ 5485 w 3011247"/>
              <a:gd name="connsiteY3" fmla="*/ 2522043 h 2564606"/>
              <a:gd name="connsiteX4" fmla="*/ 0 w 3011247"/>
              <a:gd name="connsiteY4" fmla="*/ 267487 h 2564606"/>
              <a:gd name="connsiteX0" fmla="*/ 78375 w 3011247"/>
              <a:gd name="connsiteY0" fmla="*/ 311364 h 2564606"/>
              <a:gd name="connsiteX1" fmla="*/ 943133 w 3011247"/>
              <a:gd name="connsiteY1" fmla="*/ 108939 h 2564606"/>
              <a:gd name="connsiteX2" fmla="*/ 1983894 w 3011247"/>
              <a:gd name="connsiteY2" fmla="*/ 79491 h 2564606"/>
              <a:gd name="connsiteX3" fmla="*/ 2677137 w 3011247"/>
              <a:gd name="connsiteY3" fmla="*/ 613896 h 2564606"/>
              <a:gd name="connsiteX4" fmla="*/ 2993284 w 3011247"/>
              <a:gd name="connsiteY4" fmla="*/ 2564606 h 2564606"/>
              <a:gd name="connsiteX0" fmla="*/ 0 w 3123025"/>
              <a:gd name="connsiteY0" fmla="*/ 267487 h 2564606"/>
              <a:gd name="connsiteX1" fmla="*/ 1818818 w 3123025"/>
              <a:gd name="connsiteY1" fmla="*/ 730003 h 2564606"/>
              <a:gd name="connsiteX2" fmla="*/ 2993284 w 3123025"/>
              <a:gd name="connsiteY2" fmla="*/ 2564606 h 2564606"/>
              <a:gd name="connsiteX3" fmla="*/ 5485 w 3123025"/>
              <a:gd name="connsiteY3" fmla="*/ 2522043 h 2564606"/>
              <a:gd name="connsiteX4" fmla="*/ 0 w 3123025"/>
              <a:gd name="connsiteY4" fmla="*/ 267487 h 2564606"/>
              <a:gd name="connsiteX0" fmla="*/ 78375 w 3123025"/>
              <a:gd name="connsiteY0" fmla="*/ 311364 h 2564606"/>
              <a:gd name="connsiteX1" fmla="*/ 943133 w 3123025"/>
              <a:gd name="connsiteY1" fmla="*/ 108939 h 2564606"/>
              <a:gd name="connsiteX2" fmla="*/ 1983894 w 3123025"/>
              <a:gd name="connsiteY2" fmla="*/ 79491 h 2564606"/>
              <a:gd name="connsiteX3" fmla="*/ 2677137 w 3123025"/>
              <a:gd name="connsiteY3" fmla="*/ 613896 h 2564606"/>
              <a:gd name="connsiteX4" fmla="*/ 3070334 w 3123025"/>
              <a:gd name="connsiteY4" fmla="*/ 1559716 h 2564606"/>
              <a:gd name="connsiteX5" fmla="*/ 2993284 w 3123025"/>
              <a:gd name="connsiteY5" fmla="*/ 2564606 h 2564606"/>
              <a:gd name="connsiteX0" fmla="*/ 0 w 3074211"/>
              <a:gd name="connsiteY0" fmla="*/ 267487 h 2564606"/>
              <a:gd name="connsiteX1" fmla="*/ 1818818 w 3074211"/>
              <a:gd name="connsiteY1" fmla="*/ 730003 h 2564606"/>
              <a:gd name="connsiteX2" fmla="*/ 2993284 w 3074211"/>
              <a:gd name="connsiteY2" fmla="*/ 2564606 h 2564606"/>
              <a:gd name="connsiteX3" fmla="*/ 5485 w 3074211"/>
              <a:gd name="connsiteY3" fmla="*/ 2522043 h 2564606"/>
              <a:gd name="connsiteX4" fmla="*/ 0 w 3074211"/>
              <a:gd name="connsiteY4" fmla="*/ 267487 h 2564606"/>
              <a:gd name="connsiteX0" fmla="*/ 78375 w 3074211"/>
              <a:gd name="connsiteY0" fmla="*/ 311364 h 2564606"/>
              <a:gd name="connsiteX1" fmla="*/ 943133 w 3074211"/>
              <a:gd name="connsiteY1" fmla="*/ 108939 h 2564606"/>
              <a:gd name="connsiteX2" fmla="*/ 1983894 w 3074211"/>
              <a:gd name="connsiteY2" fmla="*/ 79491 h 2564606"/>
              <a:gd name="connsiteX3" fmla="*/ 2677137 w 3074211"/>
              <a:gd name="connsiteY3" fmla="*/ 613896 h 2564606"/>
              <a:gd name="connsiteX4" fmla="*/ 2970020 w 3074211"/>
              <a:gd name="connsiteY4" fmla="*/ 998460 h 2564606"/>
              <a:gd name="connsiteX5" fmla="*/ 3070334 w 3074211"/>
              <a:gd name="connsiteY5" fmla="*/ 1559716 h 2564606"/>
              <a:gd name="connsiteX6" fmla="*/ 2993284 w 3074211"/>
              <a:gd name="connsiteY6" fmla="*/ 2564606 h 2564606"/>
              <a:gd name="connsiteX0" fmla="*/ 0 w 3074211"/>
              <a:gd name="connsiteY0" fmla="*/ 267487 h 2564606"/>
              <a:gd name="connsiteX1" fmla="*/ 1818818 w 3074211"/>
              <a:gd name="connsiteY1" fmla="*/ 730003 h 2564606"/>
              <a:gd name="connsiteX2" fmla="*/ 2993284 w 3074211"/>
              <a:gd name="connsiteY2" fmla="*/ 2564606 h 2564606"/>
              <a:gd name="connsiteX3" fmla="*/ 5485 w 3074211"/>
              <a:gd name="connsiteY3" fmla="*/ 2522043 h 2564606"/>
              <a:gd name="connsiteX4" fmla="*/ 0 w 3074211"/>
              <a:gd name="connsiteY4" fmla="*/ 267487 h 2564606"/>
              <a:gd name="connsiteX0" fmla="*/ 78375 w 3074211"/>
              <a:gd name="connsiteY0" fmla="*/ 311364 h 2564606"/>
              <a:gd name="connsiteX1" fmla="*/ 943133 w 3074211"/>
              <a:gd name="connsiteY1" fmla="*/ 108939 h 2564606"/>
              <a:gd name="connsiteX2" fmla="*/ 1983894 w 3074211"/>
              <a:gd name="connsiteY2" fmla="*/ 79491 h 2564606"/>
              <a:gd name="connsiteX3" fmla="*/ 2749686 w 3074211"/>
              <a:gd name="connsiteY3" fmla="*/ 601770 h 2564606"/>
              <a:gd name="connsiteX4" fmla="*/ 2970020 w 3074211"/>
              <a:gd name="connsiteY4" fmla="*/ 998460 h 2564606"/>
              <a:gd name="connsiteX5" fmla="*/ 3070334 w 3074211"/>
              <a:gd name="connsiteY5" fmla="*/ 1559716 h 2564606"/>
              <a:gd name="connsiteX6" fmla="*/ 2993284 w 3074211"/>
              <a:gd name="connsiteY6" fmla="*/ 2564606 h 2564606"/>
              <a:gd name="connsiteX0" fmla="*/ 0 w 3074211"/>
              <a:gd name="connsiteY0" fmla="*/ 267487 h 2564606"/>
              <a:gd name="connsiteX1" fmla="*/ 1818818 w 3074211"/>
              <a:gd name="connsiteY1" fmla="*/ 730003 h 2564606"/>
              <a:gd name="connsiteX2" fmla="*/ 2993284 w 3074211"/>
              <a:gd name="connsiteY2" fmla="*/ 2564606 h 2564606"/>
              <a:gd name="connsiteX3" fmla="*/ 5485 w 3074211"/>
              <a:gd name="connsiteY3" fmla="*/ 2522043 h 2564606"/>
              <a:gd name="connsiteX4" fmla="*/ 0 w 3074211"/>
              <a:gd name="connsiteY4" fmla="*/ 267487 h 2564606"/>
              <a:gd name="connsiteX0" fmla="*/ 78375 w 3074211"/>
              <a:gd name="connsiteY0" fmla="*/ 311364 h 2564606"/>
              <a:gd name="connsiteX1" fmla="*/ 943133 w 3074211"/>
              <a:gd name="connsiteY1" fmla="*/ 108939 h 2564606"/>
              <a:gd name="connsiteX2" fmla="*/ 1983894 w 3074211"/>
              <a:gd name="connsiteY2" fmla="*/ 79491 h 2564606"/>
              <a:gd name="connsiteX3" fmla="*/ 2749686 w 3074211"/>
              <a:gd name="connsiteY3" fmla="*/ 601770 h 2564606"/>
              <a:gd name="connsiteX4" fmla="*/ 2970020 w 3074211"/>
              <a:gd name="connsiteY4" fmla="*/ 998460 h 2564606"/>
              <a:gd name="connsiteX5" fmla="*/ 3070334 w 3074211"/>
              <a:gd name="connsiteY5" fmla="*/ 1559716 h 2564606"/>
              <a:gd name="connsiteX6" fmla="*/ 2993284 w 3074211"/>
              <a:gd name="connsiteY6" fmla="*/ 2564606 h 2564606"/>
              <a:gd name="connsiteX0" fmla="*/ 0 w 3074211"/>
              <a:gd name="connsiteY0" fmla="*/ 229426 h 2526545"/>
              <a:gd name="connsiteX1" fmla="*/ 1818818 w 3074211"/>
              <a:gd name="connsiteY1" fmla="*/ 691942 h 2526545"/>
              <a:gd name="connsiteX2" fmla="*/ 2993284 w 3074211"/>
              <a:gd name="connsiteY2" fmla="*/ 2526545 h 2526545"/>
              <a:gd name="connsiteX3" fmla="*/ 5485 w 3074211"/>
              <a:gd name="connsiteY3" fmla="*/ 2483982 h 2526545"/>
              <a:gd name="connsiteX4" fmla="*/ 0 w 3074211"/>
              <a:gd name="connsiteY4" fmla="*/ 229426 h 2526545"/>
              <a:gd name="connsiteX0" fmla="*/ 78375 w 3074211"/>
              <a:gd name="connsiteY0" fmla="*/ 273303 h 2526545"/>
              <a:gd name="connsiteX1" fmla="*/ 943133 w 3074211"/>
              <a:gd name="connsiteY1" fmla="*/ 70878 h 2526545"/>
              <a:gd name="connsiteX2" fmla="*/ 1983894 w 3074211"/>
              <a:gd name="connsiteY2" fmla="*/ 41430 h 2526545"/>
              <a:gd name="connsiteX3" fmla="*/ 2481882 w 3074211"/>
              <a:gd name="connsiteY3" fmla="*/ 319459 h 2526545"/>
              <a:gd name="connsiteX4" fmla="*/ 2749686 w 3074211"/>
              <a:gd name="connsiteY4" fmla="*/ 563709 h 2526545"/>
              <a:gd name="connsiteX5" fmla="*/ 2970020 w 3074211"/>
              <a:gd name="connsiteY5" fmla="*/ 960399 h 2526545"/>
              <a:gd name="connsiteX6" fmla="*/ 3070334 w 3074211"/>
              <a:gd name="connsiteY6" fmla="*/ 1521655 h 2526545"/>
              <a:gd name="connsiteX7" fmla="*/ 2993284 w 3074211"/>
              <a:gd name="connsiteY7" fmla="*/ 2526545 h 2526545"/>
              <a:gd name="connsiteX0" fmla="*/ 0 w 3074211"/>
              <a:gd name="connsiteY0" fmla="*/ 229426 h 2526545"/>
              <a:gd name="connsiteX1" fmla="*/ 1818818 w 3074211"/>
              <a:gd name="connsiteY1" fmla="*/ 691942 h 2526545"/>
              <a:gd name="connsiteX2" fmla="*/ 2993284 w 3074211"/>
              <a:gd name="connsiteY2" fmla="*/ 2526545 h 2526545"/>
              <a:gd name="connsiteX3" fmla="*/ 5485 w 3074211"/>
              <a:gd name="connsiteY3" fmla="*/ 2483982 h 2526545"/>
              <a:gd name="connsiteX4" fmla="*/ 0 w 3074211"/>
              <a:gd name="connsiteY4" fmla="*/ 229426 h 2526545"/>
              <a:gd name="connsiteX0" fmla="*/ 78375 w 3074211"/>
              <a:gd name="connsiteY0" fmla="*/ 273303 h 2526545"/>
              <a:gd name="connsiteX1" fmla="*/ 943133 w 3074211"/>
              <a:gd name="connsiteY1" fmla="*/ 70878 h 2526545"/>
              <a:gd name="connsiteX2" fmla="*/ 1983894 w 3074211"/>
              <a:gd name="connsiteY2" fmla="*/ 41430 h 2526545"/>
              <a:gd name="connsiteX3" fmla="*/ 2481882 w 3074211"/>
              <a:gd name="connsiteY3" fmla="*/ 319459 h 2526545"/>
              <a:gd name="connsiteX4" fmla="*/ 2749686 w 3074211"/>
              <a:gd name="connsiteY4" fmla="*/ 563709 h 2526545"/>
              <a:gd name="connsiteX5" fmla="*/ 2970020 w 3074211"/>
              <a:gd name="connsiteY5" fmla="*/ 960399 h 2526545"/>
              <a:gd name="connsiteX6" fmla="*/ 3070334 w 3074211"/>
              <a:gd name="connsiteY6" fmla="*/ 1521655 h 2526545"/>
              <a:gd name="connsiteX7" fmla="*/ 2993284 w 3074211"/>
              <a:gd name="connsiteY7" fmla="*/ 2526545 h 2526545"/>
              <a:gd name="connsiteX0" fmla="*/ 0 w 3074211"/>
              <a:gd name="connsiteY0" fmla="*/ 215712 h 2512831"/>
              <a:gd name="connsiteX1" fmla="*/ 1818818 w 3074211"/>
              <a:gd name="connsiteY1" fmla="*/ 678228 h 2512831"/>
              <a:gd name="connsiteX2" fmla="*/ 2993284 w 3074211"/>
              <a:gd name="connsiteY2" fmla="*/ 2512831 h 2512831"/>
              <a:gd name="connsiteX3" fmla="*/ 5485 w 3074211"/>
              <a:gd name="connsiteY3" fmla="*/ 2470268 h 2512831"/>
              <a:gd name="connsiteX4" fmla="*/ 0 w 3074211"/>
              <a:gd name="connsiteY4" fmla="*/ 215712 h 2512831"/>
              <a:gd name="connsiteX0" fmla="*/ 78375 w 3074211"/>
              <a:gd name="connsiteY0" fmla="*/ 259589 h 2512831"/>
              <a:gd name="connsiteX1" fmla="*/ 943133 w 3074211"/>
              <a:gd name="connsiteY1" fmla="*/ 57164 h 2512831"/>
              <a:gd name="connsiteX2" fmla="*/ 1983894 w 3074211"/>
              <a:gd name="connsiteY2" fmla="*/ 27716 h 2512831"/>
              <a:gd name="connsiteX3" fmla="*/ 2541892 w 3074211"/>
              <a:gd name="connsiteY3" fmla="*/ 223462 h 2512831"/>
              <a:gd name="connsiteX4" fmla="*/ 2749686 w 3074211"/>
              <a:gd name="connsiteY4" fmla="*/ 549995 h 2512831"/>
              <a:gd name="connsiteX5" fmla="*/ 2970020 w 3074211"/>
              <a:gd name="connsiteY5" fmla="*/ 946685 h 2512831"/>
              <a:gd name="connsiteX6" fmla="*/ 3070334 w 3074211"/>
              <a:gd name="connsiteY6" fmla="*/ 1507941 h 2512831"/>
              <a:gd name="connsiteX7" fmla="*/ 2993284 w 3074211"/>
              <a:gd name="connsiteY7" fmla="*/ 2512831 h 2512831"/>
              <a:gd name="connsiteX0" fmla="*/ 0 w 3074211"/>
              <a:gd name="connsiteY0" fmla="*/ 215712 h 2512831"/>
              <a:gd name="connsiteX1" fmla="*/ 1818818 w 3074211"/>
              <a:gd name="connsiteY1" fmla="*/ 678228 h 2512831"/>
              <a:gd name="connsiteX2" fmla="*/ 2993284 w 3074211"/>
              <a:gd name="connsiteY2" fmla="*/ 2512831 h 2512831"/>
              <a:gd name="connsiteX3" fmla="*/ 5485 w 3074211"/>
              <a:gd name="connsiteY3" fmla="*/ 2470268 h 2512831"/>
              <a:gd name="connsiteX4" fmla="*/ 0 w 3074211"/>
              <a:gd name="connsiteY4" fmla="*/ 215712 h 2512831"/>
              <a:gd name="connsiteX0" fmla="*/ 78375 w 3074211"/>
              <a:gd name="connsiteY0" fmla="*/ 259589 h 2512831"/>
              <a:gd name="connsiteX1" fmla="*/ 943133 w 3074211"/>
              <a:gd name="connsiteY1" fmla="*/ 57164 h 2512831"/>
              <a:gd name="connsiteX2" fmla="*/ 1983894 w 3074211"/>
              <a:gd name="connsiteY2" fmla="*/ 27716 h 2512831"/>
              <a:gd name="connsiteX3" fmla="*/ 2541892 w 3074211"/>
              <a:gd name="connsiteY3" fmla="*/ 223462 h 2512831"/>
              <a:gd name="connsiteX4" fmla="*/ 2554431 w 3074211"/>
              <a:gd name="connsiteY4" fmla="*/ 293619 h 2512831"/>
              <a:gd name="connsiteX5" fmla="*/ 2749686 w 3074211"/>
              <a:gd name="connsiteY5" fmla="*/ 549995 h 2512831"/>
              <a:gd name="connsiteX6" fmla="*/ 2970020 w 3074211"/>
              <a:gd name="connsiteY6" fmla="*/ 946685 h 2512831"/>
              <a:gd name="connsiteX7" fmla="*/ 3070334 w 3074211"/>
              <a:gd name="connsiteY7" fmla="*/ 1507941 h 2512831"/>
              <a:gd name="connsiteX8" fmla="*/ 2993284 w 3074211"/>
              <a:gd name="connsiteY8" fmla="*/ 2512831 h 2512831"/>
              <a:gd name="connsiteX0" fmla="*/ 0 w 3074211"/>
              <a:gd name="connsiteY0" fmla="*/ 217733 h 2514852"/>
              <a:gd name="connsiteX1" fmla="*/ 1818818 w 3074211"/>
              <a:gd name="connsiteY1" fmla="*/ 680249 h 2514852"/>
              <a:gd name="connsiteX2" fmla="*/ 2993284 w 3074211"/>
              <a:gd name="connsiteY2" fmla="*/ 2514852 h 2514852"/>
              <a:gd name="connsiteX3" fmla="*/ 5485 w 3074211"/>
              <a:gd name="connsiteY3" fmla="*/ 2472289 h 2514852"/>
              <a:gd name="connsiteX4" fmla="*/ 0 w 3074211"/>
              <a:gd name="connsiteY4" fmla="*/ 217733 h 2514852"/>
              <a:gd name="connsiteX0" fmla="*/ 78375 w 3074211"/>
              <a:gd name="connsiteY0" fmla="*/ 261610 h 2514852"/>
              <a:gd name="connsiteX1" fmla="*/ 943133 w 3074211"/>
              <a:gd name="connsiteY1" fmla="*/ 59185 h 2514852"/>
              <a:gd name="connsiteX2" fmla="*/ 1983894 w 3074211"/>
              <a:gd name="connsiteY2" fmla="*/ 29737 h 2514852"/>
              <a:gd name="connsiteX3" fmla="*/ 2469343 w 3074211"/>
              <a:gd name="connsiteY3" fmla="*/ 237609 h 2514852"/>
              <a:gd name="connsiteX4" fmla="*/ 2554431 w 3074211"/>
              <a:gd name="connsiteY4" fmla="*/ 295640 h 2514852"/>
              <a:gd name="connsiteX5" fmla="*/ 2749686 w 3074211"/>
              <a:gd name="connsiteY5" fmla="*/ 552016 h 2514852"/>
              <a:gd name="connsiteX6" fmla="*/ 2970020 w 3074211"/>
              <a:gd name="connsiteY6" fmla="*/ 948706 h 2514852"/>
              <a:gd name="connsiteX7" fmla="*/ 3070334 w 3074211"/>
              <a:gd name="connsiteY7" fmla="*/ 1509962 h 2514852"/>
              <a:gd name="connsiteX8" fmla="*/ 2993284 w 3074211"/>
              <a:gd name="connsiteY8" fmla="*/ 2514852 h 2514852"/>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822234 w 3074211"/>
              <a:gd name="connsiteY5" fmla="*/ 539891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822234 w 3074211"/>
              <a:gd name="connsiteY5" fmla="*/ 539891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22234 w 3076458"/>
              <a:gd name="connsiteY5" fmla="*/ 539891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626979 w 3076458"/>
              <a:gd name="connsiteY4" fmla="*/ 283515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08062 h 2505181"/>
              <a:gd name="connsiteX1" fmla="*/ 1818818 w 3076458"/>
              <a:gd name="connsiteY1" fmla="*/ 670578 h 2505181"/>
              <a:gd name="connsiteX2" fmla="*/ 2993284 w 3076458"/>
              <a:gd name="connsiteY2" fmla="*/ 2505181 h 2505181"/>
              <a:gd name="connsiteX3" fmla="*/ 5485 w 3076458"/>
              <a:gd name="connsiteY3" fmla="*/ 2462618 h 2505181"/>
              <a:gd name="connsiteX4" fmla="*/ 0 w 3076458"/>
              <a:gd name="connsiteY4" fmla="*/ 208062 h 2505181"/>
              <a:gd name="connsiteX0" fmla="*/ 78375 w 3076458"/>
              <a:gd name="connsiteY0" fmla="*/ 251939 h 2505181"/>
              <a:gd name="connsiteX1" fmla="*/ 943133 w 3076458"/>
              <a:gd name="connsiteY1" fmla="*/ 49514 h 2505181"/>
              <a:gd name="connsiteX2" fmla="*/ 1983894 w 3076458"/>
              <a:gd name="connsiteY2" fmla="*/ 20065 h 2505181"/>
              <a:gd name="connsiteX3" fmla="*/ 2384255 w 3076458"/>
              <a:gd name="connsiteY3" fmla="*/ 169907 h 2505181"/>
              <a:gd name="connsiteX4" fmla="*/ 2469343 w 3076458"/>
              <a:gd name="connsiteY4" fmla="*/ 227938 h 2505181"/>
              <a:gd name="connsiteX5" fmla="*/ 2626979 w 3076458"/>
              <a:gd name="connsiteY5" fmla="*/ 273843 h 2505181"/>
              <a:gd name="connsiteX6" fmla="*/ 2894783 w 3076458"/>
              <a:gd name="connsiteY6" fmla="*/ 518093 h 2505181"/>
              <a:gd name="connsiteX7" fmla="*/ 3030028 w 3076458"/>
              <a:gd name="connsiteY7" fmla="*/ 856752 h 2505181"/>
              <a:gd name="connsiteX8" fmla="*/ 3070334 w 3076458"/>
              <a:gd name="connsiteY8" fmla="*/ 1500291 h 2505181"/>
              <a:gd name="connsiteX9" fmla="*/ 2993284 w 3076458"/>
              <a:gd name="connsiteY9" fmla="*/ 2505181 h 2505181"/>
              <a:gd name="connsiteX0" fmla="*/ 0 w 3076458"/>
              <a:gd name="connsiteY0" fmla="*/ 208062 h 2505181"/>
              <a:gd name="connsiteX1" fmla="*/ 1818818 w 3076458"/>
              <a:gd name="connsiteY1" fmla="*/ 670578 h 2505181"/>
              <a:gd name="connsiteX2" fmla="*/ 2993284 w 3076458"/>
              <a:gd name="connsiteY2" fmla="*/ 2505181 h 2505181"/>
              <a:gd name="connsiteX3" fmla="*/ 5485 w 3076458"/>
              <a:gd name="connsiteY3" fmla="*/ 2462618 h 2505181"/>
              <a:gd name="connsiteX4" fmla="*/ 0 w 3076458"/>
              <a:gd name="connsiteY4" fmla="*/ 208062 h 2505181"/>
              <a:gd name="connsiteX0" fmla="*/ 78375 w 3076458"/>
              <a:gd name="connsiteY0" fmla="*/ 251939 h 2505181"/>
              <a:gd name="connsiteX1" fmla="*/ 943133 w 3076458"/>
              <a:gd name="connsiteY1" fmla="*/ 49514 h 2505181"/>
              <a:gd name="connsiteX2" fmla="*/ 1983894 w 3076458"/>
              <a:gd name="connsiteY2" fmla="*/ 20065 h 2505181"/>
              <a:gd name="connsiteX3" fmla="*/ 2384255 w 3076458"/>
              <a:gd name="connsiteY3" fmla="*/ 169907 h 2505181"/>
              <a:gd name="connsiteX4" fmla="*/ 2456803 w 3076458"/>
              <a:gd name="connsiteY4" fmla="*/ 157781 h 2505181"/>
              <a:gd name="connsiteX5" fmla="*/ 2626979 w 3076458"/>
              <a:gd name="connsiteY5" fmla="*/ 273843 h 2505181"/>
              <a:gd name="connsiteX6" fmla="*/ 2894783 w 3076458"/>
              <a:gd name="connsiteY6" fmla="*/ 518093 h 2505181"/>
              <a:gd name="connsiteX7" fmla="*/ 3030028 w 3076458"/>
              <a:gd name="connsiteY7" fmla="*/ 856752 h 2505181"/>
              <a:gd name="connsiteX8" fmla="*/ 3070334 w 3076458"/>
              <a:gd name="connsiteY8" fmla="*/ 1500291 h 2505181"/>
              <a:gd name="connsiteX9" fmla="*/ 2993284 w 3076458"/>
              <a:gd name="connsiteY9" fmla="*/ 2505181 h 2505181"/>
              <a:gd name="connsiteX0" fmla="*/ 0 w 3076458"/>
              <a:gd name="connsiteY0" fmla="*/ 197194 h 2494313"/>
              <a:gd name="connsiteX1" fmla="*/ 1818818 w 3076458"/>
              <a:gd name="connsiteY1" fmla="*/ 659710 h 2494313"/>
              <a:gd name="connsiteX2" fmla="*/ 2993284 w 3076458"/>
              <a:gd name="connsiteY2" fmla="*/ 2494313 h 2494313"/>
              <a:gd name="connsiteX3" fmla="*/ 5485 w 3076458"/>
              <a:gd name="connsiteY3" fmla="*/ 2451750 h 2494313"/>
              <a:gd name="connsiteX4" fmla="*/ 0 w 3076458"/>
              <a:gd name="connsiteY4" fmla="*/ 197194 h 2494313"/>
              <a:gd name="connsiteX0" fmla="*/ 78375 w 3076458"/>
              <a:gd name="connsiteY0" fmla="*/ 241071 h 2494313"/>
              <a:gd name="connsiteX1" fmla="*/ 943133 w 3076458"/>
              <a:gd name="connsiteY1" fmla="*/ 38646 h 2494313"/>
              <a:gd name="connsiteX2" fmla="*/ 1983894 w 3076458"/>
              <a:gd name="connsiteY2" fmla="*/ 9197 h 2494313"/>
              <a:gd name="connsiteX3" fmla="*/ 2371715 w 3076458"/>
              <a:gd name="connsiteY3" fmla="*/ 88881 h 2494313"/>
              <a:gd name="connsiteX4" fmla="*/ 2456803 w 3076458"/>
              <a:gd name="connsiteY4" fmla="*/ 146913 h 2494313"/>
              <a:gd name="connsiteX5" fmla="*/ 2626979 w 3076458"/>
              <a:gd name="connsiteY5" fmla="*/ 262975 h 2494313"/>
              <a:gd name="connsiteX6" fmla="*/ 2894783 w 3076458"/>
              <a:gd name="connsiteY6" fmla="*/ 507225 h 2494313"/>
              <a:gd name="connsiteX7" fmla="*/ 3030028 w 3076458"/>
              <a:gd name="connsiteY7" fmla="*/ 845884 h 2494313"/>
              <a:gd name="connsiteX8" fmla="*/ 3070334 w 3076458"/>
              <a:gd name="connsiteY8" fmla="*/ 1489423 h 2494313"/>
              <a:gd name="connsiteX9" fmla="*/ 2993284 w 3076458"/>
              <a:gd name="connsiteY9" fmla="*/ 2494313 h 2494313"/>
              <a:gd name="connsiteX0" fmla="*/ 0 w 3096743"/>
              <a:gd name="connsiteY0" fmla="*/ 197194 h 2494313"/>
              <a:gd name="connsiteX1" fmla="*/ 1818818 w 3096743"/>
              <a:gd name="connsiteY1" fmla="*/ 659710 h 2494313"/>
              <a:gd name="connsiteX2" fmla="*/ 2993284 w 3096743"/>
              <a:gd name="connsiteY2" fmla="*/ 2494313 h 2494313"/>
              <a:gd name="connsiteX3" fmla="*/ 5485 w 3096743"/>
              <a:gd name="connsiteY3" fmla="*/ 2451750 h 2494313"/>
              <a:gd name="connsiteX4" fmla="*/ 0 w 3096743"/>
              <a:gd name="connsiteY4" fmla="*/ 197194 h 2494313"/>
              <a:gd name="connsiteX0" fmla="*/ 78375 w 3096743"/>
              <a:gd name="connsiteY0" fmla="*/ 241071 h 2494313"/>
              <a:gd name="connsiteX1" fmla="*/ 943133 w 3096743"/>
              <a:gd name="connsiteY1" fmla="*/ 38646 h 2494313"/>
              <a:gd name="connsiteX2" fmla="*/ 1983894 w 3096743"/>
              <a:gd name="connsiteY2" fmla="*/ 9197 h 2494313"/>
              <a:gd name="connsiteX3" fmla="*/ 2371715 w 3096743"/>
              <a:gd name="connsiteY3" fmla="*/ 88881 h 2494313"/>
              <a:gd name="connsiteX4" fmla="*/ 2456803 w 3096743"/>
              <a:gd name="connsiteY4" fmla="*/ 146913 h 2494313"/>
              <a:gd name="connsiteX5" fmla="*/ 2626979 w 3096743"/>
              <a:gd name="connsiteY5" fmla="*/ 262975 h 2494313"/>
              <a:gd name="connsiteX6" fmla="*/ 2894783 w 3096743"/>
              <a:gd name="connsiteY6" fmla="*/ 507225 h 2494313"/>
              <a:gd name="connsiteX7" fmla="*/ 3030028 w 3096743"/>
              <a:gd name="connsiteY7" fmla="*/ 845884 h 2494313"/>
              <a:gd name="connsiteX8" fmla="*/ 3070334 w 3096743"/>
              <a:gd name="connsiteY8" fmla="*/ 1489423 h 2494313"/>
              <a:gd name="connsiteX9" fmla="*/ 3083901 w 3096743"/>
              <a:gd name="connsiteY9" fmla="*/ 2131804 h 2494313"/>
              <a:gd name="connsiteX10" fmla="*/ 2993284 w 3096743"/>
              <a:gd name="connsiteY10" fmla="*/ 2494313 h 2494313"/>
              <a:gd name="connsiteX0" fmla="*/ 0 w 3139498"/>
              <a:gd name="connsiteY0" fmla="*/ 197194 h 2494313"/>
              <a:gd name="connsiteX1" fmla="*/ 1818818 w 3139498"/>
              <a:gd name="connsiteY1" fmla="*/ 659710 h 2494313"/>
              <a:gd name="connsiteX2" fmla="*/ 2993284 w 3139498"/>
              <a:gd name="connsiteY2" fmla="*/ 2494313 h 2494313"/>
              <a:gd name="connsiteX3" fmla="*/ 5485 w 3139498"/>
              <a:gd name="connsiteY3" fmla="*/ 2451750 h 2494313"/>
              <a:gd name="connsiteX4" fmla="*/ 0 w 3139498"/>
              <a:gd name="connsiteY4" fmla="*/ 197194 h 2494313"/>
              <a:gd name="connsiteX0" fmla="*/ 78375 w 3139498"/>
              <a:gd name="connsiteY0" fmla="*/ 241071 h 2494313"/>
              <a:gd name="connsiteX1" fmla="*/ 943133 w 3139498"/>
              <a:gd name="connsiteY1" fmla="*/ 38646 h 2494313"/>
              <a:gd name="connsiteX2" fmla="*/ 1983894 w 3139498"/>
              <a:gd name="connsiteY2" fmla="*/ 9197 h 2494313"/>
              <a:gd name="connsiteX3" fmla="*/ 2371715 w 3139498"/>
              <a:gd name="connsiteY3" fmla="*/ 88881 h 2494313"/>
              <a:gd name="connsiteX4" fmla="*/ 2456803 w 3139498"/>
              <a:gd name="connsiteY4" fmla="*/ 146913 h 2494313"/>
              <a:gd name="connsiteX5" fmla="*/ 2626979 w 3139498"/>
              <a:gd name="connsiteY5" fmla="*/ 262975 h 2494313"/>
              <a:gd name="connsiteX6" fmla="*/ 2894783 w 3139498"/>
              <a:gd name="connsiteY6" fmla="*/ 507225 h 2494313"/>
              <a:gd name="connsiteX7" fmla="*/ 3030028 w 3139498"/>
              <a:gd name="connsiteY7" fmla="*/ 845884 h 2494313"/>
              <a:gd name="connsiteX8" fmla="*/ 3070334 w 3139498"/>
              <a:gd name="connsiteY8" fmla="*/ 1489423 h 2494313"/>
              <a:gd name="connsiteX9" fmla="*/ 3083901 w 3139498"/>
              <a:gd name="connsiteY9" fmla="*/ 2131804 h 2494313"/>
              <a:gd name="connsiteX10" fmla="*/ 3134057 w 3139498"/>
              <a:gd name="connsiteY10" fmla="*/ 2412432 h 2494313"/>
              <a:gd name="connsiteX0" fmla="*/ 0 w 3167069"/>
              <a:gd name="connsiteY0" fmla="*/ 197194 h 2494313"/>
              <a:gd name="connsiteX1" fmla="*/ 1818818 w 3167069"/>
              <a:gd name="connsiteY1" fmla="*/ 659710 h 2494313"/>
              <a:gd name="connsiteX2" fmla="*/ 2993284 w 3167069"/>
              <a:gd name="connsiteY2" fmla="*/ 2494313 h 2494313"/>
              <a:gd name="connsiteX3" fmla="*/ 5485 w 3167069"/>
              <a:gd name="connsiteY3" fmla="*/ 2451750 h 2494313"/>
              <a:gd name="connsiteX4" fmla="*/ 0 w 3167069"/>
              <a:gd name="connsiteY4" fmla="*/ 197194 h 2494313"/>
              <a:gd name="connsiteX0" fmla="*/ 78375 w 3167069"/>
              <a:gd name="connsiteY0" fmla="*/ 241071 h 2494313"/>
              <a:gd name="connsiteX1" fmla="*/ 943133 w 3167069"/>
              <a:gd name="connsiteY1" fmla="*/ 38646 h 2494313"/>
              <a:gd name="connsiteX2" fmla="*/ 1983894 w 3167069"/>
              <a:gd name="connsiteY2" fmla="*/ 9197 h 2494313"/>
              <a:gd name="connsiteX3" fmla="*/ 2371715 w 3167069"/>
              <a:gd name="connsiteY3" fmla="*/ 88881 h 2494313"/>
              <a:gd name="connsiteX4" fmla="*/ 2456803 w 3167069"/>
              <a:gd name="connsiteY4" fmla="*/ 146913 h 2494313"/>
              <a:gd name="connsiteX5" fmla="*/ 2626979 w 3167069"/>
              <a:gd name="connsiteY5" fmla="*/ 262975 h 2494313"/>
              <a:gd name="connsiteX6" fmla="*/ 2894783 w 3167069"/>
              <a:gd name="connsiteY6" fmla="*/ 507225 h 2494313"/>
              <a:gd name="connsiteX7" fmla="*/ 3030028 w 3167069"/>
              <a:gd name="connsiteY7" fmla="*/ 845884 h 2494313"/>
              <a:gd name="connsiteX8" fmla="*/ 3070334 w 3167069"/>
              <a:gd name="connsiteY8" fmla="*/ 1489423 h 2494313"/>
              <a:gd name="connsiteX9" fmla="*/ 3156449 w 3167069"/>
              <a:gd name="connsiteY9" fmla="*/ 2119679 h 2494313"/>
              <a:gd name="connsiteX10" fmla="*/ 3134057 w 3167069"/>
              <a:gd name="connsiteY10" fmla="*/ 2412432 h 2494313"/>
              <a:gd name="connsiteX0" fmla="*/ 0 w 3159435"/>
              <a:gd name="connsiteY0" fmla="*/ 197194 h 2494313"/>
              <a:gd name="connsiteX1" fmla="*/ 1818818 w 3159435"/>
              <a:gd name="connsiteY1" fmla="*/ 659710 h 2494313"/>
              <a:gd name="connsiteX2" fmla="*/ 2993284 w 3159435"/>
              <a:gd name="connsiteY2" fmla="*/ 2494313 h 2494313"/>
              <a:gd name="connsiteX3" fmla="*/ 5485 w 3159435"/>
              <a:gd name="connsiteY3" fmla="*/ 2451750 h 2494313"/>
              <a:gd name="connsiteX4" fmla="*/ 0 w 3159435"/>
              <a:gd name="connsiteY4" fmla="*/ 197194 h 2494313"/>
              <a:gd name="connsiteX0" fmla="*/ 78375 w 3159435"/>
              <a:gd name="connsiteY0" fmla="*/ 241071 h 2494313"/>
              <a:gd name="connsiteX1" fmla="*/ 943133 w 3159435"/>
              <a:gd name="connsiteY1" fmla="*/ 38646 h 2494313"/>
              <a:gd name="connsiteX2" fmla="*/ 1983894 w 3159435"/>
              <a:gd name="connsiteY2" fmla="*/ 9197 h 2494313"/>
              <a:gd name="connsiteX3" fmla="*/ 2371715 w 3159435"/>
              <a:gd name="connsiteY3" fmla="*/ 88881 h 2494313"/>
              <a:gd name="connsiteX4" fmla="*/ 2456803 w 3159435"/>
              <a:gd name="connsiteY4" fmla="*/ 146913 h 2494313"/>
              <a:gd name="connsiteX5" fmla="*/ 2626979 w 3159435"/>
              <a:gd name="connsiteY5" fmla="*/ 262975 h 2494313"/>
              <a:gd name="connsiteX6" fmla="*/ 2894783 w 3159435"/>
              <a:gd name="connsiteY6" fmla="*/ 507225 h 2494313"/>
              <a:gd name="connsiteX7" fmla="*/ 3030028 w 3159435"/>
              <a:gd name="connsiteY7" fmla="*/ 845884 h 2494313"/>
              <a:gd name="connsiteX8" fmla="*/ 3116143 w 3159435"/>
              <a:gd name="connsiteY8" fmla="*/ 1476139 h 2494313"/>
              <a:gd name="connsiteX9" fmla="*/ 3156449 w 3159435"/>
              <a:gd name="connsiteY9" fmla="*/ 2119679 h 2494313"/>
              <a:gd name="connsiteX10" fmla="*/ 3134057 w 315943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103603 w 3161525"/>
              <a:gd name="connsiteY8" fmla="*/ 1405982 h 2494313"/>
              <a:gd name="connsiteX9" fmla="*/ 3156449 w 3161525"/>
              <a:gd name="connsiteY9" fmla="*/ 2119679 h 2494313"/>
              <a:gd name="connsiteX10" fmla="*/ 3134057 w 316152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065986 w 3161525"/>
              <a:gd name="connsiteY8" fmla="*/ 1195512 h 2494313"/>
              <a:gd name="connsiteX9" fmla="*/ 3103603 w 3161525"/>
              <a:gd name="connsiteY9" fmla="*/ 1405982 h 2494313"/>
              <a:gd name="connsiteX10" fmla="*/ 3156449 w 3161525"/>
              <a:gd name="connsiteY10" fmla="*/ 2119679 h 2494313"/>
              <a:gd name="connsiteX11" fmla="*/ 3134057 w 3161525"/>
              <a:gd name="connsiteY11"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065986 w 3161525"/>
              <a:gd name="connsiteY8" fmla="*/ 1195512 h 2494313"/>
              <a:gd name="connsiteX9" fmla="*/ 3156449 w 3161525"/>
              <a:gd name="connsiteY9" fmla="*/ 2119679 h 2494313"/>
              <a:gd name="connsiteX10" fmla="*/ 3134057 w 316152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138534 w 3161525"/>
              <a:gd name="connsiteY8" fmla="*/ 1183386 h 2494313"/>
              <a:gd name="connsiteX9" fmla="*/ 3156449 w 3161525"/>
              <a:gd name="connsiteY9" fmla="*/ 2119679 h 2494313"/>
              <a:gd name="connsiteX10" fmla="*/ 3134057 w 316152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138534 w 3161525"/>
              <a:gd name="connsiteY7" fmla="*/ 1183386 h 2494313"/>
              <a:gd name="connsiteX8" fmla="*/ 3156449 w 3161525"/>
              <a:gd name="connsiteY8" fmla="*/ 2119679 h 2494313"/>
              <a:gd name="connsiteX9" fmla="*/ 3134057 w 3161525"/>
              <a:gd name="connsiteY9"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626979 w 3161525"/>
              <a:gd name="connsiteY4" fmla="*/ 262975 h 2494313"/>
              <a:gd name="connsiteX5" fmla="*/ 2894783 w 3161525"/>
              <a:gd name="connsiteY5" fmla="*/ 507225 h 2494313"/>
              <a:gd name="connsiteX6" fmla="*/ 3138534 w 3161525"/>
              <a:gd name="connsiteY6" fmla="*/ 1183386 h 2494313"/>
              <a:gd name="connsiteX7" fmla="*/ 3156449 w 3161525"/>
              <a:gd name="connsiteY7" fmla="*/ 2119679 h 2494313"/>
              <a:gd name="connsiteX8" fmla="*/ 3134057 w 3161525"/>
              <a:gd name="connsiteY8" fmla="*/ 2412432 h 2494313"/>
              <a:gd name="connsiteX0" fmla="*/ 0 w 3161525"/>
              <a:gd name="connsiteY0" fmla="*/ 183913 h 2481032"/>
              <a:gd name="connsiteX1" fmla="*/ 1818818 w 3161525"/>
              <a:gd name="connsiteY1" fmla="*/ 646429 h 2481032"/>
              <a:gd name="connsiteX2" fmla="*/ 2993284 w 3161525"/>
              <a:gd name="connsiteY2" fmla="*/ 2481032 h 2481032"/>
              <a:gd name="connsiteX3" fmla="*/ 5485 w 3161525"/>
              <a:gd name="connsiteY3" fmla="*/ 2438469 h 2481032"/>
              <a:gd name="connsiteX4" fmla="*/ 0 w 3161525"/>
              <a:gd name="connsiteY4" fmla="*/ 183913 h 2481032"/>
              <a:gd name="connsiteX0" fmla="*/ 78375 w 3161525"/>
              <a:gd name="connsiteY0" fmla="*/ 227790 h 2481032"/>
              <a:gd name="connsiteX1" fmla="*/ 943133 w 3161525"/>
              <a:gd name="connsiteY1" fmla="*/ 25365 h 2481032"/>
              <a:gd name="connsiteX2" fmla="*/ 2371715 w 3161525"/>
              <a:gd name="connsiteY2" fmla="*/ 75600 h 2481032"/>
              <a:gd name="connsiteX3" fmla="*/ 2626979 w 3161525"/>
              <a:gd name="connsiteY3" fmla="*/ 249694 h 2481032"/>
              <a:gd name="connsiteX4" fmla="*/ 2894783 w 3161525"/>
              <a:gd name="connsiteY4" fmla="*/ 493944 h 2481032"/>
              <a:gd name="connsiteX5" fmla="*/ 3138534 w 3161525"/>
              <a:gd name="connsiteY5" fmla="*/ 1170105 h 2481032"/>
              <a:gd name="connsiteX6" fmla="*/ 3156449 w 3161525"/>
              <a:gd name="connsiteY6" fmla="*/ 2106398 h 2481032"/>
              <a:gd name="connsiteX7" fmla="*/ 3134057 w 3161525"/>
              <a:gd name="connsiteY7" fmla="*/ 2399151 h 2481032"/>
              <a:gd name="connsiteX0" fmla="*/ 0 w 3161525"/>
              <a:gd name="connsiteY0" fmla="*/ 231305 h 2528424"/>
              <a:gd name="connsiteX1" fmla="*/ 1818818 w 3161525"/>
              <a:gd name="connsiteY1" fmla="*/ 693821 h 2528424"/>
              <a:gd name="connsiteX2" fmla="*/ 2993284 w 3161525"/>
              <a:gd name="connsiteY2" fmla="*/ 2528424 h 2528424"/>
              <a:gd name="connsiteX3" fmla="*/ 5485 w 3161525"/>
              <a:gd name="connsiteY3" fmla="*/ 2485861 h 2528424"/>
              <a:gd name="connsiteX4" fmla="*/ 0 w 3161525"/>
              <a:gd name="connsiteY4" fmla="*/ 231305 h 2528424"/>
              <a:gd name="connsiteX0" fmla="*/ 78375 w 3161525"/>
              <a:gd name="connsiteY0" fmla="*/ 275182 h 2528424"/>
              <a:gd name="connsiteX1" fmla="*/ 943133 w 3161525"/>
              <a:gd name="connsiteY1" fmla="*/ 72757 h 2528424"/>
              <a:gd name="connsiteX2" fmla="*/ 1726969 w 3161525"/>
              <a:gd name="connsiteY2" fmla="*/ 8372 h 2528424"/>
              <a:gd name="connsiteX3" fmla="*/ 2371715 w 3161525"/>
              <a:gd name="connsiteY3" fmla="*/ 122992 h 2528424"/>
              <a:gd name="connsiteX4" fmla="*/ 2626979 w 3161525"/>
              <a:gd name="connsiteY4" fmla="*/ 297086 h 2528424"/>
              <a:gd name="connsiteX5" fmla="*/ 2894783 w 3161525"/>
              <a:gd name="connsiteY5" fmla="*/ 541336 h 2528424"/>
              <a:gd name="connsiteX6" fmla="*/ 3138534 w 3161525"/>
              <a:gd name="connsiteY6" fmla="*/ 1217497 h 2528424"/>
              <a:gd name="connsiteX7" fmla="*/ 3156449 w 3161525"/>
              <a:gd name="connsiteY7" fmla="*/ 2153790 h 2528424"/>
              <a:gd name="connsiteX8" fmla="*/ 3134057 w 3161525"/>
              <a:gd name="connsiteY8" fmla="*/ 2446543 h 2528424"/>
              <a:gd name="connsiteX0" fmla="*/ 0 w 3212046"/>
              <a:gd name="connsiteY0" fmla="*/ 231305 h 2528424"/>
              <a:gd name="connsiteX1" fmla="*/ 1818818 w 3212046"/>
              <a:gd name="connsiteY1" fmla="*/ 693821 h 2528424"/>
              <a:gd name="connsiteX2" fmla="*/ 2993284 w 3212046"/>
              <a:gd name="connsiteY2" fmla="*/ 2528424 h 2528424"/>
              <a:gd name="connsiteX3" fmla="*/ 5485 w 3212046"/>
              <a:gd name="connsiteY3" fmla="*/ 2485861 h 2528424"/>
              <a:gd name="connsiteX4" fmla="*/ 0 w 3212046"/>
              <a:gd name="connsiteY4" fmla="*/ 231305 h 2528424"/>
              <a:gd name="connsiteX0" fmla="*/ 78375 w 3212046"/>
              <a:gd name="connsiteY0" fmla="*/ 275182 h 2528424"/>
              <a:gd name="connsiteX1" fmla="*/ 943133 w 3212046"/>
              <a:gd name="connsiteY1" fmla="*/ 72757 h 2528424"/>
              <a:gd name="connsiteX2" fmla="*/ 1726969 w 3212046"/>
              <a:gd name="connsiteY2" fmla="*/ 8372 h 2528424"/>
              <a:gd name="connsiteX3" fmla="*/ 2371715 w 3212046"/>
              <a:gd name="connsiteY3" fmla="*/ 122992 h 2528424"/>
              <a:gd name="connsiteX4" fmla="*/ 2626979 w 3212046"/>
              <a:gd name="connsiteY4" fmla="*/ 297086 h 2528424"/>
              <a:gd name="connsiteX5" fmla="*/ 2894783 w 3212046"/>
              <a:gd name="connsiteY5" fmla="*/ 541336 h 2528424"/>
              <a:gd name="connsiteX6" fmla="*/ 3138534 w 3212046"/>
              <a:gd name="connsiteY6" fmla="*/ 1217497 h 2528424"/>
              <a:gd name="connsiteX7" fmla="*/ 3156449 w 3212046"/>
              <a:gd name="connsiteY7" fmla="*/ 2153790 h 2528424"/>
              <a:gd name="connsiteX8" fmla="*/ 3206605 w 3212046"/>
              <a:gd name="connsiteY8"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626979 w 3234072"/>
              <a:gd name="connsiteY4" fmla="*/ 297086 h 2528424"/>
              <a:gd name="connsiteX5" fmla="*/ 2894783 w 3234072"/>
              <a:gd name="connsiteY5" fmla="*/ 541336 h 2528424"/>
              <a:gd name="connsiteX6" fmla="*/ 3138534 w 3234072"/>
              <a:gd name="connsiteY6" fmla="*/ 1217497 h 2528424"/>
              <a:gd name="connsiteX7" fmla="*/ 3228996 w 3234072"/>
              <a:gd name="connsiteY7" fmla="*/ 2141663 h 2528424"/>
              <a:gd name="connsiteX8" fmla="*/ 3206605 w 3234072"/>
              <a:gd name="connsiteY8"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626979 w 3234072"/>
              <a:gd name="connsiteY4" fmla="*/ 297086 h 2528424"/>
              <a:gd name="connsiteX5" fmla="*/ 2894783 w 3234072"/>
              <a:gd name="connsiteY5" fmla="*/ 541336 h 2528424"/>
              <a:gd name="connsiteX6" fmla="*/ 3138534 w 3234072"/>
              <a:gd name="connsiteY6" fmla="*/ 1217497 h 2528424"/>
              <a:gd name="connsiteX7" fmla="*/ 3213770 w 3234072"/>
              <a:gd name="connsiteY7" fmla="*/ 1638439 h 2528424"/>
              <a:gd name="connsiteX8" fmla="*/ 3228996 w 3234072"/>
              <a:gd name="connsiteY8" fmla="*/ 2141663 h 2528424"/>
              <a:gd name="connsiteX9" fmla="*/ 3206605 w 3234072"/>
              <a:gd name="connsiteY9"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626979 w 3234072"/>
              <a:gd name="connsiteY4" fmla="*/ 297086 h 2528424"/>
              <a:gd name="connsiteX5" fmla="*/ 2795495 w 3234072"/>
              <a:gd name="connsiteY5" fmla="*/ 552305 h 2528424"/>
              <a:gd name="connsiteX6" fmla="*/ 3138534 w 3234072"/>
              <a:gd name="connsiteY6" fmla="*/ 1217497 h 2528424"/>
              <a:gd name="connsiteX7" fmla="*/ 3213770 w 3234072"/>
              <a:gd name="connsiteY7" fmla="*/ 1638439 h 2528424"/>
              <a:gd name="connsiteX8" fmla="*/ 3228996 w 3234072"/>
              <a:gd name="connsiteY8" fmla="*/ 2141663 h 2528424"/>
              <a:gd name="connsiteX9" fmla="*/ 3206605 w 3234072"/>
              <a:gd name="connsiteY9"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540231 w 3234072"/>
              <a:gd name="connsiteY4" fmla="*/ 378212 h 2528424"/>
              <a:gd name="connsiteX5" fmla="*/ 2795495 w 3234072"/>
              <a:gd name="connsiteY5" fmla="*/ 552305 h 2528424"/>
              <a:gd name="connsiteX6" fmla="*/ 3138534 w 3234072"/>
              <a:gd name="connsiteY6" fmla="*/ 1217497 h 2528424"/>
              <a:gd name="connsiteX7" fmla="*/ 3213770 w 3234072"/>
              <a:gd name="connsiteY7" fmla="*/ 1638439 h 2528424"/>
              <a:gd name="connsiteX8" fmla="*/ 3228996 w 3234072"/>
              <a:gd name="connsiteY8" fmla="*/ 2141663 h 2528424"/>
              <a:gd name="connsiteX9" fmla="*/ 3206605 w 3234072"/>
              <a:gd name="connsiteY9" fmla="*/ 2434418 h 2528424"/>
              <a:gd name="connsiteX0" fmla="*/ 0 w 3234072"/>
              <a:gd name="connsiteY0" fmla="*/ 244827 h 2541946"/>
              <a:gd name="connsiteX1" fmla="*/ 1818818 w 3234072"/>
              <a:gd name="connsiteY1" fmla="*/ 707343 h 2541946"/>
              <a:gd name="connsiteX2" fmla="*/ 2993284 w 3234072"/>
              <a:gd name="connsiteY2" fmla="*/ 2541946 h 2541946"/>
              <a:gd name="connsiteX3" fmla="*/ 5485 w 3234072"/>
              <a:gd name="connsiteY3" fmla="*/ 2499383 h 2541946"/>
              <a:gd name="connsiteX4" fmla="*/ 0 w 3234072"/>
              <a:gd name="connsiteY4" fmla="*/ 244827 h 2541946"/>
              <a:gd name="connsiteX0" fmla="*/ 78375 w 3234072"/>
              <a:gd name="connsiteY0" fmla="*/ 288704 h 2541946"/>
              <a:gd name="connsiteX1" fmla="*/ 943133 w 3234072"/>
              <a:gd name="connsiteY1" fmla="*/ 86279 h 2541946"/>
              <a:gd name="connsiteX2" fmla="*/ 1726969 w 3234072"/>
              <a:gd name="connsiteY2" fmla="*/ 21894 h 2541946"/>
              <a:gd name="connsiteX3" fmla="*/ 2284967 w 3234072"/>
              <a:gd name="connsiteY3" fmla="*/ 217641 h 2541946"/>
              <a:gd name="connsiteX4" fmla="*/ 2540231 w 3234072"/>
              <a:gd name="connsiteY4" fmla="*/ 391734 h 2541946"/>
              <a:gd name="connsiteX5" fmla="*/ 2795495 w 3234072"/>
              <a:gd name="connsiteY5" fmla="*/ 565827 h 2541946"/>
              <a:gd name="connsiteX6" fmla="*/ 3138534 w 3234072"/>
              <a:gd name="connsiteY6" fmla="*/ 1231019 h 2541946"/>
              <a:gd name="connsiteX7" fmla="*/ 3213770 w 3234072"/>
              <a:gd name="connsiteY7" fmla="*/ 1651961 h 2541946"/>
              <a:gd name="connsiteX8" fmla="*/ 3228996 w 3234072"/>
              <a:gd name="connsiteY8" fmla="*/ 2155185 h 2541946"/>
              <a:gd name="connsiteX9" fmla="*/ 3206605 w 3234072"/>
              <a:gd name="connsiteY9" fmla="*/ 2447940 h 2541946"/>
              <a:gd name="connsiteX0" fmla="*/ 0 w 3234072"/>
              <a:gd name="connsiteY0" fmla="*/ 244827 h 2541946"/>
              <a:gd name="connsiteX1" fmla="*/ 1818818 w 3234072"/>
              <a:gd name="connsiteY1" fmla="*/ 707343 h 2541946"/>
              <a:gd name="connsiteX2" fmla="*/ 2993284 w 3234072"/>
              <a:gd name="connsiteY2" fmla="*/ 2541946 h 2541946"/>
              <a:gd name="connsiteX3" fmla="*/ 5485 w 3234072"/>
              <a:gd name="connsiteY3" fmla="*/ 2499383 h 2541946"/>
              <a:gd name="connsiteX4" fmla="*/ 0 w 3234072"/>
              <a:gd name="connsiteY4" fmla="*/ 244827 h 2541946"/>
              <a:gd name="connsiteX0" fmla="*/ 78375 w 3234072"/>
              <a:gd name="connsiteY0" fmla="*/ 288704 h 2541946"/>
              <a:gd name="connsiteX1" fmla="*/ 943133 w 3234072"/>
              <a:gd name="connsiteY1" fmla="*/ 86279 h 2541946"/>
              <a:gd name="connsiteX2" fmla="*/ 1726969 w 3234072"/>
              <a:gd name="connsiteY2" fmla="*/ 21894 h 2541946"/>
              <a:gd name="connsiteX3" fmla="*/ 2284967 w 3234072"/>
              <a:gd name="connsiteY3" fmla="*/ 217641 h 2541946"/>
              <a:gd name="connsiteX4" fmla="*/ 2527691 w 3234072"/>
              <a:gd name="connsiteY4" fmla="*/ 321577 h 2541946"/>
              <a:gd name="connsiteX5" fmla="*/ 2795495 w 3234072"/>
              <a:gd name="connsiteY5" fmla="*/ 565827 h 2541946"/>
              <a:gd name="connsiteX6" fmla="*/ 3138534 w 3234072"/>
              <a:gd name="connsiteY6" fmla="*/ 1231019 h 2541946"/>
              <a:gd name="connsiteX7" fmla="*/ 3213770 w 3234072"/>
              <a:gd name="connsiteY7" fmla="*/ 1651961 h 2541946"/>
              <a:gd name="connsiteX8" fmla="*/ 3228996 w 3234072"/>
              <a:gd name="connsiteY8" fmla="*/ 2155185 h 2541946"/>
              <a:gd name="connsiteX9" fmla="*/ 3206605 w 3234072"/>
              <a:gd name="connsiteY9" fmla="*/ 2447940 h 2541946"/>
              <a:gd name="connsiteX0" fmla="*/ 0 w 3234072"/>
              <a:gd name="connsiteY0" fmla="*/ 244827 h 2541946"/>
              <a:gd name="connsiteX1" fmla="*/ 1818818 w 3234072"/>
              <a:gd name="connsiteY1" fmla="*/ 707343 h 2541946"/>
              <a:gd name="connsiteX2" fmla="*/ 2993284 w 3234072"/>
              <a:gd name="connsiteY2" fmla="*/ 2541946 h 2541946"/>
              <a:gd name="connsiteX3" fmla="*/ 5485 w 3234072"/>
              <a:gd name="connsiteY3" fmla="*/ 2499383 h 2541946"/>
              <a:gd name="connsiteX4" fmla="*/ 0 w 3234072"/>
              <a:gd name="connsiteY4" fmla="*/ 244827 h 2541946"/>
              <a:gd name="connsiteX0" fmla="*/ 78375 w 3234072"/>
              <a:gd name="connsiteY0" fmla="*/ 288704 h 2541946"/>
              <a:gd name="connsiteX1" fmla="*/ 943133 w 3234072"/>
              <a:gd name="connsiteY1" fmla="*/ 86279 h 2541946"/>
              <a:gd name="connsiteX2" fmla="*/ 1726969 w 3234072"/>
              <a:gd name="connsiteY2" fmla="*/ 21894 h 2541946"/>
              <a:gd name="connsiteX3" fmla="*/ 2284967 w 3234072"/>
              <a:gd name="connsiteY3" fmla="*/ 217641 h 2541946"/>
              <a:gd name="connsiteX4" fmla="*/ 2527691 w 3234072"/>
              <a:gd name="connsiteY4" fmla="*/ 321577 h 2541946"/>
              <a:gd name="connsiteX5" fmla="*/ 2795495 w 3234072"/>
              <a:gd name="connsiteY5" fmla="*/ 565827 h 2541946"/>
              <a:gd name="connsiteX6" fmla="*/ 3138534 w 3234072"/>
              <a:gd name="connsiteY6" fmla="*/ 1231019 h 2541946"/>
              <a:gd name="connsiteX7" fmla="*/ 3213770 w 3234072"/>
              <a:gd name="connsiteY7" fmla="*/ 1651961 h 2541946"/>
              <a:gd name="connsiteX8" fmla="*/ 3228996 w 3234072"/>
              <a:gd name="connsiteY8" fmla="*/ 2155185 h 2541946"/>
              <a:gd name="connsiteX9" fmla="*/ 3206605 w 3234072"/>
              <a:gd name="connsiteY9" fmla="*/ 2447940 h 2541946"/>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95495 w 3234072"/>
              <a:gd name="connsiteY5" fmla="*/ 554134 h 2530253"/>
              <a:gd name="connsiteX6" fmla="*/ 3138534 w 3234072"/>
              <a:gd name="connsiteY6" fmla="*/ 1219326 h 2530253"/>
              <a:gd name="connsiteX7" fmla="*/ 3213770 w 3234072"/>
              <a:gd name="connsiteY7" fmla="*/ 1640268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95495 w 3234072"/>
              <a:gd name="connsiteY5" fmla="*/ 554134 h 2530253"/>
              <a:gd name="connsiteX6" fmla="*/ 3138534 w 3234072"/>
              <a:gd name="connsiteY6" fmla="*/ 1219326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95495 w 3234072"/>
              <a:gd name="connsiteY5" fmla="*/ 554134 h 2530253"/>
              <a:gd name="connsiteX6" fmla="*/ 3053446 w 3234072"/>
              <a:gd name="connsiteY6" fmla="*/ 1161295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22946 w 3234072"/>
              <a:gd name="connsiteY5" fmla="*/ 566259 h 2530253"/>
              <a:gd name="connsiteX6" fmla="*/ 3053446 w 3234072"/>
              <a:gd name="connsiteY6" fmla="*/ 1161295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455143 w 3234072"/>
              <a:gd name="connsiteY4" fmla="*/ 322010 h 2530253"/>
              <a:gd name="connsiteX5" fmla="*/ 2722946 w 3234072"/>
              <a:gd name="connsiteY5" fmla="*/ 566259 h 2530253"/>
              <a:gd name="connsiteX6" fmla="*/ 3053446 w 3234072"/>
              <a:gd name="connsiteY6" fmla="*/ 1161295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5155 h 2532274"/>
              <a:gd name="connsiteX1" fmla="*/ 1818818 w 3234072"/>
              <a:gd name="connsiteY1" fmla="*/ 697671 h 2532274"/>
              <a:gd name="connsiteX2" fmla="*/ 2993284 w 3234072"/>
              <a:gd name="connsiteY2" fmla="*/ 2532274 h 2532274"/>
              <a:gd name="connsiteX3" fmla="*/ 5485 w 3234072"/>
              <a:gd name="connsiteY3" fmla="*/ 2489711 h 2532274"/>
              <a:gd name="connsiteX4" fmla="*/ 0 w 3234072"/>
              <a:gd name="connsiteY4" fmla="*/ 235155 h 2532274"/>
              <a:gd name="connsiteX0" fmla="*/ 78375 w 3234072"/>
              <a:gd name="connsiteY0" fmla="*/ 279032 h 2532274"/>
              <a:gd name="connsiteX1" fmla="*/ 943133 w 3234072"/>
              <a:gd name="connsiteY1" fmla="*/ 76607 h 2532274"/>
              <a:gd name="connsiteX2" fmla="*/ 1726969 w 3234072"/>
              <a:gd name="connsiteY2" fmla="*/ 12222 h 2532274"/>
              <a:gd name="connsiteX3" fmla="*/ 2199879 w 3234072"/>
              <a:gd name="connsiteY3" fmla="*/ 149938 h 2532274"/>
              <a:gd name="connsiteX4" fmla="*/ 2455143 w 3234072"/>
              <a:gd name="connsiteY4" fmla="*/ 324031 h 2532274"/>
              <a:gd name="connsiteX5" fmla="*/ 2722946 w 3234072"/>
              <a:gd name="connsiteY5" fmla="*/ 568280 h 2532274"/>
              <a:gd name="connsiteX6" fmla="*/ 3053446 w 3234072"/>
              <a:gd name="connsiteY6" fmla="*/ 1163316 h 2532274"/>
              <a:gd name="connsiteX7" fmla="*/ 3141221 w 3234072"/>
              <a:gd name="connsiteY7" fmla="*/ 1654415 h 2532274"/>
              <a:gd name="connsiteX8" fmla="*/ 3228996 w 3234072"/>
              <a:gd name="connsiteY8" fmla="*/ 2145513 h 2532274"/>
              <a:gd name="connsiteX9" fmla="*/ 3206605 w 3234072"/>
              <a:gd name="connsiteY9" fmla="*/ 2438268 h 2532274"/>
              <a:gd name="connsiteX0" fmla="*/ 0 w 3234072"/>
              <a:gd name="connsiteY0" fmla="*/ 210903 h 2508022"/>
              <a:gd name="connsiteX1" fmla="*/ 1818818 w 3234072"/>
              <a:gd name="connsiteY1" fmla="*/ 673419 h 2508022"/>
              <a:gd name="connsiteX2" fmla="*/ 2993284 w 3234072"/>
              <a:gd name="connsiteY2" fmla="*/ 2508022 h 2508022"/>
              <a:gd name="connsiteX3" fmla="*/ 5485 w 3234072"/>
              <a:gd name="connsiteY3" fmla="*/ 2465459 h 2508022"/>
              <a:gd name="connsiteX4" fmla="*/ 0 w 3234072"/>
              <a:gd name="connsiteY4" fmla="*/ 210903 h 2508022"/>
              <a:gd name="connsiteX0" fmla="*/ 78375 w 3234072"/>
              <a:gd name="connsiteY0" fmla="*/ 254780 h 2508022"/>
              <a:gd name="connsiteX1" fmla="*/ 943133 w 3234072"/>
              <a:gd name="connsiteY1" fmla="*/ 52355 h 2508022"/>
              <a:gd name="connsiteX2" fmla="*/ 1581871 w 3234072"/>
              <a:gd name="connsiteY2" fmla="*/ 12222 h 2508022"/>
              <a:gd name="connsiteX3" fmla="*/ 2199879 w 3234072"/>
              <a:gd name="connsiteY3" fmla="*/ 125686 h 2508022"/>
              <a:gd name="connsiteX4" fmla="*/ 2455143 w 3234072"/>
              <a:gd name="connsiteY4" fmla="*/ 299779 h 2508022"/>
              <a:gd name="connsiteX5" fmla="*/ 2722946 w 3234072"/>
              <a:gd name="connsiteY5" fmla="*/ 544028 h 2508022"/>
              <a:gd name="connsiteX6" fmla="*/ 3053446 w 3234072"/>
              <a:gd name="connsiteY6" fmla="*/ 1139064 h 2508022"/>
              <a:gd name="connsiteX7" fmla="*/ 3141221 w 3234072"/>
              <a:gd name="connsiteY7" fmla="*/ 1630163 h 2508022"/>
              <a:gd name="connsiteX8" fmla="*/ 3228996 w 3234072"/>
              <a:gd name="connsiteY8" fmla="*/ 2121261 h 2508022"/>
              <a:gd name="connsiteX9" fmla="*/ 3206605 w 3234072"/>
              <a:gd name="connsiteY9" fmla="*/ 2414016 h 2508022"/>
              <a:gd name="connsiteX0" fmla="*/ 0 w 3234072"/>
              <a:gd name="connsiteY0" fmla="*/ 199403 h 2496522"/>
              <a:gd name="connsiteX1" fmla="*/ 1818818 w 3234072"/>
              <a:gd name="connsiteY1" fmla="*/ 661919 h 2496522"/>
              <a:gd name="connsiteX2" fmla="*/ 2993284 w 3234072"/>
              <a:gd name="connsiteY2" fmla="*/ 2496522 h 2496522"/>
              <a:gd name="connsiteX3" fmla="*/ 5485 w 3234072"/>
              <a:gd name="connsiteY3" fmla="*/ 2453959 h 2496522"/>
              <a:gd name="connsiteX4" fmla="*/ 0 w 3234072"/>
              <a:gd name="connsiteY4" fmla="*/ 199403 h 2496522"/>
              <a:gd name="connsiteX0" fmla="*/ 78375 w 3234072"/>
              <a:gd name="connsiteY0" fmla="*/ 243280 h 2496522"/>
              <a:gd name="connsiteX1" fmla="*/ 928934 w 3234072"/>
              <a:gd name="connsiteY1" fmla="*/ 109855 h 2496522"/>
              <a:gd name="connsiteX2" fmla="*/ 1581871 w 3234072"/>
              <a:gd name="connsiteY2" fmla="*/ 722 h 2496522"/>
              <a:gd name="connsiteX3" fmla="*/ 2199879 w 3234072"/>
              <a:gd name="connsiteY3" fmla="*/ 114186 h 2496522"/>
              <a:gd name="connsiteX4" fmla="*/ 2455143 w 3234072"/>
              <a:gd name="connsiteY4" fmla="*/ 288279 h 2496522"/>
              <a:gd name="connsiteX5" fmla="*/ 2722946 w 3234072"/>
              <a:gd name="connsiteY5" fmla="*/ 532528 h 2496522"/>
              <a:gd name="connsiteX6" fmla="*/ 3053446 w 3234072"/>
              <a:gd name="connsiteY6" fmla="*/ 1127564 h 2496522"/>
              <a:gd name="connsiteX7" fmla="*/ 3141221 w 3234072"/>
              <a:gd name="connsiteY7" fmla="*/ 1618663 h 2496522"/>
              <a:gd name="connsiteX8" fmla="*/ 3228996 w 3234072"/>
              <a:gd name="connsiteY8" fmla="*/ 2109761 h 2496522"/>
              <a:gd name="connsiteX9" fmla="*/ 3206605 w 3234072"/>
              <a:gd name="connsiteY9" fmla="*/ 2402516 h 2496522"/>
              <a:gd name="connsiteX0" fmla="*/ 0 w 3234072"/>
              <a:gd name="connsiteY0" fmla="*/ 123835 h 2420954"/>
              <a:gd name="connsiteX1" fmla="*/ 1818818 w 3234072"/>
              <a:gd name="connsiteY1" fmla="*/ 586351 h 2420954"/>
              <a:gd name="connsiteX2" fmla="*/ 2993284 w 3234072"/>
              <a:gd name="connsiteY2" fmla="*/ 2420954 h 2420954"/>
              <a:gd name="connsiteX3" fmla="*/ 5485 w 3234072"/>
              <a:gd name="connsiteY3" fmla="*/ 2378391 h 2420954"/>
              <a:gd name="connsiteX4" fmla="*/ 0 w 3234072"/>
              <a:gd name="connsiteY4" fmla="*/ 123835 h 2420954"/>
              <a:gd name="connsiteX0" fmla="*/ 78375 w 3234072"/>
              <a:gd name="connsiteY0" fmla="*/ 167712 h 2420954"/>
              <a:gd name="connsiteX1" fmla="*/ 928934 w 3234072"/>
              <a:gd name="connsiteY1" fmla="*/ 34287 h 2420954"/>
              <a:gd name="connsiteX2" fmla="*/ 1449313 w 3234072"/>
              <a:gd name="connsiteY2" fmla="*/ 19562 h 2420954"/>
              <a:gd name="connsiteX3" fmla="*/ 2199879 w 3234072"/>
              <a:gd name="connsiteY3" fmla="*/ 38618 h 2420954"/>
              <a:gd name="connsiteX4" fmla="*/ 2455143 w 3234072"/>
              <a:gd name="connsiteY4" fmla="*/ 212711 h 2420954"/>
              <a:gd name="connsiteX5" fmla="*/ 2722946 w 3234072"/>
              <a:gd name="connsiteY5" fmla="*/ 456960 h 2420954"/>
              <a:gd name="connsiteX6" fmla="*/ 3053446 w 3234072"/>
              <a:gd name="connsiteY6" fmla="*/ 1051996 h 2420954"/>
              <a:gd name="connsiteX7" fmla="*/ 3141221 w 3234072"/>
              <a:gd name="connsiteY7" fmla="*/ 1543095 h 2420954"/>
              <a:gd name="connsiteX8" fmla="*/ 3228996 w 3234072"/>
              <a:gd name="connsiteY8" fmla="*/ 2034193 h 2420954"/>
              <a:gd name="connsiteX9" fmla="*/ 3206605 w 3234072"/>
              <a:gd name="connsiteY9" fmla="*/ 2326948 h 2420954"/>
              <a:gd name="connsiteX0" fmla="*/ 0 w 3234072"/>
              <a:gd name="connsiteY0" fmla="*/ 123835 h 2420954"/>
              <a:gd name="connsiteX1" fmla="*/ 1818818 w 3234072"/>
              <a:gd name="connsiteY1" fmla="*/ 586351 h 2420954"/>
              <a:gd name="connsiteX2" fmla="*/ 2993284 w 3234072"/>
              <a:gd name="connsiteY2" fmla="*/ 2420954 h 2420954"/>
              <a:gd name="connsiteX3" fmla="*/ 5485 w 3234072"/>
              <a:gd name="connsiteY3" fmla="*/ 2378391 h 2420954"/>
              <a:gd name="connsiteX4" fmla="*/ 0 w 3234072"/>
              <a:gd name="connsiteY4" fmla="*/ 123835 h 2420954"/>
              <a:gd name="connsiteX0" fmla="*/ 78375 w 3234072"/>
              <a:gd name="connsiteY0" fmla="*/ 167712 h 2420954"/>
              <a:gd name="connsiteX1" fmla="*/ 928934 w 3234072"/>
              <a:gd name="connsiteY1" fmla="*/ 34287 h 2420954"/>
              <a:gd name="connsiteX2" fmla="*/ 1449313 w 3234072"/>
              <a:gd name="connsiteY2" fmla="*/ 19562 h 2420954"/>
              <a:gd name="connsiteX3" fmla="*/ 2212418 w 3234072"/>
              <a:gd name="connsiteY3" fmla="*/ 108776 h 2420954"/>
              <a:gd name="connsiteX4" fmla="*/ 2455143 w 3234072"/>
              <a:gd name="connsiteY4" fmla="*/ 212711 h 2420954"/>
              <a:gd name="connsiteX5" fmla="*/ 2722946 w 3234072"/>
              <a:gd name="connsiteY5" fmla="*/ 456960 h 2420954"/>
              <a:gd name="connsiteX6" fmla="*/ 3053446 w 3234072"/>
              <a:gd name="connsiteY6" fmla="*/ 1051996 h 2420954"/>
              <a:gd name="connsiteX7" fmla="*/ 3141221 w 3234072"/>
              <a:gd name="connsiteY7" fmla="*/ 1543095 h 2420954"/>
              <a:gd name="connsiteX8" fmla="*/ 3228996 w 3234072"/>
              <a:gd name="connsiteY8" fmla="*/ 2034193 h 2420954"/>
              <a:gd name="connsiteX9" fmla="*/ 3206605 w 3234072"/>
              <a:gd name="connsiteY9" fmla="*/ 2326948 h 2420954"/>
              <a:gd name="connsiteX0" fmla="*/ 0 w 3234072"/>
              <a:gd name="connsiteY0" fmla="*/ 123835 h 2420954"/>
              <a:gd name="connsiteX1" fmla="*/ 1818818 w 3234072"/>
              <a:gd name="connsiteY1" fmla="*/ 586351 h 2420954"/>
              <a:gd name="connsiteX2" fmla="*/ 2993284 w 3234072"/>
              <a:gd name="connsiteY2" fmla="*/ 2420954 h 2420954"/>
              <a:gd name="connsiteX3" fmla="*/ 5485 w 3234072"/>
              <a:gd name="connsiteY3" fmla="*/ 2378391 h 2420954"/>
              <a:gd name="connsiteX4" fmla="*/ 0 w 3234072"/>
              <a:gd name="connsiteY4" fmla="*/ 123835 h 2420954"/>
              <a:gd name="connsiteX0" fmla="*/ 78375 w 3234072"/>
              <a:gd name="connsiteY0" fmla="*/ 167712 h 2420954"/>
              <a:gd name="connsiteX1" fmla="*/ 928934 w 3234072"/>
              <a:gd name="connsiteY1" fmla="*/ 34287 h 2420954"/>
              <a:gd name="connsiteX2" fmla="*/ 1449313 w 3234072"/>
              <a:gd name="connsiteY2" fmla="*/ 19562 h 2420954"/>
              <a:gd name="connsiteX3" fmla="*/ 2212418 w 3234072"/>
              <a:gd name="connsiteY3" fmla="*/ 108776 h 2420954"/>
              <a:gd name="connsiteX4" fmla="*/ 2455143 w 3234072"/>
              <a:gd name="connsiteY4" fmla="*/ 212711 h 2420954"/>
              <a:gd name="connsiteX5" fmla="*/ 2722946 w 3234072"/>
              <a:gd name="connsiteY5" fmla="*/ 456960 h 2420954"/>
              <a:gd name="connsiteX6" fmla="*/ 3053446 w 3234072"/>
              <a:gd name="connsiteY6" fmla="*/ 1051996 h 2420954"/>
              <a:gd name="connsiteX7" fmla="*/ 3141220 w 3234072"/>
              <a:gd name="connsiteY7" fmla="*/ 1543094 h 2420954"/>
              <a:gd name="connsiteX8" fmla="*/ 3228996 w 3234072"/>
              <a:gd name="connsiteY8" fmla="*/ 2034193 h 2420954"/>
              <a:gd name="connsiteX9" fmla="*/ 3206605 w 3234072"/>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722946 w 3234071"/>
              <a:gd name="connsiteY5" fmla="*/ 456960 h 2420954"/>
              <a:gd name="connsiteX6" fmla="*/ 3053446 w 3234071"/>
              <a:gd name="connsiteY6" fmla="*/ 1051996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722946 w 3234071"/>
              <a:gd name="connsiteY5" fmla="*/ 456960 h 2420954"/>
              <a:gd name="connsiteX6" fmla="*/ 2980897 w 3234071"/>
              <a:gd name="connsiteY6" fmla="*/ 106412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2980897 w 3234071"/>
              <a:gd name="connsiteY6" fmla="*/ 106412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2858188 w 3234071"/>
              <a:gd name="connsiteY6" fmla="*/ 795619 h 2420954"/>
              <a:gd name="connsiteX7" fmla="*/ 2980897 w 3234071"/>
              <a:gd name="connsiteY7" fmla="*/ 1064121 h 2420954"/>
              <a:gd name="connsiteX8" fmla="*/ 3141220 w 3234071"/>
              <a:gd name="connsiteY8" fmla="*/ 1543094 h 2420954"/>
              <a:gd name="connsiteX9" fmla="*/ 3228995 w 3234071"/>
              <a:gd name="connsiteY9" fmla="*/ 2034193 h 2420954"/>
              <a:gd name="connsiteX10" fmla="*/ 3206605 w 3234071"/>
              <a:gd name="connsiteY10"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2980897 w 3234071"/>
              <a:gd name="connsiteY6" fmla="*/ 106412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420211 w 3234071"/>
              <a:gd name="connsiteY5" fmla="*/ 435307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420211 w 3234071"/>
              <a:gd name="connsiteY5" fmla="*/ 435307 h 2420954"/>
              <a:gd name="connsiteX6" fmla="*/ 2895808 w 3234071"/>
              <a:gd name="connsiteY6" fmla="*/ 100609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164947 w 3234071"/>
              <a:gd name="connsiteY4" fmla="*/ 261214 h 2420954"/>
              <a:gd name="connsiteX5" fmla="*/ 2420211 w 3234071"/>
              <a:gd name="connsiteY5" fmla="*/ 435307 h 2420954"/>
              <a:gd name="connsiteX6" fmla="*/ 2895808 w 3234071"/>
              <a:gd name="connsiteY6" fmla="*/ 100609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20211 w 3234071"/>
              <a:gd name="connsiteY4" fmla="*/ 435307 h 2420954"/>
              <a:gd name="connsiteX5" fmla="*/ 2895808 w 3234071"/>
              <a:gd name="connsiteY5" fmla="*/ 1006091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124771 h 2421890"/>
              <a:gd name="connsiteX1" fmla="*/ 1818818 w 3234071"/>
              <a:gd name="connsiteY1" fmla="*/ 587287 h 2421890"/>
              <a:gd name="connsiteX2" fmla="*/ 2993284 w 3234071"/>
              <a:gd name="connsiteY2" fmla="*/ 2421890 h 2421890"/>
              <a:gd name="connsiteX3" fmla="*/ 5485 w 3234071"/>
              <a:gd name="connsiteY3" fmla="*/ 2379327 h 2421890"/>
              <a:gd name="connsiteX4" fmla="*/ 0 w 3234071"/>
              <a:gd name="connsiteY4" fmla="*/ 124771 h 2421890"/>
              <a:gd name="connsiteX0" fmla="*/ 78375 w 3234071"/>
              <a:gd name="connsiteY0" fmla="*/ 168648 h 2421890"/>
              <a:gd name="connsiteX1" fmla="*/ 928934 w 3234071"/>
              <a:gd name="connsiteY1" fmla="*/ 35223 h 2421890"/>
              <a:gd name="connsiteX2" fmla="*/ 1449313 w 3234071"/>
              <a:gd name="connsiteY2" fmla="*/ 20498 h 2421890"/>
              <a:gd name="connsiteX3" fmla="*/ 1922222 w 3234071"/>
              <a:gd name="connsiteY3" fmla="*/ 158213 h 2421890"/>
              <a:gd name="connsiteX4" fmla="*/ 2420211 w 3234071"/>
              <a:gd name="connsiteY4" fmla="*/ 436243 h 2421890"/>
              <a:gd name="connsiteX5" fmla="*/ 2895808 w 3234071"/>
              <a:gd name="connsiteY5" fmla="*/ 1007027 h 2421890"/>
              <a:gd name="connsiteX6" fmla="*/ 3141220 w 3234071"/>
              <a:gd name="connsiteY6" fmla="*/ 1544030 h 2421890"/>
              <a:gd name="connsiteX7" fmla="*/ 3228995 w 3234071"/>
              <a:gd name="connsiteY7" fmla="*/ 2035129 h 2421890"/>
              <a:gd name="connsiteX8" fmla="*/ 3206605 w 3234071"/>
              <a:gd name="connsiteY8" fmla="*/ 2327884 h 2421890"/>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304215 w 3234071"/>
              <a:gd name="connsiteY2" fmla="*/ 43814 h 2420954"/>
              <a:gd name="connsiteX3" fmla="*/ 1922222 w 3234071"/>
              <a:gd name="connsiteY3" fmla="*/ 157277 h 2420954"/>
              <a:gd name="connsiteX4" fmla="*/ 2420211 w 3234071"/>
              <a:gd name="connsiteY4" fmla="*/ 435307 h 2420954"/>
              <a:gd name="connsiteX5" fmla="*/ 2895808 w 3234071"/>
              <a:gd name="connsiteY5" fmla="*/ 1006091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86806 h 2383925"/>
              <a:gd name="connsiteX1" fmla="*/ 1818818 w 3234071"/>
              <a:gd name="connsiteY1" fmla="*/ 549322 h 2383925"/>
              <a:gd name="connsiteX2" fmla="*/ 2993284 w 3234071"/>
              <a:gd name="connsiteY2" fmla="*/ 2383925 h 2383925"/>
              <a:gd name="connsiteX3" fmla="*/ 5485 w 3234071"/>
              <a:gd name="connsiteY3" fmla="*/ 2341362 h 2383925"/>
              <a:gd name="connsiteX4" fmla="*/ 0 w 3234071"/>
              <a:gd name="connsiteY4" fmla="*/ 86806 h 2383925"/>
              <a:gd name="connsiteX0" fmla="*/ 78375 w 3234071"/>
              <a:gd name="connsiteY0" fmla="*/ 130683 h 2383925"/>
              <a:gd name="connsiteX1" fmla="*/ 868923 w 3234071"/>
              <a:gd name="connsiteY1" fmla="*/ 79540 h 2383925"/>
              <a:gd name="connsiteX2" fmla="*/ 1304215 w 3234071"/>
              <a:gd name="connsiteY2" fmla="*/ 6785 h 2383925"/>
              <a:gd name="connsiteX3" fmla="*/ 1922222 w 3234071"/>
              <a:gd name="connsiteY3" fmla="*/ 120248 h 2383925"/>
              <a:gd name="connsiteX4" fmla="*/ 2420211 w 3234071"/>
              <a:gd name="connsiteY4" fmla="*/ 398278 h 2383925"/>
              <a:gd name="connsiteX5" fmla="*/ 2895808 w 3234071"/>
              <a:gd name="connsiteY5" fmla="*/ 969062 h 2383925"/>
              <a:gd name="connsiteX6" fmla="*/ 3141220 w 3234071"/>
              <a:gd name="connsiteY6" fmla="*/ 1506065 h 2383925"/>
              <a:gd name="connsiteX7" fmla="*/ 3228995 w 3234071"/>
              <a:gd name="connsiteY7" fmla="*/ 1997164 h 2383925"/>
              <a:gd name="connsiteX8" fmla="*/ 3206605 w 3234071"/>
              <a:gd name="connsiteY8" fmla="*/ 2289919 h 2383925"/>
              <a:gd name="connsiteX0" fmla="*/ 0 w 3234071"/>
              <a:gd name="connsiteY0" fmla="*/ 80021 h 2377140"/>
              <a:gd name="connsiteX1" fmla="*/ 1818818 w 3234071"/>
              <a:gd name="connsiteY1" fmla="*/ 542537 h 2377140"/>
              <a:gd name="connsiteX2" fmla="*/ 2993284 w 3234071"/>
              <a:gd name="connsiteY2" fmla="*/ 2377140 h 2377140"/>
              <a:gd name="connsiteX3" fmla="*/ 5485 w 3234071"/>
              <a:gd name="connsiteY3" fmla="*/ 2334577 h 2377140"/>
              <a:gd name="connsiteX4" fmla="*/ 0 w 3234071"/>
              <a:gd name="connsiteY4" fmla="*/ 80021 h 2377140"/>
              <a:gd name="connsiteX0" fmla="*/ 78375 w 3234071"/>
              <a:gd name="connsiteY0" fmla="*/ 123898 h 2377140"/>
              <a:gd name="connsiteX1" fmla="*/ 1304215 w 3234071"/>
              <a:gd name="connsiteY1" fmla="*/ 0 h 2377140"/>
              <a:gd name="connsiteX2" fmla="*/ 1922222 w 3234071"/>
              <a:gd name="connsiteY2" fmla="*/ 113463 h 2377140"/>
              <a:gd name="connsiteX3" fmla="*/ 2420211 w 3234071"/>
              <a:gd name="connsiteY3" fmla="*/ 391493 h 2377140"/>
              <a:gd name="connsiteX4" fmla="*/ 2895808 w 3234071"/>
              <a:gd name="connsiteY4" fmla="*/ 962277 h 2377140"/>
              <a:gd name="connsiteX5" fmla="*/ 3141220 w 3234071"/>
              <a:gd name="connsiteY5" fmla="*/ 1499280 h 2377140"/>
              <a:gd name="connsiteX6" fmla="*/ 3228995 w 3234071"/>
              <a:gd name="connsiteY6" fmla="*/ 1990379 h 2377140"/>
              <a:gd name="connsiteX7" fmla="*/ 3206605 w 3234071"/>
              <a:gd name="connsiteY7" fmla="*/ 2283134 h 2377140"/>
              <a:gd name="connsiteX0" fmla="*/ 0 w 3234071"/>
              <a:gd name="connsiteY0" fmla="*/ 80021 h 2396234"/>
              <a:gd name="connsiteX1" fmla="*/ 1818818 w 3234071"/>
              <a:gd name="connsiteY1" fmla="*/ 542537 h 2396234"/>
              <a:gd name="connsiteX2" fmla="*/ 2993284 w 3234071"/>
              <a:gd name="connsiteY2" fmla="*/ 2377140 h 2396234"/>
              <a:gd name="connsiteX3" fmla="*/ 5485 w 3234071"/>
              <a:gd name="connsiteY3" fmla="*/ 2334577 h 2396234"/>
              <a:gd name="connsiteX4" fmla="*/ 0 w 3234071"/>
              <a:gd name="connsiteY4" fmla="*/ 80021 h 2396234"/>
              <a:gd name="connsiteX0" fmla="*/ 78375 w 3234071"/>
              <a:gd name="connsiteY0" fmla="*/ 123898 h 2396234"/>
              <a:gd name="connsiteX1" fmla="*/ 1304215 w 3234071"/>
              <a:gd name="connsiteY1" fmla="*/ 0 h 2396234"/>
              <a:gd name="connsiteX2" fmla="*/ 1922222 w 3234071"/>
              <a:gd name="connsiteY2" fmla="*/ 113463 h 2396234"/>
              <a:gd name="connsiteX3" fmla="*/ 2420211 w 3234071"/>
              <a:gd name="connsiteY3" fmla="*/ 391493 h 2396234"/>
              <a:gd name="connsiteX4" fmla="*/ 2895808 w 3234071"/>
              <a:gd name="connsiteY4" fmla="*/ 962277 h 2396234"/>
              <a:gd name="connsiteX5" fmla="*/ 3141220 w 3234071"/>
              <a:gd name="connsiteY5" fmla="*/ 1499280 h 2396234"/>
              <a:gd name="connsiteX6" fmla="*/ 3228995 w 3234071"/>
              <a:gd name="connsiteY6" fmla="*/ 1990379 h 2396234"/>
              <a:gd name="connsiteX7" fmla="*/ 3195385 w 3234071"/>
              <a:gd name="connsiteY7" fmla="*/ 2396234 h 239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4071" h="2396234" stroke="0" extrusionOk="0">
                <a:moveTo>
                  <a:pt x="0" y="80021"/>
                </a:moveTo>
                <a:cubicBezTo>
                  <a:pt x="657190" y="79111"/>
                  <a:pt x="1296450" y="241672"/>
                  <a:pt x="1818818" y="542537"/>
                </a:cubicBezTo>
                <a:cubicBezTo>
                  <a:pt x="2575109" y="978134"/>
                  <a:pt x="3011247" y="1659415"/>
                  <a:pt x="2993284" y="2377140"/>
                </a:cubicBezTo>
                <a:lnTo>
                  <a:pt x="5485" y="2334577"/>
                </a:lnTo>
                <a:cubicBezTo>
                  <a:pt x="3657" y="1583058"/>
                  <a:pt x="1828" y="831540"/>
                  <a:pt x="0" y="80021"/>
                </a:cubicBezTo>
                <a:close/>
              </a:path>
              <a:path w="3234071" h="2396234" fill="none">
                <a:moveTo>
                  <a:pt x="78375" y="123898"/>
                </a:moveTo>
                <a:cubicBezTo>
                  <a:pt x="333758" y="98086"/>
                  <a:pt x="996907" y="1739"/>
                  <a:pt x="1304215" y="0"/>
                </a:cubicBezTo>
                <a:cubicBezTo>
                  <a:pt x="1479765" y="6785"/>
                  <a:pt x="1771246" y="75525"/>
                  <a:pt x="1922222" y="113463"/>
                </a:cubicBezTo>
                <a:cubicBezTo>
                  <a:pt x="2084038" y="182754"/>
                  <a:pt x="2257947" y="250024"/>
                  <a:pt x="2420211" y="391493"/>
                </a:cubicBezTo>
                <a:cubicBezTo>
                  <a:pt x="2582475" y="532962"/>
                  <a:pt x="2775640" y="777646"/>
                  <a:pt x="2895808" y="962277"/>
                </a:cubicBezTo>
                <a:cubicBezTo>
                  <a:pt x="3015976" y="1146908"/>
                  <a:pt x="3071652" y="1331630"/>
                  <a:pt x="3141220" y="1499280"/>
                </a:cubicBezTo>
                <a:cubicBezTo>
                  <a:pt x="3182570" y="1660959"/>
                  <a:pt x="3223896" y="1858374"/>
                  <a:pt x="3228995" y="1990379"/>
                </a:cubicBezTo>
                <a:cubicBezTo>
                  <a:pt x="3234071" y="2158121"/>
                  <a:pt x="3200826" y="2345754"/>
                  <a:pt x="3195385" y="239623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Curved Connector 25"/>
          <p:cNvCxnSpPr/>
          <p:nvPr/>
        </p:nvCxnSpPr>
        <p:spPr>
          <a:xfrm rot="5400000">
            <a:off x="1187624" y="2708920"/>
            <a:ext cx="2808315" cy="2520281"/>
          </a:xfrm>
          <a:prstGeom prst="curved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urved Connector 27"/>
          <p:cNvCxnSpPr/>
          <p:nvPr/>
        </p:nvCxnSpPr>
        <p:spPr>
          <a:xfrm>
            <a:off x="1259632" y="2636912"/>
            <a:ext cx="2808312" cy="2736304"/>
          </a:xfrm>
          <a:prstGeom prst="curved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899592" y="2276872"/>
            <a:ext cx="648072" cy="50405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prstTxWarp>
          </a:bodyPr>
          <a:lstStyle/>
          <a:p>
            <a:pPr algn="ctr"/>
            <a:endParaRPr lang="en-CA" dirty="0" smtClean="0">
              <a:solidFill>
                <a:schemeClr val="tx1"/>
              </a:solidFill>
            </a:endParaRPr>
          </a:p>
          <a:p>
            <a:pPr algn="ctr"/>
            <a:r>
              <a:rPr lang="en-CA" dirty="0" smtClean="0">
                <a:solidFill>
                  <a:schemeClr val="tx1"/>
                </a:solidFill>
              </a:rPr>
              <a:t>1472</a:t>
            </a:r>
          </a:p>
        </p:txBody>
      </p:sp>
      <p:sp>
        <p:nvSpPr>
          <p:cNvPr id="4" name="Oval 3"/>
          <p:cNvSpPr/>
          <p:nvPr/>
        </p:nvSpPr>
        <p:spPr>
          <a:xfrm>
            <a:off x="3707904" y="2276872"/>
            <a:ext cx="648072" cy="50405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prstTxWarp>
          </a:bodyPr>
          <a:lstStyle/>
          <a:p>
            <a:pPr algn="ctr"/>
            <a:endParaRPr lang="en-CA" dirty="0" smtClean="0">
              <a:solidFill>
                <a:schemeClr val="tx1"/>
              </a:solidFill>
            </a:endParaRPr>
          </a:p>
          <a:p>
            <a:pPr algn="ctr"/>
            <a:r>
              <a:rPr lang="en-CA" dirty="0" smtClean="0">
                <a:solidFill>
                  <a:schemeClr val="tx1"/>
                </a:solidFill>
              </a:rPr>
              <a:t>2105</a:t>
            </a:r>
          </a:p>
        </p:txBody>
      </p:sp>
      <p:sp>
        <p:nvSpPr>
          <p:cNvPr id="5" name="Oval 4"/>
          <p:cNvSpPr/>
          <p:nvPr/>
        </p:nvSpPr>
        <p:spPr>
          <a:xfrm>
            <a:off x="2339752" y="3789040"/>
            <a:ext cx="648072" cy="50405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prstTxWarp>
          </a:bodyPr>
          <a:lstStyle/>
          <a:p>
            <a:pPr algn="ctr"/>
            <a:endParaRPr lang="en-CA" dirty="0" smtClean="0">
              <a:solidFill>
                <a:schemeClr val="tx1"/>
              </a:solidFill>
            </a:endParaRPr>
          </a:p>
          <a:p>
            <a:pPr algn="ctr"/>
            <a:r>
              <a:rPr lang="en-CA" dirty="0" smtClean="0">
                <a:solidFill>
                  <a:schemeClr val="tx1"/>
                </a:solidFill>
              </a:rPr>
              <a:t>1205</a:t>
            </a:r>
          </a:p>
        </p:txBody>
      </p:sp>
      <p:sp>
        <p:nvSpPr>
          <p:cNvPr id="6" name="Oval 5"/>
          <p:cNvSpPr/>
          <p:nvPr/>
        </p:nvSpPr>
        <p:spPr>
          <a:xfrm>
            <a:off x="827584" y="5157192"/>
            <a:ext cx="648072" cy="50405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prstTxWarp>
          </a:bodyPr>
          <a:lstStyle/>
          <a:p>
            <a:pPr algn="ctr"/>
            <a:endParaRPr lang="en-CA" dirty="0" smtClean="0">
              <a:solidFill>
                <a:schemeClr val="tx1"/>
              </a:solidFill>
            </a:endParaRPr>
          </a:p>
          <a:p>
            <a:pPr algn="ctr"/>
            <a:r>
              <a:rPr lang="en-CA" dirty="0" smtClean="0">
                <a:solidFill>
                  <a:schemeClr val="tx1"/>
                </a:solidFill>
              </a:rPr>
              <a:t>1633</a:t>
            </a:r>
          </a:p>
        </p:txBody>
      </p:sp>
      <p:sp>
        <p:nvSpPr>
          <p:cNvPr id="7" name="Oval 6"/>
          <p:cNvSpPr/>
          <p:nvPr/>
        </p:nvSpPr>
        <p:spPr>
          <a:xfrm>
            <a:off x="3851920" y="5085184"/>
            <a:ext cx="648072" cy="50405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prstTxWarp>
          </a:bodyPr>
          <a:lstStyle/>
          <a:p>
            <a:pPr algn="ctr"/>
            <a:endParaRPr lang="en-CA" dirty="0" smtClean="0">
              <a:solidFill>
                <a:schemeClr val="tx1"/>
              </a:solidFill>
            </a:endParaRPr>
          </a:p>
          <a:p>
            <a:pPr algn="ctr"/>
            <a:r>
              <a:rPr lang="en-CA" dirty="0" smtClean="0">
                <a:solidFill>
                  <a:schemeClr val="tx1"/>
                </a:solidFill>
              </a:rPr>
              <a:t>2104</a:t>
            </a:r>
          </a:p>
        </p:txBody>
      </p:sp>
      <p:sp>
        <p:nvSpPr>
          <p:cNvPr id="31" name="TextBox 30"/>
          <p:cNvSpPr txBox="1"/>
          <p:nvPr/>
        </p:nvSpPr>
        <p:spPr>
          <a:xfrm>
            <a:off x="2267744" y="2060848"/>
            <a:ext cx="720080" cy="276999"/>
          </a:xfrm>
          <a:prstGeom prst="rect">
            <a:avLst/>
          </a:prstGeom>
          <a:noFill/>
        </p:spPr>
        <p:txBody>
          <a:bodyPr wrap="square" rtlCol="0">
            <a:spAutoFit/>
          </a:bodyPr>
          <a:lstStyle/>
          <a:p>
            <a:r>
              <a:rPr lang="en-CA" sz="1200" dirty="0" smtClean="0"/>
              <a:t>0.4118</a:t>
            </a:r>
            <a:endParaRPr lang="en-US" sz="1200" dirty="0"/>
          </a:p>
        </p:txBody>
      </p:sp>
      <p:sp>
        <p:nvSpPr>
          <p:cNvPr id="32" name="TextBox 31"/>
          <p:cNvSpPr txBox="1"/>
          <p:nvPr/>
        </p:nvSpPr>
        <p:spPr>
          <a:xfrm>
            <a:off x="2051720" y="2708920"/>
            <a:ext cx="720080" cy="276999"/>
          </a:xfrm>
          <a:prstGeom prst="rect">
            <a:avLst/>
          </a:prstGeom>
          <a:noFill/>
        </p:spPr>
        <p:txBody>
          <a:bodyPr wrap="square" rtlCol="0">
            <a:spAutoFit/>
          </a:bodyPr>
          <a:lstStyle/>
          <a:p>
            <a:r>
              <a:rPr lang="en-CA" sz="1200" dirty="0" smtClean="0"/>
              <a:t>0.5027</a:t>
            </a:r>
            <a:endParaRPr lang="en-US" sz="1200" dirty="0"/>
          </a:p>
        </p:txBody>
      </p:sp>
      <p:sp>
        <p:nvSpPr>
          <p:cNvPr id="33" name="TextBox 32"/>
          <p:cNvSpPr txBox="1"/>
          <p:nvPr/>
        </p:nvSpPr>
        <p:spPr>
          <a:xfrm>
            <a:off x="4355976" y="2780928"/>
            <a:ext cx="720080" cy="276999"/>
          </a:xfrm>
          <a:prstGeom prst="rect">
            <a:avLst/>
          </a:prstGeom>
          <a:noFill/>
        </p:spPr>
        <p:txBody>
          <a:bodyPr wrap="square" rtlCol="0">
            <a:spAutoFit/>
          </a:bodyPr>
          <a:lstStyle/>
          <a:p>
            <a:r>
              <a:rPr lang="en-CA" sz="1200" dirty="0" smtClean="0"/>
              <a:t>0.9141</a:t>
            </a:r>
            <a:endParaRPr lang="en-US" sz="1200" dirty="0"/>
          </a:p>
        </p:txBody>
      </p:sp>
      <p:sp>
        <p:nvSpPr>
          <p:cNvPr id="34" name="TextBox 33"/>
          <p:cNvSpPr txBox="1"/>
          <p:nvPr/>
        </p:nvSpPr>
        <p:spPr>
          <a:xfrm>
            <a:off x="3419872" y="3861048"/>
            <a:ext cx="720080" cy="276999"/>
          </a:xfrm>
          <a:prstGeom prst="rect">
            <a:avLst/>
          </a:prstGeom>
          <a:noFill/>
        </p:spPr>
        <p:txBody>
          <a:bodyPr wrap="square" rtlCol="0">
            <a:spAutoFit/>
          </a:bodyPr>
          <a:lstStyle/>
          <a:p>
            <a:r>
              <a:rPr lang="en-CA" sz="1200" dirty="0" smtClean="0"/>
              <a:t>0.3122</a:t>
            </a:r>
            <a:endParaRPr lang="en-US" sz="1200" dirty="0"/>
          </a:p>
        </p:txBody>
      </p:sp>
      <p:sp>
        <p:nvSpPr>
          <p:cNvPr id="35" name="TextBox 34"/>
          <p:cNvSpPr txBox="1"/>
          <p:nvPr/>
        </p:nvSpPr>
        <p:spPr>
          <a:xfrm>
            <a:off x="2771800" y="4365104"/>
            <a:ext cx="720080" cy="276999"/>
          </a:xfrm>
          <a:prstGeom prst="rect">
            <a:avLst/>
          </a:prstGeom>
          <a:noFill/>
        </p:spPr>
        <p:txBody>
          <a:bodyPr wrap="square" rtlCol="0">
            <a:spAutoFit/>
          </a:bodyPr>
          <a:lstStyle/>
          <a:p>
            <a:r>
              <a:rPr lang="en-CA" sz="1200" dirty="0" smtClean="0"/>
              <a:t>0.2474</a:t>
            </a:r>
            <a:endParaRPr lang="en-US" sz="1200" dirty="0"/>
          </a:p>
        </p:txBody>
      </p:sp>
      <p:sp>
        <p:nvSpPr>
          <p:cNvPr id="36" name="TextBox 35"/>
          <p:cNvSpPr txBox="1"/>
          <p:nvPr/>
        </p:nvSpPr>
        <p:spPr>
          <a:xfrm>
            <a:off x="2339752" y="5805264"/>
            <a:ext cx="720080" cy="276999"/>
          </a:xfrm>
          <a:prstGeom prst="rect">
            <a:avLst/>
          </a:prstGeom>
          <a:noFill/>
        </p:spPr>
        <p:txBody>
          <a:bodyPr wrap="square" rtlCol="0">
            <a:spAutoFit/>
          </a:bodyPr>
          <a:lstStyle/>
          <a:p>
            <a:r>
              <a:rPr lang="en-CA" sz="1200" dirty="0" smtClean="0"/>
              <a:t>0.3066</a:t>
            </a:r>
            <a:endParaRPr lang="en-US" sz="1200" dirty="0"/>
          </a:p>
        </p:txBody>
      </p:sp>
      <p:sp>
        <p:nvSpPr>
          <p:cNvPr id="37" name="TextBox 36"/>
          <p:cNvSpPr txBox="1"/>
          <p:nvPr/>
        </p:nvSpPr>
        <p:spPr>
          <a:xfrm>
            <a:off x="1835696" y="4221088"/>
            <a:ext cx="720080" cy="276999"/>
          </a:xfrm>
          <a:prstGeom prst="rect">
            <a:avLst/>
          </a:prstGeom>
          <a:noFill/>
        </p:spPr>
        <p:txBody>
          <a:bodyPr wrap="square" rtlCol="0">
            <a:spAutoFit/>
          </a:bodyPr>
          <a:lstStyle/>
          <a:p>
            <a:r>
              <a:rPr lang="en-CA" sz="1200" dirty="0" smtClean="0"/>
              <a:t>0.7087</a:t>
            </a:r>
            <a:endParaRPr lang="en-US" sz="1200" dirty="0"/>
          </a:p>
        </p:txBody>
      </p:sp>
      <p:sp>
        <p:nvSpPr>
          <p:cNvPr id="38" name="TextBox 37"/>
          <p:cNvSpPr txBox="1"/>
          <p:nvPr/>
        </p:nvSpPr>
        <p:spPr>
          <a:xfrm>
            <a:off x="1187624" y="3284984"/>
            <a:ext cx="720080" cy="276999"/>
          </a:xfrm>
          <a:prstGeom prst="rect">
            <a:avLst/>
          </a:prstGeom>
          <a:noFill/>
        </p:spPr>
        <p:txBody>
          <a:bodyPr wrap="square" rtlCol="0">
            <a:spAutoFit/>
          </a:bodyPr>
          <a:lstStyle/>
          <a:p>
            <a:r>
              <a:rPr lang="en-CA" sz="1200" dirty="0" smtClean="0"/>
              <a:t>0.4104</a:t>
            </a:r>
            <a:endParaRPr lang="en-US" sz="1200" dirty="0"/>
          </a:p>
        </p:txBody>
      </p:sp>
      <p:sp>
        <p:nvSpPr>
          <p:cNvPr id="39" name="TextBox 38"/>
          <p:cNvSpPr txBox="1"/>
          <p:nvPr/>
        </p:nvSpPr>
        <p:spPr>
          <a:xfrm>
            <a:off x="323528" y="2708920"/>
            <a:ext cx="720080" cy="276999"/>
          </a:xfrm>
          <a:prstGeom prst="rect">
            <a:avLst/>
          </a:prstGeom>
          <a:noFill/>
        </p:spPr>
        <p:txBody>
          <a:bodyPr wrap="square" rtlCol="0">
            <a:spAutoFit/>
          </a:bodyPr>
          <a:lstStyle/>
          <a:p>
            <a:r>
              <a:rPr lang="en-CA" sz="1200" dirty="0" smtClean="0"/>
              <a:t>0.5854</a:t>
            </a:r>
            <a:endParaRPr lang="en-US" sz="1200" dirty="0"/>
          </a:p>
        </p:txBody>
      </p:sp>
      <p:sp>
        <p:nvSpPr>
          <p:cNvPr id="40" name="TextBox 39"/>
          <p:cNvSpPr txBox="1"/>
          <p:nvPr/>
        </p:nvSpPr>
        <p:spPr>
          <a:xfrm>
            <a:off x="2843808" y="3296017"/>
            <a:ext cx="720080" cy="276999"/>
          </a:xfrm>
          <a:prstGeom prst="rect">
            <a:avLst/>
          </a:prstGeom>
          <a:noFill/>
        </p:spPr>
        <p:txBody>
          <a:bodyPr wrap="square" rtlCol="0">
            <a:spAutoFit/>
          </a:bodyPr>
          <a:lstStyle/>
          <a:p>
            <a:r>
              <a:rPr lang="en-CA" sz="1200" dirty="0" smtClean="0"/>
              <a:t>0.2458</a:t>
            </a:r>
            <a:endParaRPr lang="en-US" sz="1200" dirty="0"/>
          </a:p>
        </p:txBody>
      </p:sp>
      <p:sp>
        <p:nvSpPr>
          <p:cNvPr id="69" name="TextBox 68"/>
          <p:cNvSpPr txBox="1"/>
          <p:nvPr/>
        </p:nvSpPr>
        <p:spPr>
          <a:xfrm>
            <a:off x="5364088" y="2204861"/>
            <a:ext cx="648072" cy="307777"/>
          </a:xfrm>
          <a:prstGeom prst="rect">
            <a:avLst/>
          </a:prstGeom>
          <a:noFill/>
        </p:spPr>
        <p:txBody>
          <a:bodyPr wrap="square" rtlCol="0">
            <a:spAutoFit/>
          </a:bodyPr>
          <a:lstStyle/>
          <a:p>
            <a:r>
              <a:rPr lang="en-CA" sz="1400" dirty="0" smtClean="0"/>
              <a:t>2104</a:t>
            </a:r>
            <a:endParaRPr lang="en-US" sz="1400" dirty="0"/>
          </a:p>
        </p:txBody>
      </p:sp>
      <p:sp>
        <p:nvSpPr>
          <p:cNvPr id="70" name="TextBox 69"/>
          <p:cNvSpPr txBox="1"/>
          <p:nvPr/>
        </p:nvSpPr>
        <p:spPr>
          <a:xfrm>
            <a:off x="6012160" y="2204861"/>
            <a:ext cx="648072" cy="307777"/>
          </a:xfrm>
          <a:prstGeom prst="rect">
            <a:avLst/>
          </a:prstGeom>
          <a:noFill/>
        </p:spPr>
        <p:txBody>
          <a:bodyPr wrap="square" rtlCol="0">
            <a:spAutoFit/>
          </a:bodyPr>
          <a:lstStyle/>
          <a:p>
            <a:r>
              <a:rPr lang="en-CA" sz="1400" dirty="0" smtClean="0"/>
              <a:t>2105</a:t>
            </a:r>
            <a:endParaRPr lang="en-US" sz="1400" dirty="0"/>
          </a:p>
        </p:txBody>
      </p:sp>
      <p:sp>
        <p:nvSpPr>
          <p:cNvPr id="71" name="TextBox 70"/>
          <p:cNvSpPr txBox="1"/>
          <p:nvPr/>
        </p:nvSpPr>
        <p:spPr>
          <a:xfrm>
            <a:off x="6660232" y="2204861"/>
            <a:ext cx="648072" cy="307777"/>
          </a:xfrm>
          <a:prstGeom prst="rect">
            <a:avLst/>
          </a:prstGeom>
          <a:noFill/>
        </p:spPr>
        <p:txBody>
          <a:bodyPr wrap="square" rtlCol="0">
            <a:spAutoFit/>
          </a:bodyPr>
          <a:lstStyle/>
          <a:p>
            <a:r>
              <a:rPr lang="en-CA" sz="1400" dirty="0" smtClean="0"/>
              <a:t>1472</a:t>
            </a:r>
            <a:endParaRPr lang="en-US" sz="1400" dirty="0"/>
          </a:p>
        </p:txBody>
      </p:sp>
      <p:sp>
        <p:nvSpPr>
          <p:cNvPr id="72" name="TextBox 71"/>
          <p:cNvSpPr txBox="1"/>
          <p:nvPr/>
        </p:nvSpPr>
        <p:spPr>
          <a:xfrm>
            <a:off x="7380312" y="2204861"/>
            <a:ext cx="648072" cy="307777"/>
          </a:xfrm>
          <a:prstGeom prst="rect">
            <a:avLst/>
          </a:prstGeom>
          <a:noFill/>
        </p:spPr>
        <p:txBody>
          <a:bodyPr wrap="square" rtlCol="0">
            <a:spAutoFit/>
          </a:bodyPr>
          <a:lstStyle/>
          <a:p>
            <a:r>
              <a:rPr lang="en-CA" sz="1400" dirty="0" smtClean="0"/>
              <a:t>1205</a:t>
            </a:r>
            <a:endParaRPr lang="en-US" sz="1400" dirty="0"/>
          </a:p>
        </p:txBody>
      </p:sp>
      <p:sp>
        <p:nvSpPr>
          <p:cNvPr id="73" name="TextBox 72"/>
          <p:cNvSpPr txBox="1"/>
          <p:nvPr/>
        </p:nvSpPr>
        <p:spPr>
          <a:xfrm>
            <a:off x="8172400" y="2204861"/>
            <a:ext cx="648072" cy="307777"/>
          </a:xfrm>
          <a:prstGeom prst="rect">
            <a:avLst/>
          </a:prstGeom>
          <a:noFill/>
        </p:spPr>
        <p:txBody>
          <a:bodyPr wrap="square" rtlCol="0">
            <a:spAutoFit/>
          </a:bodyPr>
          <a:lstStyle/>
          <a:p>
            <a:r>
              <a:rPr lang="en-CA" sz="1400" dirty="0" smtClean="0"/>
              <a:t>1633</a:t>
            </a:r>
            <a:endParaRPr lang="en-US" sz="1400" dirty="0"/>
          </a:p>
        </p:txBody>
      </p:sp>
      <p:cxnSp>
        <p:nvCxnSpPr>
          <p:cNvPr id="74" name="Straight Connector 73"/>
          <p:cNvCxnSpPr/>
          <p:nvPr/>
        </p:nvCxnSpPr>
        <p:spPr>
          <a:xfrm rot="5400000">
            <a:off x="3707904" y="4149077"/>
            <a:ext cx="31683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0800000">
            <a:off x="5292080" y="5733253"/>
            <a:ext cx="3672408"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932040" y="2780925"/>
            <a:ext cx="432048" cy="276999"/>
          </a:xfrm>
          <a:prstGeom prst="rect">
            <a:avLst/>
          </a:prstGeom>
          <a:noFill/>
        </p:spPr>
        <p:txBody>
          <a:bodyPr wrap="square" rtlCol="0">
            <a:spAutoFit/>
          </a:bodyPr>
          <a:lstStyle/>
          <a:p>
            <a:r>
              <a:rPr lang="en-CA" sz="1200" dirty="0" smtClean="0"/>
              <a:t>0.9</a:t>
            </a:r>
            <a:endParaRPr lang="en-US" sz="1200" dirty="0"/>
          </a:p>
        </p:txBody>
      </p:sp>
      <p:sp>
        <p:nvSpPr>
          <p:cNvPr id="77" name="TextBox 76"/>
          <p:cNvSpPr txBox="1"/>
          <p:nvPr/>
        </p:nvSpPr>
        <p:spPr>
          <a:xfrm>
            <a:off x="4932040" y="3368022"/>
            <a:ext cx="432048" cy="276999"/>
          </a:xfrm>
          <a:prstGeom prst="rect">
            <a:avLst/>
          </a:prstGeom>
          <a:noFill/>
        </p:spPr>
        <p:txBody>
          <a:bodyPr wrap="square" rtlCol="0">
            <a:spAutoFit/>
          </a:bodyPr>
          <a:lstStyle/>
          <a:p>
            <a:r>
              <a:rPr lang="en-CA" sz="1200" dirty="0" smtClean="0"/>
              <a:t>0.7</a:t>
            </a:r>
            <a:endParaRPr lang="en-US" sz="1200" dirty="0"/>
          </a:p>
        </p:txBody>
      </p:sp>
      <p:sp>
        <p:nvSpPr>
          <p:cNvPr id="78" name="TextBox 77"/>
          <p:cNvSpPr txBox="1"/>
          <p:nvPr/>
        </p:nvSpPr>
        <p:spPr>
          <a:xfrm>
            <a:off x="4932040" y="4149077"/>
            <a:ext cx="432048" cy="276999"/>
          </a:xfrm>
          <a:prstGeom prst="rect">
            <a:avLst/>
          </a:prstGeom>
          <a:noFill/>
        </p:spPr>
        <p:txBody>
          <a:bodyPr wrap="square" rtlCol="0">
            <a:spAutoFit/>
          </a:bodyPr>
          <a:lstStyle/>
          <a:p>
            <a:r>
              <a:rPr lang="en-CA" sz="1200" dirty="0" smtClean="0"/>
              <a:t>0.5</a:t>
            </a:r>
            <a:endParaRPr lang="en-US" sz="1200" dirty="0"/>
          </a:p>
        </p:txBody>
      </p:sp>
      <p:sp>
        <p:nvSpPr>
          <p:cNvPr id="79" name="TextBox 78"/>
          <p:cNvSpPr txBox="1"/>
          <p:nvPr/>
        </p:nvSpPr>
        <p:spPr>
          <a:xfrm>
            <a:off x="4932040" y="5157189"/>
            <a:ext cx="432048" cy="276999"/>
          </a:xfrm>
          <a:prstGeom prst="rect">
            <a:avLst/>
          </a:prstGeom>
          <a:noFill/>
        </p:spPr>
        <p:txBody>
          <a:bodyPr wrap="square" rtlCol="0">
            <a:spAutoFit/>
          </a:bodyPr>
          <a:lstStyle/>
          <a:p>
            <a:r>
              <a:rPr lang="en-CA" sz="1200" dirty="0" smtClean="0"/>
              <a:t>0.2</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539552" y="2060848"/>
            <a:ext cx="4176464" cy="403244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dirty="0" smtClean="0"/>
              <a:t>Computation Algorithms: Unsupervised Learning</a:t>
            </a:r>
            <a:endParaRPr lang="en-US" dirty="0"/>
          </a:p>
        </p:txBody>
      </p:sp>
      <p:sp>
        <p:nvSpPr>
          <p:cNvPr id="30" name="Date Placeholder 29"/>
          <p:cNvSpPr>
            <a:spLocks noGrp="1"/>
          </p:cNvSpPr>
          <p:nvPr>
            <p:ph type="dt" sz="half" idx="10"/>
          </p:nvPr>
        </p:nvSpPr>
        <p:spPr/>
        <p:txBody>
          <a:bodyPr/>
          <a:lstStyle/>
          <a:p>
            <a:pPr>
              <a:defRPr/>
            </a:pPr>
            <a:r>
              <a:rPr lang="en-US" smtClean="0"/>
              <a:t>(Nov. 2012)</a:t>
            </a:r>
            <a:endParaRPr lang="en-US" dirty="0"/>
          </a:p>
        </p:txBody>
      </p:sp>
      <p:sp>
        <p:nvSpPr>
          <p:cNvPr id="29" name="Footer Placeholder 28"/>
          <p:cNvSpPr>
            <a:spLocks noGrp="1"/>
          </p:cNvSpPr>
          <p:nvPr>
            <p:ph type="ftr" sz="quarter" idx="11"/>
          </p:nvPr>
        </p:nvSpPr>
        <p:spPr/>
        <p:txBody>
          <a:bodyPr/>
          <a:lstStyle/>
          <a:p>
            <a:pPr>
              <a:defRPr/>
            </a:pPr>
            <a:r>
              <a:rPr lang="en-US" smtClean="0"/>
              <a:t>GSA Annual Meeting</a:t>
            </a:r>
            <a:endParaRPr lang="en-US"/>
          </a:p>
        </p:txBody>
      </p:sp>
      <p:cxnSp>
        <p:nvCxnSpPr>
          <p:cNvPr id="26" name="Curved Connector 25"/>
          <p:cNvCxnSpPr/>
          <p:nvPr/>
        </p:nvCxnSpPr>
        <p:spPr>
          <a:xfrm rot="5400000">
            <a:off x="1187624" y="2708920"/>
            <a:ext cx="2808315" cy="2520281"/>
          </a:xfrm>
          <a:prstGeom prst="curved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3707904" y="2276872"/>
            <a:ext cx="648072" cy="50405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prstTxWarp>
          </a:bodyPr>
          <a:lstStyle/>
          <a:p>
            <a:pPr algn="ctr"/>
            <a:r>
              <a:rPr lang="en-CA" dirty="0" smtClean="0">
                <a:solidFill>
                  <a:schemeClr val="tx1"/>
                </a:solidFill>
              </a:rPr>
              <a:t>2105</a:t>
            </a:r>
          </a:p>
          <a:p>
            <a:pPr algn="ctr"/>
            <a:endParaRPr lang="en-CA" dirty="0" smtClean="0">
              <a:solidFill>
                <a:schemeClr val="tx1"/>
              </a:solidFill>
            </a:endParaRPr>
          </a:p>
          <a:p>
            <a:pPr algn="ctr"/>
            <a:r>
              <a:rPr lang="en-CA" dirty="0" smtClean="0">
                <a:solidFill>
                  <a:schemeClr val="tx1"/>
                </a:solidFill>
              </a:rPr>
              <a:t>2104</a:t>
            </a:r>
          </a:p>
        </p:txBody>
      </p:sp>
      <p:sp>
        <p:nvSpPr>
          <p:cNvPr id="6" name="Oval 5"/>
          <p:cNvSpPr/>
          <p:nvPr/>
        </p:nvSpPr>
        <p:spPr>
          <a:xfrm>
            <a:off x="827584" y="5157192"/>
            <a:ext cx="648072" cy="50405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prstTxWarp>
          </a:bodyPr>
          <a:lstStyle/>
          <a:p>
            <a:pPr algn="ctr"/>
            <a:endParaRPr lang="en-CA" dirty="0" smtClean="0">
              <a:solidFill>
                <a:schemeClr val="tx1"/>
              </a:solidFill>
            </a:endParaRPr>
          </a:p>
          <a:p>
            <a:pPr algn="ctr"/>
            <a:r>
              <a:rPr lang="en-CA" dirty="0" smtClean="0">
                <a:solidFill>
                  <a:schemeClr val="tx1"/>
                </a:solidFill>
              </a:rPr>
              <a:t>1633</a:t>
            </a:r>
          </a:p>
        </p:txBody>
      </p:sp>
      <p:sp>
        <p:nvSpPr>
          <p:cNvPr id="31" name="TextBox 30"/>
          <p:cNvSpPr txBox="1"/>
          <p:nvPr/>
        </p:nvSpPr>
        <p:spPr>
          <a:xfrm>
            <a:off x="2267744" y="2060848"/>
            <a:ext cx="720080" cy="276999"/>
          </a:xfrm>
          <a:prstGeom prst="rect">
            <a:avLst/>
          </a:prstGeom>
          <a:noFill/>
        </p:spPr>
        <p:txBody>
          <a:bodyPr wrap="square" rtlCol="0">
            <a:spAutoFit/>
          </a:bodyPr>
          <a:lstStyle/>
          <a:p>
            <a:r>
              <a:rPr lang="en-CA" sz="1200" dirty="0" smtClean="0"/>
              <a:t>0.4104</a:t>
            </a:r>
            <a:endParaRPr lang="en-US" sz="1200" dirty="0"/>
          </a:p>
        </p:txBody>
      </p:sp>
      <p:sp>
        <p:nvSpPr>
          <p:cNvPr id="32" name="TextBox 31"/>
          <p:cNvSpPr txBox="1"/>
          <p:nvPr/>
        </p:nvSpPr>
        <p:spPr>
          <a:xfrm>
            <a:off x="2339752" y="2564904"/>
            <a:ext cx="720080" cy="276999"/>
          </a:xfrm>
          <a:prstGeom prst="rect">
            <a:avLst/>
          </a:prstGeom>
          <a:noFill/>
        </p:spPr>
        <p:txBody>
          <a:bodyPr wrap="square" rtlCol="0">
            <a:spAutoFit/>
          </a:bodyPr>
          <a:lstStyle/>
          <a:p>
            <a:r>
              <a:rPr lang="en-CA" sz="1200" dirty="0" smtClean="0"/>
              <a:t>0.5027</a:t>
            </a:r>
            <a:endParaRPr lang="en-US" sz="1200" dirty="0"/>
          </a:p>
        </p:txBody>
      </p:sp>
      <p:sp>
        <p:nvSpPr>
          <p:cNvPr id="34" name="TextBox 33"/>
          <p:cNvSpPr txBox="1"/>
          <p:nvPr/>
        </p:nvSpPr>
        <p:spPr>
          <a:xfrm>
            <a:off x="2843808" y="5661248"/>
            <a:ext cx="720080" cy="276999"/>
          </a:xfrm>
          <a:prstGeom prst="rect">
            <a:avLst/>
          </a:prstGeom>
          <a:noFill/>
        </p:spPr>
        <p:txBody>
          <a:bodyPr wrap="square" rtlCol="0">
            <a:spAutoFit/>
          </a:bodyPr>
          <a:lstStyle/>
          <a:p>
            <a:r>
              <a:rPr lang="en-CA" sz="1200" dirty="0" smtClean="0"/>
              <a:t>0.3066</a:t>
            </a:r>
            <a:endParaRPr lang="en-US" sz="1200" dirty="0"/>
          </a:p>
        </p:txBody>
      </p:sp>
      <p:sp>
        <p:nvSpPr>
          <p:cNvPr id="37" name="TextBox 36"/>
          <p:cNvSpPr txBox="1"/>
          <p:nvPr/>
        </p:nvSpPr>
        <p:spPr>
          <a:xfrm>
            <a:off x="1835696" y="4221088"/>
            <a:ext cx="720080" cy="276999"/>
          </a:xfrm>
          <a:prstGeom prst="rect">
            <a:avLst/>
          </a:prstGeom>
          <a:noFill/>
        </p:spPr>
        <p:txBody>
          <a:bodyPr wrap="square" rtlCol="0">
            <a:spAutoFit/>
          </a:bodyPr>
          <a:lstStyle/>
          <a:p>
            <a:r>
              <a:rPr lang="en-CA" sz="1200" dirty="0" smtClean="0"/>
              <a:t>0.7087</a:t>
            </a:r>
            <a:endParaRPr lang="en-US" sz="1200" dirty="0"/>
          </a:p>
        </p:txBody>
      </p:sp>
      <p:sp>
        <p:nvSpPr>
          <p:cNvPr id="39" name="TextBox 38"/>
          <p:cNvSpPr txBox="1"/>
          <p:nvPr/>
        </p:nvSpPr>
        <p:spPr>
          <a:xfrm>
            <a:off x="683568" y="3224009"/>
            <a:ext cx="720080" cy="276999"/>
          </a:xfrm>
          <a:prstGeom prst="rect">
            <a:avLst/>
          </a:prstGeom>
          <a:noFill/>
        </p:spPr>
        <p:txBody>
          <a:bodyPr wrap="square" rtlCol="0">
            <a:spAutoFit/>
          </a:bodyPr>
          <a:lstStyle/>
          <a:p>
            <a:r>
              <a:rPr lang="en-CA" sz="1200" dirty="0" smtClean="0"/>
              <a:t>0.5854</a:t>
            </a:r>
            <a:endParaRPr lang="en-US" sz="1200" dirty="0"/>
          </a:p>
        </p:txBody>
      </p:sp>
      <p:sp>
        <p:nvSpPr>
          <p:cNvPr id="40" name="TextBox 39"/>
          <p:cNvSpPr txBox="1"/>
          <p:nvPr/>
        </p:nvSpPr>
        <p:spPr>
          <a:xfrm>
            <a:off x="2843808" y="3296017"/>
            <a:ext cx="720080" cy="276999"/>
          </a:xfrm>
          <a:prstGeom prst="rect">
            <a:avLst/>
          </a:prstGeom>
          <a:noFill/>
        </p:spPr>
        <p:txBody>
          <a:bodyPr wrap="square" rtlCol="0">
            <a:spAutoFit/>
          </a:bodyPr>
          <a:lstStyle/>
          <a:p>
            <a:r>
              <a:rPr lang="en-CA" sz="1200" dirty="0" smtClean="0"/>
              <a:t>0.2458</a:t>
            </a:r>
            <a:endParaRPr lang="en-US" sz="1200" dirty="0"/>
          </a:p>
        </p:txBody>
      </p:sp>
      <p:sp>
        <p:nvSpPr>
          <p:cNvPr id="69" name="TextBox 68"/>
          <p:cNvSpPr txBox="1"/>
          <p:nvPr/>
        </p:nvSpPr>
        <p:spPr>
          <a:xfrm>
            <a:off x="5364088" y="2204861"/>
            <a:ext cx="648072" cy="307777"/>
          </a:xfrm>
          <a:prstGeom prst="rect">
            <a:avLst/>
          </a:prstGeom>
          <a:noFill/>
        </p:spPr>
        <p:txBody>
          <a:bodyPr wrap="square" rtlCol="0">
            <a:spAutoFit/>
          </a:bodyPr>
          <a:lstStyle/>
          <a:p>
            <a:r>
              <a:rPr lang="en-CA" sz="1400" dirty="0" smtClean="0"/>
              <a:t>2104</a:t>
            </a:r>
            <a:endParaRPr lang="en-US" sz="1400" dirty="0"/>
          </a:p>
        </p:txBody>
      </p:sp>
      <p:sp>
        <p:nvSpPr>
          <p:cNvPr id="70" name="TextBox 69"/>
          <p:cNvSpPr txBox="1"/>
          <p:nvPr/>
        </p:nvSpPr>
        <p:spPr>
          <a:xfrm>
            <a:off x="6012160" y="2204861"/>
            <a:ext cx="648072" cy="307777"/>
          </a:xfrm>
          <a:prstGeom prst="rect">
            <a:avLst/>
          </a:prstGeom>
          <a:noFill/>
        </p:spPr>
        <p:txBody>
          <a:bodyPr wrap="square" rtlCol="0">
            <a:spAutoFit/>
          </a:bodyPr>
          <a:lstStyle/>
          <a:p>
            <a:r>
              <a:rPr lang="en-CA" sz="1400" dirty="0" smtClean="0"/>
              <a:t>2105</a:t>
            </a:r>
            <a:endParaRPr lang="en-US" sz="1400" dirty="0"/>
          </a:p>
        </p:txBody>
      </p:sp>
      <p:sp>
        <p:nvSpPr>
          <p:cNvPr id="71" name="TextBox 70"/>
          <p:cNvSpPr txBox="1"/>
          <p:nvPr/>
        </p:nvSpPr>
        <p:spPr>
          <a:xfrm>
            <a:off x="6660232" y="2204861"/>
            <a:ext cx="648072" cy="307777"/>
          </a:xfrm>
          <a:prstGeom prst="rect">
            <a:avLst/>
          </a:prstGeom>
          <a:noFill/>
        </p:spPr>
        <p:txBody>
          <a:bodyPr wrap="square" rtlCol="0">
            <a:spAutoFit/>
          </a:bodyPr>
          <a:lstStyle/>
          <a:p>
            <a:r>
              <a:rPr lang="en-CA" sz="1400" dirty="0" smtClean="0"/>
              <a:t>1472</a:t>
            </a:r>
            <a:endParaRPr lang="en-US" sz="1400" dirty="0"/>
          </a:p>
        </p:txBody>
      </p:sp>
      <p:sp>
        <p:nvSpPr>
          <p:cNvPr id="72" name="TextBox 71"/>
          <p:cNvSpPr txBox="1"/>
          <p:nvPr/>
        </p:nvSpPr>
        <p:spPr>
          <a:xfrm>
            <a:off x="7380312" y="2204861"/>
            <a:ext cx="648072" cy="307777"/>
          </a:xfrm>
          <a:prstGeom prst="rect">
            <a:avLst/>
          </a:prstGeom>
          <a:noFill/>
        </p:spPr>
        <p:txBody>
          <a:bodyPr wrap="square" rtlCol="0">
            <a:spAutoFit/>
          </a:bodyPr>
          <a:lstStyle/>
          <a:p>
            <a:r>
              <a:rPr lang="en-CA" sz="1400" dirty="0" smtClean="0"/>
              <a:t>1205</a:t>
            </a:r>
            <a:endParaRPr lang="en-US" sz="1400" dirty="0"/>
          </a:p>
        </p:txBody>
      </p:sp>
      <p:sp>
        <p:nvSpPr>
          <p:cNvPr id="49" name="Freeform 48"/>
          <p:cNvSpPr/>
          <p:nvPr/>
        </p:nvSpPr>
        <p:spPr>
          <a:xfrm rot="692558">
            <a:off x="1289716" y="2632647"/>
            <a:ext cx="1515442" cy="1173591"/>
          </a:xfrm>
          <a:custGeom>
            <a:avLst/>
            <a:gdLst>
              <a:gd name="connsiteX0" fmla="*/ 2982847 w 5976664"/>
              <a:gd name="connsiteY0" fmla="*/ 4 h 4509120"/>
              <a:gd name="connsiteX1" fmla="*/ 4801665 w 5976664"/>
              <a:gd name="connsiteY1" fmla="*/ 462520 h 4509120"/>
              <a:gd name="connsiteX2" fmla="*/ 5976131 w 5976664"/>
              <a:gd name="connsiteY2" fmla="*/ 2297123 h 4509120"/>
              <a:gd name="connsiteX3" fmla="*/ 2988332 w 5976664"/>
              <a:gd name="connsiteY3" fmla="*/ 2254560 h 4509120"/>
              <a:gd name="connsiteX4" fmla="*/ 2982847 w 5976664"/>
              <a:gd name="connsiteY4" fmla="*/ 4 h 4509120"/>
              <a:gd name="connsiteX0" fmla="*/ 2982847 w 5976664"/>
              <a:gd name="connsiteY0" fmla="*/ 4 h 4509120"/>
              <a:gd name="connsiteX1" fmla="*/ 4801665 w 5976664"/>
              <a:gd name="connsiteY1" fmla="*/ 462520 h 4509120"/>
              <a:gd name="connsiteX2" fmla="*/ 5976131 w 5976664"/>
              <a:gd name="connsiteY2" fmla="*/ 2297123 h 4509120"/>
              <a:gd name="connsiteX0" fmla="*/ 0 w 3011247"/>
              <a:gd name="connsiteY0" fmla="*/ 910 h 2298029"/>
              <a:gd name="connsiteX1" fmla="*/ 1818818 w 3011247"/>
              <a:gd name="connsiteY1" fmla="*/ 463426 h 2298029"/>
              <a:gd name="connsiteX2" fmla="*/ 2993284 w 3011247"/>
              <a:gd name="connsiteY2" fmla="*/ 2298029 h 2298029"/>
              <a:gd name="connsiteX3" fmla="*/ 5485 w 3011247"/>
              <a:gd name="connsiteY3" fmla="*/ 2255466 h 2298029"/>
              <a:gd name="connsiteX4" fmla="*/ 0 w 3011247"/>
              <a:gd name="connsiteY4" fmla="*/ 910 h 2298029"/>
              <a:gd name="connsiteX0" fmla="*/ 78375 w 3011247"/>
              <a:gd name="connsiteY0" fmla="*/ 44787 h 2298029"/>
              <a:gd name="connsiteX1" fmla="*/ 1818818 w 3011247"/>
              <a:gd name="connsiteY1" fmla="*/ 463426 h 2298029"/>
              <a:gd name="connsiteX2" fmla="*/ 2993284 w 3011247"/>
              <a:gd name="connsiteY2" fmla="*/ 2298029 h 2298029"/>
              <a:gd name="connsiteX0" fmla="*/ 0 w 3011247"/>
              <a:gd name="connsiteY0" fmla="*/ 910 h 2298029"/>
              <a:gd name="connsiteX1" fmla="*/ 1818818 w 3011247"/>
              <a:gd name="connsiteY1" fmla="*/ 463426 h 2298029"/>
              <a:gd name="connsiteX2" fmla="*/ 2993284 w 3011247"/>
              <a:gd name="connsiteY2" fmla="*/ 2298029 h 2298029"/>
              <a:gd name="connsiteX3" fmla="*/ 5485 w 3011247"/>
              <a:gd name="connsiteY3" fmla="*/ 2255466 h 2298029"/>
              <a:gd name="connsiteX4" fmla="*/ 0 w 3011247"/>
              <a:gd name="connsiteY4" fmla="*/ 910 h 2298029"/>
              <a:gd name="connsiteX0" fmla="*/ 78375 w 3011247"/>
              <a:gd name="connsiteY0" fmla="*/ 44787 h 2298029"/>
              <a:gd name="connsiteX1" fmla="*/ 1818818 w 3011247"/>
              <a:gd name="connsiteY1" fmla="*/ 463426 h 2298029"/>
              <a:gd name="connsiteX2" fmla="*/ 2677137 w 3011247"/>
              <a:gd name="connsiteY2" fmla="*/ 347319 h 2298029"/>
              <a:gd name="connsiteX3" fmla="*/ 2993284 w 3011247"/>
              <a:gd name="connsiteY3" fmla="*/ 2298029 h 2298029"/>
              <a:gd name="connsiteX0" fmla="*/ 0 w 3011247"/>
              <a:gd name="connsiteY0" fmla="*/ 418705 h 2715824"/>
              <a:gd name="connsiteX1" fmla="*/ 1818818 w 3011247"/>
              <a:gd name="connsiteY1" fmla="*/ 881221 h 2715824"/>
              <a:gd name="connsiteX2" fmla="*/ 2993284 w 3011247"/>
              <a:gd name="connsiteY2" fmla="*/ 2715824 h 2715824"/>
              <a:gd name="connsiteX3" fmla="*/ 5485 w 3011247"/>
              <a:gd name="connsiteY3" fmla="*/ 2673261 h 2715824"/>
              <a:gd name="connsiteX4" fmla="*/ 0 w 3011247"/>
              <a:gd name="connsiteY4" fmla="*/ 418705 h 2715824"/>
              <a:gd name="connsiteX0" fmla="*/ 78375 w 3011247"/>
              <a:gd name="connsiteY0" fmla="*/ 462582 h 2715824"/>
              <a:gd name="connsiteX1" fmla="*/ 1996433 w 3011247"/>
              <a:gd name="connsiteY1" fmla="*/ 300865 h 2715824"/>
              <a:gd name="connsiteX2" fmla="*/ 2677137 w 3011247"/>
              <a:gd name="connsiteY2" fmla="*/ 765114 h 2715824"/>
              <a:gd name="connsiteX3" fmla="*/ 2993284 w 3011247"/>
              <a:gd name="connsiteY3" fmla="*/ 2715824 h 2715824"/>
              <a:gd name="connsiteX0" fmla="*/ 0 w 3011247"/>
              <a:gd name="connsiteY0" fmla="*/ 197331 h 2494450"/>
              <a:gd name="connsiteX1" fmla="*/ 1818818 w 3011247"/>
              <a:gd name="connsiteY1" fmla="*/ 659847 h 2494450"/>
              <a:gd name="connsiteX2" fmla="*/ 2993284 w 3011247"/>
              <a:gd name="connsiteY2" fmla="*/ 2494450 h 2494450"/>
              <a:gd name="connsiteX3" fmla="*/ 5485 w 3011247"/>
              <a:gd name="connsiteY3" fmla="*/ 2451887 h 2494450"/>
              <a:gd name="connsiteX4" fmla="*/ 0 w 3011247"/>
              <a:gd name="connsiteY4" fmla="*/ 197331 h 2494450"/>
              <a:gd name="connsiteX0" fmla="*/ 78375 w 3011247"/>
              <a:gd name="connsiteY0" fmla="*/ 241208 h 2494450"/>
              <a:gd name="connsiteX1" fmla="*/ 943133 w 3011247"/>
              <a:gd name="connsiteY1" fmla="*/ 38783 h 2494450"/>
              <a:gd name="connsiteX2" fmla="*/ 1996433 w 3011247"/>
              <a:gd name="connsiteY2" fmla="*/ 79491 h 2494450"/>
              <a:gd name="connsiteX3" fmla="*/ 2677137 w 3011247"/>
              <a:gd name="connsiteY3" fmla="*/ 543740 h 2494450"/>
              <a:gd name="connsiteX4" fmla="*/ 2993284 w 3011247"/>
              <a:gd name="connsiteY4" fmla="*/ 2494450 h 2494450"/>
              <a:gd name="connsiteX0" fmla="*/ 0 w 3011247"/>
              <a:gd name="connsiteY0" fmla="*/ 267487 h 2564606"/>
              <a:gd name="connsiteX1" fmla="*/ 1818818 w 3011247"/>
              <a:gd name="connsiteY1" fmla="*/ 730003 h 2564606"/>
              <a:gd name="connsiteX2" fmla="*/ 2993284 w 3011247"/>
              <a:gd name="connsiteY2" fmla="*/ 2564606 h 2564606"/>
              <a:gd name="connsiteX3" fmla="*/ 5485 w 3011247"/>
              <a:gd name="connsiteY3" fmla="*/ 2522043 h 2564606"/>
              <a:gd name="connsiteX4" fmla="*/ 0 w 3011247"/>
              <a:gd name="connsiteY4" fmla="*/ 267487 h 2564606"/>
              <a:gd name="connsiteX0" fmla="*/ 78375 w 3011247"/>
              <a:gd name="connsiteY0" fmla="*/ 311364 h 2564606"/>
              <a:gd name="connsiteX1" fmla="*/ 943133 w 3011247"/>
              <a:gd name="connsiteY1" fmla="*/ 108939 h 2564606"/>
              <a:gd name="connsiteX2" fmla="*/ 1983894 w 3011247"/>
              <a:gd name="connsiteY2" fmla="*/ 79491 h 2564606"/>
              <a:gd name="connsiteX3" fmla="*/ 2677137 w 3011247"/>
              <a:gd name="connsiteY3" fmla="*/ 613896 h 2564606"/>
              <a:gd name="connsiteX4" fmla="*/ 2993284 w 3011247"/>
              <a:gd name="connsiteY4" fmla="*/ 2564606 h 2564606"/>
              <a:gd name="connsiteX0" fmla="*/ 0 w 3123025"/>
              <a:gd name="connsiteY0" fmla="*/ 267487 h 2564606"/>
              <a:gd name="connsiteX1" fmla="*/ 1818818 w 3123025"/>
              <a:gd name="connsiteY1" fmla="*/ 730003 h 2564606"/>
              <a:gd name="connsiteX2" fmla="*/ 2993284 w 3123025"/>
              <a:gd name="connsiteY2" fmla="*/ 2564606 h 2564606"/>
              <a:gd name="connsiteX3" fmla="*/ 5485 w 3123025"/>
              <a:gd name="connsiteY3" fmla="*/ 2522043 h 2564606"/>
              <a:gd name="connsiteX4" fmla="*/ 0 w 3123025"/>
              <a:gd name="connsiteY4" fmla="*/ 267487 h 2564606"/>
              <a:gd name="connsiteX0" fmla="*/ 78375 w 3123025"/>
              <a:gd name="connsiteY0" fmla="*/ 311364 h 2564606"/>
              <a:gd name="connsiteX1" fmla="*/ 943133 w 3123025"/>
              <a:gd name="connsiteY1" fmla="*/ 108939 h 2564606"/>
              <a:gd name="connsiteX2" fmla="*/ 1983894 w 3123025"/>
              <a:gd name="connsiteY2" fmla="*/ 79491 h 2564606"/>
              <a:gd name="connsiteX3" fmla="*/ 2677137 w 3123025"/>
              <a:gd name="connsiteY3" fmla="*/ 613896 h 2564606"/>
              <a:gd name="connsiteX4" fmla="*/ 3070334 w 3123025"/>
              <a:gd name="connsiteY4" fmla="*/ 1559716 h 2564606"/>
              <a:gd name="connsiteX5" fmla="*/ 2993284 w 3123025"/>
              <a:gd name="connsiteY5" fmla="*/ 2564606 h 2564606"/>
              <a:gd name="connsiteX0" fmla="*/ 0 w 3074211"/>
              <a:gd name="connsiteY0" fmla="*/ 267487 h 2564606"/>
              <a:gd name="connsiteX1" fmla="*/ 1818818 w 3074211"/>
              <a:gd name="connsiteY1" fmla="*/ 730003 h 2564606"/>
              <a:gd name="connsiteX2" fmla="*/ 2993284 w 3074211"/>
              <a:gd name="connsiteY2" fmla="*/ 2564606 h 2564606"/>
              <a:gd name="connsiteX3" fmla="*/ 5485 w 3074211"/>
              <a:gd name="connsiteY3" fmla="*/ 2522043 h 2564606"/>
              <a:gd name="connsiteX4" fmla="*/ 0 w 3074211"/>
              <a:gd name="connsiteY4" fmla="*/ 267487 h 2564606"/>
              <a:gd name="connsiteX0" fmla="*/ 78375 w 3074211"/>
              <a:gd name="connsiteY0" fmla="*/ 311364 h 2564606"/>
              <a:gd name="connsiteX1" fmla="*/ 943133 w 3074211"/>
              <a:gd name="connsiteY1" fmla="*/ 108939 h 2564606"/>
              <a:gd name="connsiteX2" fmla="*/ 1983894 w 3074211"/>
              <a:gd name="connsiteY2" fmla="*/ 79491 h 2564606"/>
              <a:gd name="connsiteX3" fmla="*/ 2677137 w 3074211"/>
              <a:gd name="connsiteY3" fmla="*/ 613896 h 2564606"/>
              <a:gd name="connsiteX4" fmla="*/ 2970020 w 3074211"/>
              <a:gd name="connsiteY4" fmla="*/ 998460 h 2564606"/>
              <a:gd name="connsiteX5" fmla="*/ 3070334 w 3074211"/>
              <a:gd name="connsiteY5" fmla="*/ 1559716 h 2564606"/>
              <a:gd name="connsiteX6" fmla="*/ 2993284 w 3074211"/>
              <a:gd name="connsiteY6" fmla="*/ 2564606 h 2564606"/>
              <a:gd name="connsiteX0" fmla="*/ 0 w 3074211"/>
              <a:gd name="connsiteY0" fmla="*/ 267487 h 2564606"/>
              <a:gd name="connsiteX1" fmla="*/ 1818818 w 3074211"/>
              <a:gd name="connsiteY1" fmla="*/ 730003 h 2564606"/>
              <a:gd name="connsiteX2" fmla="*/ 2993284 w 3074211"/>
              <a:gd name="connsiteY2" fmla="*/ 2564606 h 2564606"/>
              <a:gd name="connsiteX3" fmla="*/ 5485 w 3074211"/>
              <a:gd name="connsiteY3" fmla="*/ 2522043 h 2564606"/>
              <a:gd name="connsiteX4" fmla="*/ 0 w 3074211"/>
              <a:gd name="connsiteY4" fmla="*/ 267487 h 2564606"/>
              <a:gd name="connsiteX0" fmla="*/ 78375 w 3074211"/>
              <a:gd name="connsiteY0" fmla="*/ 311364 h 2564606"/>
              <a:gd name="connsiteX1" fmla="*/ 943133 w 3074211"/>
              <a:gd name="connsiteY1" fmla="*/ 108939 h 2564606"/>
              <a:gd name="connsiteX2" fmla="*/ 1983894 w 3074211"/>
              <a:gd name="connsiteY2" fmla="*/ 79491 h 2564606"/>
              <a:gd name="connsiteX3" fmla="*/ 2749686 w 3074211"/>
              <a:gd name="connsiteY3" fmla="*/ 601770 h 2564606"/>
              <a:gd name="connsiteX4" fmla="*/ 2970020 w 3074211"/>
              <a:gd name="connsiteY4" fmla="*/ 998460 h 2564606"/>
              <a:gd name="connsiteX5" fmla="*/ 3070334 w 3074211"/>
              <a:gd name="connsiteY5" fmla="*/ 1559716 h 2564606"/>
              <a:gd name="connsiteX6" fmla="*/ 2993284 w 3074211"/>
              <a:gd name="connsiteY6" fmla="*/ 2564606 h 2564606"/>
              <a:gd name="connsiteX0" fmla="*/ 0 w 3074211"/>
              <a:gd name="connsiteY0" fmla="*/ 267487 h 2564606"/>
              <a:gd name="connsiteX1" fmla="*/ 1818818 w 3074211"/>
              <a:gd name="connsiteY1" fmla="*/ 730003 h 2564606"/>
              <a:gd name="connsiteX2" fmla="*/ 2993284 w 3074211"/>
              <a:gd name="connsiteY2" fmla="*/ 2564606 h 2564606"/>
              <a:gd name="connsiteX3" fmla="*/ 5485 w 3074211"/>
              <a:gd name="connsiteY3" fmla="*/ 2522043 h 2564606"/>
              <a:gd name="connsiteX4" fmla="*/ 0 w 3074211"/>
              <a:gd name="connsiteY4" fmla="*/ 267487 h 2564606"/>
              <a:gd name="connsiteX0" fmla="*/ 78375 w 3074211"/>
              <a:gd name="connsiteY0" fmla="*/ 311364 h 2564606"/>
              <a:gd name="connsiteX1" fmla="*/ 943133 w 3074211"/>
              <a:gd name="connsiteY1" fmla="*/ 108939 h 2564606"/>
              <a:gd name="connsiteX2" fmla="*/ 1983894 w 3074211"/>
              <a:gd name="connsiteY2" fmla="*/ 79491 h 2564606"/>
              <a:gd name="connsiteX3" fmla="*/ 2749686 w 3074211"/>
              <a:gd name="connsiteY3" fmla="*/ 601770 h 2564606"/>
              <a:gd name="connsiteX4" fmla="*/ 2970020 w 3074211"/>
              <a:gd name="connsiteY4" fmla="*/ 998460 h 2564606"/>
              <a:gd name="connsiteX5" fmla="*/ 3070334 w 3074211"/>
              <a:gd name="connsiteY5" fmla="*/ 1559716 h 2564606"/>
              <a:gd name="connsiteX6" fmla="*/ 2993284 w 3074211"/>
              <a:gd name="connsiteY6" fmla="*/ 2564606 h 2564606"/>
              <a:gd name="connsiteX0" fmla="*/ 0 w 3074211"/>
              <a:gd name="connsiteY0" fmla="*/ 229426 h 2526545"/>
              <a:gd name="connsiteX1" fmla="*/ 1818818 w 3074211"/>
              <a:gd name="connsiteY1" fmla="*/ 691942 h 2526545"/>
              <a:gd name="connsiteX2" fmla="*/ 2993284 w 3074211"/>
              <a:gd name="connsiteY2" fmla="*/ 2526545 h 2526545"/>
              <a:gd name="connsiteX3" fmla="*/ 5485 w 3074211"/>
              <a:gd name="connsiteY3" fmla="*/ 2483982 h 2526545"/>
              <a:gd name="connsiteX4" fmla="*/ 0 w 3074211"/>
              <a:gd name="connsiteY4" fmla="*/ 229426 h 2526545"/>
              <a:gd name="connsiteX0" fmla="*/ 78375 w 3074211"/>
              <a:gd name="connsiteY0" fmla="*/ 273303 h 2526545"/>
              <a:gd name="connsiteX1" fmla="*/ 943133 w 3074211"/>
              <a:gd name="connsiteY1" fmla="*/ 70878 h 2526545"/>
              <a:gd name="connsiteX2" fmla="*/ 1983894 w 3074211"/>
              <a:gd name="connsiteY2" fmla="*/ 41430 h 2526545"/>
              <a:gd name="connsiteX3" fmla="*/ 2481882 w 3074211"/>
              <a:gd name="connsiteY3" fmla="*/ 319459 h 2526545"/>
              <a:gd name="connsiteX4" fmla="*/ 2749686 w 3074211"/>
              <a:gd name="connsiteY4" fmla="*/ 563709 h 2526545"/>
              <a:gd name="connsiteX5" fmla="*/ 2970020 w 3074211"/>
              <a:gd name="connsiteY5" fmla="*/ 960399 h 2526545"/>
              <a:gd name="connsiteX6" fmla="*/ 3070334 w 3074211"/>
              <a:gd name="connsiteY6" fmla="*/ 1521655 h 2526545"/>
              <a:gd name="connsiteX7" fmla="*/ 2993284 w 3074211"/>
              <a:gd name="connsiteY7" fmla="*/ 2526545 h 2526545"/>
              <a:gd name="connsiteX0" fmla="*/ 0 w 3074211"/>
              <a:gd name="connsiteY0" fmla="*/ 229426 h 2526545"/>
              <a:gd name="connsiteX1" fmla="*/ 1818818 w 3074211"/>
              <a:gd name="connsiteY1" fmla="*/ 691942 h 2526545"/>
              <a:gd name="connsiteX2" fmla="*/ 2993284 w 3074211"/>
              <a:gd name="connsiteY2" fmla="*/ 2526545 h 2526545"/>
              <a:gd name="connsiteX3" fmla="*/ 5485 w 3074211"/>
              <a:gd name="connsiteY3" fmla="*/ 2483982 h 2526545"/>
              <a:gd name="connsiteX4" fmla="*/ 0 w 3074211"/>
              <a:gd name="connsiteY4" fmla="*/ 229426 h 2526545"/>
              <a:gd name="connsiteX0" fmla="*/ 78375 w 3074211"/>
              <a:gd name="connsiteY0" fmla="*/ 273303 h 2526545"/>
              <a:gd name="connsiteX1" fmla="*/ 943133 w 3074211"/>
              <a:gd name="connsiteY1" fmla="*/ 70878 h 2526545"/>
              <a:gd name="connsiteX2" fmla="*/ 1983894 w 3074211"/>
              <a:gd name="connsiteY2" fmla="*/ 41430 h 2526545"/>
              <a:gd name="connsiteX3" fmla="*/ 2481882 w 3074211"/>
              <a:gd name="connsiteY3" fmla="*/ 319459 h 2526545"/>
              <a:gd name="connsiteX4" fmla="*/ 2749686 w 3074211"/>
              <a:gd name="connsiteY4" fmla="*/ 563709 h 2526545"/>
              <a:gd name="connsiteX5" fmla="*/ 2970020 w 3074211"/>
              <a:gd name="connsiteY5" fmla="*/ 960399 h 2526545"/>
              <a:gd name="connsiteX6" fmla="*/ 3070334 w 3074211"/>
              <a:gd name="connsiteY6" fmla="*/ 1521655 h 2526545"/>
              <a:gd name="connsiteX7" fmla="*/ 2993284 w 3074211"/>
              <a:gd name="connsiteY7" fmla="*/ 2526545 h 2526545"/>
              <a:gd name="connsiteX0" fmla="*/ 0 w 3074211"/>
              <a:gd name="connsiteY0" fmla="*/ 215712 h 2512831"/>
              <a:gd name="connsiteX1" fmla="*/ 1818818 w 3074211"/>
              <a:gd name="connsiteY1" fmla="*/ 678228 h 2512831"/>
              <a:gd name="connsiteX2" fmla="*/ 2993284 w 3074211"/>
              <a:gd name="connsiteY2" fmla="*/ 2512831 h 2512831"/>
              <a:gd name="connsiteX3" fmla="*/ 5485 w 3074211"/>
              <a:gd name="connsiteY3" fmla="*/ 2470268 h 2512831"/>
              <a:gd name="connsiteX4" fmla="*/ 0 w 3074211"/>
              <a:gd name="connsiteY4" fmla="*/ 215712 h 2512831"/>
              <a:gd name="connsiteX0" fmla="*/ 78375 w 3074211"/>
              <a:gd name="connsiteY0" fmla="*/ 259589 h 2512831"/>
              <a:gd name="connsiteX1" fmla="*/ 943133 w 3074211"/>
              <a:gd name="connsiteY1" fmla="*/ 57164 h 2512831"/>
              <a:gd name="connsiteX2" fmla="*/ 1983894 w 3074211"/>
              <a:gd name="connsiteY2" fmla="*/ 27716 h 2512831"/>
              <a:gd name="connsiteX3" fmla="*/ 2541892 w 3074211"/>
              <a:gd name="connsiteY3" fmla="*/ 223462 h 2512831"/>
              <a:gd name="connsiteX4" fmla="*/ 2749686 w 3074211"/>
              <a:gd name="connsiteY4" fmla="*/ 549995 h 2512831"/>
              <a:gd name="connsiteX5" fmla="*/ 2970020 w 3074211"/>
              <a:gd name="connsiteY5" fmla="*/ 946685 h 2512831"/>
              <a:gd name="connsiteX6" fmla="*/ 3070334 w 3074211"/>
              <a:gd name="connsiteY6" fmla="*/ 1507941 h 2512831"/>
              <a:gd name="connsiteX7" fmla="*/ 2993284 w 3074211"/>
              <a:gd name="connsiteY7" fmla="*/ 2512831 h 2512831"/>
              <a:gd name="connsiteX0" fmla="*/ 0 w 3074211"/>
              <a:gd name="connsiteY0" fmla="*/ 215712 h 2512831"/>
              <a:gd name="connsiteX1" fmla="*/ 1818818 w 3074211"/>
              <a:gd name="connsiteY1" fmla="*/ 678228 h 2512831"/>
              <a:gd name="connsiteX2" fmla="*/ 2993284 w 3074211"/>
              <a:gd name="connsiteY2" fmla="*/ 2512831 h 2512831"/>
              <a:gd name="connsiteX3" fmla="*/ 5485 w 3074211"/>
              <a:gd name="connsiteY3" fmla="*/ 2470268 h 2512831"/>
              <a:gd name="connsiteX4" fmla="*/ 0 w 3074211"/>
              <a:gd name="connsiteY4" fmla="*/ 215712 h 2512831"/>
              <a:gd name="connsiteX0" fmla="*/ 78375 w 3074211"/>
              <a:gd name="connsiteY0" fmla="*/ 259589 h 2512831"/>
              <a:gd name="connsiteX1" fmla="*/ 943133 w 3074211"/>
              <a:gd name="connsiteY1" fmla="*/ 57164 h 2512831"/>
              <a:gd name="connsiteX2" fmla="*/ 1983894 w 3074211"/>
              <a:gd name="connsiteY2" fmla="*/ 27716 h 2512831"/>
              <a:gd name="connsiteX3" fmla="*/ 2541892 w 3074211"/>
              <a:gd name="connsiteY3" fmla="*/ 223462 h 2512831"/>
              <a:gd name="connsiteX4" fmla="*/ 2554431 w 3074211"/>
              <a:gd name="connsiteY4" fmla="*/ 293619 h 2512831"/>
              <a:gd name="connsiteX5" fmla="*/ 2749686 w 3074211"/>
              <a:gd name="connsiteY5" fmla="*/ 549995 h 2512831"/>
              <a:gd name="connsiteX6" fmla="*/ 2970020 w 3074211"/>
              <a:gd name="connsiteY6" fmla="*/ 946685 h 2512831"/>
              <a:gd name="connsiteX7" fmla="*/ 3070334 w 3074211"/>
              <a:gd name="connsiteY7" fmla="*/ 1507941 h 2512831"/>
              <a:gd name="connsiteX8" fmla="*/ 2993284 w 3074211"/>
              <a:gd name="connsiteY8" fmla="*/ 2512831 h 2512831"/>
              <a:gd name="connsiteX0" fmla="*/ 0 w 3074211"/>
              <a:gd name="connsiteY0" fmla="*/ 217733 h 2514852"/>
              <a:gd name="connsiteX1" fmla="*/ 1818818 w 3074211"/>
              <a:gd name="connsiteY1" fmla="*/ 680249 h 2514852"/>
              <a:gd name="connsiteX2" fmla="*/ 2993284 w 3074211"/>
              <a:gd name="connsiteY2" fmla="*/ 2514852 h 2514852"/>
              <a:gd name="connsiteX3" fmla="*/ 5485 w 3074211"/>
              <a:gd name="connsiteY3" fmla="*/ 2472289 h 2514852"/>
              <a:gd name="connsiteX4" fmla="*/ 0 w 3074211"/>
              <a:gd name="connsiteY4" fmla="*/ 217733 h 2514852"/>
              <a:gd name="connsiteX0" fmla="*/ 78375 w 3074211"/>
              <a:gd name="connsiteY0" fmla="*/ 261610 h 2514852"/>
              <a:gd name="connsiteX1" fmla="*/ 943133 w 3074211"/>
              <a:gd name="connsiteY1" fmla="*/ 59185 h 2514852"/>
              <a:gd name="connsiteX2" fmla="*/ 1983894 w 3074211"/>
              <a:gd name="connsiteY2" fmla="*/ 29737 h 2514852"/>
              <a:gd name="connsiteX3" fmla="*/ 2469343 w 3074211"/>
              <a:gd name="connsiteY3" fmla="*/ 237609 h 2514852"/>
              <a:gd name="connsiteX4" fmla="*/ 2554431 w 3074211"/>
              <a:gd name="connsiteY4" fmla="*/ 295640 h 2514852"/>
              <a:gd name="connsiteX5" fmla="*/ 2749686 w 3074211"/>
              <a:gd name="connsiteY5" fmla="*/ 552016 h 2514852"/>
              <a:gd name="connsiteX6" fmla="*/ 2970020 w 3074211"/>
              <a:gd name="connsiteY6" fmla="*/ 948706 h 2514852"/>
              <a:gd name="connsiteX7" fmla="*/ 3070334 w 3074211"/>
              <a:gd name="connsiteY7" fmla="*/ 1509962 h 2514852"/>
              <a:gd name="connsiteX8" fmla="*/ 2993284 w 3074211"/>
              <a:gd name="connsiteY8" fmla="*/ 2514852 h 2514852"/>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822234 w 3074211"/>
              <a:gd name="connsiteY5" fmla="*/ 539891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822234 w 3074211"/>
              <a:gd name="connsiteY5" fmla="*/ 539891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22234 w 3076458"/>
              <a:gd name="connsiteY5" fmla="*/ 539891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626979 w 3076458"/>
              <a:gd name="connsiteY4" fmla="*/ 283515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08062 h 2505181"/>
              <a:gd name="connsiteX1" fmla="*/ 1818818 w 3076458"/>
              <a:gd name="connsiteY1" fmla="*/ 670578 h 2505181"/>
              <a:gd name="connsiteX2" fmla="*/ 2993284 w 3076458"/>
              <a:gd name="connsiteY2" fmla="*/ 2505181 h 2505181"/>
              <a:gd name="connsiteX3" fmla="*/ 5485 w 3076458"/>
              <a:gd name="connsiteY3" fmla="*/ 2462618 h 2505181"/>
              <a:gd name="connsiteX4" fmla="*/ 0 w 3076458"/>
              <a:gd name="connsiteY4" fmla="*/ 208062 h 2505181"/>
              <a:gd name="connsiteX0" fmla="*/ 78375 w 3076458"/>
              <a:gd name="connsiteY0" fmla="*/ 251939 h 2505181"/>
              <a:gd name="connsiteX1" fmla="*/ 943133 w 3076458"/>
              <a:gd name="connsiteY1" fmla="*/ 49514 h 2505181"/>
              <a:gd name="connsiteX2" fmla="*/ 1983894 w 3076458"/>
              <a:gd name="connsiteY2" fmla="*/ 20065 h 2505181"/>
              <a:gd name="connsiteX3" fmla="*/ 2384255 w 3076458"/>
              <a:gd name="connsiteY3" fmla="*/ 169907 h 2505181"/>
              <a:gd name="connsiteX4" fmla="*/ 2469343 w 3076458"/>
              <a:gd name="connsiteY4" fmla="*/ 227938 h 2505181"/>
              <a:gd name="connsiteX5" fmla="*/ 2626979 w 3076458"/>
              <a:gd name="connsiteY5" fmla="*/ 273843 h 2505181"/>
              <a:gd name="connsiteX6" fmla="*/ 2894783 w 3076458"/>
              <a:gd name="connsiteY6" fmla="*/ 518093 h 2505181"/>
              <a:gd name="connsiteX7" fmla="*/ 3030028 w 3076458"/>
              <a:gd name="connsiteY7" fmla="*/ 856752 h 2505181"/>
              <a:gd name="connsiteX8" fmla="*/ 3070334 w 3076458"/>
              <a:gd name="connsiteY8" fmla="*/ 1500291 h 2505181"/>
              <a:gd name="connsiteX9" fmla="*/ 2993284 w 3076458"/>
              <a:gd name="connsiteY9" fmla="*/ 2505181 h 2505181"/>
              <a:gd name="connsiteX0" fmla="*/ 0 w 3076458"/>
              <a:gd name="connsiteY0" fmla="*/ 208062 h 2505181"/>
              <a:gd name="connsiteX1" fmla="*/ 1818818 w 3076458"/>
              <a:gd name="connsiteY1" fmla="*/ 670578 h 2505181"/>
              <a:gd name="connsiteX2" fmla="*/ 2993284 w 3076458"/>
              <a:gd name="connsiteY2" fmla="*/ 2505181 h 2505181"/>
              <a:gd name="connsiteX3" fmla="*/ 5485 w 3076458"/>
              <a:gd name="connsiteY3" fmla="*/ 2462618 h 2505181"/>
              <a:gd name="connsiteX4" fmla="*/ 0 w 3076458"/>
              <a:gd name="connsiteY4" fmla="*/ 208062 h 2505181"/>
              <a:gd name="connsiteX0" fmla="*/ 78375 w 3076458"/>
              <a:gd name="connsiteY0" fmla="*/ 251939 h 2505181"/>
              <a:gd name="connsiteX1" fmla="*/ 943133 w 3076458"/>
              <a:gd name="connsiteY1" fmla="*/ 49514 h 2505181"/>
              <a:gd name="connsiteX2" fmla="*/ 1983894 w 3076458"/>
              <a:gd name="connsiteY2" fmla="*/ 20065 h 2505181"/>
              <a:gd name="connsiteX3" fmla="*/ 2384255 w 3076458"/>
              <a:gd name="connsiteY3" fmla="*/ 169907 h 2505181"/>
              <a:gd name="connsiteX4" fmla="*/ 2456803 w 3076458"/>
              <a:gd name="connsiteY4" fmla="*/ 157781 h 2505181"/>
              <a:gd name="connsiteX5" fmla="*/ 2626979 w 3076458"/>
              <a:gd name="connsiteY5" fmla="*/ 273843 h 2505181"/>
              <a:gd name="connsiteX6" fmla="*/ 2894783 w 3076458"/>
              <a:gd name="connsiteY6" fmla="*/ 518093 h 2505181"/>
              <a:gd name="connsiteX7" fmla="*/ 3030028 w 3076458"/>
              <a:gd name="connsiteY7" fmla="*/ 856752 h 2505181"/>
              <a:gd name="connsiteX8" fmla="*/ 3070334 w 3076458"/>
              <a:gd name="connsiteY8" fmla="*/ 1500291 h 2505181"/>
              <a:gd name="connsiteX9" fmla="*/ 2993284 w 3076458"/>
              <a:gd name="connsiteY9" fmla="*/ 2505181 h 2505181"/>
              <a:gd name="connsiteX0" fmla="*/ 0 w 3076458"/>
              <a:gd name="connsiteY0" fmla="*/ 197194 h 2494313"/>
              <a:gd name="connsiteX1" fmla="*/ 1818818 w 3076458"/>
              <a:gd name="connsiteY1" fmla="*/ 659710 h 2494313"/>
              <a:gd name="connsiteX2" fmla="*/ 2993284 w 3076458"/>
              <a:gd name="connsiteY2" fmla="*/ 2494313 h 2494313"/>
              <a:gd name="connsiteX3" fmla="*/ 5485 w 3076458"/>
              <a:gd name="connsiteY3" fmla="*/ 2451750 h 2494313"/>
              <a:gd name="connsiteX4" fmla="*/ 0 w 3076458"/>
              <a:gd name="connsiteY4" fmla="*/ 197194 h 2494313"/>
              <a:gd name="connsiteX0" fmla="*/ 78375 w 3076458"/>
              <a:gd name="connsiteY0" fmla="*/ 241071 h 2494313"/>
              <a:gd name="connsiteX1" fmla="*/ 943133 w 3076458"/>
              <a:gd name="connsiteY1" fmla="*/ 38646 h 2494313"/>
              <a:gd name="connsiteX2" fmla="*/ 1983894 w 3076458"/>
              <a:gd name="connsiteY2" fmla="*/ 9197 h 2494313"/>
              <a:gd name="connsiteX3" fmla="*/ 2371715 w 3076458"/>
              <a:gd name="connsiteY3" fmla="*/ 88881 h 2494313"/>
              <a:gd name="connsiteX4" fmla="*/ 2456803 w 3076458"/>
              <a:gd name="connsiteY4" fmla="*/ 146913 h 2494313"/>
              <a:gd name="connsiteX5" fmla="*/ 2626979 w 3076458"/>
              <a:gd name="connsiteY5" fmla="*/ 262975 h 2494313"/>
              <a:gd name="connsiteX6" fmla="*/ 2894783 w 3076458"/>
              <a:gd name="connsiteY6" fmla="*/ 507225 h 2494313"/>
              <a:gd name="connsiteX7" fmla="*/ 3030028 w 3076458"/>
              <a:gd name="connsiteY7" fmla="*/ 845884 h 2494313"/>
              <a:gd name="connsiteX8" fmla="*/ 3070334 w 3076458"/>
              <a:gd name="connsiteY8" fmla="*/ 1489423 h 2494313"/>
              <a:gd name="connsiteX9" fmla="*/ 2993284 w 3076458"/>
              <a:gd name="connsiteY9" fmla="*/ 2494313 h 2494313"/>
              <a:gd name="connsiteX0" fmla="*/ 0 w 3096743"/>
              <a:gd name="connsiteY0" fmla="*/ 197194 h 2494313"/>
              <a:gd name="connsiteX1" fmla="*/ 1818818 w 3096743"/>
              <a:gd name="connsiteY1" fmla="*/ 659710 h 2494313"/>
              <a:gd name="connsiteX2" fmla="*/ 2993284 w 3096743"/>
              <a:gd name="connsiteY2" fmla="*/ 2494313 h 2494313"/>
              <a:gd name="connsiteX3" fmla="*/ 5485 w 3096743"/>
              <a:gd name="connsiteY3" fmla="*/ 2451750 h 2494313"/>
              <a:gd name="connsiteX4" fmla="*/ 0 w 3096743"/>
              <a:gd name="connsiteY4" fmla="*/ 197194 h 2494313"/>
              <a:gd name="connsiteX0" fmla="*/ 78375 w 3096743"/>
              <a:gd name="connsiteY0" fmla="*/ 241071 h 2494313"/>
              <a:gd name="connsiteX1" fmla="*/ 943133 w 3096743"/>
              <a:gd name="connsiteY1" fmla="*/ 38646 h 2494313"/>
              <a:gd name="connsiteX2" fmla="*/ 1983894 w 3096743"/>
              <a:gd name="connsiteY2" fmla="*/ 9197 h 2494313"/>
              <a:gd name="connsiteX3" fmla="*/ 2371715 w 3096743"/>
              <a:gd name="connsiteY3" fmla="*/ 88881 h 2494313"/>
              <a:gd name="connsiteX4" fmla="*/ 2456803 w 3096743"/>
              <a:gd name="connsiteY4" fmla="*/ 146913 h 2494313"/>
              <a:gd name="connsiteX5" fmla="*/ 2626979 w 3096743"/>
              <a:gd name="connsiteY5" fmla="*/ 262975 h 2494313"/>
              <a:gd name="connsiteX6" fmla="*/ 2894783 w 3096743"/>
              <a:gd name="connsiteY6" fmla="*/ 507225 h 2494313"/>
              <a:gd name="connsiteX7" fmla="*/ 3030028 w 3096743"/>
              <a:gd name="connsiteY7" fmla="*/ 845884 h 2494313"/>
              <a:gd name="connsiteX8" fmla="*/ 3070334 w 3096743"/>
              <a:gd name="connsiteY8" fmla="*/ 1489423 h 2494313"/>
              <a:gd name="connsiteX9" fmla="*/ 3083901 w 3096743"/>
              <a:gd name="connsiteY9" fmla="*/ 2131804 h 2494313"/>
              <a:gd name="connsiteX10" fmla="*/ 2993284 w 3096743"/>
              <a:gd name="connsiteY10" fmla="*/ 2494313 h 2494313"/>
              <a:gd name="connsiteX0" fmla="*/ 0 w 3139498"/>
              <a:gd name="connsiteY0" fmla="*/ 197194 h 2494313"/>
              <a:gd name="connsiteX1" fmla="*/ 1818818 w 3139498"/>
              <a:gd name="connsiteY1" fmla="*/ 659710 h 2494313"/>
              <a:gd name="connsiteX2" fmla="*/ 2993284 w 3139498"/>
              <a:gd name="connsiteY2" fmla="*/ 2494313 h 2494313"/>
              <a:gd name="connsiteX3" fmla="*/ 5485 w 3139498"/>
              <a:gd name="connsiteY3" fmla="*/ 2451750 h 2494313"/>
              <a:gd name="connsiteX4" fmla="*/ 0 w 3139498"/>
              <a:gd name="connsiteY4" fmla="*/ 197194 h 2494313"/>
              <a:gd name="connsiteX0" fmla="*/ 78375 w 3139498"/>
              <a:gd name="connsiteY0" fmla="*/ 241071 h 2494313"/>
              <a:gd name="connsiteX1" fmla="*/ 943133 w 3139498"/>
              <a:gd name="connsiteY1" fmla="*/ 38646 h 2494313"/>
              <a:gd name="connsiteX2" fmla="*/ 1983894 w 3139498"/>
              <a:gd name="connsiteY2" fmla="*/ 9197 h 2494313"/>
              <a:gd name="connsiteX3" fmla="*/ 2371715 w 3139498"/>
              <a:gd name="connsiteY3" fmla="*/ 88881 h 2494313"/>
              <a:gd name="connsiteX4" fmla="*/ 2456803 w 3139498"/>
              <a:gd name="connsiteY4" fmla="*/ 146913 h 2494313"/>
              <a:gd name="connsiteX5" fmla="*/ 2626979 w 3139498"/>
              <a:gd name="connsiteY5" fmla="*/ 262975 h 2494313"/>
              <a:gd name="connsiteX6" fmla="*/ 2894783 w 3139498"/>
              <a:gd name="connsiteY6" fmla="*/ 507225 h 2494313"/>
              <a:gd name="connsiteX7" fmla="*/ 3030028 w 3139498"/>
              <a:gd name="connsiteY7" fmla="*/ 845884 h 2494313"/>
              <a:gd name="connsiteX8" fmla="*/ 3070334 w 3139498"/>
              <a:gd name="connsiteY8" fmla="*/ 1489423 h 2494313"/>
              <a:gd name="connsiteX9" fmla="*/ 3083901 w 3139498"/>
              <a:gd name="connsiteY9" fmla="*/ 2131804 h 2494313"/>
              <a:gd name="connsiteX10" fmla="*/ 3134057 w 3139498"/>
              <a:gd name="connsiteY10" fmla="*/ 2412432 h 2494313"/>
              <a:gd name="connsiteX0" fmla="*/ 0 w 3167069"/>
              <a:gd name="connsiteY0" fmla="*/ 197194 h 2494313"/>
              <a:gd name="connsiteX1" fmla="*/ 1818818 w 3167069"/>
              <a:gd name="connsiteY1" fmla="*/ 659710 h 2494313"/>
              <a:gd name="connsiteX2" fmla="*/ 2993284 w 3167069"/>
              <a:gd name="connsiteY2" fmla="*/ 2494313 h 2494313"/>
              <a:gd name="connsiteX3" fmla="*/ 5485 w 3167069"/>
              <a:gd name="connsiteY3" fmla="*/ 2451750 h 2494313"/>
              <a:gd name="connsiteX4" fmla="*/ 0 w 3167069"/>
              <a:gd name="connsiteY4" fmla="*/ 197194 h 2494313"/>
              <a:gd name="connsiteX0" fmla="*/ 78375 w 3167069"/>
              <a:gd name="connsiteY0" fmla="*/ 241071 h 2494313"/>
              <a:gd name="connsiteX1" fmla="*/ 943133 w 3167069"/>
              <a:gd name="connsiteY1" fmla="*/ 38646 h 2494313"/>
              <a:gd name="connsiteX2" fmla="*/ 1983894 w 3167069"/>
              <a:gd name="connsiteY2" fmla="*/ 9197 h 2494313"/>
              <a:gd name="connsiteX3" fmla="*/ 2371715 w 3167069"/>
              <a:gd name="connsiteY3" fmla="*/ 88881 h 2494313"/>
              <a:gd name="connsiteX4" fmla="*/ 2456803 w 3167069"/>
              <a:gd name="connsiteY4" fmla="*/ 146913 h 2494313"/>
              <a:gd name="connsiteX5" fmla="*/ 2626979 w 3167069"/>
              <a:gd name="connsiteY5" fmla="*/ 262975 h 2494313"/>
              <a:gd name="connsiteX6" fmla="*/ 2894783 w 3167069"/>
              <a:gd name="connsiteY6" fmla="*/ 507225 h 2494313"/>
              <a:gd name="connsiteX7" fmla="*/ 3030028 w 3167069"/>
              <a:gd name="connsiteY7" fmla="*/ 845884 h 2494313"/>
              <a:gd name="connsiteX8" fmla="*/ 3070334 w 3167069"/>
              <a:gd name="connsiteY8" fmla="*/ 1489423 h 2494313"/>
              <a:gd name="connsiteX9" fmla="*/ 3156449 w 3167069"/>
              <a:gd name="connsiteY9" fmla="*/ 2119679 h 2494313"/>
              <a:gd name="connsiteX10" fmla="*/ 3134057 w 3167069"/>
              <a:gd name="connsiteY10" fmla="*/ 2412432 h 2494313"/>
              <a:gd name="connsiteX0" fmla="*/ 0 w 3159435"/>
              <a:gd name="connsiteY0" fmla="*/ 197194 h 2494313"/>
              <a:gd name="connsiteX1" fmla="*/ 1818818 w 3159435"/>
              <a:gd name="connsiteY1" fmla="*/ 659710 h 2494313"/>
              <a:gd name="connsiteX2" fmla="*/ 2993284 w 3159435"/>
              <a:gd name="connsiteY2" fmla="*/ 2494313 h 2494313"/>
              <a:gd name="connsiteX3" fmla="*/ 5485 w 3159435"/>
              <a:gd name="connsiteY3" fmla="*/ 2451750 h 2494313"/>
              <a:gd name="connsiteX4" fmla="*/ 0 w 3159435"/>
              <a:gd name="connsiteY4" fmla="*/ 197194 h 2494313"/>
              <a:gd name="connsiteX0" fmla="*/ 78375 w 3159435"/>
              <a:gd name="connsiteY0" fmla="*/ 241071 h 2494313"/>
              <a:gd name="connsiteX1" fmla="*/ 943133 w 3159435"/>
              <a:gd name="connsiteY1" fmla="*/ 38646 h 2494313"/>
              <a:gd name="connsiteX2" fmla="*/ 1983894 w 3159435"/>
              <a:gd name="connsiteY2" fmla="*/ 9197 h 2494313"/>
              <a:gd name="connsiteX3" fmla="*/ 2371715 w 3159435"/>
              <a:gd name="connsiteY3" fmla="*/ 88881 h 2494313"/>
              <a:gd name="connsiteX4" fmla="*/ 2456803 w 3159435"/>
              <a:gd name="connsiteY4" fmla="*/ 146913 h 2494313"/>
              <a:gd name="connsiteX5" fmla="*/ 2626979 w 3159435"/>
              <a:gd name="connsiteY5" fmla="*/ 262975 h 2494313"/>
              <a:gd name="connsiteX6" fmla="*/ 2894783 w 3159435"/>
              <a:gd name="connsiteY6" fmla="*/ 507225 h 2494313"/>
              <a:gd name="connsiteX7" fmla="*/ 3030028 w 3159435"/>
              <a:gd name="connsiteY7" fmla="*/ 845884 h 2494313"/>
              <a:gd name="connsiteX8" fmla="*/ 3116143 w 3159435"/>
              <a:gd name="connsiteY8" fmla="*/ 1476139 h 2494313"/>
              <a:gd name="connsiteX9" fmla="*/ 3156449 w 3159435"/>
              <a:gd name="connsiteY9" fmla="*/ 2119679 h 2494313"/>
              <a:gd name="connsiteX10" fmla="*/ 3134057 w 315943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103603 w 3161525"/>
              <a:gd name="connsiteY8" fmla="*/ 1405982 h 2494313"/>
              <a:gd name="connsiteX9" fmla="*/ 3156449 w 3161525"/>
              <a:gd name="connsiteY9" fmla="*/ 2119679 h 2494313"/>
              <a:gd name="connsiteX10" fmla="*/ 3134057 w 316152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065986 w 3161525"/>
              <a:gd name="connsiteY8" fmla="*/ 1195512 h 2494313"/>
              <a:gd name="connsiteX9" fmla="*/ 3103603 w 3161525"/>
              <a:gd name="connsiteY9" fmla="*/ 1405982 h 2494313"/>
              <a:gd name="connsiteX10" fmla="*/ 3156449 w 3161525"/>
              <a:gd name="connsiteY10" fmla="*/ 2119679 h 2494313"/>
              <a:gd name="connsiteX11" fmla="*/ 3134057 w 3161525"/>
              <a:gd name="connsiteY11"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065986 w 3161525"/>
              <a:gd name="connsiteY8" fmla="*/ 1195512 h 2494313"/>
              <a:gd name="connsiteX9" fmla="*/ 3156449 w 3161525"/>
              <a:gd name="connsiteY9" fmla="*/ 2119679 h 2494313"/>
              <a:gd name="connsiteX10" fmla="*/ 3134057 w 316152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138534 w 3161525"/>
              <a:gd name="connsiteY8" fmla="*/ 1183386 h 2494313"/>
              <a:gd name="connsiteX9" fmla="*/ 3156449 w 3161525"/>
              <a:gd name="connsiteY9" fmla="*/ 2119679 h 2494313"/>
              <a:gd name="connsiteX10" fmla="*/ 3134057 w 316152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138534 w 3161525"/>
              <a:gd name="connsiteY7" fmla="*/ 1183386 h 2494313"/>
              <a:gd name="connsiteX8" fmla="*/ 3156449 w 3161525"/>
              <a:gd name="connsiteY8" fmla="*/ 2119679 h 2494313"/>
              <a:gd name="connsiteX9" fmla="*/ 3134057 w 3161525"/>
              <a:gd name="connsiteY9"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626979 w 3161525"/>
              <a:gd name="connsiteY4" fmla="*/ 262975 h 2494313"/>
              <a:gd name="connsiteX5" fmla="*/ 2894783 w 3161525"/>
              <a:gd name="connsiteY5" fmla="*/ 507225 h 2494313"/>
              <a:gd name="connsiteX6" fmla="*/ 3138534 w 3161525"/>
              <a:gd name="connsiteY6" fmla="*/ 1183386 h 2494313"/>
              <a:gd name="connsiteX7" fmla="*/ 3156449 w 3161525"/>
              <a:gd name="connsiteY7" fmla="*/ 2119679 h 2494313"/>
              <a:gd name="connsiteX8" fmla="*/ 3134057 w 3161525"/>
              <a:gd name="connsiteY8" fmla="*/ 2412432 h 2494313"/>
              <a:gd name="connsiteX0" fmla="*/ 0 w 3161525"/>
              <a:gd name="connsiteY0" fmla="*/ 183913 h 2481032"/>
              <a:gd name="connsiteX1" fmla="*/ 1818818 w 3161525"/>
              <a:gd name="connsiteY1" fmla="*/ 646429 h 2481032"/>
              <a:gd name="connsiteX2" fmla="*/ 2993284 w 3161525"/>
              <a:gd name="connsiteY2" fmla="*/ 2481032 h 2481032"/>
              <a:gd name="connsiteX3" fmla="*/ 5485 w 3161525"/>
              <a:gd name="connsiteY3" fmla="*/ 2438469 h 2481032"/>
              <a:gd name="connsiteX4" fmla="*/ 0 w 3161525"/>
              <a:gd name="connsiteY4" fmla="*/ 183913 h 2481032"/>
              <a:gd name="connsiteX0" fmla="*/ 78375 w 3161525"/>
              <a:gd name="connsiteY0" fmla="*/ 227790 h 2481032"/>
              <a:gd name="connsiteX1" fmla="*/ 943133 w 3161525"/>
              <a:gd name="connsiteY1" fmla="*/ 25365 h 2481032"/>
              <a:gd name="connsiteX2" fmla="*/ 2371715 w 3161525"/>
              <a:gd name="connsiteY2" fmla="*/ 75600 h 2481032"/>
              <a:gd name="connsiteX3" fmla="*/ 2626979 w 3161525"/>
              <a:gd name="connsiteY3" fmla="*/ 249694 h 2481032"/>
              <a:gd name="connsiteX4" fmla="*/ 2894783 w 3161525"/>
              <a:gd name="connsiteY4" fmla="*/ 493944 h 2481032"/>
              <a:gd name="connsiteX5" fmla="*/ 3138534 w 3161525"/>
              <a:gd name="connsiteY5" fmla="*/ 1170105 h 2481032"/>
              <a:gd name="connsiteX6" fmla="*/ 3156449 w 3161525"/>
              <a:gd name="connsiteY6" fmla="*/ 2106398 h 2481032"/>
              <a:gd name="connsiteX7" fmla="*/ 3134057 w 3161525"/>
              <a:gd name="connsiteY7" fmla="*/ 2399151 h 2481032"/>
              <a:gd name="connsiteX0" fmla="*/ 0 w 3161525"/>
              <a:gd name="connsiteY0" fmla="*/ 231305 h 2528424"/>
              <a:gd name="connsiteX1" fmla="*/ 1818818 w 3161525"/>
              <a:gd name="connsiteY1" fmla="*/ 693821 h 2528424"/>
              <a:gd name="connsiteX2" fmla="*/ 2993284 w 3161525"/>
              <a:gd name="connsiteY2" fmla="*/ 2528424 h 2528424"/>
              <a:gd name="connsiteX3" fmla="*/ 5485 w 3161525"/>
              <a:gd name="connsiteY3" fmla="*/ 2485861 h 2528424"/>
              <a:gd name="connsiteX4" fmla="*/ 0 w 3161525"/>
              <a:gd name="connsiteY4" fmla="*/ 231305 h 2528424"/>
              <a:gd name="connsiteX0" fmla="*/ 78375 w 3161525"/>
              <a:gd name="connsiteY0" fmla="*/ 275182 h 2528424"/>
              <a:gd name="connsiteX1" fmla="*/ 943133 w 3161525"/>
              <a:gd name="connsiteY1" fmla="*/ 72757 h 2528424"/>
              <a:gd name="connsiteX2" fmla="*/ 1726969 w 3161525"/>
              <a:gd name="connsiteY2" fmla="*/ 8372 h 2528424"/>
              <a:gd name="connsiteX3" fmla="*/ 2371715 w 3161525"/>
              <a:gd name="connsiteY3" fmla="*/ 122992 h 2528424"/>
              <a:gd name="connsiteX4" fmla="*/ 2626979 w 3161525"/>
              <a:gd name="connsiteY4" fmla="*/ 297086 h 2528424"/>
              <a:gd name="connsiteX5" fmla="*/ 2894783 w 3161525"/>
              <a:gd name="connsiteY5" fmla="*/ 541336 h 2528424"/>
              <a:gd name="connsiteX6" fmla="*/ 3138534 w 3161525"/>
              <a:gd name="connsiteY6" fmla="*/ 1217497 h 2528424"/>
              <a:gd name="connsiteX7" fmla="*/ 3156449 w 3161525"/>
              <a:gd name="connsiteY7" fmla="*/ 2153790 h 2528424"/>
              <a:gd name="connsiteX8" fmla="*/ 3134057 w 3161525"/>
              <a:gd name="connsiteY8" fmla="*/ 2446543 h 2528424"/>
              <a:gd name="connsiteX0" fmla="*/ 0 w 3212046"/>
              <a:gd name="connsiteY0" fmla="*/ 231305 h 2528424"/>
              <a:gd name="connsiteX1" fmla="*/ 1818818 w 3212046"/>
              <a:gd name="connsiteY1" fmla="*/ 693821 h 2528424"/>
              <a:gd name="connsiteX2" fmla="*/ 2993284 w 3212046"/>
              <a:gd name="connsiteY2" fmla="*/ 2528424 h 2528424"/>
              <a:gd name="connsiteX3" fmla="*/ 5485 w 3212046"/>
              <a:gd name="connsiteY3" fmla="*/ 2485861 h 2528424"/>
              <a:gd name="connsiteX4" fmla="*/ 0 w 3212046"/>
              <a:gd name="connsiteY4" fmla="*/ 231305 h 2528424"/>
              <a:gd name="connsiteX0" fmla="*/ 78375 w 3212046"/>
              <a:gd name="connsiteY0" fmla="*/ 275182 h 2528424"/>
              <a:gd name="connsiteX1" fmla="*/ 943133 w 3212046"/>
              <a:gd name="connsiteY1" fmla="*/ 72757 h 2528424"/>
              <a:gd name="connsiteX2" fmla="*/ 1726969 w 3212046"/>
              <a:gd name="connsiteY2" fmla="*/ 8372 h 2528424"/>
              <a:gd name="connsiteX3" fmla="*/ 2371715 w 3212046"/>
              <a:gd name="connsiteY3" fmla="*/ 122992 h 2528424"/>
              <a:gd name="connsiteX4" fmla="*/ 2626979 w 3212046"/>
              <a:gd name="connsiteY4" fmla="*/ 297086 h 2528424"/>
              <a:gd name="connsiteX5" fmla="*/ 2894783 w 3212046"/>
              <a:gd name="connsiteY5" fmla="*/ 541336 h 2528424"/>
              <a:gd name="connsiteX6" fmla="*/ 3138534 w 3212046"/>
              <a:gd name="connsiteY6" fmla="*/ 1217497 h 2528424"/>
              <a:gd name="connsiteX7" fmla="*/ 3156449 w 3212046"/>
              <a:gd name="connsiteY7" fmla="*/ 2153790 h 2528424"/>
              <a:gd name="connsiteX8" fmla="*/ 3206605 w 3212046"/>
              <a:gd name="connsiteY8"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626979 w 3234072"/>
              <a:gd name="connsiteY4" fmla="*/ 297086 h 2528424"/>
              <a:gd name="connsiteX5" fmla="*/ 2894783 w 3234072"/>
              <a:gd name="connsiteY5" fmla="*/ 541336 h 2528424"/>
              <a:gd name="connsiteX6" fmla="*/ 3138534 w 3234072"/>
              <a:gd name="connsiteY6" fmla="*/ 1217497 h 2528424"/>
              <a:gd name="connsiteX7" fmla="*/ 3228996 w 3234072"/>
              <a:gd name="connsiteY7" fmla="*/ 2141663 h 2528424"/>
              <a:gd name="connsiteX8" fmla="*/ 3206605 w 3234072"/>
              <a:gd name="connsiteY8"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626979 w 3234072"/>
              <a:gd name="connsiteY4" fmla="*/ 297086 h 2528424"/>
              <a:gd name="connsiteX5" fmla="*/ 2894783 w 3234072"/>
              <a:gd name="connsiteY5" fmla="*/ 541336 h 2528424"/>
              <a:gd name="connsiteX6" fmla="*/ 3138534 w 3234072"/>
              <a:gd name="connsiteY6" fmla="*/ 1217497 h 2528424"/>
              <a:gd name="connsiteX7" fmla="*/ 3213770 w 3234072"/>
              <a:gd name="connsiteY7" fmla="*/ 1638439 h 2528424"/>
              <a:gd name="connsiteX8" fmla="*/ 3228996 w 3234072"/>
              <a:gd name="connsiteY8" fmla="*/ 2141663 h 2528424"/>
              <a:gd name="connsiteX9" fmla="*/ 3206605 w 3234072"/>
              <a:gd name="connsiteY9"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626979 w 3234072"/>
              <a:gd name="connsiteY4" fmla="*/ 297086 h 2528424"/>
              <a:gd name="connsiteX5" fmla="*/ 2795495 w 3234072"/>
              <a:gd name="connsiteY5" fmla="*/ 552305 h 2528424"/>
              <a:gd name="connsiteX6" fmla="*/ 3138534 w 3234072"/>
              <a:gd name="connsiteY6" fmla="*/ 1217497 h 2528424"/>
              <a:gd name="connsiteX7" fmla="*/ 3213770 w 3234072"/>
              <a:gd name="connsiteY7" fmla="*/ 1638439 h 2528424"/>
              <a:gd name="connsiteX8" fmla="*/ 3228996 w 3234072"/>
              <a:gd name="connsiteY8" fmla="*/ 2141663 h 2528424"/>
              <a:gd name="connsiteX9" fmla="*/ 3206605 w 3234072"/>
              <a:gd name="connsiteY9"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540231 w 3234072"/>
              <a:gd name="connsiteY4" fmla="*/ 378212 h 2528424"/>
              <a:gd name="connsiteX5" fmla="*/ 2795495 w 3234072"/>
              <a:gd name="connsiteY5" fmla="*/ 552305 h 2528424"/>
              <a:gd name="connsiteX6" fmla="*/ 3138534 w 3234072"/>
              <a:gd name="connsiteY6" fmla="*/ 1217497 h 2528424"/>
              <a:gd name="connsiteX7" fmla="*/ 3213770 w 3234072"/>
              <a:gd name="connsiteY7" fmla="*/ 1638439 h 2528424"/>
              <a:gd name="connsiteX8" fmla="*/ 3228996 w 3234072"/>
              <a:gd name="connsiteY8" fmla="*/ 2141663 h 2528424"/>
              <a:gd name="connsiteX9" fmla="*/ 3206605 w 3234072"/>
              <a:gd name="connsiteY9" fmla="*/ 2434418 h 2528424"/>
              <a:gd name="connsiteX0" fmla="*/ 0 w 3234072"/>
              <a:gd name="connsiteY0" fmla="*/ 244827 h 2541946"/>
              <a:gd name="connsiteX1" fmla="*/ 1818818 w 3234072"/>
              <a:gd name="connsiteY1" fmla="*/ 707343 h 2541946"/>
              <a:gd name="connsiteX2" fmla="*/ 2993284 w 3234072"/>
              <a:gd name="connsiteY2" fmla="*/ 2541946 h 2541946"/>
              <a:gd name="connsiteX3" fmla="*/ 5485 w 3234072"/>
              <a:gd name="connsiteY3" fmla="*/ 2499383 h 2541946"/>
              <a:gd name="connsiteX4" fmla="*/ 0 w 3234072"/>
              <a:gd name="connsiteY4" fmla="*/ 244827 h 2541946"/>
              <a:gd name="connsiteX0" fmla="*/ 78375 w 3234072"/>
              <a:gd name="connsiteY0" fmla="*/ 288704 h 2541946"/>
              <a:gd name="connsiteX1" fmla="*/ 943133 w 3234072"/>
              <a:gd name="connsiteY1" fmla="*/ 86279 h 2541946"/>
              <a:gd name="connsiteX2" fmla="*/ 1726969 w 3234072"/>
              <a:gd name="connsiteY2" fmla="*/ 21894 h 2541946"/>
              <a:gd name="connsiteX3" fmla="*/ 2284967 w 3234072"/>
              <a:gd name="connsiteY3" fmla="*/ 217641 h 2541946"/>
              <a:gd name="connsiteX4" fmla="*/ 2540231 w 3234072"/>
              <a:gd name="connsiteY4" fmla="*/ 391734 h 2541946"/>
              <a:gd name="connsiteX5" fmla="*/ 2795495 w 3234072"/>
              <a:gd name="connsiteY5" fmla="*/ 565827 h 2541946"/>
              <a:gd name="connsiteX6" fmla="*/ 3138534 w 3234072"/>
              <a:gd name="connsiteY6" fmla="*/ 1231019 h 2541946"/>
              <a:gd name="connsiteX7" fmla="*/ 3213770 w 3234072"/>
              <a:gd name="connsiteY7" fmla="*/ 1651961 h 2541946"/>
              <a:gd name="connsiteX8" fmla="*/ 3228996 w 3234072"/>
              <a:gd name="connsiteY8" fmla="*/ 2155185 h 2541946"/>
              <a:gd name="connsiteX9" fmla="*/ 3206605 w 3234072"/>
              <a:gd name="connsiteY9" fmla="*/ 2447940 h 2541946"/>
              <a:gd name="connsiteX0" fmla="*/ 0 w 3234072"/>
              <a:gd name="connsiteY0" fmla="*/ 244827 h 2541946"/>
              <a:gd name="connsiteX1" fmla="*/ 1818818 w 3234072"/>
              <a:gd name="connsiteY1" fmla="*/ 707343 h 2541946"/>
              <a:gd name="connsiteX2" fmla="*/ 2993284 w 3234072"/>
              <a:gd name="connsiteY2" fmla="*/ 2541946 h 2541946"/>
              <a:gd name="connsiteX3" fmla="*/ 5485 w 3234072"/>
              <a:gd name="connsiteY3" fmla="*/ 2499383 h 2541946"/>
              <a:gd name="connsiteX4" fmla="*/ 0 w 3234072"/>
              <a:gd name="connsiteY4" fmla="*/ 244827 h 2541946"/>
              <a:gd name="connsiteX0" fmla="*/ 78375 w 3234072"/>
              <a:gd name="connsiteY0" fmla="*/ 288704 h 2541946"/>
              <a:gd name="connsiteX1" fmla="*/ 943133 w 3234072"/>
              <a:gd name="connsiteY1" fmla="*/ 86279 h 2541946"/>
              <a:gd name="connsiteX2" fmla="*/ 1726969 w 3234072"/>
              <a:gd name="connsiteY2" fmla="*/ 21894 h 2541946"/>
              <a:gd name="connsiteX3" fmla="*/ 2284967 w 3234072"/>
              <a:gd name="connsiteY3" fmla="*/ 217641 h 2541946"/>
              <a:gd name="connsiteX4" fmla="*/ 2527691 w 3234072"/>
              <a:gd name="connsiteY4" fmla="*/ 321577 h 2541946"/>
              <a:gd name="connsiteX5" fmla="*/ 2795495 w 3234072"/>
              <a:gd name="connsiteY5" fmla="*/ 565827 h 2541946"/>
              <a:gd name="connsiteX6" fmla="*/ 3138534 w 3234072"/>
              <a:gd name="connsiteY6" fmla="*/ 1231019 h 2541946"/>
              <a:gd name="connsiteX7" fmla="*/ 3213770 w 3234072"/>
              <a:gd name="connsiteY7" fmla="*/ 1651961 h 2541946"/>
              <a:gd name="connsiteX8" fmla="*/ 3228996 w 3234072"/>
              <a:gd name="connsiteY8" fmla="*/ 2155185 h 2541946"/>
              <a:gd name="connsiteX9" fmla="*/ 3206605 w 3234072"/>
              <a:gd name="connsiteY9" fmla="*/ 2447940 h 2541946"/>
              <a:gd name="connsiteX0" fmla="*/ 0 w 3234072"/>
              <a:gd name="connsiteY0" fmla="*/ 244827 h 2541946"/>
              <a:gd name="connsiteX1" fmla="*/ 1818818 w 3234072"/>
              <a:gd name="connsiteY1" fmla="*/ 707343 h 2541946"/>
              <a:gd name="connsiteX2" fmla="*/ 2993284 w 3234072"/>
              <a:gd name="connsiteY2" fmla="*/ 2541946 h 2541946"/>
              <a:gd name="connsiteX3" fmla="*/ 5485 w 3234072"/>
              <a:gd name="connsiteY3" fmla="*/ 2499383 h 2541946"/>
              <a:gd name="connsiteX4" fmla="*/ 0 w 3234072"/>
              <a:gd name="connsiteY4" fmla="*/ 244827 h 2541946"/>
              <a:gd name="connsiteX0" fmla="*/ 78375 w 3234072"/>
              <a:gd name="connsiteY0" fmla="*/ 288704 h 2541946"/>
              <a:gd name="connsiteX1" fmla="*/ 943133 w 3234072"/>
              <a:gd name="connsiteY1" fmla="*/ 86279 h 2541946"/>
              <a:gd name="connsiteX2" fmla="*/ 1726969 w 3234072"/>
              <a:gd name="connsiteY2" fmla="*/ 21894 h 2541946"/>
              <a:gd name="connsiteX3" fmla="*/ 2284967 w 3234072"/>
              <a:gd name="connsiteY3" fmla="*/ 217641 h 2541946"/>
              <a:gd name="connsiteX4" fmla="*/ 2527691 w 3234072"/>
              <a:gd name="connsiteY4" fmla="*/ 321577 h 2541946"/>
              <a:gd name="connsiteX5" fmla="*/ 2795495 w 3234072"/>
              <a:gd name="connsiteY5" fmla="*/ 565827 h 2541946"/>
              <a:gd name="connsiteX6" fmla="*/ 3138534 w 3234072"/>
              <a:gd name="connsiteY6" fmla="*/ 1231019 h 2541946"/>
              <a:gd name="connsiteX7" fmla="*/ 3213770 w 3234072"/>
              <a:gd name="connsiteY7" fmla="*/ 1651961 h 2541946"/>
              <a:gd name="connsiteX8" fmla="*/ 3228996 w 3234072"/>
              <a:gd name="connsiteY8" fmla="*/ 2155185 h 2541946"/>
              <a:gd name="connsiteX9" fmla="*/ 3206605 w 3234072"/>
              <a:gd name="connsiteY9" fmla="*/ 2447940 h 2541946"/>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95495 w 3234072"/>
              <a:gd name="connsiteY5" fmla="*/ 554134 h 2530253"/>
              <a:gd name="connsiteX6" fmla="*/ 3138534 w 3234072"/>
              <a:gd name="connsiteY6" fmla="*/ 1219326 h 2530253"/>
              <a:gd name="connsiteX7" fmla="*/ 3213770 w 3234072"/>
              <a:gd name="connsiteY7" fmla="*/ 1640268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95495 w 3234072"/>
              <a:gd name="connsiteY5" fmla="*/ 554134 h 2530253"/>
              <a:gd name="connsiteX6" fmla="*/ 3138534 w 3234072"/>
              <a:gd name="connsiteY6" fmla="*/ 1219326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95495 w 3234072"/>
              <a:gd name="connsiteY5" fmla="*/ 554134 h 2530253"/>
              <a:gd name="connsiteX6" fmla="*/ 3053446 w 3234072"/>
              <a:gd name="connsiteY6" fmla="*/ 1161295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22946 w 3234072"/>
              <a:gd name="connsiteY5" fmla="*/ 566259 h 2530253"/>
              <a:gd name="connsiteX6" fmla="*/ 3053446 w 3234072"/>
              <a:gd name="connsiteY6" fmla="*/ 1161295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455143 w 3234072"/>
              <a:gd name="connsiteY4" fmla="*/ 322010 h 2530253"/>
              <a:gd name="connsiteX5" fmla="*/ 2722946 w 3234072"/>
              <a:gd name="connsiteY5" fmla="*/ 566259 h 2530253"/>
              <a:gd name="connsiteX6" fmla="*/ 3053446 w 3234072"/>
              <a:gd name="connsiteY6" fmla="*/ 1161295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5155 h 2532274"/>
              <a:gd name="connsiteX1" fmla="*/ 1818818 w 3234072"/>
              <a:gd name="connsiteY1" fmla="*/ 697671 h 2532274"/>
              <a:gd name="connsiteX2" fmla="*/ 2993284 w 3234072"/>
              <a:gd name="connsiteY2" fmla="*/ 2532274 h 2532274"/>
              <a:gd name="connsiteX3" fmla="*/ 5485 w 3234072"/>
              <a:gd name="connsiteY3" fmla="*/ 2489711 h 2532274"/>
              <a:gd name="connsiteX4" fmla="*/ 0 w 3234072"/>
              <a:gd name="connsiteY4" fmla="*/ 235155 h 2532274"/>
              <a:gd name="connsiteX0" fmla="*/ 78375 w 3234072"/>
              <a:gd name="connsiteY0" fmla="*/ 279032 h 2532274"/>
              <a:gd name="connsiteX1" fmla="*/ 943133 w 3234072"/>
              <a:gd name="connsiteY1" fmla="*/ 76607 h 2532274"/>
              <a:gd name="connsiteX2" fmla="*/ 1726969 w 3234072"/>
              <a:gd name="connsiteY2" fmla="*/ 12222 h 2532274"/>
              <a:gd name="connsiteX3" fmla="*/ 2199879 w 3234072"/>
              <a:gd name="connsiteY3" fmla="*/ 149938 h 2532274"/>
              <a:gd name="connsiteX4" fmla="*/ 2455143 w 3234072"/>
              <a:gd name="connsiteY4" fmla="*/ 324031 h 2532274"/>
              <a:gd name="connsiteX5" fmla="*/ 2722946 w 3234072"/>
              <a:gd name="connsiteY5" fmla="*/ 568280 h 2532274"/>
              <a:gd name="connsiteX6" fmla="*/ 3053446 w 3234072"/>
              <a:gd name="connsiteY6" fmla="*/ 1163316 h 2532274"/>
              <a:gd name="connsiteX7" fmla="*/ 3141221 w 3234072"/>
              <a:gd name="connsiteY7" fmla="*/ 1654415 h 2532274"/>
              <a:gd name="connsiteX8" fmla="*/ 3228996 w 3234072"/>
              <a:gd name="connsiteY8" fmla="*/ 2145513 h 2532274"/>
              <a:gd name="connsiteX9" fmla="*/ 3206605 w 3234072"/>
              <a:gd name="connsiteY9" fmla="*/ 2438268 h 2532274"/>
              <a:gd name="connsiteX0" fmla="*/ 0 w 3234072"/>
              <a:gd name="connsiteY0" fmla="*/ 210903 h 2508022"/>
              <a:gd name="connsiteX1" fmla="*/ 1818818 w 3234072"/>
              <a:gd name="connsiteY1" fmla="*/ 673419 h 2508022"/>
              <a:gd name="connsiteX2" fmla="*/ 2993284 w 3234072"/>
              <a:gd name="connsiteY2" fmla="*/ 2508022 h 2508022"/>
              <a:gd name="connsiteX3" fmla="*/ 5485 w 3234072"/>
              <a:gd name="connsiteY3" fmla="*/ 2465459 h 2508022"/>
              <a:gd name="connsiteX4" fmla="*/ 0 w 3234072"/>
              <a:gd name="connsiteY4" fmla="*/ 210903 h 2508022"/>
              <a:gd name="connsiteX0" fmla="*/ 78375 w 3234072"/>
              <a:gd name="connsiteY0" fmla="*/ 254780 h 2508022"/>
              <a:gd name="connsiteX1" fmla="*/ 943133 w 3234072"/>
              <a:gd name="connsiteY1" fmla="*/ 52355 h 2508022"/>
              <a:gd name="connsiteX2" fmla="*/ 1581871 w 3234072"/>
              <a:gd name="connsiteY2" fmla="*/ 12222 h 2508022"/>
              <a:gd name="connsiteX3" fmla="*/ 2199879 w 3234072"/>
              <a:gd name="connsiteY3" fmla="*/ 125686 h 2508022"/>
              <a:gd name="connsiteX4" fmla="*/ 2455143 w 3234072"/>
              <a:gd name="connsiteY4" fmla="*/ 299779 h 2508022"/>
              <a:gd name="connsiteX5" fmla="*/ 2722946 w 3234072"/>
              <a:gd name="connsiteY5" fmla="*/ 544028 h 2508022"/>
              <a:gd name="connsiteX6" fmla="*/ 3053446 w 3234072"/>
              <a:gd name="connsiteY6" fmla="*/ 1139064 h 2508022"/>
              <a:gd name="connsiteX7" fmla="*/ 3141221 w 3234072"/>
              <a:gd name="connsiteY7" fmla="*/ 1630163 h 2508022"/>
              <a:gd name="connsiteX8" fmla="*/ 3228996 w 3234072"/>
              <a:gd name="connsiteY8" fmla="*/ 2121261 h 2508022"/>
              <a:gd name="connsiteX9" fmla="*/ 3206605 w 3234072"/>
              <a:gd name="connsiteY9" fmla="*/ 2414016 h 2508022"/>
              <a:gd name="connsiteX0" fmla="*/ 0 w 3234072"/>
              <a:gd name="connsiteY0" fmla="*/ 199403 h 2496522"/>
              <a:gd name="connsiteX1" fmla="*/ 1818818 w 3234072"/>
              <a:gd name="connsiteY1" fmla="*/ 661919 h 2496522"/>
              <a:gd name="connsiteX2" fmla="*/ 2993284 w 3234072"/>
              <a:gd name="connsiteY2" fmla="*/ 2496522 h 2496522"/>
              <a:gd name="connsiteX3" fmla="*/ 5485 w 3234072"/>
              <a:gd name="connsiteY3" fmla="*/ 2453959 h 2496522"/>
              <a:gd name="connsiteX4" fmla="*/ 0 w 3234072"/>
              <a:gd name="connsiteY4" fmla="*/ 199403 h 2496522"/>
              <a:gd name="connsiteX0" fmla="*/ 78375 w 3234072"/>
              <a:gd name="connsiteY0" fmla="*/ 243280 h 2496522"/>
              <a:gd name="connsiteX1" fmla="*/ 928934 w 3234072"/>
              <a:gd name="connsiteY1" fmla="*/ 109855 h 2496522"/>
              <a:gd name="connsiteX2" fmla="*/ 1581871 w 3234072"/>
              <a:gd name="connsiteY2" fmla="*/ 722 h 2496522"/>
              <a:gd name="connsiteX3" fmla="*/ 2199879 w 3234072"/>
              <a:gd name="connsiteY3" fmla="*/ 114186 h 2496522"/>
              <a:gd name="connsiteX4" fmla="*/ 2455143 w 3234072"/>
              <a:gd name="connsiteY4" fmla="*/ 288279 h 2496522"/>
              <a:gd name="connsiteX5" fmla="*/ 2722946 w 3234072"/>
              <a:gd name="connsiteY5" fmla="*/ 532528 h 2496522"/>
              <a:gd name="connsiteX6" fmla="*/ 3053446 w 3234072"/>
              <a:gd name="connsiteY6" fmla="*/ 1127564 h 2496522"/>
              <a:gd name="connsiteX7" fmla="*/ 3141221 w 3234072"/>
              <a:gd name="connsiteY7" fmla="*/ 1618663 h 2496522"/>
              <a:gd name="connsiteX8" fmla="*/ 3228996 w 3234072"/>
              <a:gd name="connsiteY8" fmla="*/ 2109761 h 2496522"/>
              <a:gd name="connsiteX9" fmla="*/ 3206605 w 3234072"/>
              <a:gd name="connsiteY9" fmla="*/ 2402516 h 2496522"/>
              <a:gd name="connsiteX0" fmla="*/ 0 w 3234072"/>
              <a:gd name="connsiteY0" fmla="*/ 123835 h 2420954"/>
              <a:gd name="connsiteX1" fmla="*/ 1818818 w 3234072"/>
              <a:gd name="connsiteY1" fmla="*/ 586351 h 2420954"/>
              <a:gd name="connsiteX2" fmla="*/ 2993284 w 3234072"/>
              <a:gd name="connsiteY2" fmla="*/ 2420954 h 2420954"/>
              <a:gd name="connsiteX3" fmla="*/ 5485 w 3234072"/>
              <a:gd name="connsiteY3" fmla="*/ 2378391 h 2420954"/>
              <a:gd name="connsiteX4" fmla="*/ 0 w 3234072"/>
              <a:gd name="connsiteY4" fmla="*/ 123835 h 2420954"/>
              <a:gd name="connsiteX0" fmla="*/ 78375 w 3234072"/>
              <a:gd name="connsiteY0" fmla="*/ 167712 h 2420954"/>
              <a:gd name="connsiteX1" fmla="*/ 928934 w 3234072"/>
              <a:gd name="connsiteY1" fmla="*/ 34287 h 2420954"/>
              <a:gd name="connsiteX2" fmla="*/ 1449313 w 3234072"/>
              <a:gd name="connsiteY2" fmla="*/ 19562 h 2420954"/>
              <a:gd name="connsiteX3" fmla="*/ 2199879 w 3234072"/>
              <a:gd name="connsiteY3" fmla="*/ 38618 h 2420954"/>
              <a:gd name="connsiteX4" fmla="*/ 2455143 w 3234072"/>
              <a:gd name="connsiteY4" fmla="*/ 212711 h 2420954"/>
              <a:gd name="connsiteX5" fmla="*/ 2722946 w 3234072"/>
              <a:gd name="connsiteY5" fmla="*/ 456960 h 2420954"/>
              <a:gd name="connsiteX6" fmla="*/ 3053446 w 3234072"/>
              <a:gd name="connsiteY6" fmla="*/ 1051996 h 2420954"/>
              <a:gd name="connsiteX7" fmla="*/ 3141221 w 3234072"/>
              <a:gd name="connsiteY7" fmla="*/ 1543095 h 2420954"/>
              <a:gd name="connsiteX8" fmla="*/ 3228996 w 3234072"/>
              <a:gd name="connsiteY8" fmla="*/ 2034193 h 2420954"/>
              <a:gd name="connsiteX9" fmla="*/ 3206605 w 3234072"/>
              <a:gd name="connsiteY9" fmla="*/ 2326948 h 2420954"/>
              <a:gd name="connsiteX0" fmla="*/ 0 w 3234072"/>
              <a:gd name="connsiteY0" fmla="*/ 123835 h 2420954"/>
              <a:gd name="connsiteX1" fmla="*/ 1818818 w 3234072"/>
              <a:gd name="connsiteY1" fmla="*/ 586351 h 2420954"/>
              <a:gd name="connsiteX2" fmla="*/ 2993284 w 3234072"/>
              <a:gd name="connsiteY2" fmla="*/ 2420954 h 2420954"/>
              <a:gd name="connsiteX3" fmla="*/ 5485 w 3234072"/>
              <a:gd name="connsiteY3" fmla="*/ 2378391 h 2420954"/>
              <a:gd name="connsiteX4" fmla="*/ 0 w 3234072"/>
              <a:gd name="connsiteY4" fmla="*/ 123835 h 2420954"/>
              <a:gd name="connsiteX0" fmla="*/ 78375 w 3234072"/>
              <a:gd name="connsiteY0" fmla="*/ 167712 h 2420954"/>
              <a:gd name="connsiteX1" fmla="*/ 928934 w 3234072"/>
              <a:gd name="connsiteY1" fmla="*/ 34287 h 2420954"/>
              <a:gd name="connsiteX2" fmla="*/ 1449313 w 3234072"/>
              <a:gd name="connsiteY2" fmla="*/ 19562 h 2420954"/>
              <a:gd name="connsiteX3" fmla="*/ 2212418 w 3234072"/>
              <a:gd name="connsiteY3" fmla="*/ 108776 h 2420954"/>
              <a:gd name="connsiteX4" fmla="*/ 2455143 w 3234072"/>
              <a:gd name="connsiteY4" fmla="*/ 212711 h 2420954"/>
              <a:gd name="connsiteX5" fmla="*/ 2722946 w 3234072"/>
              <a:gd name="connsiteY5" fmla="*/ 456960 h 2420954"/>
              <a:gd name="connsiteX6" fmla="*/ 3053446 w 3234072"/>
              <a:gd name="connsiteY6" fmla="*/ 1051996 h 2420954"/>
              <a:gd name="connsiteX7" fmla="*/ 3141221 w 3234072"/>
              <a:gd name="connsiteY7" fmla="*/ 1543095 h 2420954"/>
              <a:gd name="connsiteX8" fmla="*/ 3228996 w 3234072"/>
              <a:gd name="connsiteY8" fmla="*/ 2034193 h 2420954"/>
              <a:gd name="connsiteX9" fmla="*/ 3206605 w 3234072"/>
              <a:gd name="connsiteY9" fmla="*/ 2326948 h 2420954"/>
              <a:gd name="connsiteX0" fmla="*/ 0 w 3234072"/>
              <a:gd name="connsiteY0" fmla="*/ 123835 h 2420954"/>
              <a:gd name="connsiteX1" fmla="*/ 1818818 w 3234072"/>
              <a:gd name="connsiteY1" fmla="*/ 586351 h 2420954"/>
              <a:gd name="connsiteX2" fmla="*/ 2993284 w 3234072"/>
              <a:gd name="connsiteY2" fmla="*/ 2420954 h 2420954"/>
              <a:gd name="connsiteX3" fmla="*/ 5485 w 3234072"/>
              <a:gd name="connsiteY3" fmla="*/ 2378391 h 2420954"/>
              <a:gd name="connsiteX4" fmla="*/ 0 w 3234072"/>
              <a:gd name="connsiteY4" fmla="*/ 123835 h 2420954"/>
              <a:gd name="connsiteX0" fmla="*/ 78375 w 3234072"/>
              <a:gd name="connsiteY0" fmla="*/ 167712 h 2420954"/>
              <a:gd name="connsiteX1" fmla="*/ 928934 w 3234072"/>
              <a:gd name="connsiteY1" fmla="*/ 34287 h 2420954"/>
              <a:gd name="connsiteX2" fmla="*/ 1449313 w 3234072"/>
              <a:gd name="connsiteY2" fmla="*/ 19562 h 2420954"/>
              <a:gd name="connsiteX3" fmla="*/ 2212418 w 3234072"/>
              <a:gd name="connsiteY3" fmla="*/ 108776 h 2420954"/>
              <a:gd name="connsiteX4" fmla="*/ 2455143 w 3234072"/>
              <a:gd name="connsiteY4" fmla="*/ 212711 h 2420954"/>
              <a:gd name="connsiteX5" fmla="*/ 2722946 w 3234072"/>
              <a:gd name="connsiteY5" fmla="*/ 456960 h 2420954"/>
              <a:gd name="connsiteX6" fmla="*/ 3053446 w 3234072"/>
              <a:gd name="connsiteY6" fmla="*/ 1051996 h 2420954"/>
              <a:gd name="connsiteX7" fmla="*/ 3141220 w 3234072"/>
              <a:gd name="connsiteY7" fmla="*/ 1543094 h 2420954"/>
              <a:gd name="connsiteX8" fmla="*/ 3228996 w 3234072"/>
              <a:gd name="connsiteY8" fmla="*/ 2034193 h 2420954"/>
              <a:gd name="connsiteX9" fmla="*/ 3206605 w 3234072"/>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722946 w 3234071"/>
              <a:gd name="connsiteY5" fmla="*/ 456960 h 2420954"/>
              <a:gd name="connsiteX6" fmla="*/ 3053446 w 3234071"/>
              <a:gd name="connsiteY6" fmla="*/ 1051996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722946 w 3234071"/>
              <a:gd name="connsiteY5" fmla="*/ 456960 h 2420954"/>
              <a:gd name="connsiteX6" fmla="*/ 2980897 w 3234071"/>
              <a:gd name="connsiteY6" fmla="*/ 106412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2980897 w 3234071"/>
              <a:gd name="connsiteY6" fmla="*/ 106412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2858188 w 3234071"/>
              <a:gd name="connsiteY6" fmla="*/ 795619 h 2420954"/>
              <a:gd name="connsiteX7" fmla="*/ 2980897 w 3234071"/>
              <a:gd name="connsiteY7" fmla="*/ 1064121 h 2420954"/>
              <a:gd name="connsiteX8" fmla="*/ 3141220 w 3234071"/>
              <a:gd name="connsiteY8" fmla="*/ 1543094 h 2420954"/>
              <a:gd name="connsiteX9" fmla="*/ 3228995 w 3234071"/>
              <a:gd name="connsiteY9" fmla="*/ 2034193 h 2420954"/>
              <a:gd name="connsiteX10" fmla="*/ 3206605 w 3234071"/>
              <a:gd name="connsiteY10"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2980897 w 3234071"/>
              <a:gd name="connsiteY6" fmla="*/ 106412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420211 w 3234071"/>
              <a:gd name="connsiteY5" fmla="*/ 435307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420211 w 3234071"/>
              <a:gd name="connsiteY5" fmla="*/ 435307 h 2420954"/>
              <a:gd name="connsiteX6" fmla="*/ 2895808 w 3234071"/>
              <a:gd name="connsiteY6" fmla="*/ 100609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164947 w 3234071"/>
              <a:gd name="connsiteY4" fmla="*/ 261214 h 2420954"/>
              <a:gd name="connsiteX5" fmla="*/ 2420211 w 3234071"/>
              <a:gd name="connsiteY5" fmla="*/ 435307 h 2420954"/>
              <a:gd name="connsiteX6" fmla="*/ 2895808 w 3234071"/>
              <a:gd name="connsiteY6" fmla="*/ 100609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20211 w 3234071"/>
              <a:gd name="connsiteY4" fmla="*/ 435307 h 2420954"/>
              <a:gd name="connsiteX5" fmla="*/ 2895808 w 3234071"/>
              <a:gd name="connsiteY5" fmla="*/ 1006091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124771 h 2421890"/>
              <a:gd name="connsiteX1" fmla="*/ 1818818 w 3234071"/>
              <a:gd name="connsiteY1" fmla="*/ 587287 h 2421890"/>
              <a:gd name="connsiteX2" fmla="*/ 2993284 w 3234071"/>
              <a:gd name="connsiteY2" fmla="*/ 2421890 h 2421890"/>
              <a:gd name="connsiteX3" fmla="*/ 5485 w 3234071"/>
              <a:gd name="connsiteY3" fmla="*/ 2379327 h 2421890"/>
              <a:gd name="connsiteX4" fmla="*/ 0 w 3234071"/>
              <a:gd name="connsiteY4" fmla="*/ 124771 h 2421890"/>
              <a:gd name="connsiteX0" fmla="*/ 78375 w 3234071"/>
              <a:gd name="connsiteY0" fmla="*/ 168648 h 2421890"/>
              <a:gd name="connsiteX1" fmla="*/ 928934 w 3234071"/>
              <a:gd name="connsiteY1" fmla="*/ 35223 h 2421890"/>
              <a:gd name="connsiteX2" fmla="*/ 1449313 w 3234071"/>
              <a:gd name="connsiteY2" fmla="*/ 20498 h 2421890"/>
              <a:gd name="connsiteX3" fmla="*/ 1922222 w 3234071"/>
              <a:gd name="connsiteY3" fmla="*/ 158213 h 2421890"/>
              <a:gd name="connsiteX4" fmla="*/ 2420211 w 3234071"/>
              <a:gd name="connsiteY4" fmla="*/ 436243 h 2421890"/>
              <a:gd name="connsiteX5" fmla="*/ 2895808 w 3234071"/>
              <a:gd name="connsiteY5" fmla="*/ 1007027 h 2421890"/>
              <a:gd name="connsiteX6" fmla="*/ 3141220 w 3234071"/>
              <a:gd name="connsiteY6" fmla="*/ 1544030 h 2421890"/>
              <a:gd name="connsiteX7" fmla="*/ 3228995 w 3234071"/>
              <a:gd name="connsiteY7" fmla="*/ 2035129 h 2421890"/>
              <a:gd name="connsiteX8" fmla="*/ 3206605 w 3234071"/>
              <a:gd name="connsiteY8" fmla="*/ 2327884 h 2421890"/>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304215 w 3234071"/>
              <a:gd name="connsiteY2" fmla="*/ 43814 h 2420954"/>
              <a:gd name="connsiteX3" fmla="*/ 1922222 w 3234071"/>
              <a:gd name="connsiteY3" fmla="*/ 157277 h 2420954"/>
              <a:gd name="connsiteX4" fmla="*/ 2420211 w 3234071"/>
              <a:gd name="connsiteY4" fmla="*/ 435307 h 2420954"/>
              <a:gd name="connsiteX5" fmla="*/ 2895808 w 3234071"/>
              <a:gd name="connsiteY5" fmla="*/ 1006091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86806 h 2383925"/>
              <a:gd name="connsiteX1" fmla="*/ 1818818 w 3234071"/>
              <a:gd name="connsiteY1" fmla="*/ 549322 h 2383925"/>
              <a:gd name="connsiteX2" fmla="*/ 2993284 w 3234071"/>
              <a:gd name="connsiteY2" fmla="*/ 2383925 h 2383925"/>
              <a:gd name="connsiteX3" fmla="*/ 5485 w 3234071"/>
              <a:gd name="connsiteY3" fmla="*/ 2341362 h 2383925"/>
              <a:gd name="connsiteX4" fmla="*/ 0 w 3234071"/>
              <a:gd name="connsiteY4" fmla="*/ 86806 h 2383925"/>
              <a:gd name="connsiteX0" fmla="*/ 78375 w 3234071"/>
              <a:gd name="connsiteY0" fmla="*/ 130683 h 2383925"/>
              <a:gd name="connsiteX1" fmla="*/ 868923 w 3234071"/>
              <a:gd name="connsiteY1" fmla="*/ 79540 h 2383925"/>
              <a:gd name="connsiteX2" fmla="*/ 1304215 w 3234071"/>
              <a:gd name="connsiteY2" fmla="*/ 6785 h 2383925"/>
              <a:gd name="connsiteX3" fmla="*/ 1922222 w 3234071"/>
              <a:gd name="connsiteY3" fmla="*/ 120248 h 2383925"/>
              <a:gd name="connsiteX4" fmla="*/ 2420211 w 3234071"/>
              <a:gd name="connsiteY4" fmla="*/ 398278 h 2383925"/>
              <a:gd name="connsiteX5" fmla="*/ 2895808 w 3234071"/>
              <a:gd name="connsiteY5" fmla="*/ 969062 h 2383925"/>
              <a:gd name="connsiteX6" fmla="*/ 3141220 w 3234071"/>
              <a:gd name="connsiteY6" fmla="*/ 1506065 h 2383925"/>
              <a:gd name="connsiteX7" fmla="*/ 3228995 w 3234071"/>
              <a:gd name="connsiteY7" fmla="*/ 1997164 h 2383925"/>
              <a:gd name="connsiteX8" fmla="*/ 3206605 w 3234071"/>
              <a:gd name="connsiteY8" fmla="*/ 2289919 h 2383925"/>
              <a:gd name="connsiteX0" fmla="*/ 0 w 3234071"/>
              <a:gd name="connsiteY0" fmla="*/ 80021 h 2377140"/>
              <a:gd name="connsiteX1" fmla="*/ 1818818 w 3234071"/>
              <a:gd name="connsiteY1" fmla="*/ 542537 h 2377140"/>
              <a:gd name="connsiteX2" fmla="*/ 2993284 w 3234071"/>
              <a:gd name="connsiteY2" fmla="*/ 2377140 h 2377140"/>
              <a:gd name="connsiteX3" fmla="*/ 5485 w 3234071"/>
              <a:gd name="connsiteY3" fmla="*/ 2334577 h 2377140"/>
              <a:gd name="connsiteX4" fmla="*/ 0 w 3234071"/>
              <a:gd name="connsiteY4" fmla="*/ 80021 h 2377140"/>
              <a:gd name="connsiteX0" fmla="*/ 78375 w 3234071"/>
              <a:gd name="connsiteY0" fmla="*/ 123898 h 2377140"/>
              <a:gd name="connsiteX1" fmla="*/ 1304215 w 3234071"/>
              <a:gd name="connsiteY1" fmla="*/ 0 h 2377140"/>
              <a:gd name="connsiteX2" fmla="*/ 1922222 w 3234071"/>
              <a:gd name="connsiteY2" fmla="*/ 113463 h 2377140"/>
              <a:gd name="connsiteX3" fmla="*/ 2420211 w 3234071"/>
              <a:gd name="connsiteY3" fmla="*/ 391493 h 2377140"/>
              <a:gd name="connsiteX4" fmla="*/ 2895808 w 3234071"/>
              <a:gd name="connsiteY4" fmla="*/ 962277 h 2377140"/>
              <a:gd name="connsiteX5" fmla="*/ 3141220 w 3234071"/>
              <a:gd name="connsiteY5" fmla="*/ 1499280 h 2377140"/>
              <a:gd name="connsiteX6" fmla="*/ 3228995 w 3234071"/>
              <a:gd name="connsiteY6" fmla="*/ 1990379 h 2377140"/>
              <a:gd name="connsiteX7" fmla="*/ 3206605 w 3234071"/>
              <a:gd name="connsiteY7" fmla="*/ 2283134 h 237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4071" h="2377140" stroke="0" extrusionOk="0">
                <a:moveTo>
                  <a:pt x="0" y="80021"/>
                </a:moveTo>
                <a:cubicBezTo>
                  <a:pt x="657190" y="79111"/>
                  <a:pt x="1296450" y="241672"/>
                  <a:pt x="1818818" y="542537"/>
                </a:cubicBezTo>
                <a:cubicBezTo>
                  <a:pt x="2575109" y="978134"/>
                  <a:pt x="3011247" y="1659415"/>
                  <a:pt x="2993284" y="2377140"/>
                </a:cubicBezTo>
                <a:lnTo>
                  <a:pt x="5485" y="2334577"/>
                </a:lnTo>
                <a:cubicBezTo>
                  <a:pt x="3657" y="1583058"/>
                  <a:pt x="1828" y="831540"/>
                  <a:pt x="0" y="80021"/>
                </a:cubicBezTo>
                <a:close/>
              </a:path>
              <a:path w="3234071" h="2377140" fill="none">
                <a:moveTo>
                  <a:pt x="78375" y="123898"/>
                </a:moveTo>
                <a:cubicBezTo>
                  <a:pt x="333758" y="98086"/>
                  <a:pt x="996907" y="1739"/>
                  <a:pt x="1304215" y="0"/>
                </a:cubicBezTo>
                <a:cubicBezTo>
                  <a:pt x="1479765" y="6785"/>
                  <a:pt x="1771246" y="75525"/>
                  <a:pt x="1922222" y="113463"/>
                </a:cubicBezTo>
                <a:cubicBezTo>
                  <a:pt x="2084038" y="182754"/>
                  <a:pt x="2257947" y="250024"/>
                  <a:pt x="2420211" y="391493"/>
                </a:cubicBezTo>
                <a:cubicBezTo>
                  <a:pt x="2582475" y="532962"/>
                  <a:pt x="2775640" y="777646"/>
                  <a:pt x="2895808" y="962277"/>
                </a:cubicBezTo>
                <a:cubicBezTo>
                  <a:pt x="3015976" y="1146908"/>
                  <a:pt x="3071652" y="1331630"/>
                  <a:pt x="3141220" y="1499280"/>
                </a:cubicBezTo>
                <a:cubicBezTo>
                  <a:pt x="3182570" y="1660959"/>
                  <a:pt x="3223896" y="1858374"/>
                  <a:pt x="3228995" y="1990379"/>
                </a:cubicBezTo>
                <a:cubicBezTo>
                  <a:pt x="3234071" y="2158121"/>
                  <a:pt x="3212046" y="2232654"/>
                  <a:pt x="3206605" y="228313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Oval 2"/>
          <p:cNvSpPr/>
          <p:nvPr/>
        </p:nvSpPr>
        <p:spPr>
          <a:xfrm>
            <a:off x="899592" y="2276872"/>
            <a:ext cx="648072" cy="50405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prstTxWarp>
          </a:bodyPr>
          <a:lstStyle/>
          <a:p>
            <a:pPr algn="ctr"/>
            <a:endParaRPr lang="en-CA" dirty="0" smtClean="0">
              <a:solidFill>
                <a:schemeClr val="tx1"/>
              </a:solidFill>
            </a:endParaRPr>
          </a:p>
          <a:p>
            <a:pPr algn="ctr"/>
            <a:r>
              <a:rPr lang="en-CA" dirty="0" smtClean="0">
                <a:solidFill>
                  <a:schemeClr val="tx1"/>
                </a:solidFill>
              </a:rPr>
              <a:t>1472</a:t>
            </a:r>
          </a:p>
        </p:txBody>
      </p:sp>
      <p:sp>
        <p:nvSpPr>
          <p:cNvPr id="5" name="Oval 4"/>
          <p:cNvSpPr/>
          <p:nvPr/>
        </p:nvSpPr>
        <p:spPr>
          <a:xfrm>
            <a:off x="2339752" y="3789040"/>
            <a:ext cx="648072" cy="50405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prstTxWarp>
          </a:bodyPr>
          <a:lstStyle/>
          <a:p>
            <a:pPr algn="ctr"/>
            <a:endParaRPr lang="en-CA" dirty="0" smtClean="0">
              <a:solidFill>
                <a:schemeClr val="tx1"/>
              </a:solidFill>
            </a:endParaRPr>
          </a:p>
          <a:p>
            <a:pPr algn="ctr"/>
            <a:r>
              <a:rPr lang="en-CA" dirty="0" smtClean="0">
                <a:solidFill>
                  <a:schemeClr val="tx1"/>
                </a:solidFill>
              </a:rPr>
              <a:t>1205</a:t>
            </a:r>
          </a:p>
        </p:txBody>
      </p:sp>
      <p:cxnSp>
        <p:nvCxnSpPr>
          <p:cNvPr id="51" name="Straight Connector 50"/>
          <p:cNvCxnSpPr/>
          <p:nvPr/>
        </p:nvCxnSpPr>
        <p:spPr>
          <a:xfrm rot="5400000">
            <a:off x="3707904" y="4149077"/>
            <a:ext cx="31683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a:off x="5292080" y="5733253"/>
            <a:ext cx="3672408"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932040" y="2780925"/>
            <a:ext cx="432048" cy="276999"/>
          </a:xfrm>
          <a:prstGeom prst="rect">
            <a:avLst/>
          </a:prstGeom>
          <a:noFill/>
        </p:spPr>
        <p:txBody>
          <a:bodyPr wrap="square" rtlCol="0">
            <a:spAutoFit/>
          </a:bodyPr>
          <a:lstStyle/>
          <a:p>
            <a:r>
              <a:rPr lang="en-CA" sz="1200" dirty="0" smtClean="0"/>
              <a:t>0.9</a:t>
            </a:r>
            <a:endParaRPr lang="en-US" sz="1200" dirty="0"/>
          </a:p>
        </p:txBody>
      </p:sp>
      <p:sp>
        <p:nvSpPr>
          <p:cNvPr id="55" name="TextBox 54"/>
          <p:cNvSpPr txBox="1"/>
          <p:nvPr/>
        </p:nvSpPr>
        <p:spPr>
          <a:xfrm>
            <a:off x="4932040" y="3368022"/>
            <a:ext cx="432048" cy="276999"/>
          </a:xfrm>
          <a:prstGeom prst="rect">
            <a:avLst/>
          </a:prstGeom>
          <a:noFill/>
        </p:spPr>
        <p:txBody>
          <a:bodyPr wrap="square" rtlCol="0">
            <a:spAutoFit/>
          </a:bodyPr>
          <a:lstStyle/>
          <a:p>
            <a:r>
              <a:rPr lang="en-CA" sz="1200" dirty="0" smtClean="0"/>
              <a:t>0.7</a:t>
            </a:r>
            <a:endParaRPr lang="en-US" sz="1200" dirty="0"/>
          </a:p>
        </p:txBody>
      </p:sp>
      <p:sp>
        <p:nvSpPr>
          <p:cNvPr id="56" name="TextBox 55"/>
          <p:cNvSpPr txBox="1"/>
          <p:nvPr/>
        </p:nvSpPr>
        <p:spPr>
          <a:xfrm>
            <a:off x="4932040" y="4149077"/>
            <a:ext cx="432048" cy="276999"/>
          </a:xfrm>
          <a:prstGeom prst="rect">
            <a:avLst/>
          </a:prstGeom>
          <a:noFill/>
        </p:spPr>
        <p:txBody>
          <a:bodyPr wrap="square" rtlCol="0">
            <a:spAutoFit/>
          </a:bodyPr>
          <a:lstStyle/>
          <a:p>
            <a:r>
              <a:rPr lang="en-CA" sz="1200" dirty="0" smtClean="0"/>
              <a:t>0.5</a:t>
            </a:r>
            <a:endParaRPr lang="en-US" sz="1200" dirty="0"/>
          </a:p>
        </p:txBody>
      </p:sp>
      <p:sp>
        <p:nvSpPr>
          <p:cNvPr id="57" name="TextBox 56"/>
          <p:cNvSpPr txBox="1"/>
          <p:nvPr/>
        </p:nvSpPr>
        <p:spPr>
          <a:xfrm>
            <a:off x="4932040" y="5157189"/>
            <a:ext cx="432048" cy="276999"/>
          </a:xfrm>
          <a:prstGeom prst="rect">
            <a:avLst/>
          </a:prstGeom>
          <a:noFill/>
        </p:spPr>
        <p:txBody>
          <a:bodyPr wrap="square" rtlCol="0">
            <a:spAutoFit/>
          </a:bodyPr>
          <a:lstStyle/>
          <a:p>
            <a:r>
              <a:rPr lang="en-CA" sz="1200" dirty="0" smtClean="0"/>
              <a:t>0.2</a:t>
            </a:r>
            <a:endParaRPr lang="en-US" sz="1200" dirty="0"/>
          </a:p>
        </p:txBody>
      </p:sp>
      <p:cxnSp>
        <p:nvCxnSpPr>
          <p:cNvPr id="36" name="Straight Connector 35"/>
          <p:cNvCxnSpPr/>
          <p:nvPr/>
        </p:nvCxnSpPr>
        <p:spPr>
          <a:xfrm rot="5400000">
            <a:off x="5940154" y="2636908"/>
            <a:ext cx="432049" cy="2880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5616116" y="2600905"/>
            <a:ext cx="432048"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172400" y="2204861"/>
            <a:ext cx="648072" cy="307777"/>
          </a:xfrm>
          <a:prstGeom prst="rect">
            <a:avLst/>
          </a:prstGeom>
          <a:noFill/>
        </p:spPr>
        <p:txBody>
          <a:bodyPr wrap="square" rtlCol="0">
            <a:spAutoFit/>
          </a:bodyPr>
          <a:lstStyle/>
          <a:p>
            <a:r>
              <a:rPr lang="en-CA" sz="1400" dirty="0" smtClean="0"/>
              <a:t>1633</a:t>
            </a:r>
            <a:endParaRPr lang="en-U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Computation Algorithms: Unsupervised Learning</a:t>
            </a:r>
            <a:endParaRPr lang="en-US" dirty="0"/>
          </a:p>
        </p:txBody>
      </p:sp>
      <p:sp>
        <p:nvSpPr>
          <p:cNvPr id="30" name="Date Placeholder 29"/>
          <p:cNvSpPr>
            <a:spLocks noGrp="1"/>
          </p:cNvSpPr>
          <p:nvPr>
            <p:ph type="dt" sz="half" idx="10"/>
          </p:nvPr>
        </p:nvSpPr>
        <p:spPr/>
        <p:txBody>
          <a:bodyPr/>
          <a:lstStyle/>
          <a:p>
            <a:pPr>
              <a:defRPr/>
            </a:pPr>
            <a:r>
              <a:rPr lang="en-US" smtClean="0"/>
              <a:t>(Nov. 2012)</a:t>
            </a:r>
            <a:endParaRPr lang="en-US" dirty="0"/>
          </a:p>
        </p:txBody>
      </p:sp>
      <p:sp>
        <p:nvSpPr>
          <p:cNvPr id="28" name="Footer Placeholder 27"/>
          <p:cNvSpPr>
            <a:spLocks noGrp="1"/>
          </p:cNvSpPr>
          <p:nvPr>
            <p:ph type="ftr" sz="quarter" idx="11"/>
          </p:nvPr>
        </p:nvSpPr>
        <p:spPr/>
        <p:txBody>
          <a:bodyPr/>
          <a:lstStyle/>
          <a:p>
            <a:pPr>
              <a:defRPr/>
            </a:pPr>
            <a:r>
              <a:rPr lang="en-US" smtClean="0"/>
              <a:t>GSA Annual Meeting</a:t>
            </a:r>
            <a:endParaRPr lang="en-US"/>
          </a:p>
        </p:txBody>
      </p:sp>
      <p:sp>
        <p:nvSpPr>
          <p:cNvPr id="31" name="TextBox 30"/>
          <p:cNvSpPr txBox="1"/>
          <p:nvPr/>
        </p:nvSpPr>
        <p:spPr>
          <a:xfrm>
            <a:off x="2267744" y="2060845"/>
            <a:ext cx="720080" cy="276999"/>
          </a:xfrm>
          <a:prstGeom prst="rect">
            <a:avLst/>
          </a:prstGeom>
          <a:noFill/>
        </p:spPr>
        <p:txBody>
          <a:bodyPr wrap="square" rtlCol="0">
            <a:spAutoFit/>
          </a:bodyPr>
          <a:lstStyle/>
          <a:p>
            <a:r>
              <a:rPr lang="en-CA" sz="1200" dirty="0" smtClean="0"/>
              <a:t>0.4104</a:t>
            </a:r>
            <a:endParaRPr lang="en-US" sz="1200" dirty="0"/>
          </a:p>
        </p:txBody>
      </p:sp>
      <p:sp>
        <p:nvSpPr>
          <p:cNvPr id="32" name="TextBox 31"/>
          <p:cNvSpPr txBox="1"/>
          <p:nvPr/>
        </p:nvSpPr>
        <p:spPr>
          <a:xfrm>
            <a:off x="2339752" y="2564901"/>
            <a:ext cx="720080" cy="276999"/>
          </a:xfrm>
          <a:prstGeom prst="rect">
            <a:avLst/>
          </a:prstGeom>
          <a:noFill/>
        </p:spPr>
        <p:txBody>
          <a:bodyPr wrap="square" rtlCol="0">
            <a:spAutoFit/>
          </a:bodyPr>
          <a:lstStyle/>
          <a:p>
            <a:r>
              <a:rPr lang="en-CA" sz="1200" dirty="0" smtClean="0"/>
              <a:t>0.5027</a:t>
            </a:r>
            <a:endParaRPr lang="en-US" sz="1200" dirty="0"/>
          </a:p>
        </p:txBody>
      </p:sp>
      <p:sp>
        <p:nvSpPr>
          <p:cNvPr id="40" name="TextBox 39"/>
          <p:cNvSpPr txBox="1"/>
          <p:nvPr/>
        </p:nvSpPr>
        <p:spPr>
          <a:xfrm>
            <a:off x="3275856" y="3428997"/>
            <a:ext cx="720080" cy="276999"/>
          </a:xfrm>
          <a:prstGeom prst="rect">
            <a:avLst/>
          </a:prstGeom>
          <a:noFill/>
        </p:spPr>
        <p:txBody>
          <a:bodyPr wrap="square" rtlCol="0">
            <a:spAutoFit/>
          </a:bodyPr>
          <a:lstStyle/>
          <a:p>
            <a:r>
              <a:rPr lang="en-CA" sz="1200" dirty="0" smtClean="0"/>
              <a:t>0.2458</a:t>
            </a:r>
            <a:endParaRPr lang="en-US" sz="1200" dirty="0"/>
          </a:p>
        </p:txBody>
      </p:sp>
      <p:sp>
        <p:nvSpPr>
          <p:cNvPr id="69" name="TextBox 68"/>
          <p:cNvSpPr txBox="1"/>
          <p:nvPr/>
        </p:nvSpPr>
        <p:spPr>
          <a:xfrm>
            <a:off x="5364088" y="2204861"/>
            <a:ext cx="648072" cy="307777"/>
          </a:xfrm>
          <a:prstGeom prst="rect">
            <a:avLst/>
          </a:prstGeom>
          <a:noFill/>
        </p:spPr>
        <p:txBody>
          <a:bodyPr wrap="square" rtlCol="0">
            <a:spAutoFit/>
          </a:bodyPr>
          <a:lstStyle/>
          <a:p>
            <a:r>
              <a:rPr lang="en-CA" sz="1400" dirty="0" smtClean="0"/>
              <a:t>2104</a:t>
            </a:r>
            <a:endParaRPr lang="en-US" sz="1400" dirty="0"/>
          </a:p>
        </p:txBody>
      </p:sp>
      <p:sp>
        <p:nvSpPr>
          <p:cNvPr id="70" name="TextBox 69"/>
          <p:cNvSpPr txBox="1"/>
          <p:nvPr/>
        </p:nvSpPr>
        <p:spPr>
          <a:xfrm>
            <a:off x="6012160" y="2204861"/>
            <a:ext cx="648072" cy="307777"/>
          </a:xfrm>
          <a:prstGeom prst="rect">
            <a:avLst/>
          </a:prstGeom>
          <a:noFill/>
        </p:spPr>
        <p:txBody>
          <a:bodyPr wrap="square" rtlCol="0">
            <a:spAutoFit/>
          </a:bodyPr>
          <a:lstStyle/>
          <a:p>
            <a:r>
              <a:rPr lang="en-CA" sz="1400" dirty="0" smtClean="0"/>
              <a:t>2105</a:t>
            </a:r>
            <a:endParaRPr lang="en-US" sz="1400" dirty="0"/>
          </a:p>
        </p:txBody>
      </p:sp>
      <p:sp>
        <p:nvSpPr>
          <p:cNvPr id="71" name="TextBox 70"/>
          <p:cNvSpPr txBox="1"/>
          <p:nvPr/>
        </p:nvSpPr>
        <p:spPr>
          <a:xfrm>
            <a:off x="6660232" y="2204861"/>
            <a:ext cx="648072" cy="307777"/>
          </a:xfrm>
          <a:prstGeom prst="rect">
            <a:avLst/>
          </a:prstGeom>
          <a:noFill/>
        </p:spPr>
        <p:txBody>
          <a:bodyPr wrap="square" rtlCol="0">
            <a:spAutoFit/>
          </a:bodyPr>
          <a:lstStyle/>
          <a:p>
            <a:r>
              <a:rPr lang="en-CA" sz="1400" dirty="0" smtClean="0"/>
              <a:t>1472</a:t>
            </a:r>
            <a:endParaRPr lang="en-US" sz="1400" dirty="0"/>
          </a:p>
        </p:txBody>
      </p:sp>
      <p:sp>
        <p:nvSpPr>
          <p:cNvPr id="72" name="TextBox 71"/>
          <p:cNvSpPr txBox="1"/>
          <p:nvPr/>
        </p:nvSpPr>
        <p:spPr>
          <a:xfrm>
            <a:off x="7380312" y="2204861"/>
            <a:ext cx="648072" cy="307777"/>
          </a:xfrm>
          <a:prstGeom prst="rect">
            <a:avLst/>
          </a:prstGeom>
          <a:noFill/>
        </p:spPr>
        <p:txBody>
          <a:bodyPr wrap="square" rtlCol="0">
            <a:spAutoFit/>
          </a:bodyPr>
          <a:lstStyle/>
          <a:p>
            <a:r>
              <a:rPr lang="en-CA" sz="1400" dirty="0" smtClean="0"/>
              <a:t>1205</a:t>
            </a:r>
            <a:endParaRPr lang="en-US" sz="1400" dirty="0"/>
          </a:p>
        </p:txBody>
      </p:sp>
      <p:sp>
        <p:nvSpPr>
          <p:cNvPr id="49" name="Freeform 48"/>
          <p:cNvSpPr/>
          <p:nvPr/>
        </p:nvSpPr>
        <p:spPr>
          <a:xfrm rot="692558">
            <a:off x="1289716" y="2632644"/>
            <a:ext cx="1515442" cy="1173591"/>
          </a:xfrm>
          <a:custGeom>
            <a:avLst/>
            <a:gdLst>
              <a:gd name="connsiteX0" fmla="*/ 2982847 w 5976664"/>
              <a:gd name="connsiteY0" fmla="*/ 4 h 4509120"/>
              <a:gd name="connsiteX1" fmla="*/ 4801665 w 5976664"/>
              <a:gd name="connsiteY1" fmla="*/ 462520 h 4509120"/>
              <a:gd name="connsiteX2" fmla="*/ 5976131 w 5976664"/>
              <a:gd name="connsiteY2" fmla="*/ 2297123 h 4509120"/>
              <a:gd name="connsiteX3" fmla="*/ 2988332 w 5976664"/>
              <a:gd name="connsiteY3" fmla="*/ 2254560 h 4509120"/>
              <a:gd name="connsiteX4" fmla="*/ 2982847 w 5976664"/>
              <a:gd name="connsiteY4" fmla="*/ 4 h 4509120"/>
              <a:gd name="connsiteX0" fmla="*/ 2982847 w 5976664"/>
              <a:gd name="connsiteY0" fmla="*/ 4 h 4509120"/>
              <a:gd name="connsiteX1" fmla="*/ 4801665 w 5976664"/>
              <a:gd name="connsiteY1" fmla="*/ 462520 h 4509120"/>
              <a:gd name="connsiteX2" fmla="*/ 5976131 w 5976664"/>
              <a:gd name="connsiteY2" fmla="*/ 2297123 h 4509120"/>
              <a:gd name="connsiteX0" fmla="*/ 0 w 3011247"/>
              <a:gd name="connsiteY0" fmla="*/ 910 h 2298029"/>
              <a:gd name="connsiteX1" fmla="*/ 1818818 w 3011247"/>
              <a:gd name="connsiteY1" fmla="*/ 463426 h 2298029"/>
              <a:gd name="connsiteX2" fmla="*/ 2993284 w 3011247"/>
              <a:gd name="connsiteY2" fmla="*/ 2298029 h 2298029"/>
              <a:gd name="connsiteX3" fmla="*/ 5485 w 3011247"/>
              <a:gd name="connsiteY3" fmla="*/ 2255466 h 2298029"/>
              <a:gd name="connsiteX4" fmla="*/ 0 w 3011247"/>
              <a:gd name="connsiteY4" fmla="*/ 910 h 2298029"/>
              <a:gd name="connsiteX0" fmla="*/ 78375 w 3011247"/>
              <a:gd name="connsiteY0" fmla="*/ 44787 h 2298029"/>
              <a:gd name="connsiteX1" fmla="*/ 1818818 w 3011247"/>
              <a:gd name="connsiteY1" fmla="*/ 463426 h 2298029"/>
              <a:gd name="connsiteX2" fmla="*/ 2993284 w 3011247"/>
              <a:gd name="connsiteY2" fmla="*/ 2298029 h 2298029"/>
              <a:gd name="connsiteX0" fmla="*/ 0 w 3011247"/>
              <a:gd name="connsiteY0" fmla="*/ 910 h 2298029"/>
              <a:gd name="connsiteX1" fmla="*/ 1818818 w 3011247"/>
              <a:gd name="connsiteY1" fmla="*/ 463426 h 2298029"/>
              <a:gd name="connsiteX2" fmla="*/ 2993284 w 3011247"/>
              <a:gd name="connsiteY2" fmla="*/ 2298029 h 2298029"/>
              <a:gd name="connsiteX3" fmla="*/ 5485 w 3011247"/>
              <a:gd name="connsiteY3" fmla="*/ 2255466 h 2298029"/>
              <a:gd name="connsiteX4" fmla="*/ 0 w 3011247"/>
              <a:gd name="connsiteY4" fmla="*/ 910 h 2298029"/>
              <a:gd name="connsiteX0" fmla="*/ 78375 w 3011247"/>
              <a:gd name="connsiteY0" fmla="*/ 44787 h 2298029"/>
              <a:gd name="connsiteX1" fmla="*/ 1818818 w 3011247"/>
              <a:gd name="connsiteY1" fmla="*/ 463426 h 2298029"/>
              <a:gd name="connsiteX2" fmla="*/ 2677137 w 3011247"/>
              <a:gd name="connsiteY2" fmla="*/ 347319 h 2298029"/>
              <a:gd name="connsiteX3" fmla="*/ 2993284 w 3011247"/>
              <a:gd name="connsiteY3" fmla="*/ 2298029 h 2298029"/>
              <a:gd name="connsiteX0" fmla="*/ 0 w 3011247"/>
              <a:gd name="connsiteY0" fmla="*/ 418705 h 2715824"/>
              <a:gd name="connsiteX1" fmla="*/ 1818818 w 3011247"/>
              <a:gd name="connsiteY1" fmla="*/ 881221 h 2715824"/>
              <a:gd name="connsiteX2" fmla="*/ 2993284 w 3011247"/>
              <a:gd name="connsiteY2" fmla="*/ 2715824 h 2715824"/>
              <a:gd name="connsiteX3" fmla="*/ 5485 w 3011247"/>
              <a:gd name="connsiteY3" fmla="*/ 2673261 h 2715824"/>
              <a:gd name="connsiteX4" fmla="*/ 0 w 3011247"/>
              <a:gd name="connsiteY4" fmla="*/ 418705 h 2715824"/>
              <a:gd name="connsiteX0" fmla="*/ 78375 w 3011247"/>
              <a:gd name="connsiteY0" fmla="*/ 462582 h 2715824"/>
              <a:gd name="connsiteX1" fmla="*/ 1996433 w 3011247"/>
              <a:gd name="connsiteY1" fmla="*/ 300865 h 2715824"/>
              <a:gd name="connsiteX2" fmla="*/ 2677137 w 3011247"/>
              <a:gd name="connsiteY2" fmla="*/ 765114 h 2715824"/>
              <a:gd name="connsiteX3" fmla="*/ 2993284 w 3011247"/>
              <a:gd name="connsiteY3" fmla="*/ 2715824 h 2715824"/>
              <a:gd name="connsiteX0" fmla="*/ 0 w 3011247"/>
              <a:gd name="connsiteY0" fmla="*/ 197331 h 2494450"/>
              <a:gd name="connsiteX1" fmla="*/ 1818818 w 3011247"/>
              <a:gd name="connsiteY1" fmla="*/ 659847 h 2494450"/>
              <a:gd name="connsiteX2" fmla="*/ 2993284 w 3011247"/>
              <a:gd name="connsiteY2" fmla="*/ 2494450 h 2494450"/>
              <a:gd name="connsiteX3" fmla="*/ 5485 w 3011247"/>
              <a:gd name="connsiteY3" fmla="*/ 2451887 h 2494450"/>
              <a:gd name="connsiteX4" fmla="*/ 0 w 3011247"/>
              <a:gd name="connsiteY4" fmla="*/ 197331 h 2494450"/>
              <a:gd name="connsiteX0" fmla="*/ 78375 w 3011247"/>
              <a:gd name="connsiteY0" fmla="*/ 241208 h 2494450"/>
              <a:gd name="connsiteX1" fmla="*/ 943133 w 3011247"/>
              <a:gd name="connsiteY1" fmla="*/ 38783 h 2494450"/>
              <a:gd name="connsiteX2" fmla="*/ 1996433 w 3011247"/>
              <a:gd name="connsiteY2" fmla="*/ 79491 h 2494450"/>
              <a:gd name="connsiteX3" fmla="*/ 2677137 w 3011247"/>
              <a:gd name="connsiteY3" fmla="*/ 543740 h 2494450"/>
              <a:gd name="connsiteX4" fmla="*/ 2993284 w 3011247"/>
              <a:gd name="connsiteY4" fmla="*/ 2494450 h 2494450"/>
              <a:gd name="connsiteX0" fmla="*/ 0 w 3011247"/>
              <a:gd name="connsiteY0" fmla="*/ 267487 h 2564606"/>
              <a:gd name="connsiteX1" fmla="*/ 1818818 w 3011247"/>
              <a:gd name="connsiteY1" fmla="*/ 730003 h 2564606"/>
              <a:gd name="connsiteX2" fmla="*/ 2993284 w 3011247"/>
              <a:gd name="connsiteY2" fmla="*/ 2564606 h 2564606"/>
              <a:gd name="connsiteX3" fmla="*/ 5485 w 3011247"/>
              <a:gd name="connsiteY3" fmla="*/ 2522043 h 2564606"/>
              <a:gd name="connsiteX4" fmla="*/ 0 w 3011247"/>
              <a:gd name="connsiteY4" fmla="*/ 267487 h 2564606"/>
              <a:gd name="connsiteX0" fmla="*/ 78375 w 3011247"/>
              <a:gd name="connsiteY0" fmla="*/ 311364 h 2564606"/>
              <a:gd name="connsiteX1" fmla="*/ 943133 w 3011247"/>
              <a:gd name="connsiteY1" fmla="*/ 108939 h 2564606"/>
              <a:gd name="connsiteX2" fmla="*/ 1983894 w 3011247"/>
              <a:gd name="connsiteY2" fmla="*/ 79491 h 2564606"/>
              <a:gd name="connsiteX3" fmla="*/ 2677137 w 3011247"/>
              <a:gd name="connsiteY3" fmla="*/ 613896 h 2564606"/>
              <a:gd name="connsiteX4" fmla="*/ 2993284 w 3011247"/>
              <a:gd name="connsiteY4" fmla="*/ 2564606 h 2564606"/>
              <a:gd name="connsiteX0" fmla="*/ 0 w 3123025"/>
              <a:gd name="connsiteY0" fmla="*/ 267487 h 2564606"/>
              <a:gd name="connsiteX1" fmla="*/ 1818818 w 3123025"/>
              <a:gd name="connsiteY1" fmla="*/ 730003 h 2564606"/>
              <a:gd name="connsiteX2" fmla="*/ 2993284 w 3123025"/>
              <a:gd name="connsiteY2" fmla="*/ 2564606 h 2564606"/>
              <a:gd name="connsiteX3" fmla="*/ 5485 w 3123025"/>
              <a:gd name="connsiteY3" fmla="*/ 2522043 h 2564606"/>
              <a:gd name="connsiteX4" fmla="*/ 0 w 3123025"/>
              <a:gd name="connsiteY4" fmla="*/ 267487 h 2564606"/>
              <a:gd name="connsiteX0" fmla="*/ 78375 w 3123025"/>
              <a:gd name="connsiteY0" fmla="*/ 311364 h 2564606"/>
              <a:gd name="connsiteX1" fmla="*/ 943133 w 3123025"/>
              <a:gd name="connsiteY1" fmla="*/ 108939 h 2564606"/>
              <a:gd name="connsiteX2" fmla="*/ 1983894 w 3123025"/>
              <a:gd name="connsiteY2" fmla="*/ 79491 h 2564606"/>
              <a:gd name="connsiteX3" fmla="*/ 2677137 w 3123025"/>
              <a:gd name="connsiteY3" fmla="*/ 613896 h 2564606"/>
              <a:gd name="connsiteX4" fmla="*/ 3070334 w 3123025"/>
              <a:gd name="connsiteY4" fmla="*/ 1559716 h 2564606"/>
              <a:gd name="connsiteX5" fmla="*/ 2993284 w 3123025"/>
              <a:gd name="connsiteY5" fmla="*/ 2564606 h 2564606"/>
              <a:gd name="connsiteX0" fmla="*/ 0 w 3074211"/>
              <a:gd name="connsiteY0" fmla="*/ 267487 h 2564606"/>
              <a:gd name="connsiteX1" fmla="*/ 1818818 w 3074211"/>
              <a:gd name="connsiteY1" fmla="*/ 730003 h 2564606"/>
              <a:gd name="connsiteX2" fmla="*/ 2993284 w 3074211"/>
              <a:gd name="connsiteY2" fmla="*/ 2564606 h 2564606"/>
              <a:gd name="connsiteX3" fmla="*/ 5485 w 3074211"/>
              <a:gd name="connsiteY3" fmla="*/ 2522043 h 2564606"/>
              <a:gd name="connsiteX4" fmla="*/ 0 w 3074211"/>
              <a:gd name="connsiteY4" fmla="*/ 267487 h 2564606"/>
              <a:gd name="connsiteX0" fmla="*/ 78375 w 3074211"/>
              <a:gd name="connsiteY0" fmla="*/ 311364 h 2564606"/>
              <a:gd name="connsiteX1" fmla="*/ 943133 w 3074211"/>
              <a:gd name="connsiteY1" fmla="*/ 108939 h 2564606"/>
              <a:gd name="connsiteX2" fmla="*/ 1983894 w 3074211"/>
              <a:gd name="connsiteY2" fmla="*/ 79491 h 2564606"/>
              <a:gd name="connsiteX3" fmla="*/ 2677137 w 3074211"/>
              <a:gd name="connsiteY3" fmla="*/ 613896 h 2564606"/>
              <a:gd name="connsiteX4" fmla="*/ 2970020 w 3074211"/>
              <a:gd name="connsiteY4" fmla="*/ 998460 h 2564606"/>
              <a:gd name="connsiteX5" fmla="*/ 3070334 w 3074211"/>
              <a:gd name="connsiteY5" fmla="*/ 1559716 h 2564606"/>
              <a:gd name="connsiteX6" fmla="*/ 2993284 w 3074211"/>
              <a:gd name="connsiteY6" fmla="*/ 2564606 h 2564606"/>
              <a:gd name="connsiteX0" fmla="*/ 0 w 3074211"/>
              <a:gd name="connsiteY0" fmla="*/ 267487 h 2564606"/>
              <a:gd name="connsiteX1" fmla="*/ 1818818 w 3074211"/>
              <a:gd name="connsiteY1" fmla="*/ 730003 h 2564606"/>
              <a:gd name="connsiteX2" fmla="*/ 2993284 w 3074211"/>
              <a:gd name="connsiteY2" fmla="*/ 2564606 h 2564606"/>
              <a:gd name="connsiteX3" fmla="*/ 5485 w 3074211"/>
              <a:gd name="connsiteY3" fmla="*/ 2522043 h 2564606"/>
              <a:gd name="connsiteX4" fmla="*/ 0 w 3074211"/>
              <a:gd name="connsiteY4" fmla="*/ 267487 h 2564606"/>
              <a:gd name="connsiteX0" fmla="*/ 78375 w 3074211"/>
              <a:gd name="connsiteY0" fmla="*/ 311364 h 2564606"/>
              <a:gd name="connsiteX1" fmla="*/ 943133 w 3074211"/>
              <a:gd name="connsiteY1" fmla="*/ 108939 h 2564606"/>
              <a:gd name="connsiteX2" fmla="*/ 1983894 w 3074211"/>
              <a:gd name="connsiteY2" fmla="*/ 79491 h 2564606"/>
              <a:gd name="connsiteX3" fmla="*/ 2749686 w 3074211"/>
              <a:gd name="connsiteY3" fmla="*/ 601770 h 2564606"/>
              <a:gd name="connsiteX4" fmla="*/ 2970020 w 3074211"/>
              <a:gd name="connsiteY4" fmla="*/ 998460 h 2564606"/>
              <a:gd name="connsiteX5" fmla="*/ 3070334 w 3074211"/>
              <a:gd name="connsiteY5" fmla="*/ 1559716 h 2564606"/>
              <a:gd name="connsiteX6" fmla="*/ 2993284 w 3074211"/>
              <a:gd name="connsiteY6" fmla="*/ 2564606 h 2564606"/>
              <a:gd name="connsiteX0" fmla="*/ 0 w 3074211"/>
              <a:gd name="connsiteY0" fmla="*/ 267487 h 2564606"/>
              <a:gd name="connsiteX1" fmla="*/ 1818818 w 3074211"/>
              <a:gd name="connsiteY1" fmla="*/ 730003 h 2564606"/>
              <a:gd name="connsiteX2" fmla="*/ 2993284 w 3074211"/>
              <a:gd name="connsiteY2" fmla="*/ 2564606 h 2564606"/>
              <a:gd name="connsiteX3" fmla="*/ 5485 w 3074211"/>
              <a:gd name="connsiteY3" fmla="*/ 2522043 h 2564606"/>
              <a:gd name="connsiteX4" fmla="*/ 0 w 3074211"/>
              <a:gd name="connsiteY4" fmla="*/ 267487 h 2564606"/>
              <a:gd name="connsiteX0" fmla="*/ 78375 w 3074211"/>
              <a:gd name="connsiteY0" fmla="*/ 311364 h 2564606"/>
              <a:gd name="connsiteX1" fmla="*/ 943133 w 3074211"/>
              <a:gd name="connsiteY1" fmla="*/ 108939 h 2564606"/>
              <a:gd name="connsiteX2" fmla="*/ 1983894 w 3074211"/>
              <a:gd name="connsiteY2" fmla="*/ 79491 h 2564606"/>
              <a:gd name="connsiteX3" fmla="*/ 2749686 w 3074211"/>
              <a:gd name="connsiteY3" fmla="*/ 601770 h 2564606"/>
              <a:gd name="connsiteX4" fmla="*/ 2970020 w 3074211"/>
              <a:gd name="connsiteY4" fmla="*/ 998460 h 2564606"/>
              <a:gd name="connsiteX5" fmla="*/ 3070334 w 3074211"/>
              <a:gd name="connsiteY5" fmla="*/ 1559716 h 2564606"/>
              <a:gd name="connsiteX6" fmla="*/ 2993284 w 3074211"/>
              <a:gd name="connsiteY6" fmla="*/ 2564606 h 2564606"/>
              <a:gd name="connsiteX0" fmla="*/ 0 w 3074211"/>
              <a:gd name="connsiteY0" fmla="*/ 229426 h 2526545"/>
              <a:gd name="connsiteX1" fmla="*/ 1818818 w 3074211"/>
              <a:gd name="connsiteY1" fmla="*/ 691942 h 2526545"/>
              <a:gd name="connsiteX2" fmla="*/ 2993284 w 3074211"/>
              <a:gd name="connsiteY2" fmla="*/ 2526545 h 2526545"/>
              <a:gd name="connsiteX3" fmla="*/ 5485 w 3074211"/>
              <a:gd name="connsiteY3" fmla="*/ 2483982 h 2526545"/>
              <a:gd name="connsiteX4" fmla="*/ 0 w 3074211"/>
              <a:gd name="connsiteY4" fmla="*/ 229426 h 2526545"/>
              <a:gd name="connsiteX0" fmla="*/ 78375 w 3074211"/>
              <a:gd name="connsiteY0" fmla="*/ 273303 h 2526545"/>
              <a:gd name="connsiteX1" fmla="*/ 943133 w 3074211"/>
              <a:gd name="connsiteY1" fmla="*/ 70878 h 2526545"/>
              <a:gd name="connsiteX2" fmla="*/ 1983894 w 3074211"/>
              <a:gd name="connsiteY2" fmla="*/ 41430 h 2526545"/>
              <a:gd name="connsiteX3" fmla="*/ 2481882 w 3074211"/>
              <a:gd name="connsiteY3" fmla="*/ 319459 h 2526545"/>
              <a:gd name="connsiteX4" fmla="*/ 2749686 w 3074211"/>
              <a:gd name="connsiteY4" fmla="*/ 563709 h 2526545"/>
              <a:gd name="connsiteX5" fmla="*/ 2970020 w 3074211"/>
              <a:gd name="connsiteY5" fmla="*/ 960399 h 2526545"/>
              <a:gd name="connsiteX6" fmla="*/ 3070334 w 3074211"/>
              <a:gd name="connsiteY6" fmla="*/ 1521655 h 2526545"/>
              <a:gd name="connsiteX7" fmla="*/ 2993284 w 3074211"/>
              <a:gd name="connsiteY7" fmla="*/ 2526545 h 2526545"/>
              <a:gd name="connsiteX0" fmla="*/ 0 w 3074211"/>
              <a:gd name="connsiteY0" fmla="*/ 229426 h 2526545"/>
              <a:gd name="connsiteX1" fmla="*/ 1818818 w 3074211"/>
              <a:gd name="connsiteY1" fmla="*/ 691942 h 2526545"/>
              <a:gd name="connsiteX2" fmla="*/ 2993284 w 3074211"/>
              <a:gd name="connsiteY2" fmla="*/ 2526545 h 2526545"/>
              <a:gd name="connsiteX3" fmla="*/ 5485 w 3074211"/>
              <a:gd name="connsiteY3" fmla="*/ 2483982 h 2526545"/>
              <a:gd name="connsiteX4" fmla="*/ 0 w 3074211"/>
              <a:gd name="connsiteY4" fmla="*/ 229426 h 2526545"/>
              <a:gd name="connsiteX0" fmla="*/ 78375 w 3074211"/>
              <a:gd name="connsiteY0" fmla="*/ 273303 h 2526545"/>
              <a:gd name="connsiteX1" fmla="*/ 943133 w 3074211"/>
              <a:gd name="connsiteY1" fmla="*/ 70878 h 2526545"/>
              <a:gd name="connsiteX2" fmla="*/ 1983894 w 3074211"/>
              <a:gd name="connsiteY2" fmla="*/ 41430 h 2526545"/>
              <a:gd name="connsiteX3" fmla="*/ 2481882 w 3074211"/>
              <a:gd name="connsiteY3" fmla="*/ 319459 h 2526545"/>
              <a:gd name="connsiteX4" fmla="*/ 2749686 w 3074211"/>
              <a:gd name="connsiteY4" fmla="*/ 563709 h 2526545"/>
              <a:gd name="connsiteX5" fmla="*/ 2970020 w 3074211"/>
              <a:gd name="connsiteY5" fmla="*/ 960399 h 2526545"/>
              <a:gd name="connsiteX6" fmla="*/ 3070334 w 3074211"/>
              <a:gd name="connsiteY6" fmla="*/ 1521655 h 2526545"/>
              <a:gd name="connsiteX7" fmla="*/ 2993284 w 3074211"/>
              <a:gd name="connsiteY7" fmla="*/ 2526545 h 2526545"/>
              <a:gd name="connsiteX0" fmla="*/ 0 w 3074211"/>
              <a:gd name="connsiteY0" fmla="*/ 215712 h 2512831"/>
              <a:gd name="connsiteX1" fmla="*/ 1818818 w 3074211"/>
              <a:gd name="connsiteY1" fmla="*/ 678228 h 2512831"/>
              <a:gd name="connsiteX2" fmla="*/ 2993284 w 3074211"/>
              <a:gd name="connsiteY2" fmla="*/ 2512831 h 2512831"/>
              <a:gd name="connsiteX3" fmla="*/ 5485 w 3074211"/>
              <a:gd name="connsiteY3" fmla="*/ 2470268 h 2512831"/>
              <a:gd name="connsiteX4" fmla="*/ 0 w 3074211"/>
              <a:gd name="connsiteY4" fmla="*/ 215712 h 2512831"/>
              <a:gd name="connsiteX0" fmla="*/ 78375 w 3074211"/>
              <a:gd name="connsiteY0" fmla="*/ 259589 h 2512831"/>
              <a:gd name="connsiteX1" fmla="*/ 943133 w 3074211"/>
              <a:gd name="connsiteY1" fmla="*/ 57164 h 2512831"/>
              <a:gd name="connsiteX2" fmla="*/ 1983894 w 3074211"/>
              <a:gd name="connsiteY2" fmla="*/ 27716 h 2512831"/>
              <a:gd name="connsiteX3" fmla="*/ 2541892 w 3074211"/>
              <a:gd name="connsiteY3" fmla="*/ 223462 h 2512831"/>
              <a:gd name="connsiteX4" fmla="*/ 2749686 w 3074211"/>
              <a:gd name="connsiteY4" fmla="*/ 549995 h 2512831"/>
              <a:gd name="connsiteX5" fmla="*/ 2970020 w 3074211"/>
              <a:gd name="connsiteY5" fmla="*/ 946685 h 2512831"/>
              <a:gd name="connsiteX6" fmla="*/ 3070334 w 3074211"/>
              <a:gd name="connsiteY6" fmla="*/ 1507941 h 2512831"/>
              <a:gd name="connsiteX7" fmla="*/ 2993284 w 3074211"/>
              <a:gd name="connsiteY7" fmla="*/ 2512831 h 2512831"/>
              <a:gd name="connsiteX0" fmla="*/ 0 w 3074211"/>
              <a:gd name="connsiteY0" fmla="*/ 215712 h 2512831"/>
              <a:gd name="connsiteX1" fmla="*/ 1818818 w 3074211"/>
              <a:gd name="connsiteY1" fmla="*/ 678228 h 2512831"/>
              <a:gd name="connsiteX2" fmla="*/ 2993284 w 3074211"/>
              <a:gd name="connsiteY2" fmla="*/ 2512831 h 2512831"/>
              <a:gd name="connsiteX3" fmla="*/ 5485 w 3074211"/>
              <a:gd name="connsiteY3" fmla="*/ 2470268 h 2512831"/>
              <a:gd name="connsiteX4" fmla="*/ 0 w 3074211"/>
              <a:gd name="connsiteY4" fmla="*/ 215712 h 2512831"/>
              <a:gd name="connsiteX0" fmla="*/ 78375 w 3074211"/>
              <a:gd name="connsiteY0" fmla="*/ 259589 h 2512831"/>
              <a:gd name="connsiteX1" fmla="*/ 943133 w 3074211"/>
              <a:gd name="connsiteY1" fmla="*/ 57164 h 2512831"/>
              <a:gd name="connsiteX2" fmla="*/ 1983894 w 3074211"/>
              <a:gd name="connsiteY2" fmla="*/ 27716 h 2512831"/>
              <a:gd name="connsiteX3" fmla="*/ 2541892 w 3074211"/>
              <a:gd name="connsiteY3" fmla="*/ 223462 h 2512831"/>
              <a:gd name="connsiteX4" fmla="*/ 2554431 w 3074211"/>
              <a:gd name="connsiteY4" fmla="*/ 293619 h 2512831"/>
              <a:gd name="connsiteX5" fmla="*/ 2749686 w 3074211"/>
              <a:gd name="connsiteY5" fmla="*/ 549995 h 2512831"/>
              <a:gd name="connsiteX6" fmla="*/ 2970020 w 3074211"/>
              <a:gd name="connsiteY6" fmla="*/ 946685 h 2512831"/>
              <a:gd name="connsiteX7" fmla="*/ 3070334 w 3074211"/>
              <a:gd name="connsiteY7" fmla="*/ 1507941 h 2512831"/>
              <a:gd name="connsiteX8" fmla="*/ 2993284 w 3074211"/>
              <a:gd name="connsiteY8" fmla="*/ 2512831 h 2512831"/>
              <a:gd name="connsiteX0" fmla="*/ 0 w 3074211"/>
              <a:gd name="connsiteY0" fmla="*/ 217733 h 2514852"/>
              <a:gd name="connsiteX1" fmla="*/ 1818818 w 3074211"/>
              <a:gd name="connsiteY1" fmla="*/ 680249 h 2514852"/>
              <a:gd name="connsiteX2" fmla="*/ 2993284 w 3074211"/>
              <a:gd name="connsiteY2" fmla="*/ 2514852 h 2514852"/>
              <a:gd name="connsiteX3" fmla="*/ 5485 w 3074211"/>
              <a:gd name="connsiteY3" fmla="*/ 2472289 h 2514852"/>
              <a:gd name="connsiteX4" fmla="*/ 0 w 3074211"/>
              <a:gd name="connsiteY4" fmla="*/ 217733 h 2514852"/>
              <a:gd name="connsiteX0" fmla="*/ 78375 w 3074211"/>
              <a:gd name="connsiteY0" fmla="*/ 261610 h 2514852"/>
              <a:gd name="connsiteX1" fmla="*/ 943133 w 3074211"/>
              <a:gd name="connsiteY1" fmla="*/ 59185 h 2514852"/>
              <a:gd name="connsiteX2" fmla="*/ 1983894 w 3074211"/>
              <a:gd name="connsiteY2" fmla="*/ 29737 h 2514852"/>
              <a:gd name="connsiteX3" fmla="*/ 2469343 w 3074211"/>
              <a:gd name="connsiteY3" fmla="*/ 237609 h 2514852"/>
              <a:gd name="connsiteX4" fmla="*/ 2554431 w 3074211"/>
              <a:gd name="connsiteY4" fmla="*/ 295640 h 2514852"/>
              <a:gd name="connsiteX5" fmla="*/ 2749686 w 3074211"/>
              <a:gd name="connsiteY5" fmla="*/ 552016 h 2514852"/>
              <a:gd name="connsiteX6" fmla="*/ 2970020 w 3074211"/>
              <a:gd name="connsiteY6" fmla="*/ 948706 h 2514852"/>
              <a:gd name="connsiteX7" fmla="*/ 3070334 w 3074211"/>
              <a:gd name="connsiteY7" fmla="*/ 1509962 h 2514852"/>
              <a:gd name="connsiteX8" fmla="*/ 2993284 w 3074211"/>
              <a:gd name="connsiteY8" fmla="*/ 2514852 h 2514852"/>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822234 w 3074211"/>
              <a:gd name="connsiteY5" fmla="*/ 539891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822234 w 3074211"/>
              <a:gd name="connsiteY5" fmla="*/ 539891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22234 w 3076458"/>
              <a:gd name="connsiteY5" fmla="*/ 539891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626979 w 3076458"/>
              <a:gd name="connsiteY4" fmla="*/ 283515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08062 h 2505181"/>
              <a:gd name="connsiteX1" fmla="*/ 1818818 w 3076458"/>
              <a:gd name="connsiteY1" fmla="*/ 670578 h 2505181"/>
              <a:gd name="connsiteX2" fmla="*/ 2993284 w 3076458"/>
              <a:gd name="connsiteY2" fmla="*/ 2505181 h 2505181"/>
              <a:gd name="connsiteX3" fmla="*/ 5485 w 3076458"/>
              <a:gd name="connsiteY3" fmla="*/ 2462618 h 2505181"/>
              <a:gd name="connsiteX4" fmla="*/ 0 w 3076458"/>
              <a:gd name="connsiteY4" fmla="*/ 208062 h 2505181"/>
              <a:gd name="connsiteX0" fmla="*/ 78375 w 3076458"/>
              <a:gd name="connsiteY0" fmla="*/ 251939 h 2505181"/>
              <a:gd name="connsiteX1" fmla="*/ 943133 w 3076458"/>
              <a:gd name="connsiteY1" fmla="*/ 49514 h 2505181"/>
              <a:gd name="connsiteX2" fmla="*/ 1983894 w 3076458"/>
              <a:gd name="connsiteY2" fmla="*/ 20065 h 2505181"/>
              <a:gd name="connsiteX3" fmla="*/ 2384255 w 3076458"/>
              <a:gd name="connsiteY3" fmla="*/ 169907 h 2505181"/>
              <a:gd name="connsiteX4" fmla="*/ 2469343 w 3076458"/>
              <a:gd name="connsiteY4" fmla="*/ 227938 h 2505181"/>
              <a:gd name="connsiteX5" fmla="*/ 2626979 w 3076458"/>
              <a:gd name="connsiteY5" fmla="*/ 273843 h 2505181"/>
              <a:gd name="connsiteX6" fmla="*/ 2894783 w 3076458"/>
              <a:gd name="connsiteY6" fmla="*/ 518093 h 2505181"/>
              <a:gd name="connsiteX7" fmla="*/ 3030028 w 3076458"/>
              <a:gd name="connsiteY7" fmla="*/ 856752 h 2505181"/>
              <a:gd name="connsiteX8" fmla="*/ 3070334 w 3076458"/>
              <a:gd name="connsiteY8" fmla="*/ 1500291 h 2505181"/>
              <a:gd name="connsiteX9" fmla="*/ 2993284 w 3076458"/>
              <a:gd name="connsiteY9" fmla="*/ 2505181 h 2505181"/>
              <a:gd name="connsiteX0" fmla="*/ 0 w 3076458"/>
              <a:gd name="connsiteY0" fmla="*/ 208062 h 2505181"/>
              <a:gd name="connsiteX1" fmla="*/ 1818818 w 3076458"/>
              <a:gd name="connsiteY1" fmla="*/ 670578 h 2505181"/>
              <a:gd name="connsiteX2" fmla="*/ 2993284 w 3076458"/>
              <a:gd name="connsiteY2" fmla="*/ 2505181 h 2505181"/>
              <a:gd name="connsiteX3" fmla="*/ 5485 w 3076458"/>
              <a:gd name="connsiteY3" fmla="*/ 2462618 h 2505181"/>
              <a:gd name="connsiteX4" fmla="*/ 0 w 3076458"/>
              <a:gd name="connsiteY4" fmla="*/ 208062 h 2505181"/>
              <a:gd name="connsiteX0" fmla="*/ 78375 w 3076458"/>
              <a:gd name="connsiteY0" fmla="*/ 251939 h 2505181"/>
              <a:gd name="connsiteX1" fmla="*/ 943133 w 3076458"/>
              <a:gd name="connsiteY1" fmla="*/ 49514 h 2505181"/>
              <a:gd name="connsiteX2" fmla="*/ 1983894 w 3076458"/>
              <a:gd name="connsiteY2" fmla="*/ 20065 h 2505181"/>
              <a:gd name="connsiteX3" fmla="*/ 2384255 w 3076458"/>
              <a:gd name="connsiteY3" fmla="*/ 169907 h 2505181"/>
              <a:gd name="connsiteX4" fmla="*/ 2456803 w 3076458"/>
              <a:gd name="connsiteY4" fmla="*/ 157781 h 2505181"/>
              <a:gd name="connsiteX5" fmla="*/ 2626979 w 3076458"/>
              <a:gd name="connsiteY5" fmla="*/ 273843 h 2505181"/>
              <a:gd name="connsiteX6" fmla="*/ 2894783 w 3076458"/>
              <a:gd name="connsiteY6" fmla="*/ 518093 h 2505181"/>
              <a:gd name="connsiteX7" fmla="*/ 3030028 w 3076458"/>
              <a:gd name="connsiteY7" fmla="*/ 856752 h 2505181"/>
              <a:gd name="connsiteX8" fmla="*/ 3070334 w 3076458"/>
              <a:gd name="connsiteY8" fmla="*/ 1500291 h 2505181"/>
              <a:gd name="connsiteX9" fmla="*/ 2993284 w 3076458"/>
              <a:gd name="connsiteY9" fmla="*/ 2505181 h 2505181"/>
              <a:gd name="connsiteX0" fmla="*/ 0 w 3076458"/>
              <a:gd name="connsiteY0" fmla="*/ 197194 h 2494313"/>
              <a:gd name="connsiteX1" fmla="*/ 1818818 w 3076458"/>
              <a:gd name="connsiteY1" fmla="*/ 659710 h 2494313"/>
              <a:gd name="connsiteX2" fmla="*/ 2993284 w 3076458"/>
              <a:gd name="connsiteY2" fmla="*/ 2494313 h 2494313"/>
              <a:gd name="connsiteX3" fmla="*/ 5485 w 3076458"/>
              <a:gd name="connsiteY3" fmla="*/ 2451750 h 2494313"/>
              <a:gd name="connsiteX4" fmla="*/ 0 w 3076458"/>
              <a:gd name="connsiteY4" fmla="*/ 197194 h 2494313"/>
              <a:gd name="connsiteX0" fmla="*/ 78375 w 3076458"/>
              <a:gd name="connsiteY0" fmla="*/ 241071 h 2494313"/>
              <a:gd name="connsiteX1" fmla="*/ 943133 w 3076458"/>
              <a:gd name="connsiteY1" fmla="*/ 38646 h 2494313"/>
              <a:gd name="connsiteX2" fmla="*/ 1983894 w 3076458"/>
              <a:gd name="connsiteY2" fmla="*/ 9197 h 2494313"/>
              <a:gd name="connsiteX3" fmla="*/ 2371715 w 3076458"/>
              <a:gd name="connsiteY3" fmla="*/ 88881 h 2494313"/>
              <a:gd name="connsiteX4" fmla="*/ 2456803 w 3076458"/>
              <a:gd name="connsiteY4" fmla="*/ 146913 h 2494313"/>
              <a:gd name="connsiteX5" fmla="*/ 2626979 w 3076458"/>
              <a:gd name="connsiteY5" fmla="*/ 262975 h 2494313"/>
              <a:gd name="connsiteX6" fmla="*/ 2894783 w 3076458"/>
              <a:gd name="connsiteY6" fmla="*/ 507225 h 2494313"/>
              <a:gd name="connsiteX7" fmla="*/ 3030028 w 3076458"/>
              <a:gd name="connsiteY7" fmla="*/ 845884 h 2494313"/>
              <a:gd name="connsiteX8" fmla="*/ 3070334 w 3076458"/>
              <a:gd name="connsiteY8" fmla="*/ 1489423 h 2494313"/>
              <a:gd name="connsiteX9" fmla="*/ 2993284 w 3076458"/>
              <a:gd name="connsiteY9" fmla="*/ 2494313 h 2494313"/>
              <a:gd name="connsiteX0" fmla="*/ 0 w 3096743"/>
              <a:gd name="connsiteY0" fmla="*/ 197194 h 2494313"/>
              <a:gd name="connsiteX1" fmla="*/ 1818818 w 3096743"/>
              <a:gd name="connsiteY1" fmla="*/ 659710 h 2494313"/>
              <a:gd name="connsiteX2" fmla="*/ 2993284 w 3096743"/>
              <a:gd name="connsiteY2" fmla="*/ 2494313 h 2494313"/>
              <a:gd name="connsiteX3" fmla="*/ 5485 w 3096743"/>
              <a:gd name="connsiteY3" fmla="*/ 2451750 h 2494313"/>
              <a:gd name="connsiteX4" fmla="*/ 0 w 3096743"/>
              <a:gd name="connsiteY4" fmla="*/ 197194 h 2494313"/>
              <a:gd name="connsiteX0" fmla="*/ 78375 w 3096743"/>
              <a:gd name="connsiteY0" fmla="*/ 241071 h 2494313"/>
              <a:gd name="connsiteX1" fmla="*/ 943133 w 3096743"/>
              <a:gd name="connsiteY1" fmla="*/ 38646 h 2494313"/>
              <a:gd name="connsiteX2" fmla="*/ 1983894 w 3096743"/>
              <a:gd name="connsiteY2" fmla="*/ 9197 h 2494313"/>
              <a:gd name="connsiteX3" fmla="*/ 2371715 w 3096743"/>
              <a:gd name="connsiteY3" fmla="*/ 88881 h 2494313"/>
              <a:gd name="connsiteX4" fmla="*/ 2456803 w 3096743"/>
              <a:gd name="connsiteY4" fmla="*/ 146913 h 2494313"/>
              <a:gd name="connsiteX5" fmla="*/ 2626979 w 3096743"/>
              <a:gd name="connsiteY5" fmla="*/ 262975 h 2494313"/>
              <a:gd name="connsiteX6" fmla="*/ 2894783 w 3096743"/>
              <a:gd name="connsiteY6" fmla="*/ 507225 h 2494313"/>
              <a:gd name="connsiteX7" fmla="*/ 3030028 w 3096743"/>
              <a:gd name="connsiteY7" fmla="*/ 845884 h 2494313"/>
              <a:gd name="connsiteX8" fmla="*/ 3070334 w 3096743"/>
              <a:gd name="connsiteY8" fmla="*/ 1489423 h 2494313"/>
              <a:gd name="connsiteX9" fmla="*/ 3083901 w 3096743"/>
              <a:gd name="connsiteY9" fmla="*/ 2131804 h 2494313"/>
              <a:gd name="connsiteX10" fmla="*/ 2993284 w 3096743"/>
              <a:gd name="connsiteY10" fmla="*/ 2494313 h 2494313"/>
              <a:gd name="connsiteX0" fmla="*/ 0 w 3139498"/>
              <a:gd name="connsiteY0" fmla="*/ 197194 h 2494313"/>
              <a:gd name="connsiteX1" fmla="*/ 1818818 w 3139498"/>
              <a:gd name="connsiteY1" fmla="*/ 659710 h 2494313"/>
              <a:gd name="connsiteX2" fmla="*/ 2993284 w 3139498"/>
              <a:gd name="connsiteY2" fmla="*/ 2494313 h 2494313"/>
              <a:gd name="connsiteX3" fmla="*/ 5485 w 3139498"/>
              <a:gd name="connsiteY3" fmla="*/ 2451750 h 2494313"/>
              <a:gd name="connsiteX4" fmla="*/ 0 w 3139498"/>
              <a:gd name="connsiteY4" fmla="*/ 197194 h 2494313"/>
              <a:gd name="connsiteX0" fmla="*/ 78375 w 3139498"/>
              <a:gd name="connsiteY0" fmla="*/ 241071 h 2494313"/>
              <a:gd name="connsiteX1" fmla="*/ 943133 w 3139498"/>
              <a:gd name="connsiteY1" fmla="*/ 38646 h 2494313"/>
              <a:gd name="connsiteX2" fmla="*/ 1983894 w 3139498"/>
              <a:gd name="connsiteY2" fmla="*/ 9197 h 2494313"/>
              <a:gd name="connsiteX3" fmla="*/ 2371715 w 3139498"/>
              <a:gd name="connsiteY3" fmla="*/ 88881 h 2494313"/>
              <a:gd name="connsiteX4" fmla="*/ 2456803 w 3139498"/>
              <a:gd name="connsiteY4" fmla="*/ 146913 h 2494313"/>
              <a:gd name="connsiteX5" fmla="*/ 2626979 w 3139498"/>
              <a:gd name="connsiteY5" fmla="*/ 262975 h 2494313"/>
              <a:gd name="connsiteX6" fmla="*/ 2894783 w 3139498"/>
              <a:gd name="connsiteY6" fmla="*/ 507225 h 2494313"/>
              <a:gd name="connsiteX7" fmla="*/ 3030028 w 3139498"/>
              <a:gd name="connsiteY7" fmla="*/ 845884 h 2494313"/>
              <a:gd name="connsiteX8" fmla="*/ 3070334 w 3139498"/>
              <a:gd name="connsiteY8" fmla="*/ 1489423 h 2494313"/>
              <a:gd name="connsiteX9" fmla="*/ 3083901 w 3139498"/>
              <a:gd name="connsiteY9" fmla="*/ 2131804 h 2494313"/>
              <a:gd name="connsiteX10" fmla="*/ 3134057 w 3139498"/>
              <a:gd name="connsiteY10" fmla="*/ 2412432 h 2494313"/>
              <a:gd name="connsiteX0" fmla="*/ 0 w 3167069"/>
              <a:gd name="connsiteY0" fmla="*/ 197194 h 2494313"/>
              <a:gd name="connsiteX1" fmla="*/ 1818818 w 3167069"/>
              <a:gd name="connsiteY1" fmla="*/ 659710 h 2494313"/>
              <a:gd name="connsiteX2" fmla="*/ 2993284 w 3167069"/>
              <a:gd name="connsiteY2" fmla="*/ 2494313 h 2494313"/>
              <a:gd name="connsiteX3" fmla="*/ 5485 w 3167069"/>
              <a:gd name="connsiteY3" fmla="*/ 2451750 h 2494313"/>
              <a:gd name="connsiteX4" fmla="*/ 0 w 3167069"/>
              <a:gd name="connsiteY4" fmla="*/ 197194 h 2494313"/>
              <a:gd name="connsiteX0" fmla="*/ 78375 w 3167069"/>
              <a:gd name="connsiteY0" fmla="*/ 241071 h 2494313"/>
              <a:gd name="connsiteX1" fmla="*/ 943133 w 3167069"/>
              <a:gd name="connsiteY1" fmla="*/ 38646 h 2494313"/>
              <a:gd name="connsiteX2" fmla="*/ 1983894 w 3167069"/>
              <a:gd name="connsiteY2" fmla="*/ 9197 h 2494313"/>
              <a:gd name="connsiteX3" fmla="*/ 2371715 w 3167069"/>
              <a:gd name="connsiteY3" fmla="*/ 88881 h 2494313"/>
              <a:gd name="connsiteX4" fmla="*/ 2456803 w 3167069"/>
              <a:gd name="connsiteY4" fmla="*/ 146913 h 2494313"/>
              <a:gd name="connsiteX5" fmla="*/ 2626979 w 3167069"/>
              <a:gd name="connsiteY5" fmla="*/ 262975 h 2494313"/>
              <a:gd name="connsiteX6" fmla="*/ 2894783 w 3167069"/>
              <a:gd name="connsiteY6" fmla="*/ 507225 h 2494313"/>
              <a:gd name="connsiteX7" fmla="*/ 3030028 w 3167069"/>
              <a:gd name="connsiteY7" fmla="*/ 845884 h 2494313"/>
              <a:gd name="connsiteX8" fmla="*/ 3070334 w 3167069"/>
              <a:gd name="connsiteY8" fmla="*/ 1489423 h 2494313"/>
              <a:gd name="connsiteX9" fmla="*/ 3156449 w 3167069"/>
              <a:gd name="connsiteY9" fmla="*/ 2119679 h 2494313"/>
              <a:gd name="connsiteX10" fmla="*/ 3134057 w 3167069"/>
              <a:gd name="connsiteY10" fmla="*/ 2412432 h 2494313"/>
              <a:gd name="connsiteX0" fmla="*/ 0 w 3159435"/>
              <a:gd name="connsiteY0" fmla="*/ 197194 h 2494313"/>
              <a:gd name="connsiteX1" fmla="*/ 1818818 w 3159435"/>
              <a:gd name="connsiteY1" fmla="*/ 659710 h 2494313"/>
              <a:gd name="connsiteX2" fmla="*/ 2993284 w 3159435"/>
              <a:gd name="connsiteY2" fmla="*/ 2494313 h 2494313"/>
              <a:gd name="connsiteX3" fmla="*/ 5485 w 3159435"/>
              <a:gd name="connsiteY3" fmla="*/ 2451750 h 2494313"/>
              <a:gd name="connsiteX4" fmla="*/ 0 w 3159435"/>
              <a:gd name="connsiteY4" fmla="*/ 197194 h 2494313"/>
              <a:gd name="connsiteX0" fmla="*/ 78375 w 3159435"/>
              <a:gd name="connsiteY0" fmla="*/ 241071 h 2494313"/>
              <a:gd name="connsiteX1" fmla="*/ 943133 w 3159435"/>
              <a:gd name="connsiteY1" fmla="*/ 38646 h 2494313"/>
              <a:gd name="connsiteX2" fmla="*/ 1983894 w 3159435"/>
              <a:gd name="connsiteY2" fmla="*/ 9197 h 2494313"/>
              <a:gd name="connsiteX3" fmla="*/ 2371715 w 3159435"/>
              <a:gd name="connsiteY3" fmla="*/ 88881 h 2494313"/>
              <a:gd name="connsiteX4" fmla="*/ 2456803 w 3159435"/>
              <a:gd name="connsiteY4" fmla="*/ 146913 h 2494313"/>
              <a:gd name="connsiteX5" fmla="*/ 2626979 w 3159435"/>
              <a:gd name="connsiteY5" fmla="*/ 262975 h 2494313"/>
              <a:gd name="connsiteX6" fmla="*/ 2894783 w 3159435"/>
              <a:gd name="connsiteY6" fmla="*/ 507225 h 2494313"/>
              <a:gd name="connsiteX7" fmla="*/ 3030028 w 3159435"/>
              <a:gd name="connsiteY7" fmla="*/ 845884 h 2494313"/>
              <a:gd name="connsiteX8" fmla="*/ 3116143 w 3159435"/>
              <a:gd name="connsiteY8" fmla="*/ 1476139 h 2494313"/>
              <a:gd name="connsiteX9" fmla="*/ 3156449 w 3159435"/>
              <a:gd name="connsiteY9" fmla="*/ 2119679 h 2494313"/>
              <a:gd name="connsiteX10" fmla="*/ 3134057 w 315943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103603 w 3161525"/>
              <a:gd name="connsiteY8" fmla="*/ 1405982 h 2494313"/>
              <a:gd name="connsiteX9" fmla="*/ 3156449 w 3161525"/>
              <a:gd name="connsiteY9" fmla="*/ 2119679 h 2494313"/>
              <a:gd name="connsiteX10" fmla="*/ 3134057 w 316152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065986 w 3161525"/>
              <a:gd name="connsiteY8" fmla="*/ 1195512 h 2494313"/>
              <a:gd name="connsiteX9" fmla="*/ 3103603 w 3161525"/>
              <a:gd name="connsiteY9" fmla="*/ 1405982 h 2494313"/>
              <a:gd name="connsiteX10" fmla="*/ 3156449 w 3161525"/>
              <a:gd name="connsiteY10" fmla="*/ 2119679 h 2494313"/>
              <a:gd name="connsiteX11" fmla="*/ 3134057 w 3161525"/>
              <a:gd name="connsiteY11"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065986 w 3161525"/>
              <a:gd name="connsiteY8" fmla="*/ 1195512 h 2494313"/>
              <a:gd name="connsiteX9" fmla="*/ 3156449 w 3161525"/>
              <a:gd name="connsiteY9" fmla="*/ 2119679 h 2494313"/>
              <a:gd name="connsiteX10" fmla="*/ 3134057 w 316152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138534 w 3161525"/>
              <a:gd name="connsiteY8" fmla="*/ 1183386 h 2494313"/>
              <a:gd name="connsiteX9" fmla="*/ 3156449 w 3161525"/>
              <a:gd name="connsiteY9" fmla="*/ 2119679 h 2494313"/>
              <a:gd name="connsiteX10" fmla="*/ 3134057 w 316152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138534 w 3161525"/>
              <a:gd name="connsiteY7" fmla="*/ 1183386 h 2494313"/>
              <a:gd name="connsiteX8" fmla="*/ 3156449 w 3161525"/>
              <a:gd name="connsiteY8" fmla="*/ 2119679 h 2494313"/>
              <a:gd name="connsiteX9" fmla="*/ 3134057 w 3161525"/>
              <a:gd name="connsiteY9"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626979 w 3161525"/>
              <a:gd name="connsiteY4" fmla="*/ 262975 h 2494313"/>
              <a:gd name="connsiteX5" fmla="*/ 2894783 w 3161525"/>
              <a:gd name="connsiteY5" fmla="*/ 507225 h 2494313"/>
              <a:gd name="connsiteX6" fmla="*/ 3138534 w 3161525"/>
              <a:gd name="connsiteY6" fmla="*/ 1183386 h 2494313"/>
              <a:gd name="connsiteX7" fmla="*/ 3156449 w 3161525"/>
              <a:gd name="connsiteY7" fmla="*/ 2119679 h 2494313"/>
              <a:gd name="connsiteX8" fmla="*/ 3134057 w 3161525"/>
              <a:gd name="connsiteY8" fmla="*/ 2412432 h 2494313"/>
              <a:gd name="connsiteX0" fmla="*/ 0 w 3161525"/>
              <a:gd name="connsiteY0" fmla="*/ 183913 h 2481032"/>
              <a:gd name="connsiteX1" fmla="*/ 1818818 w 3161525"/>
              <a:gd name="connsiteY1" fmla="*/ 646429 h 2481032"/>
              <a:gd name="connsiteX2" fmla="*/ 2993284 w 3161525"/>
              <a:gd name="connsiteY2" fmla="*/ 2481032 h 2481032"/>
              <a:gd name="connsiteX3" fmla="*/ 5485 w 3161525"/>
              <a:gd name="connsiteY3" fmla="*/ 2438469 h 2481032"/>
              <a:gd name="connsiteX4" fmla="*/ 0 w 3161525"/>
              <a:gd name="connsiteY4" fmla="*/ 183913 h 2481032"/>
              <a:gd name="connsiteX0" fmla="*/ 78375 w 3161525"/>
              <a:gd name="connsiteY0" fmla="*/ 227790 h 2481032"/>
              <a:gd name="connsiteX1" fmla="*/ 943133 w 3161525"/>
              <a:gd name="connsiteY1" fmla="*/ 25365 h 2481032"/>
              <a:gd name="connsiteX2" fmla="*/ 2371715 w 3161525"/>
              <a:gd name="connsiteY2" fmla="*/ 75600 h 2481032"/>
              <a:gd name="connsiteX3" fmla="*/ 2626979 w 3161525"/>
              <a:gd name="connsiteY3" fmla="*/ 249694 h 2481032"/>
              <a:gd name="connsiteX4" fmla="*/ 2894783 w 3161525"/>
              <a:gd name="connsiteY4" fmla="*/ 493944 h 2481032"/>
              <a:gd name="connsiteX5" fmla="*/ 3138534 w 3161525"/>
              <a:gd name="connsiteY5" fmla="*/ 1170105 h 2481032"/>
              <a:gd name="connsiteX6" fmla="*/ 3156449 w 3161525"/>
              <a:gd name="connsiteY6" fmla="*/ 2106398 h 2481032"/>
              <a:gd name="connsiteX7" fmla="*/ 3134057 w 3161525"/>
              <a:gd name="connsiteY7" fmla="*/ 2399151 h 2481032"/>
              <a:gd name="connsiteX0" fmla="*/ 0 w 3161525"/>
              <a:gd name="connsiteY0" fmla="*/ 231305 h 2528424"/>
              <a:gd name="connsiteX1" fmla="*/ 1818818 w 3161525"/>
              <a:gd name="connsiteY1" fmla="*/ 693821 h 2528424"/>
              <a:gd name="connsiteX2" fmla="*/ 2993284 w 3161525"/>
              <a:gd name="connsiteY2" fmla="*/ 2528424 h 2528424"/>
              <a:gd name="connsiteX3" fmla="*/ 5485 w 3161525"/>
              <a:gd name="connsiteY3" fmla="*/ 2485861 h 2528424"/>
              <a:gd name="connsiteX4" fmla="*/ 0 w 3161525"/>
              <a:gd name="connsiteY4" fmla="*/ 231305 h 2528424"/>
              <a:gd name="connsiteX0" fmla="*/ 78375 w 3161525"/>
              <a:gd name="connsiteY0" fmla="*/ 275182 h 2528424"/>
              <a:gd name="connsiteX1" fmla="*/ 943133 w 3161525"/>
              <a:gd name="connsiteY1" fmla="*/ 72757 h 2528424"/>
              <a:gd name="connsiteX2" fmla="*/ 1726969 w 3161525"/>
              <a:gd name="connsiteY2" fmla="*/ 8372 h 2528424"/>
              <a:gd name="connsiteX3" fmla="*/ 2371715 w 3161525"/>
              <a:gd name="connsiteY3" fmla="*/ 122992 h 2528424"/>
              <a:gd name="connsiteX4" fmla="*/ 2626979 w 3161525"/>
              <a:gd name="connsiteY4" fmla="*/ 297086 h 2528424"/>
              <a:gd name="connsiteX5" fmla="*/ 2894783 w 3161525"/>
              <a:gd name="connsiteY5" fmla="*/ 541336 h 2528424"/>
              <a:gd name="connsiteX6" fmla="*/ 3138534 w 3161525"/>
              <a:gd name="connsiteY6" fmla="*/ 1217497 h 2528424"/>
              <a:gd name="connsiteX7" fmla="*/ 3156449 w 3161525"/>
              <a:gd name="connsiteY7" fmla="*/ 2153790 h 2528424"/>
              <a:gd name="connsiteX8" fmla="*/ 3134057 w 3161525"/>
              <a:gd name="connsiteY8" fmla="*/ 2446543 h 2528424"/>
              <a:gd name="connsiteX0" fmla="*/ 0 w 3212046"/>
              <a:gd name="connsiteY0" fmla="*/ 231305 h 2528424"/>
              <a:gd name="connsiteX1" fmla="*/ 1818818 w 3212046"/>
              <a:gd name="connsiteY1" fmla="*/ 693821 h 2528424"/>
              <a:gd name="connsiteX2" fmla="*/ 2993284 w 3212046"/>
              <a:gd name="connsiteY2" fmla="*/ 2528424 h 2528424"/>
              <a:gd name="connsiteX3" fmla="*/ 5485 w 3212046"/>
              <a:gd name="connsiteY3" fmla="*/ 2485861 h 2528424"/>
              <a:gd name="connsiteX4" fmla="*/ 0 w 3212046"/>
              <a:gd name="connsiteY4" fmla="*/ 231305 h 2528424"/>
              <a:gd name="connsiteX0" fmla="*/ 78375 w 3212046"/>
              <a:gd name="connsiteY0" fmla="*/ 275182 h 2528424"/>
              <a:gd name="connsiteX1" fmla="*/ 943133 w 3212046"/>
              <a:gd name="connsiteY1" fmla="*/ 72757 h 2528424"/>
              <a:gd name="connsiteX2" fmla="*/ 1726969 w 3212046"/>
              <a:gd name="connsiteY2" fmla="*/ 8372 h 2528424"/>
              <a:gd name="connsiteX3" fmla="*/ 2371715 w 3212046"/>
              <a:gd name="connsiteY3" fmla="*/ 122992 h 2528424"/>
              <a:gd name="connsiteX4" fmla="*/ 2626979 w 3212046"/>
              <a:gd name="connsiteY4" fmla="*/ 297086 h 2528424"/>
              <a:gd name="connsiteX5" fmla="*/ 2894783 w 3212046"/>
              <a:gd name="connsiteY5" fmla="*/ 541336 h 2528424"/>
              <a:gd name="connsiteX6" fmla="*/ 3138534 w 3212046"/>
              <a:gd name="connsiteY6" fmla="*/ 1217497 h 2528424"/>
              <a:gd name="connsiteX7" fmla="*/ 3156449 w 3212046"/>
              <a:gd name="connsiteY7" fmla="*/ 2153790 h 2528424"/>
              <a:gd name="connsiteX8" fmla="*/ 3206605 w 3212046"/>
              <a:gd name="connsiteY8"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626979 w 3234072"/>
              <a:gd name="connsiteY4" fmla="*/ 297086 h 2528424"/>
              <a:gd name="connsiteX5" fmla="*/ 2894783 w 3234072"/>
              <a:gd name="connsiteY5" fmla="*/ 541336 h 2528424"/>
              <a:gd name="connsiteX6" fmla="*/ 3138534 w 3234072"/>
              <a:gd name="connsiteY6" fmla="*/ 1217497 h 2528424"/>
              <a:gd name="connsiteX7" fmla="*/ 3228996 w 3234072"/>
              <a:gd name="connsiteY7" fmla="*/ 2141663 h 2528424"/>
              <a:gd name="connsiteX8" fmla="*/ 3206605 w 3234072"/>
              <a:gd name="connsiteY8"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626979 w 3234072"/>
              <a:gd name="connsiteY4" fmla="*/ 297086 h 2528424"/>
              <a:gd name="connsiteX5" fmla="*/ 2894783 w 3234072"/>
              <a:gd name="connsiteY5" fmla="*/ 541336 h 2528424"/>
              <a:gd name="connsiteX6" fmla="*/ 3138534 w 3234072"/>
              <a:gd name="connsiteY6" fmla="*/ 1217497 h 2528424"/>
              <a:gd name="connsiteX7" fmla="*/ 3213770 w 3234072"/>
              <a:gd name="connsiteY7" fmla="*/ 1638439 h 2528424"/>
              <a:gd name="connsiteX8" fmla="*/ 3228996 w 3234072"/>
              <a:gd name="connsiteY8" fmla="*/ 2141663 h 2528424"/>
              <a:gd name="connsiteX9" fmla="*/ 3206605 w 3234072"/>
              <a:gd name="connsiteY9"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626979 w 3234072"/>
              <a:gd name="connsiteY4" fmla="*/ 297086 h 2528424"/>
              <a:gd name="connsiteX5" fmla="*/ 2795495 w 3234072"/>
              <a:gd name="connsiteY5" fmla="*/ 552305 h 2528424"/>
              <a:gd name="connsiteX6" fmla="*/ 3138534 w 3234072"/>
              <a:gd name="connsiteY6" fmla="*/ 1217497 h 2528424"/>
              <a:gd name="connsiteX7" fmla="*/ 3213770 w 3234072"/>
              <a:gd name="connsiteY7" fmla="*/ 1638439 h 2528424"/>
              <a:gd name="connsiteX8" fmla="*/ 3228996 w 3234072"/>
              <a:gd name="connsiteY8" fmla="*/ 2141663 h 2528424"/>
              <a:gd name="connsiteX9" fmla="*/ 3206605 w 3234072"/>
              <a:gd name="connsiteY9"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540231 w 3234072"/>
              <a:gd name="connsiteY4" fmla="*/ 378212 h 2528424"/>
              <a:gd name="connsiteX5" fmla="*/ 2795495 w 3234072"/>
              <a:gd name="connsiteY5" fmla="*/ 552305 h 2528424"/>
              <a:gd name="connsiteX6" fmla="*/ 3138534 w 3234072"/>
              <a:gd name="connsiteY6" fmla="*/ 1217497 h 2528424"/>
              <a:gd name="connsiteX7" fmla="*/ 3213770 w 3234072"/>
              <a:gd name="connsiteY7" fmla="*/ 1638439 h 2528424"/>
              <a:gd name="connsiteX8" fmla="*/ 3228996 w 3234072"/>
              <a:gd name="connsiteY8" fmla="*/ 2141663 h 2528424"/>
              <a:gd name="connsiteX9" fmla="*/ 3206605 w 3234072"/>
              <a:gd name="connsiteY9" fmla="*/ 2434418 h 2528424"/>
              <a:gd name="connsiteX0" fmla="*/ 0 w 3234072"/>
              <a:gd name="connsiteY0" fmla="*/ 244827 h 2541946"/>
              <a:gd name="connsiteX1" fmla="*/ 1818818 w 3234072"/>
              <a:gd name="connsiteY1" fmla="*/ 707343 h 2541946"/>
              <a:gd name="connsiteX2" fmla="*/ 2993284 w 3234072"/>
              <a:gd name="connsiteY2" fmla="*/ 2541946 h 2541946"/>
              <a:gd name="connsiteX3" fmla="*/ 5485 w 3234072"/>
              <a:gd name="connsiteY3" fmla="*/ 2499383 h 2541946"/>
              <a:gd name="connsiteX4" fmla="*/ 0 w 3234072"/>
              <a:gd name="connsiteY4" fmla="*/ 244827 h 2541946"/>
              <a:gd name="connsiteX0" fmla="*/ 78375 w 3234072"/>
              <a:gd name="connsiteY0" fmla="*/ 288704 h 2541946"/>
              <a:gd name="connsiteX1" fmla="*/ 943133 w 3234072"/>
              <a:gd name="connsiteY1" fmla="*/ 86279 h 2541946"/>
              <a:gd name="connsiteX2" fmla="*/ 1726969 w 3234072"/>
              <a:gd name="connsiteY2" fmla="*/ 21894 h 2541946"/>
              <a:gd name="connsiteX3" fmla="*/ 2284967 w 3234072"/>
              <a:gd name="connsiteY3" fmla="*/ 217641 h 2541946"/>
              <a:gd name="connsiteX4" fmla="*/ 2540231 w 3234072"/>
              <a:gd name="connsiteY4" fmla="*/ 391734 h 2541946"/>
              <a:gd name="connsiteX5" fmla="*/ 2795495 w 3234072"/>
              <a:gd name="connsiteY5" fmla="*/ 565827 h 2541946"/>
              <a:gd name="connsiteX6" fmla="*/ 3138534 w 3234072"/>
              <a:gd name="connsiteY6" fmla="*/ 1231019 h 2541946"/>
              <a:gd name="connsiteX7" fmla="*/ 3213770 w 3234072"/>
              <a:gd name="connsiteY7" fmla="*/ 1651961 h 2541946"/>
              <a:gd name="connsiteX8" fmla="*/ 3228996 w 3234072"/>
              <a:gd name="connsiteY8" fmla="*/ 2155185 h 2541946"/>
              <a:gd name="connsiteX9" fmla="*/ 3206605 w 3234072"/>
              <a:gd name="connsiteY9" fmla="*/ 2447940 h 2541946"/>
              <a:gd name="connsiteX0" fmla="*/ 0 w 3234072"/>
              <a:gd name="connsiteY0" fmla="*/ 244827 h 2541946"/>
              <a:gd name="connsiteX1" fmla="*/ 1818818 w 3234072"/>
              <a:gd name="connsiteY1" fmla="*/ 707343 h 2541946"/>
              <a:gd name="connsiteX2" fmla="*/ 2993284 w 3234072"/>
              <a:gd name="connsiteY2" fmla="*/ 2541946 h 2541946"/>
              <a:gd name="connsiteX3" fmla="*/ 5485 w 3234072"/>
              <a:gd name="connsiteY3" fmla="*/ 2499383 h 2541946"/>
              <a:gd name="connsiteX4" fmla="*/ 0 w 3234072"/>
              <a:gd name="connsiteY4" fmla="*/ 244827 h 2541946"/>
              <a:gd name="connsiteX0" fmla="*/ 78375 w 3234072"/>
              <a:gd name="connsiteY0" fmla="*/ 288704 h 2541946"/>
              <a:gd name="connsiteX1" fmla="*/ 943133 w 3234072"/>
              <a:gd name="connsiteY1" fmla="*/ 86279 h 2541946"/>
              <a:gd name="connsiteX2" fmla="*/ 1726969 w 3234072"/>
              <a:gd name="connsiteY2" fmla="*/ 21894 h 2541946"/>
              <a:gd name="connsiteX3" fmla="*/ 2284967 w 3234072"/>
              <a:gd name="connsiteY3" fmla="*/ 217641 h 2541946"/>
              <a:gd name="connsiteX4" fmla="*/ 2527691 w 3234072"/>
              <a:gd name="connsiteY4" fmla="*/ 321577 h 2541946"/>
              <a:gd name="connsiteX5" fmla="*/ 2795495 w 3234072"/>
              <a:gd name="connsiteY5" fmla="*/ 565827 h 2541946"/>
              <a:gd name="connsiteX6" fmla="*/ 3138534 w 3234072"/>
              <a:gd name="connsiteY6" fmla="*/ 1231019 h 2541946"/>
              <a:gd name="connsiteX7" fmla="*/ 3213770 w 3234072"/>
              <a:gd name="connsiteY7" fmla="*/ 1651961 h 2541946"/>
              <a:gd name="connsiteX8" fmla="*/ 3228996 w 3234072"/>
              <a:gd name="connsiteY8" fmla="*/ 2155185 h 2541946"/>
              <a:gd name="connsiteX9" fmla="*/ 3206605 w 3234072"/>
              <a:gd name="connsiteY9" fmla="*/ 2447940 h 2541946"/>
              <a:gd name="connsiteX0" fmla="*/ 0 w 3234072"/>
              <a:gd name="connsiteY0" fmla="*/ 244827 h 2541946"/>
              <a:gd name="connsiteX1" fmla="*/ 1818818 w 3234072"/>
              <a:gd name="connsiteY1" fmla="*/ 707343 h 2541946"/>
              <a:gd name="connsiteX2" fmla="*/ 2993284 w 3234072"/>
              <a:gd name="connsiteY2" fmla="*/ 2541946 h 2541946"/>
              <a:gd name="connsiteX3" fmla="*/ 5485 w 3234072"/>
              <a:gd name="connsiteY3" fmla="*/ 2499383 h 2541946"/>
              <a:gd name="connsiteX4" fmla="*/ 0 w 3234072"/>
              <a:gd name="connsiteY4" fmla="*/ 244827 h 2541946"/>
              <a:gd name="connsiteX0" fmla="*/ 78375 w 3234072"/>
              <a:gd name="connsiteY0" fmla="*/ 288704 h 2541946"/>
              <a:gd name="connsiteX1" fmla="*/ 943133 w 3234072"/>
              <a:gd name="connsiteY1" fmla="*/ 86279 h 2541946"/>
              <a:gd name="connsiteX2" fmla="*/ 1726969 w 3234072"/>
              <a:gd name="connsiteY2" fmla="*/ 21894 h 2541946"/>
              <a:gd name="connsiteX3" fmla="*/ 2284967 w 3234072"/>
              <a:gd name="connsiteY3" fmla="*/ 217641 h 2541946"/>
              <a:gd name="connsiteX4" fmla="*/ 2527691 w 3234072"/>
              <a:gd name="connsiteY4" fmla="*/ 321577 h 2541946"/>
              <a:gd name="connsiteX5" fmla="*/ 2795495 w 3234072"/>
              <a:gd name="connsiteY5" fmla="*/ 565827 h 2541946"/>
              <a:gd name="connsiteX6" fmla="*/ 3138534 w 3234072"/>
              <a:gd name="connsiteY6" fmla="*/ 1231019 h 2541946"/>
              <a:gd name="connsiteX7" fmla="*/ 3213770 w 3234072"/>
              <a:gd name="connsiteY7" fmla="*/ 1651961 h 2541946"/>
              <a:gd name="connsiteX8" fmla="*/ 3228996 w 3234072"/>
              <a:gd name="connsiteY8" fmla="*/ 2155185 h 2541946"/>
              <a:gd name="connsiteX9" fmla="*/ 3206605 w 3234072"/>
              <a:gd name="connsiteY9" fmla="*/ 2447940 h 2541946"/>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95495 w 3234072"/>
              <a:gd name="connsiteY5" fmla="*/ 554134 h 2530253"/>
              <a:gd name="connsiteX6" fmla="*/ 3138534 w 3234072"/>
              <a:gd name="connsiteY6" fmla="*/ 1219326 h 2530253"/>
              <a:gd name="connsiteX7" fmla="*/ 3213770 w 3234072"/>
              <a:gd name="connsiteY7" fmla="*/ 1640268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95495 w 3234072"/>
              <a:gd name="connsiteY5" fmla="*/ 554134 h 2530253"/>
              <a:gd name="connsiteX6" fmla="*/ 3138534 w 3234072"/>
              <a:gd name="connsiteY6" fmla="*/ 1219326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95495 w 3234072"/>
              <a:gd name="connsiteY5" fmla="*/ 554134 h 2530253"/>
              <a:gd name="connsiteX6" fmla="*/ 3053446 w 3234072"/>
              <a:gd name="connsiteY6" fmla="*/ 1161295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22946 w 3234072"/>
              <a:gd name="connsiteY5" fmla="*/ 566259 h 2530253"/>
              <a:gd name="connsiteX6" fmla="*/ 3053446 w 3234072"/>
              <a:gd name="connsiteY6" fmla="*/ 1161295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455143 w 3234072"/>
              <a:gd name="connsiteY4" fmla="*/ 322010 h 2530253"/>
              <a:gd name="connsiteX5" fmla="*/ 2722946 w 3234072"/>
              <a:gd name="connsiteY5" fmla="*/ 566259 h 2530253"/>
              <a:gd name="connsiteX6" fmla="*/ 3053446 w 3234072"/>
              <a:gd name="connsiteY6" fmla="*/ 1161295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5155 h 2532274"/>
              <a:gd name="connsiteX1" fmla="*/ 1818818 w 3234072"/>
              <a:gd name="connsiteY1" fmla="*/ 697671 h 2532274"/>
              <a:gd name="connsiteX2" fmla="*/ 2993284 w 3234072"/>
              <a:gd name="connsiteY2" fmla="*/ 2532274 h 2532274"/>
              <a:gd name="connsiteX3" fmla="*/ 5485 w 3234072"/>
              <a:gd name="connsiteY3" fmla="*/ 2489711 h 2532274"/>
              <a:gd name="connsiteX4" fmla="*/ 0 w 3234072"/>
              <a:gd name="connsiteY4" fmla="*/ 235155 h 2532274"/>
              <a:gd name="connsiteX0" fmla="*/ 78375 w 3234072"/>
              <a:gd name="connsiteY0" fmla="*/ 279032 h 2532274"/>
              <a:gd name="connsiteX1" fmla="*/ 943133 w 3234072"/>
              <a:gd name="connsiteY1" fmla="*/ 76607 h 2532274"/>
              <a:gd name="connsiteX2" fmla="*/ 1726969 w 3234072"/>
              <a:gd name="connsiteY2" fmla="*/ 12222 h 2532274"/>
              <a:gd name="connsiteX3" fmla="*/ 2199879 w 3234072"/>
              <a:gd name="connsiteY3" fmla="*/ 149938 h 2532274"/>
              <a:gd name="connsiteX4" fmla="*/ 2455143 w 3234072"/>
              <a:gd name="connsiteY4" fmla="*/ 324031 h 2532274"/>
              <a:gd name="connsiteX5" fmla="*/ 2722946 w 3234072"/>
              <a:gd name="connsiteY5" fmla="*/ 568280 h 2532274"/>
              <a:gd name="connsiteX6" fmla="*/ 3053446 w 3234072"/>
              <a:gd name="connsiteY6" fmla="*/ 1163316 h 2532274"/>
              <a:gd name="connsiteX7" fmla="*/ 3141221 w 3234072"/>
              <a:gd name="connsiteY7" fmla="*/ 1654415 h 2532274"/>
              <a:gd name="connsiteX8" fmla="*/ 3228996 w 3234072"/>
              <a:gd name="connsiteY8" fmla="*/ 2145513 h 2532274"/>
              <a:gd name="connsiteX9" fmla="*/ 3206605 w 3234072"/>
              <a:gd name="connsiteY9" fmla="*/ 2438268 h 2532274"/>
              <a:gd name="connsiteX0" fmla="*/ 0 w 3234072"/>
              <a:gd name="connsiteY0" fmla="*/ 210903 h 2508022"/>
              <a:gd name="connsiteX1" fmla="*/ 1818818 w 3234072"/>
              <a:gd name="connsiteY1" fmla="*/ 673419 h 2508022"/>
              <a:gd name="connsiteX2" fmla="*/ 2993284 w 3234072"/>
              <a:gd name="connsiteY2" fmla="*/ 2508022 h 2508022"/>
              <a:gd name="connsiteX3" fmla="*/ 5485 w 3234072"/>
              <a:gd name="connsiteY3" fmla="*/ 2465459 h 2508022"/>
              <a:gd name="connsiteX4" fmla="*/ 0 w 3234072"/>
              <a:gd name="connsiteY4" fmla="*/ 210903 h 2508022"/>
              <a:gd name="connsiteX0" fmla="*/ 78375 w 3234072"/>
              <a:gd name="connsiteY0" fmla="*/ 254780 h 2508022"/>
              <a:gd name="connsiteX1" fmla="*/ 943133 w 3234072"/>
              <a:gd name="connsiteY1" fmla="*/ 52355 h 2508022"/>
              <a:gd name="connsiteX2" fmla="*/ 1581871 w 3234072"/>
              <a:gd name="connsiteY2" fmla="*/ 12222 h 2508022"/>
              <a:gd name="connsiteX3" fmla="*/ 2199879 w 3234072"/>
              <a:gd name="connsiteY3" fmla="*/ 125686 h 2508022"/>
              <a:gd name="connsiteX4" fmla="*/ 2455143 w 3234072"/>
              <a:gd name="connsiteY4" fmla="*/ 299779 h 2508022"/>
              <a:gd name="connsiteX5" fmla="*/ 2722946 w 3234072"/>
              <a:gd name="connsiteY5" fmla="*/ 544028 h 2508022"/>
              <a:gd name="connsiteX6" fmla="*/ 3053446 w 3234072"/>
              <a:gd name="connsiteY6" fmla="*/ 1139064 h 2508022"/>
              <a:gd name="connsiteX7" fmla="*/ 3141221 w 3234072"/>
              <a:gd name="connsiteY7" fmla="*/ 1630163 h 2508022"/>
              <a:gd name="connsiteX8" fmla="*/ 3228996 w 3234072"/>
              <a:gd name="connsiteY8" fmla="*/ 2121261 h 2508022"/>
              <a:gd name="connsiteX9" fmla="*/ 3206605 w 3234072"/>
              <a:gd name="connsiteY9" fmla="*/ 2414016 h 2508022"/>
              <a:gd name="connsiteX0" fmla="*/ 0 w 3234072"/>
              <a:gd name="connsiteY0" fmla="*/ 199403 h 2496522"/>
              <a:gd name="connsiteX1" fmla="*/ 1818818 w 3234072"/>
              <a:gd name="connsiteY1" fmla="*/ 661919 h 2496522"/>
              <a:gd name="connsiteX2" fmla="*/ 2993284 w 3234072"/>
              <a:gd name="connsiteY2" fmla="*/ 2496522 h 2496522"/>
              <a:gd name="connsiteX3" fmla="*/ 5485 w 3234072"/>
              <a:gd name="connsiteY3" fmla="*/ 2453959 h 2496522"/>
              <a:gd name="connsiteX4" fmla="*/ 0 w 3234072"/>
              <a:gd name="connsiteY4" fmla="*/ 199403 h 2496522"/>
              <a:gd name="connsiteX0" fmla="*/ 78375 w 3234072"/>
              <a:gd name="connsiteY0" fmla="*/ 243280 h 2496522"/>
              <a:gd name="connsiteX1" fmla="*/ 928934 w 3234072"/>
              <a:gd name="connsiteY1" fmla="*/ 109855 h 2496522"/>
              <a:gd name="connsiteX2" fmla="*/ 1581871 w 3234072"/>
              <a:gd name="connsiteY2" fmla="*/ 722 h 2496522"/>
              <a:gd name="connsiteX3" fmla="*/ 2199879 w 3234072"/>
              <a:gd name="connsiteY3" fmla="*/ 114186 h 2496522"/>
              <a:gd name="connsiteX4" fmla="*/ 2455143 w 3234072"/>
              <a:gd name="connsiteY4" fmla="*/ 288279 h 2496522"/>
              <a:gd name="connsiteX5" fmla="*/ 2722946 w 3234072"/>
              <a:gd name="connsiteY5" fmla="*/ 532528 h 2496522"/>
              <a:gd name="connsiteX6" fmla="*/ 3053446 w 3234072"/>
              <a:gd name="connsiteY6" fmla="*/ 1127564 h 2496522"/>
              <a:gd name="connsiteX7" fmla="*/ 3141221 w 3234072"/>
              <a:gd name="connsiteY7" fmla="*/ 1618663 h 2496522"/>
              <a:gd name="connsiteX8" fmla="*/ 3228996 w 3234072"/>
              <a:gd name="connsiteY8" fmla="*/ 2109761 h 2496522"/>
              <a:gd name="connsiteX9" fmla="*/ 3206605 w 3234072"/>
              <a:gd name="connsiteY9" fmla="*/ 2402516 h 2496522"/>
              <a:gd name="connsiteX0" fmla="*/ 0 w 3234072"/>
              <a:gd name="connsiteY0" fmla="*/ 123835 h 2420954"/>
              <a:gd name="connsiteX1" fmla="*/ 1818818 w 3234072"/>
              <a:gd name="connsiteY1" fmla="*/ 586351 h 2420954"/>
              <a:gd name="connsiteX2" fmla="*/ 2993284 w 3234072"/>
              <a:gd name="connsiteY2" fmla="*/ 2420954 h 2420954"/>
              <a:gd name="connsiteX3" fmla="*/ 5485 w 3234072"/>
              <a:gd name="connsiteY3" fmla="*/ 2378391 h 2420954"/>
              <a:gd name="connsiteX4" fmla="*/ 0 w 3234072"/>
              <a:gd name="connsiteY4" fmla="*/ 123835 h 2420954"/>
              <a:gd name="connsiteX0" fmla="*/ 78375 w 3234072"/>
              <a:gd name="connsiteY0" fmla="*/ 167712 h 2420954"/>
              <a:gd name="connsiteX1" fmla="*/ 928934 w 3234072"/>
              <a:gd name="connsiteY1" fmla="*/ 34287 h 2420954"/>
              <a:gd name="connsiteX2" fmla="*/ 1449313 w 3234072"/>
              <a:gd name="connsiteY2" fmla="*/ 19562 h 2420954"/>
              <a:gd name="connsiteX3" fmla="*/ 2199879 w 3234072"/>
              <a:gd name="connsiteY3" fmla="*/ 38618 h 2420954"/>
              <a:gd name="connsiteX4" fmla="*/ 2455143 w 3234072"/>
              <a:gd name="connsiteY4" fmla="*/ 212711 h 2420954"/>
              <a:gd name="connsiteX5" fmla="*/ 2722946 w 3234072"/>
              <a:gd name="connsiteY5" fmla="*/ 456960 h 2420954"/>
              <a:gd name="connsiteX6" fmla="*/ 3053446 w 3234072"/>
              <a:gd name="connsiteY6" fmla="*/ 1051996 h 2420954"/>
              <a:gd name="connsiteX7" fmla="*/ 3141221 w 3234072"/>
              <a:gd name="connsiteY7" fmla="*/ 1543095 h 2420954"/>
              <a:gd name="connsiteX8" fmla="*/ 3228996 w 3234072"/>
              <a:gd name="connsiteY8" fmla="*/ 2034193 h 2420954"/>
              <a:gd name="connsiteX9" fmla="*/ 3206605 w 3234072"/>
              <a:gd name="connsiteY9" fmla="*/ 2326948 h 2420954"/>
              <a:gd name="connsiteX0" fmla="*/ 0 w 3234072"/>
              <a:gd name="connsiteY0" fmla="*/ 123835 h 2420954"/>
              <a:gd name="connsiteX1" fmla="*/ 1818818 w 3234072"/>
              <a:gd name="connsiteY1" fmla="*/ 586351 h 2420954"/>
              <a:gd name="connsiteX2" fmla="*/ 2993284 w 3234072"/>
              <a:gd name="connsiteY2" fmla="*/ 2420954 h 2420954"/>
              <a:gd name="connsiteX3" fmla="*/ 5485 w 3234072"/>
              <a:gd name="connsiteY3" fmla="*/ 2378391 h 2420954"/>
              <a:gd name="connsiteX4" fmla="*/ 0 w 3234072"/>
              <a:gd name="connsiteY4" fmla="*/ 123835 h 2420954"/>
              <a:gd name="connsiteX0" fmla="*/ 78375 w 3234072"/>
              <a:gd name="connsiteY0" fmla="*/ 167712 h 2420954"/>
              <a:gd name="connsiteX1" fmla="*/ 928934 w 3234072"/>
              <a:gd name="connsiteY1" fmla="*/ 34287 h 2420954"/>
              <a:gd name="connsiteX2" fmla="*/ 1449313 w 3234072"/>
              <a:gd name="connsiteY2" fmla="*/ 19562 h 2420954"/>
              <a:gd name="connsiteX3" fmla="*/ 2212418 w 3234072"/>
              <a:gd name="connsiteY3" fmla="*/ 108776 h 2420954"/>
              <a:gd name="connsiteX4" fmla="*/ 2455143 w 3234072"/>
              <a:gd name="connsiteY4" fmla="*/ 212711 h 2420954"/>
              <a:gd name="connsiteX5" fmla="*/ 2722946 w 3234072"/>
              <a:gd name="connsiteY5" fmla="*/ 456960 h 2420954"/>
              <a:gd name="connsiteX6" fmla="*/ 3053446 w 3234072"/>
              <a:gd name="connsiteY6" fmla="*/ 1051996 h 2420954"/>
              <a:gd name="connsiteX7" fmla="*/ 3141221 w 3234072"/>
              <a:gd name="connsiteY7" fmla="*/ 1543095 h 2420954"/>
              <a:gd name="connsiteX8" fmla="*/ 3228996 w 3234072"/>
              <a:gd name="connsiteY8" fmla="*/ 2034193 h 2420954"/>
              <a:gd name="connsiteX9" fmla="*/ 3206605 w 3234072"/>
              <a:gd name="connsiteY9" fmla="*/ 2326948 h 2420954"/>
              <a:gd name="connsiteX0" fmla="*/ 0 w 3234072"/>
              <a:gd name="connsiteY0" fmla="*/ 123835 h 2420954"/>
              <a:gd name="connsiteX1" fmla="*/ 1818818 w 3234072"/>
              <a:gd name="connsiteY1" fmla="*/ 586351 h 2420954"/>
              <a:gd name="connsiteX2" fmla="*/ 2993284 w 3234072"/>
              <a:gd name="connsiteY2" fmla="*/ 2420954 h 2420954"/>
              <a:gd name="connsiteX3" fmla="*/ 5485 w 3234072"/>
              <a:gd name="connsiteY3" fmla="*/ 2378391 h 2420954"/>
              <a:gd name="connsiteX4" fmla="*/ 0 w 3234072"/>
              <a:gd name="connsiteY4" fmla="*/ 123835 h 2420954"/>
              <a:gd name="connsiteX0" fmla="*/ 78375 w 3234072"/>
              <a:gd name="connsiteY0" fmla="*/ 167712 h 2420954"/>
              <a:gd name="connsiteX1" fmla="*/ 928934 w 3234072"/>
              <a:gd name="connsiteY1" fmla="*/ 34287 h 2420954"/>
              <a:gd name="connsiteX2" fmla="*/ 1449313 w 3234072"/>
              <a:gd name="connsiteY2" fmla="*/ 19562 h 2420954"/>
              <a:gd name="connsiteX3" fmla="*/ 2212418 w 3234072"/>
              <a:gd name="connsiteY3" fmla="*/ 108776 h 2420954"/>
              <a:gd name="connsiteX4" fmla="*/ 2455143 w 3234072"/>
              <a:gd name="connsiteY4" fmla="*/ 212711 h 2420954"/>
              <a:gd name="connsiteX5" fmla="*/ 2722946 w 3234072"/>
              <a:gd name="connsiteY5" fmla="*/ 456960 h 2420954"/>
              <a:gd name="connsiteX6" fmla="*/ 3053446 w 3234072"/>
              <a:gd name="connsiteY6" fmla="*/ 1051996 h 2420954"/>
              <a:gd name="connsiteX7" fmla="*/ 3141220 w 3234072"/>
              <a:gd name="connsiteY7" fmla="*/ 1543094 h 2420954"/>
              <a:gd name="connsiteX8" fmla="*/ 3228996 w 3234072"/>
              <a:gd name="connsiteY8" fmla="*/ 2034193 h 2420954"/>
              <a:gd name="connsiteX9" fmla="*/ 3206605 w 3234072"/>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722946 w 3234071"/>
              <a:gd name="connsiteY5" fmla="*/ 456960 h 2420954"/>
              <a:gd name="connsiteX6" fmla="*/ 3053446 w 3234071"/>
              <a:gd name="connsiteY6" fmla="*/ 1051996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722946 w 3234071"/>
              <a:gd name="connsiteY5" fmla="*/ 456960 h 2420954"/>
              <a:gd name="connsiteX6" fmla="*/ 2980897 w 3234071"/>
              <a:gd name="connsiteY6" fmla="*/ 106412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2980897 w 3234071"/>
              <a:gd name="connsiteY6" fmla="*/ 106412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2858188 w 3234071"/>
              <a:gd name="connsiteY6" fmla="*/ 795619 h 2420954"/>
              <a:gd name="connsiteX7" fmla="*/ 2980897 w 3234071"/>
              <a:gd name="connsiteY7" fmla="*/ 1064121 h 2420954"/>
              <a:gd name="connsiteX8" fmla="*/ 3141220 w 3234071"/>
              <a:gd name="connsiteY8" fmla="*/ 1543094 h 2420954"/>
              <a:gd name="connsiteX9" fmla="*/ 3228995 w 3234071"/>
              <a:gd name="connsiteY9" fmla="*/ 2034193 h 2420954"/>
              <a:gd name="connsiteX10" fmla="*/ 3206605 w 3234071"/>
              <a:gd name="connsiteY10"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2980897 w 3234071"/>
              <a:gd name="connsiteY6" fmla="*/ 106412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420211 w 3234071"/>
              <a:gd name="connsiteY5" fmla="*/ 435307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420211 w 3234071"/>
              <a:gd name="connsiteY5" fmla="*/ 435307 h 2420954"/>
              <a:gd name="connsiteX6" fmla="*/ 2895808 w 3234071"/>
              <a:gd name="connsiteY6" fmla="*/ 100609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164947 w 3234071"/>
              <a:gd name="connsiteY4" fmla="*/ 261214 h 2420954"/>
              <a:gd name="connsiteX5" fmla="*/ 2420211 w 3234071"/>
              <a:gd name="connsiteY5" fmla="*/ 435307 h 2420954"/>
              <a:gd name="connsiteX6" fmla="*/ 2895808 w 3234071"/>
              <a:gd name="connsiteY6" fmla="*/ 100609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20211 w 3234071"/>
              <a:gd name="connsiteY4" fmla="*/ 435307 h 2420954"/>
              <a:gd name="connsiteX5" fmla="*/ 2895808 w 3234071"/>
              <a:gd name="connsiteY5" fmla="*/ 1006091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124771 h 2421890"/>
              <a:gd name="connsiteX1" fmla="*/ 1818818 w 3234071"/>
              <a:gd name="connsiteY1" fmla="*/ 587287 h 2421890"/>
              <a:gd name="connsiteX2" fmla="*/ 2993284 w 3234071"/>
              <a:gd name="connsiteY2" fmla="*/ 2421890 h 2421890"/>
              <a:gd name="connsiteX3" fmla="*/ 5485 w 3234071"/>
              <a:gd name="connsiteY3" fmla="*/ 2379327 h 2421890"/>
              <a:gd name="connsiteX4" fmla="*/ 0 w 3234071"/>
              <a:gd name="connsiteY4" fmla="*/ 124771 h 2421890"/>
              <a:gd name="connsiteX0" fmla="*/ 78375 w 3234071"/>
              <a:gd name="connsiteY0" fmla="*/ 168648 h 2421890"/>
              <a:gd name="connsiteX1" fmla="*/ 928934 w 3234071"/>
              <a:gd name="connsiteY1" fmla="*/ 35223 h 2421890"/>
              <a:gd name="connsiteX2" fmla="*/ 1449313 w 3234071"/>
              <a:gd name="connsiteY2" fmla="*/ 20498 h 2421890"/>
              <a:gd name="connsiteX3" fmla="*/ 1922222 w 3234071"/>
              <a:gd name="connsiteY3" fmla="*/ 158213 h 2421890"/>
              <a:gd name="connsiteX4" fmla="*/ 2420211 w 3234071"/>
              <a:gd name="connsiteY4" fmla="*/ 436243 h 2421890"/>
              <a:gd name="connsiteX5" fmla="*/ 2895808 w 3234071"/>
              <a:gd name="connsiteY5" fmla="*/ 1007027 h 2421890"/>
              <a:gd name="connsiteX6" fmla="*/ 3141220 w 3234071"/>
              <a:gd name="connsiteY6" fmla="*/ 1544030 h 2421890"/>
              <a:gd name="connsiteX7" fmla="*/ 3228995 w 3234071"/>
              <a:gd name="connsiteY7" fmla="*/ 2035129 h 2421890"/>
              <a:gd name="connsiteX8" fmla="*/ 3206605 w 3234071"/>
              <a:gd name="connsiteY8" fmla="*/ 2327884 h 2421890"/>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304215 w 3234071"/>
              <a:gd name="connsiteY2" fmla="*/ 43814 h 2420954"/>
              <a:gd name="connsiteX3" fmla="*/ 1922222 w 3234071"/>
              <a:gd name="connsiteY3" fmla="*/ 157277 h 2420954"/>
              <a:gd name="connsiteX4" fmla="*/ 2420211 w 3234071"/>
              <a:gd name="connsiteY4" fmla="*/ 435307 h 2420954"/>
              <a:gd name="connsiteX5" fmla="*/ 2895808 w 3234071"/>
              <a:gd name="connsiteY5" fmla="*/ 1006091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86806 h 2383925"/>
              <a:gd name="connsiteX1" fmla="*/ 1818818 w 3234071"/>
              <a:gd name="connsiteY1" fmla="*/ 549322 h 2383925"/>
              <a:gd name="connsiteX2" fmla="*/ 2993284 w 3234071"/>
              <a:gd name="connsiteY2" fmla="*/ 2383925 h 2383925"/>
              <a:gd name="connsiteX3" fmla="*/ 5485 w 3234071"/>
              <a:gd name="connsiteY3" fmla="*/ 2341362 h 2383925"/>
              <a:gd name="connsiteX4" fmla="*/ 0 w 3234071"/>
              <a:gd name="connsiteY4" fmla="*/ 86806 h 2383925"/>
              <a:gd name="connsiteX0" fmla="*/ 78375 w 3234071"/>
              <a:gd name="connsiteY0" fmla="*/ 130683 h 2383925"/>
              <a:gd name="connsiteX1" fmla="*/ 868923 w 3234071"/>
              <a:gd name="connsiteY1" fmla="*/ 79540 h 2383925"/>
              <a:gd name="connsiteX2" fmla="*/ 1304215 w 3234071"/>
              <a:gd name="connsiteY2" fmla="*/ 6785 h 2383925"/>
              <a:gd name="connsiteX3" fmla="*/ 1922222 w 3234071"/>
              <a:gd name="connsiteY3" fmla="*/ 120248 h 2383925"/>
              <a:gd name="connsiteX4" fmla="*/ 2420211 w 3234071"/>
              <a:gd name="connsiteY4" fmla="*/ 398278 h 2383925"/>
              <a:gd name="connsiteX5" fmla="*/ 2895808 w 3234071"/>
              <a:gd name="connsiteY5" fmla="*/ 969062 h 2383925"/>
              <a:gd name="connsiteX6" fmla="*/ 3141220 w 3234071"/>
              <a:gd name="connsiteY6" fmla="*/ 1506065 h 2383925"/>
              <a:gd name="connsiteX7" fmla="*/ 3228995 w 3234071"/>
              <a:gd name="connsiteY7" fmla="*/ 1997164 h 2383925"/>
              <a:gd name="connsiteX8" fmla="*/ 3206605 w 3234071"/>
              <a:gd name="connsiteY8" fmla="*/ 2289919 h 2383925"/>
              <a:gd name="connsiteX0" fmla="*/ 0 w 3234071"/>
              <a:gd name="connsiteY0" fmla="*/ 80021 h 2377140"/>
              <a:gd name="connsiteX1" fmla="*/ 1818818 w 3234071"/>
              <a:gd name="connsiteY1" fmla="*/ 542537 h 2377140"/>
              <a:gd name="connsiteX2" fmla="*/ 2993284 w 3234071"/>
              <a:gd name="connsiteY2" fmla="*/ 2377140 h 2377140"/>
              <a:gd name="connsiteX3" fmla="*/ 5485 w 3234071"/>
              <a:gd name="connsiteY3" fmla="*/ 2334577 h 2377140"/>
              <a:gd name="connsiteX4" fmla="*/ 0 w 3234071"/>
              <a:gd name="connsiteY4" fmla="*/ 80021 h 2377140"/>
              <a:gd name="connsiteX0" fmla="*/ 78375 w 3234071"/>
              <a:gd name="connsiteY0" fmla="*/ 123898 h 2377140"/>
              <a:gd name="connsiteX1" fmla="*/ 1304215 w 3234071"/>
              <a:gd name="connsiteY1" fmla="*/ 0 h 2377140"/>
              <a:gd name="connsiteX2" fmla="*/ 1922222 w 3234071"/>
              <a:gd name="connsiteY2" fmla="*/ 113463 h 2377140"/>
              <a:gd name="connsiteX3" fmla="*/ 2420211 w 3234071"/>
              <a:gd name="connsiteY3" fmla="*/ 391493 h 2377140"/>
              <a:gd name="connsiteX4" fmla="*/ 2895808 w 3234071"/>
              <a:gd name="connsiteY4" fmla="*/ 962277 h 2377140"/>
              <a:gd name="connsiteX5" fmla="*/ 3141220 w 3234071"/>
              <a:gd name="connsiteY5" fmla="*/ 1499280 h 2377140"/>
              <a:gd name="connsiteX6" fmla="*/ 3228995 w 3234071"/>
              <a:gd name="connsiteY6" fmla="*/ 1990379 h 2377140"/>
              <a:gd name="connsiteX7" fmla="*/ 3206605 w 3234071"/>
              <a:gd name="connsiteY7" fmla="*/ 2283134 h 237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4071" h="2377140" stroke="0" extrusionOk="0">
                <a:moveTo>
                  <a:pt x="0" y="80021"/>
                </a:moveTo>
                <a:cubicBezTo>
                  <a:pt x="657190" y="79111"/>
                  <a:pt x="1296450" y="241672"/>
                  <a:pt x="1818818" y="542537"/>
                </a:cubicBezTo>
                <a:cubicBezTo>
                  <a:pt x="2575109" y="978134"/>
                  <a:pt x="3011247" y="1659415"/>
                  <a:pt x="2993284" y="2377140"/>
                </a:cubicBezTo>
                <a:lnTo>
                  <a:pt x="5485" y="2334577"/>
                </a:lnTo>
                <a:cubicBezTo>
                  <a:pt x="3657" y="1583058"/>
                  <a:pt x="1828" y="831540"/>
                  <a:pt x="0" y="80021"/>
                </a:cubicBezTo>
                <a:close/>
              </a:path>
              <a:path w="3234071" h="2377140" fill="none">
                <a:moveTo>
                  <a:pt x="78375" y="123898"/>
                </a:moveTo>
                <a:cubicBezTo>
                  <a:pt x="333758" y="98086"/>
                  <a:pt x="996907" y="1739"/>
                  <a:pt x="1304215" y="0"/>
                </a:cubicBezTo>
                <a:cubicBezTo>
                  <a:pt x="1479765" y="6785"/>
                  <a:pt x="1771246" y="75525"/>
                  <a:pt x="1922222" y="113463"/>
                </a:cubicBezTo>
                <a:cubicBezTo>
                  <a:pt x="2084038" y="182754"/>
                  <a:pt x="2257947" y="250024"/>
                  <a:pt x="2420211" y="391493"/>
                </a:cubicBezTo>
                <a:cubicBezTo>
                  <a:pt x="2582475" y="532962"/>
                  <a:pt x="2775640" y="777646"/>
                  <a:pt x="2895808" y="962277"/>
                </a:cubicBezTo>
                <a:cubicBezTo>
                  <a:pt x="3015976" y="1146908"/>
                  <a:pt x="3071652" y="1331630"/>
                  <a:pt x="3141220" y="1499280"/>
                </a:cubicBezTo>
                <a:cubicBezTo>
                  <a:pt x="3182570" y="1660959"/>
                  <a:pt x="3223896" y="1858374"/>
                  <a:pt x="3228995" y="1990379"/>
                </a:cubicBezTo>
                <a:cubicBezTo>
                  <a:pt x="3234071" y="2158121"/>
                  <a:pt x="3212046" y="2232654"/>
                  <a:pt x="3206605" y="228313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rot="6060937">
            <a:off x="2734845" y="2689973"/>
            <a:ext cx="1515442" cy="1173591"/>
          </a:xfrm>
          <a:custGeom>
            <a:avLst/>
            <a:gdLst>
              <a:gd name="connsiteX0" fmla="*/ 2982847 w 5976664"/>
              <a:gd name="connsiteY0" fmla="*/ 4 h 4509120"/>
              <a:gd name="connsiteX1" fmla="*/ 4801665 w 5976664"/>
              <a:gd name="connsiteY1" fmla="*/ 462520 h 4509120"/>
              <a:gd name="connsiteX2" fmla="*/ 5976131 w 5976664"/>
              <a:gd name="connsiteY2" fmla="*/ 2297123 h 4509120"/>
              <a:gd name="connsiteX3" fmla="*/ 2988332 w 5976664"/>
              <a:gd name="connsiteY3" fmla="*/ 2254560 h 4509120"/>
              <a:gd name="connsiteX4" fmla="*/ 2982847 w 5976664"/>
              <a:gd name="connsiteY4" fmla="*/ 4 h 4509120"/>
              <a:gd name="connsiteX0" fmla="*/ 2982847 w 5976664"/>
              <a:gd name="connsiteY0" fmla="*/ 4 h 4509120"/>
              <a:gd name="connsiteX1" fmla="*/ 4801665 w 5976664"/>
              <a:gd name="connsiteY1" fmla="*/ 462520 h 4509120"/>
              <a:gd name="connsiteX2" fmla="*/ 5976131 w 5976664"/>
              <a:gd name="connsiteY2" fmla="*/ 2297123 h 4509120"/>
              <a:gd name="connsiteX0" fmla="*/ 0 w 3011247"/>
              <a:gd name="connsiteY0" fmla="*/ 910 h 2298029"/>
              <a:gd name="connsiteX1" fmla="*/ 1818818 w 3011247"/>
              <a:gd name="connsiteY1" fmla="*/ 463426 h 2298029"/>
              <a:gd name="connsiteX2" fmla="*/ 2993284 w 3011247"/>
              <a:gd name="connsiteY2" fmla="*/ 2298029 h 2298029"/>
              <a:gd name="connsiteX3" fmla="*/ 5485 w 3011247"/>
              <a:gd name="connsiteY3" fmla="*/ 2255466 h 2298029"/>
              <a:gd name="connsiteX4" fmla="*/ 0 w 3011247"/>
              <a:gd name="connsiteY4" fmla="*/ 910 h 2298029"/>
              <a:gd name="connsiteX0" fmla="*/ 78375 w 3011247"/>
              <a:gd name="connsiteY0" fmla="*/ 44787 h 2298029"/>
              <a:gd name="connsiteX1" fmla="*/ 1818818 w 3011247"/>
              <a:gd name="connsiteY1" fmla="*/ 463426 h 2298029"/>
              <a:gd name="connsiteX2" fmla="*/ 2993284 w 3011247"/>
              <a:gd name="connsiteY2" fmla="*/ 2298029 h 2298029"/>
              <a:gd name="connsiteX0" fmla="*/ 0 w 3011247"/>
              <a:gd name="connsiteY0" fmla="*/ 910 h 2298029"/>
              <a:gd name="connsiteX1" fmla="*/ 1818818 w 3011247"/>
              <a:gd name="connsiteY1" fmla="*/ 463426 h 2298029"/>
              <a:gd name="connsiteX2" fmla="*/ 2993284 w 3011247"/>
              <a:gd name="connsiteY2" fmla="*/ 2298029 h 2298029"/>
              <a:gd name="connsiteX3" fmla="*/ 5485 w 3011247"/>
              <a:gd name="connsiteY3" fmla="*/ 2255466 h 2298029"/>
              <a:gd name="connsiteX4" fmla="*/ 0 w 3011247"/>
              <a:gd name="connsiteY4" fmla="*/ 910 h 2298029"/>
              <a:gd name="connsiteX0" fmla="*/ 78375 w 3011247"/>
              <a:gd name="connsiteY0" fmla="*/ 44787 h 2298029"/>
              <a:gd name="connsiteX1" fmla="*/ 1818818 w 3011247"/>
              <a:gd name="connsiteY1" fmla="*/ 463426 h 2298029"/>
              <a:gd name="connsiteX2" fmla="*/ 2677137 w 3011247"/>
              <a:gd name="connsiteY2" fmla="*/ 347319 h 2298029"/>
              <a:gd name="connsiteX3" fmla="*/ 2993284 w 3011247"/>
              <a:gd name="connsiteY3" fmla="*/ 2298029 h 2298029"/>
              <a:gd name="connsiteX0" fmla="*/ 0 w 3011247"/>
              <a:gd name="connsiteY0" fmla="*/ 418705 h 2715824"/>
              <a:gd name="connsiteX1" fmla="*/ 1818818 w 3011247"/>
              <a:gd name="connsiteY1" fmla="*/ 881221 h 2715824"/>
              <a:gd name="connsiteX2" fmla="*/ 2993284 w 3011247"/>
              <a:gd name="connsiteY2" fmla="*/ 2715824 h 2715824"/>
              <a:gd name="connsiteX3" fmla="*/ 5485 w 3011247"/>
              <a:gd name="connsiteY3" fmla="*/ 2673261 h 2715824"/>
              <a:gd name="connsiteX4" fmla="*/ 0 w 3011247"/>
              <a:gd name="connsiteY4" fmla="*/ 418705 h 2715824"/>
              <a:gd name="connsiteX0" fmla="*/ 78375 w 3011247"/>
              <a:gd name="connsiteY0" fmla="*/ 462582 h 2715824"/>
              <a:gd name="connsiteX1" fmla="*/ 1996433 w 3011247"/>
              <a:gd name="connsiteY1" fmla="*/ 300865 h 2715824"/>
              <a:gd name="connsiteX2" fmla="*/ 2677137 w 3011247"/>
              <a:gd name="connsiteY2" fmla="*/ 765114 h 2715824"/>
              <a:gd name="connsiteX3" fmla="*/ 2993284 w 3011247"/>
              <a:gd name="connsiteY3" fmla="*/ 2715824 h 2715824"/>
              <a:gd name="connsiteX0" fmla="*/ 0 w 3011247"/>
              <a:gd name="connsiteY0" fmla="*/ 197331 h 2494450"/>
              <a:gd name="connsiteX1" fmla="*/ 1818818 w 3011247"/>
              <a:gd name="connsiteY1" fmla="*/ 659847 h 2494450"/>
              <a:gd name="connsiteX2" fmla="*/ 2993284 w 3011247"/>
              <a:gd name="connsiteY2" fmla="*/ 2494450 h 2494450"/>
              <a:gd name="connsiteX3" fmla="*/ 5485 w 3011247"/>
              <a:gd name="connsiteY3" fmla="*/ 2451887 h 2494450"/>
              <a:gd name="connsiteX4" fmla="*/ 0 w 3011247"/>
              <a:gd name="connsiteY4" fmla="*/ 197331 h 2494450"/>
              <a:gd name="connsiteX0" fmla="*/ 78375 w 3011247"/>
              <a:gd name="connsiteY0" fmla="*/ 241208 h 2494450"/>
              <a:gd name="connsiteX1" fmla="*/ 943133 w 3011247"/>
              <a:gd name="connsiteY1" fmla="*/ 38783 h 2494450"/>
              <a:gd name="connsiteX2" fmla="*/ 1996433 w 3011247"/>
              <a:gd name="connsiteY2" fmla="*/ 79491 h 2494450"/>
              <a:gd name="connsiteX3" fmla="*/ 2677137 w 3011247"/>
              <a:gd name="connsiteY3" fmla="*/ 543740 h 2494450"/>
              <a:gd name="connsiteX4" fmla="*/ 2993284 w 3011247"/>
              <a:gd name="connsiteY4" fmla="*/ 2494450 h 2494450"/>
              <a:gd name="connsiteX0" fmla="*/ 0 w 3011247"/>
              <a:gd name="connsiteY0" fmla="*/ 267487 h 2564606"/>
              <a:gd name="connsiteX1" fmla="*/ 1818818 w 3011247"/>
              <a:gd name="connsiteY1" fmla="*/ 730003 h 2564606"/>
              <a:gd name="connsiteX2" fmla="*/ 2993284 w 3011247"/>
              <a:gd name="connsiteY2" fmla="*/ 2564606 h 2564606"/>
              <a:gd name="connsiteX3" fmla="*/ 5485 w 3011247"/>
              <a:gd name="connsiteY3" fmla="*/ 2522043 h 2564606"/>
              <a:gd name="connsiteX4" fmla="*/ 0 w 3011247"/>
              <a:gd name="connsiteY4" fmla="*/ 267487 h 2564606"/>
              <a:gd name="connsiteX0" fmla="*/ 78375 w 3011247"/>
              <a:gd name="connsiteY0" fmla="*/ 311364 h 2564606"/>
              <a:gd name="connsiteX1" fmla="*/ 943133 w 3011247"/>
              <a:gd name="connsiteY1" fmla="*/ 108939 h 2564606"/>
              <a:gd name="connsiteX2" fmla="*/ 1983894 w 3011247"/>
              <a:gd name="connsiteY2" fmla="*/ 79491 h 2564606"/>
              <a:gd name="connsiteX3" fmla="*/ 2677137 w 3011247"/>
              <a:gd name="connsiteY3" fmla="*/ 613896 h 2564606"/>
              <a:gd name="connsiteX4" fmla="*/ 2993284 w 3011247"/>
              <a:gd name="connsiteY4" fmla="*/ 2564606 h 2564606"/>
              <a:gd name="connsiteX0" fmla="*/ 0 w 3123025"/>
              <a:gd name="connsiteY0" fmla="*/ 267487 h 2564606"/>
              <a:gd name="connsiteX1" fmla="*/ 1818818 w 3123025"/>
              <a:gd name="connsiteY1" fmla="*/ 730003 h 2564606"/>
              <a:gd name="connsiteX2" fmla="*/ 2993284 w 3123025"/>
              <a:gd name="connsiteY2" fmla="*/ 2564606 h 2564606"/>
              <a:gd name="connsiteX3" fmla="*/ 5485 w 3123025"/>
              <a:gd name="connsiteY3" fmla="*/ 2522043 h 2564606"/>
              <a:gd name="connsiteX4" fmla="*/ 0 w 3123025"/>
              <a:gd name="connsiteY4" fmla="*/ 267487 h 2564606"/>
              <a:gd name="connsiteX0" fmla="*/ 78375 w 3123025"/>
              <a:gd name="connsiteY0" fmla="*/ 311364 h 2564606"/>
              <a:gd name="connsiteX1" fmla="*/ 943133 w 3123025"/>
              <a:gd name="connsiteY1" fmla="*/ 108939 h 2564606"/>
              <a:gd name="connsiteX2" fmla="*/ 1983894 w 3123025"/>
              <a:gd name="connsiteY2" fmla="*/ 79491 h 2564606"/>
              <a:gd name="connsiteX3" fmla="*/ 2677137 w 3123025"/>
              <a:gd name="connsiteY3" fmla="*/ 613896 h 2564606"/>
              <a:gd name="connsiteX4" fmla="*/ 3070334 w 3123025"/>
              <a:gd name="connsiteY4" fmla="*/ 1559716 h 2564606"/>
              <a:gd name="connsiteX5" fmla="*/ 2993284 w 3123025"/>
              <a:gd name="connsiteY5" fmla="*/ 2564606 h 2564606"/>
              <a:gd name="connsiteX0" fmla="*/ 0 w 3074211"/>
              <a:gd name="connsiteY0" fmla="*/ 267487 h 2564606"/>
              <a:gd name="connsiteX1" fmla="*/ 1818818 w 3074211"/>
              <a:gd name="connsiteY1" fmla="*/ 730003 h 2564606"/>
              <a:gd name="connsiteX2" fmla="*/ 2993284 w 3074211"/>
              <a:gd name="connsiteY2" fmla="*/ 2564606 h 2564606"/>
              <a:gd name="connsiteX3" fmla="*/ 5485 w 3074211"/>
              <a:gd name="connsiteY3" fmla="*/ 2522043 h 2564606"/>
              <a:gd name="connsiteX4" fmla="*/ 0 w 3074211"/>
              <a:gd name="connsiteY4" fmla="*/ 267487 h 2564606"/>
              <a:gd name="connsiteX0" fmla="*/ 78375 w 3074211"/>
              <a:gd name="connsiteY0" fmla="*/ 311364 h 2564606"/>
              <a:gd name="connsiteX1" fmla="*/ 943133 w 3074211"/>
              <a:gd name="connsiteY1" fmla="*/ 108939 h 2564606"/>
              <a:gd name="connsiteX2" fmla="*/ 1983894 w 3074211"/>
              <a:gd name="connsiteY2" fmla="*/ 79491 h 2564606"/>
              <a:gd name="connsiteX3" fmla="*/ 2677137 w 3074211"/>
              <a:gd name="connsiteY3" fmla="*/ 613896 h 2564606"/>
              <a:gd name="connsiteX4" fmla="*/ 2970020 w 3074211"/>
              <a:gd name="connsiteY4" fmla="*/ 998460 h 2564606"/>
              <a:gd name="connsiteX5" fmla="*/ 3070334 w 3074211"/>
              <a:gd name="connsiteY5" fmla="*/ 1559716 h 2564606"/>
              <a:gd name="connsiteX6" fmla="*/ 2993284 w 3074211"/>
              <a:gd name="connsiteY6" fmla="*/ 2564606 h 2564606"/>
              <a:gd name="connsiteX0" fmla="*/ 0 w 3074211"/>
              <a:gd name="connsiteY0" fmla="*/ 267487 h 2564606"/>
              <a:gd name="connsiteX1" fmla="*/ 1818818 w 3074211"/>
              <a:gd name="connsiteY1" fmla="*/ 730003 h 2564606"/>
              <a:gd name="connsiteX2" fmla="*/ 2993284 w 3074211"/>
              <a:gd name="connsiteY2" fmla="*/ 2564606 h 2564606"/>
              <a:gd name="connsiteX3" fmla="*/ 5485 w 3074211"/>
              <a:gd name="connsiteY3" fmla="*/ 2522043 h 2564606"/>
              <a:gd name="connsiteX4" fmla="*/ 0 w 3074211"/>
              <a:gd name="connsiteY4" fmla="*/ 267487 h 2564606"/>
              <a:gd name="connsiteX0" fmla="*/ 78375 w 3074211"/>
              <a:gd name="connsiteY0" fmla="*/ 311364 h 2564606"/>
              <a:gd name="connsiteX1" fmla="*/ 943133 w 3074211"/>
              <a:gd name="connsiteY1" fmla="*/ 108939 h 2564606"/>
              <a:gd name="connsiteX2" fmla="*/ 1983894 w 3074211"/>
              <a:gd name="connsiteY2" fmla="*/ 79491 h 2564606"/>
              <a:gd name="connsiteX3" fmla="*/ 2749686 w 3074211"/>
              <a:gd name="connsiteY3" fmla="*/ 601770 h 2564606"/>
              <a:gd name="connsiteX4" fmla="*/ 2970020 w 3074211"/>
              <a:gd name="connsiteY4" fmla="*/ 998460 h 2564606"/>
              <a:gd name="connsiteX5" fmla="*/ 3070334 w 3074211"/>
              <a:gd name="connsiteY5" fmla="*/ 1559716 h 2564606"/>
              <a:gd name="connsiteX6" fmla="*/ 2993284 w 3074211"/>
              <a:gd name="connsiteY6" fmla="*/ 2564606 h 2564606"/>
              <a:gd name="connsiteX0" fmla="*/ 0 w 3074211"/>
              <a:gd name="connsiteY0" fmla="*/ 267487 h 2564606"/>
              <a:gd name="connsiteX1" fmla="*/ 1818818 w 3074211"/>
              <a:gd name="connsiteY1" fmla="*/ 730003 h 2564606"/>
              <a:gd name="connsiteX2" fmla="*/ 2993284 w 3074211"/>
              <a:gd name="connsiteY2" fmla="*/ 2564606 h 2564606"/>
              <a:gd name="connsiteX3" fmla="*/ 5485 w 3074211"/>
              <a:gd name="connsiteY3" fmla="*/ 2522043 h 2564606"/>
              <a:gd name="connsiteX4" fmla="*/ 0 w 3074211"/>
              <a:gd name="connsiteY4" fmla="*/ 267487 h 2564606"/>
              <a:gd name="connsiteX0" fmla="*/ 78375 w 3074211"/>
              <a:gd name="connsiteY0" fmla="*/ 311364 h 2564606"/>
              <a:gd name="connsiteX1" fmla="*/ 943133 w 3074211"/>
              <a:gd name="connsiteY1" fmla="*/ 108939 h 2564606"/>
              <a:gd name="connsiteX2" fmla="*/ 1983894 w 3074211"/>
              <a:gd name="connsiteY2" fmla="*/ 79491 h 2564606"/>
              <a:gd name="connsiteX3" fmla="*/ 2749686 w 3074211"/>
              <a:gd name="connsiteY3" fmla="*/ 601770 h 2564606"/>
              <a:gd name="connsiteX4" fmla="*/ 2970020 w 3074211"/>
              <a:gd name="connsiteY4" fmla="*/ 998460 h 2564606"/>
              <a:gd name="connsiteX5" fmla="*/ 3070334 w 3074211"/>
              <a:gd name="connsiteY5" fmla="*/ 1559716 h 2564606"/>
              <a:gd name="connsiteX6" fmla="*/ 2993284 w 3074211"/>
              <a:gd name="connsiteY6" fmla="*/ 2564606 h 2564606"/>
              <a:gd name="connsiteX0" fmla="*/ 0 w 3074211"/>
              <a:gd name="connsiteY0" fmla="*/ 229426 h 2526545"/>
              <a:gd name="connsiteX1" fmla="*/ 1818818 w 3074211"/>
              <a:gd name="connsiteY1" fmla="*/ 691942 h 2526545"/>
              <a:gd name="connsiteX2" fmla="*/ 2993284 w 3074211"/>
              <a:gd name="connsiteY2" fmla="*/ 2526545 h 2526545"/>
              <a:gd name="connsiteX3" fmla="*/ 5485 w 3074211"/>
              <a:gd name="connsiteY3" fmla="*/ 2483982 h 2526545"/>
              <a:gd name="connsiteX4" fmla="*/ 0 w 3074211"/>
              <a:gd name="connsiteY4" fmla="*/ 229426 h 2526545"/>
              <a:gd name="connsiteX0" fmla="*/ 78375 w 3074211"/>
              <a:gd name="connsiteY0" fmla="*/ 273303 h 2526545"/>
              <a:gd name="connsiteX1" fmla="*/ 943133 w 3074211"/>
              <a:gd name="connsiteY1" fmla="*/ 70878 h 2526545"/>
              <a:gd name="connsiteX2" fmla="*/ 1983894 w 3074211"/>
              <a:gd name="connsiteY2" fmla="*/ 41430 h 2526545"/>
              <a:gd name="connsiteX3" fmla="*/ 2481882 w 3074211"/>
              <a:gd name="connsiteY3" fmla="*/ 319459 h 2526545"/>
              <a:gd name="connsiteX4" fmla="*/ 2749686 w 3074211"/>
              <a:gd name="connsiteY4" fmla="*/ 563709 h 2526545"/>
              <a:gd name="connsiteX5" fmla="*/ 2970020 w 3074211"/>
              <a:gd name="connsiteY5" fmla="*/ 960399 h 2526545"/>
              <a:gd name="connsiteX6" fmla="*/ 3070334 w 3074211"/>
              <a:gd name="connsiteY6" fmla="*/ 1521655 h 2526545"/>
              <a:gd name="connsiteX7" fmla="*/ 2993284 w 3074211"/>
              <a:gd name="connsiteY7" fmla="*/ 2526545 h 2526545"/>
              <a:gd name="connsiteX0" fmla="*/ 0 w 3074211"/>
              <a:gd name="connsiteY0" fmla="*/ 229426 h 2526545"/>
              <a:gd name="connsiteX1" fmla="*/ 1818818 w 3074211"/>
              <a:gd name="connsiteY1" fmla="*/ 691942 h 2526545"/>
              <a:gd name="connsiteX2" fmla="*/ 2993284 w 3074211"/>
              <a:gd name="connsiteY2" fmla="*/ 2526545 h 2526545"/>
              <a:gd name="connsiteX3" fmla="*/ 5485 w 3074211"/>
              <a:gd name="connsiteY3" fmla="*/ 2483982 h 2526545"/>
              <a:gd name="connsiteX4" fmla="*/ 0 w 3074211"/>
              <a:gd name="connsiteY4" fmla="*/ 229426 h 2526545"/>
              <a:gd name="connsiteX0" fmla="*/ 78375 w 3074211"/>
              <a:gd name="connsiteY0" fmla="*/ 273303 h 2526545"/>
              <a:gd name="connsiteX1" fmla="*/ 943133 w 3074211"/>
              <a:gd name="connsiteY1" fmla="*/ 70878 h 2526545"/>
              <a:gd name="connsiteX2" fmla="*/ 1983894 w 3074211"/>
              <a:gd name="connsiteY2" fmla="*/ 41430 h 2526545"/>
              <a:gd name="connsiteX3" fmla="*/ 2481882 w 3074211"/>
              <a:gd name="connsiteY3" fmla="*/ 319459 h 2526545"/>
              <a:gd name="connsiteX4" fmla="*/ 2749686 w 3074211"/>
              <a:gd name="connsiteY4" fmla="*/ 563709 h 2526545"/>
              <a:gd name="connsiteX5" fmla="*/ 2970020 w 3074211"/>
              <a:gd name="connsiteY5" fmla="*/ 960399 h 2526545"/>
              <a:gd name="connsiteX6" fmla="*/ 3070334 w 3074211"/>
              <a:gd name="connsiteY6" fmla="*/ 1521655 h 2526545"/>
              <a:gd name="connsiteX7" fmla="*/ 2993284 w 3074211"/>
              <a:gd name="connsiteY7" fmla="*/ 2526545 h 2526545"/>
              <a:gd name="connsiteX0" fmla="*/ 0 w 3074211"/>
              <a:gd name="connsiteY0" fmla="*/ 215712 h 2512831"/>
              <a:gd name="connsiteX1" fmla="*/ 1818818 w 3074211"/>
              <a:gd name="connsiteY1" fmla="*/ 678228 h 2512831"/>
              <a:gd name="connsiteX2" fmla="*/ 2993284 w 3074211"/>
              <a:gd name="connsiteY2" fmla="*/ 2512831 h 2512831"/>
              <a:gd name="connsiteX3" fmla="*/ 5485 w 3074211"/>
              <a:gd name="connsiteY3" fmla="*/ 2470268 h 2512831"/>
              <a:gd name="connsiteX4" fmla="*/ 0 w 3074211"/>
              <a:gd name="connsiteY4" fmla="*/ 215712 h 2512831"/>
              <a:gd name="connsiteX0" fmla="*/ 78375 w 3074211"/>
              <a:gd name="connsiteY0" fmla="*/ 259589 h 2512831"/>
              <a:gd name="connsiteX1" fmla="*/ 943133 w 3074211"/>
              <a:gd name="connsiteY1" fmla="*/ 57164 h 2512831"/>
              <a:gd name="connsiteX2" fmla="*/ 1983894 w 3074211"/>
              <a:gd name="connsiteY2" fmla="*/ 27716 h 2512831"/>
              <a:gd name="connsiteX3" fmla="*/ 2541892 w 3074211"/>
              <a:gd name="connsiteY3" fmla="*/ 223462 h 2512831"/>
              <a:gd name="connsiteX4" fmla="*/ 2749686 w 3074211"/>
              <a:gd name="connsiteY4" fmla="*/ 549995 h 2512831"/>
              <a:gd name="connsiteX5" fmla="*/ 2970020 w 3074211"/>
              <a:gd name="connsiteY5" fmla="*/ 946685 h 2512831"/>
              <a:gd name="connsiteX6" fmla="*/ 3070334 w 3074211"/>
              <a:gd name="connsiteY6" fmla="*/ 1507941 h 2512831"/>
              <a:gd name="connsiteX7" fmla="*/ 2993284 w 3074211"/>
              <a:gd name="connsiteY7" fmla="*/ 2512831 h 2512831"/>
              <a:gd name="connsiteX0" fmla="*/ 0 w 3074211"/>
              <a:gd name="connsiteY0" fmla="*/ 215712 h 2512831"/>
              <a:gd name="connsiteX1" fmla="*/ 1818818 w 3074211"/>
              <a:gd name="connsiteY1" fmla="*/ 678228 h 2512831"/>
              <a:gd name="connsiteX2" fmla="*/ 2993284 w 3074211"/>
              <a:gd name="connsiteY2" fmla="*/ 2512831 h 2512831"/>
              <a:gd name="connsiteX3" fmla="*/ 5485 w 3074211"/>
              <a:gd name="connsiteY3" fmla="*/ 2470268 h 2512831"/>
              <a:gd name="connsiteX4" fmla="*/ 0 w 3074211"/>
              <a:gd name="connsiteY4" fmla="*/ 215712 h 2512831"/>
              <a:gd name="connsiteX0" fmla="*/ 78375 w 3074211"/>
              <a:gd name="connsiteY0" fmla="*/ 259589 h 2512831"/>
              <a:gd name="connsiteX1" fmla="*/ 943133 w 3074211"/>
              <a:gd name="connsiteY1" fmla="*/ 57164 h 2512831"/>
              <a:gd name="connsiteX2" fmla="*/ 1983894 w 3074211"/>
              <a:gd name="connsiteY2" fmla="*/ 27716 h 2512831"/>
              <a:gd name="connsiteX3" fmla="*/ 2541892 w 3074211"/>
              <a:gd name="connsiteY3" fmla="*/ 223462 h 2512831"/>
              <a:gd name="connsiteX4" fmla="*/ 2554431 w 3074211"/>
              <a:gd name="connsiteY4" fmla="*/ 293619 h 2512831"/>
              <a:gd name="connsiteX5" fmla="*/ 2749686 w 3074211"/>
              <a:gd name="connsiteY5" fmla="*/ 549995 h 2512831"/>
              <a:gd name="connsiteX6" fmla="*/ 2970020 w 3074211"/>
              <a:gd name="connsiteY6" fmla="*/ 946685 h 2512831"/>
              <a:gd name="connsiteX7" fmla="*/ 3070334 w 3074211"/>
              <a:gd name="connsiteY7" fmla="*/ 1507941 h 2512831"/>
              <a:gd name="connsiteX8" fmla="*/ 2993284 w 3074211"/>
              <a:gd name="connsiteY8" fmla="*/ 2512831 h 2512831"/>
              <a:gd name="connsiteX0" fmla="*/ 0 w 3074211"/>
              <a:gd name="connsiteY0" fmla="*/ 217733 h 2514852"/>
              <a:gd name="connsiteX1" fmla="*/ 1818818 w 3074211"/>
              <a:gd name="connsiteY1" fmla="*/ 680249 h 2514852"/>
              <a:gd name="connsiteX2" fmla="*/ 2993284 w 3074211"/>
              <a:gd name="connsiteY2" fmla="*/ 2514852 h 2514852"/>
              <a:gd name="connsiteX3" fmla="*/ 5485 w 3074211"/>
              <a:gd name="connsiteY3" fmla="*/ 2472289 h 2514852"/>
              <a:gd name="connsiteX4" fmla="*/ 0 w 3074211"/>
              <a:gd name="connsiteY4" fmla="*/ 217733 h 2514852"/>
              <a:gd name="connsiteX0" fmla="*/ 78375 w 3074211"/>
              <a:gd name="connsiteY0" fmla="*/ 261610 h 2514852"/>
              <a:gd name="connsiteX1" fmla="*/ 943133 w 3074211"/>
              <a:gd name="connsiteY1" fmla="*/ 59185 h 2514852"/>
              <a:gd name="connsiteX2" fmla="*/ 1983894 w 3074211"/>
              <a:gd name="connsiteY2" fmla="*/ 29737 h 2514852"/>
              <a:gd name="connsiteX3" fmla="*/ 2469343 w 3074211"/>
              <a:gd name="connsiteY3" fmla="*/ 237609 h 2514852"/>
              <a:gd name="connsiteX4" fmla="*/ 2554431 w 3074211"/>
              <a:gd name="connsiteY4" fmla="*/ 295640 h 2514852"/>
              <a:gd name="connsiteX5" fmla="*/ 2749686 w 3074211"/>
              <a:gd name="connsiteY5" fmla="*/ 552016 h 2514852"/>
              <a:gd name="connsiteX6" fmla="*/ 2970020 w 3074211"/>
              <a:gd name="connsiteY6" fmla="*/ 948706 h 2514852"/>
              <a:gd name="connsiteX7" fmla="*/ 3070334 w 3074211"/>
              <a:gd name="connsiteY7" fmla="*/ 1509962 h 2514852"/>
              <a:gd name="connsiteX8" fmla="*/ 2993284 w 3074211"/>
              <a:gd name="connsiteY8" fmla="*/ 2514852 h 2514852"/>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822234 w 3074211"/>
              <a:gd name="connsiteY5" fmla="*/ 539891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822234 w 3074211"/>
              <a:gd name="connsiteY5" fmla="*/ 539891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22234 w 3076458"/>
              <a:gd name="connsiteY5" fmla="*/ 539891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626979 w 3076458"/>
              <a:gd name="connsiteY4" fmla="*/ 283515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08062 h 2505181"/>
              <a:gd name="connsiteX1" fmla="*/ 1818818 w 3076458"/>
              <a:gd name="connsiteY1" fmla="*/ 670578 h 2505181"/>
              <a:gd name="connsiteX2" fmla="*/ 2993284 w 3076458"/>
              <a:gd name="connsiteY2" fmla="*/ 2505181 h 2505181"/>
              <a:gd name="connsiteX3" fmla="*/ 5485 w 3076458"/>
              <a:gd name="connsiteY3" fmla="*/ 2462618 h 2505181"/>
              <a:gd name="connsiteX4" fmla="*/ 0 w 3076458"/>
              <a:gd name="connsiteY4" fmla="*/ 208062 h 2505181"/>
              <a:gd name="connsiteX0" fmla="*/ 78375 w 3076458"/>
              <a:gd name="connsiteY0" fmla="*/ 251939 h 2505181"/>
              <a:gd name="connsiteX1" fmla="*/ 943133 w 3076458"/>
              <a:gd name="connsiteY1" fmla="*/ 49514 h 2505181"/>
              <a:gd name="connsiteX2" fmla="*/ 1983894 w 3076458"/>
              <a:gd name="connsiteY2" fmla="*/ 20065 h 2505181"/>
              <a:gd name="connsiteX3" fmla="*/ 2384255 w 3076458"/>
              <a:gd name="connsiteY3" fmla="*/ 169907 h 2505181"/>
              <a:gd name="connsiteX4" fmla="*/ 2469343 w 3076458"/>
              <a:gd name="connsiteY4" fmla="*/ 227938 h 2505181"/>
              <a:gd name="connsiteX5" fmla="*/ 2626979 w 3076458"/>
              <a:gd name="connsiteY5" fmla="*/ 273843 h 2505181"/>
              <a:gd name="connsiteX6" fmla="*/ 2894783 w 3076458"/>
              <a:gd name="connsiteY6" fmla="*/ 518093 h 2505181"/>
              <a:gd name="connsiteX7" fmla="*/ 3030028 w 3076458"/>
              <a:gd name="connsiteY7" fmla="*/ 856752 h 2505181"/>
              <a:gd name="connsiteX8" fmla="*/ 3070334 w 3076458"/>
              <a:gd name="connsiteY8" fmla="*/ 1500291 h 2505181"/>
              <a:gd name="connsiteX9" fmla="*/ 2993284 w 3076458"/>
              <a:gd name="connsiteY9" fmla="*/ 2505181 h 2505181"/>
              <a:gd name="connsiteX0" fmla="*/ 0 w 3076458"/>
              <a:gd name="connsiteY0" fmla="*/ 208062 h 2505181"/>
              <a:gd name="connsiteX1" fmla="*/ 1818818 w 3076458"/>
              <a:gd name="connsiteY1" fmla="*/ 670578 h 2505181"/>
              <a:gd name="connsiteX2" fmla="*/ 2993284 w 3076458"/>
              <a:gd name="connsiteY2" fmla="*/ 2505181 h 2505181"/>
              <a:gd name="connsiteX3" fmla="*/ 5485 w 3076458"/>
              <a:gd name="connsiteY3" fmla="*/ 2462618 h 2505181"/>
              <a:gd name="connsiteX4" fmla="*/ 0 w 3076458"/>
              <a:gd name="connsiteY4" fmla="*/ 208062 h 2505181"/>
              <a:gd name="connsiteX0" fmla="*/ 78375 w 3076458"/>
              <a:gd name="connsiteY0" fmla="*/ 251939 h 2505181"/>
              <a:gd name="connsiteX1" fmla="*/ 943133 w 3076458"/>
              <a:gd name="connsiteY1" fmla="*/ 49514 h 2505181"/>
              <a:gd name="connsiteX2" fmla="*/ 1983894 w 3076458"/>
              <a:gd name="connsiteY2" fmla="*/ 20065 h 2505181"/>
              <a:gd name="connsiteX3" fmla="*/ 2384255 w 3076458"/>
              <a:gd name="connsiteY3" fmla="*/ 169907 h 2505181"/>
              <a:gd name="connsiteX4" fmla="*/ 2456803 w 3076458"/>
              <a:gd name="connsiteY4" fmla="*/ 157781 h 2505181"/>
              <a:gd name="connsiteX5" fmla="*/ 2626979 w 3076458"/>
              <a:gd name="connsiteY5" fmla="*/ 273843 h 2505181"/>
              <a:gd name="connsiteX6" fmla="*/ 2894783 w 3076458"/>
              <a:gd name="connsiteY6" fmla="*/ 518093 h 2505181"/>
              <a:gd name="connsiteX7" fmla="*/ 3030028 w 3076458"/>
              <a:gd name="connsiteY7" fmla="*/ 856752 h 2505181"/>
              <a:gd name="connsiteX8" fmla="*/ 3070334 w 3076458"/>
              <a:gd name="connsiteY8" fmla="*/ 1500291 h 2505181"/>
              <a:gd name="connsiteX9" fmla="*/ 2993284 w 3076458"/>
              <a:gd name="connsiteY9" fmla="*/ 2505181 h 2505181"/>
              <a:gd name="connsiteX0" fmla="*/ 0 w 3076458"/>
              <a:gd name="connsiteY0" fmla="*/ 197194 h 2494313"/>
              <a:gd name="connsiteX1" fmla="*/ 1818818 w 3076458"/>
              <a:gd name="connsiteY1" fmla="*/ 659710 h 2494313"/>
              <a:gd name="connsiteX2" fmla="*/ 2993284 w 3076458"/>
              <a:gd name="connsiteY2" fmla="*/ 2494313 h 2494313"/>
              <a:gd name="connsiteX3" fmla="*/ 5485 w 3076458"/>
              <a:gd name="connsiteY3" fmla="*/ 2451750 h 2494313"/>
              <a:gd name="connsiteX4" fmla="*/ 0 w 3076458"/>
              <a:gd name="connsiteY4" fmla="*/ 197194 h 2494313"/>
              <a:gd name="connsiteX0" fmla="*/ 78375 w 3076458"/>
              <a:gd name="connsiteY0" fmla="*/ 241071 h 2494313"/>
              <a:gd name="connsiteX1" fmla="*/ 943133 w 3076458"/>
              <a:gd name="connsiteY1" fmla="*/ 38646 h 2494313"/>
              <a:gd name="connsiteX2" fmla="*/ 1983894 w 3076458"/>
              <a:gd name="connsiteY2" fmla="*/ 9197 h 2494313"/>
              <a:gd name="connsiteX3" fmla="*/ 2371715 w 3076458"/>
              <a:gd name="connsiteY3" fmla="*/ 88881 h 2494313"/>
              <a:gd name="connsiteX4" fmla="*/ 2456803 w 3076458"/>
              <a:gd name="connsiteY4" fmla="*/ 146913 h 2494313"/>
              <a:gd name="connsiteX5" fmla="*/ 2626979 w 3076458"/>
              <a:gd name="connsiteY5" fmla="*/ 262975 h 2494313"/>
              <a:gd name="connsiteX6" fmla="*/ 2894783 w 3076458"/>
              <a:gd name="connsiteY6" fmla="*/ 507225 h 2494313"/>
              <a:gd name="connsiteX7" fmla="*/ 3030028 w 3076458"/>
              <a:gd name="connsiteY7" fmla="*/ 845884 h 2494313"/>
              <a:gd name="connsiteX8" fmla="*/ 3070334 w 3076458"/>
              <a:gd name="connsiteY8" fmla="*/ 1489423 h 2494313"/>
              <a:gd name="connsiteX9" fmla="*/ 2993284 w 3076458"/>
              <a:gd name="connsiteY9" fmla="*/ 2494313 h 2494313"/>
              <a:gd name="connsiteX0" fmla="*/ 0 w 3096743"/>
              <a:gd name="connsiteY0" fmla="*/ 197194 h 2494313"/>
              <a:gd name="connsiteX1" fmla="*/ 1818818 w 3096743"/>
              <a:gd name="connsiteY1" fmla="*/ 659710 h 2494313"/>
              <a:gd name="connsiteX2" fmla="*/ 2993284 w 3096743"/>
              <a:gd name="connsiteY2" fmla="*/ 2494313 h 2494313"/>
              <a:gd name="connsiteX3" fmla="*/ 5485 w 3096743"/>
              <a:gd name="connsiteY3" fmla="*/ 2451750 h 2494313"/>
              <a:gd name="connsiteX4" fmla="*/ 0 w 3096743"/>
              <a:gd name="connsiteY4" fmla="*/ 197194 h 2494313"/>
              <a:gd name="connsiteX0" fmla="*/ 78375 w 3096743"/>
              <a:gd name="connsiteY0" fmla="*/ 241071 h 2494313"/>
              <a:gd name="connsiteX1" fmla="*/ 943133 w 3096743"/>
              <a:gd name="connsiteY1" fmla="*/ 38646 h 2494313"/>
              <a:gd name="connsiteX2" fmla="*/ 1983894 w 3096743"/>
              <a:gd name="connsiteY2" fmla="*/ 9197 h 2494313"/>
              <a:gd name="connsiteX3" fmla="*/ 2371715 w 3096743"/>
              <a:gd name="connsiteY3" fmla="*/ 88881 h 2494313"/>
              <a:gd name="connsiteX4" fmla="*/ 2456803 w 3096743"/>
              <a:gd name="connsiteY4" fmla="*/ 146913 h 2494313"/>
              <a:gd name="connsiteX5" fmla="*/ 2626979 w 3096743"/>
              <a:gd name="connsiteY5" fmla="*/ 262975 h 2494313"/>
              <a:gd name="connsiteX6" fmla="*/ 2894783 w 3096743"/>
              <a:gd name="connsiteY6" fmla="*/ 507225 h 2494313"/>
              <a:gd name="connsiteX7" fmla="*/ 3030028 w 3096743"/>
              <a:gd name="connsiteY7" fmla="*/ 845884 h 2494313"/>
              <a:gd name="connsiteX8" fmla="*/ 3070334 w 3096743"/>
              <a:gd name="connsiteY8" fmla="*/ 1489423 h 2494313"/>
              <a:gd name="connsiteX9" fmla="*/ 3083901 w 3096743"/>
              <a:gd name="connsiteY9" fmla="*/ 2131804 h 2494313"/>
              <a:gd name="connsiteX10" fmla="*/ 2993284 w 3096743"/>
              <a:gd name="connsiteY10" fmla="*/ 2494313 h 2494313"/>
              <a:gd name="connsiteX0" fmla="*/ 0 w 3139498"/>
              <a:gd name="connsiteY0" fmla="*/ 197194 h 2494313"/>
              <a:gd name="connsiteX1" fmla="*/ 1818818 w 3139498"/>
              <a:gd name="connsiteY1" fmla="*/ 659710 h 2494313"/>
              <a:gd name="connsiteX2" fmla="*/ 2993284 w 3139498"/>
              <a:gd name="connsiteY2" fmla="*/ 2494313 h 2494313"/>
              <a:gd name="connsiteX3" fmla="*/ 5485 w 3139498"/>
              <a:gd name="connsiteY3" fmla="*/ 2451750 h 2494313"/>
              <a:gd name="connsiteX4" fmla="*/ 0 w 3139498"/>
              <a:gd name="connsiteY4" fmla="*/ 197194 h 2494313"/>
              <a:gd name="connsiteX0" fmla="*/ 78375 w 3139498"/>
              <a:gd name="connsiteY0" fmla="*/ 241071 h 2494313"/>
              <a:gd name="connsiteX1" fmla="*/ 943133 w 3139498"/>
              <a:gd name="connsiteY1" fmla="*/ 38646 h 2494313"/>
              <a:gd name="connsiteX2" fmla="*/ 1983894 w 3139498"/>
              <a:gd name="connsiteY2" fmla="*/ 9197 h 2494313"/>
              <a:gd name="connsiteX3" fmla="*/ 2371715 w 3139498"/>
              <a:gd name="connsiteY3" fmla="*/ 88881 h 2494313"/>
              <a:gd name="connsiteX4" fmla="*/ 2456803 w 3139498"/>
              <a:gd name="connsiteY4" fmla="*/ 146913 h 2494313"/>
              <a:gd name="connsiteX5" fmla="*/ 2626979 w 3139498"/>
              <a:gd name="connsiteY5" fmla="*/ 262975 h 2494313"/>
              <a:gd name="connsiteX6" fmla="*/ 2894783 w 3139498"/>
              <a:gd name="connsiteY6" fmla="*/ 507225 h 2494313"/>
              <a:gd name="connsiteX7" fmla="*/ 3030028 w 3139498"/>
              <a:gd name="connsiteY7" fmla="*/ 845884 h 2494313"/>
              <a:gd name="connsiteX8" fmla="*/ 3070334 w 3139498"/>
              <a:gd name="connsiteY8" fmla="*/ 1489423 h 2494313"/>
              <a:gd name="connsiteX9" fmla="*/ 3083901 w 3139498"/>
              <a:gd name="connsiteY9" fmla="*/ 2131804 h 2494313"/>
              <a:gd name="connsiteX10" fmla="*/ 3134057 w 3139498"/>
              <a:gd name="connsiteY10" fmla="*/ 2412432 h 2494313"/>
              <a:gd name="connsiteX0" fmla="*/ 0 w 3167069"/>
              <a:gd name="connsiteY0" fmla="*/ 197194 h 2494313"/>
              <a:gd name="connsiteX1" fmla="*/ 1818818 w 3167069"/>
              <a:gd name="connsiteY1" fmla="*/ 659710 h 2494313"/>
              <a:gd name="connsiteX2" fmla="*/ 2993284 w 3167069"/>
              <a:gd name="connsiteY2" fmla="*/ 2494313 h 2494313"/>
              <a:gd name="connsiteX3" fmla="*/ 5485 w 3167069"/>
              <a:gd name="connsiteY3" fmla="*/ 2451750 h 2494313"/>
              <a:gd name="connsiteX4" fmla="*/ 0 w 3167069"/>
              <a:gd name="connsiteY4" fmla="*/ 197194 h 2494313"/>
              <a:gd name="connsiteX0" fmla="*/ 78375 w 3167069"/>
              <a:gd name="connsiteY0" fmla="*/ 241071 h 2494313"/>
              <a:gd name="connsiteX1" fmla="*/ 943133 w 3167069"/>
              <a:gd name="connsiteY1" fmla="*/ 38646 h 2494313"/>
              <a:gd name="connsiteX2" fmla="*/ 1983894 w 3167069"/>
              <a:gd name="connsiteY2" fmla="*/ 9197 h 2494313"/>
              <a:gd name="connsiteX3" fmla="*/ 2371715 w 3167069"/>
              <a:gd name="connsiteY3" fmla="*/ 88881 h 2494313"/>
              <a:gd name="connsiteX4" fmla="*/ 2456803 w 3167069"/>
              <a:gd name="connsiteY4" fmla="*/ 146913 h 2494313"/>
              <a:gd name="connsiteX5" fmla="*/ 2626979 w 3167069"/>
              <a:gd name="connsiteY5" fmla="*/ 262975 h 2494313"/>
              <a:gd name="connsiteX6" fmla="*/ 2894783 w 3167069"/>
              <a:gd name="connsiteY6" fmla="*/ 507225 h 2494313"/>
              <a:gd name="connsiteX7" fmla="*/ 3030028 w 3167069"/>
              <a:gd name="connsiteY7" fmla="*/ 845884 h 2494313"/>
              <a:gd name="connsiteX8" fmla="*/ 3070334 w 3167069"/>
              <a:gd name="connsiteY8" fmla="*/ 1489423 h 2494313"/>
              <a:gd name="connsiteX9" fmla="*/ 3156449 w 3167069"/>
              <a:gd name="connsiteY9" fmla="*/ 2119679 h 2494313"/>
              <a:gd name="connsiteX10" fmla="*/ 3134057 w 3167069"/>
              <a:gd name="connsiteY10" fmla="*/ 2412432 h 2494313"/>
              <a:gd name="connsiteX0" fmla="*/ 0 w 3159435"/>
              <a:gd name="connsiteY0" fmla="*/ 197194 h 2494313"/>
              <a:gd name="connsiteX1" fmla="*/ 1818818 w 3159435"/>
              <a:gd name="connsiteY1" fmla="*/ 659710 h 2494313"/>
              <a:gd name="connsiteX2" fmla="*/ 2993284 w 3159435"/>
              <a:gd name="connsiteY2" fmla="*/ 2494313 h 2494313"/>
              <a:gd name="connsiteX3" fmla="*/ 5485 w 3159435"/>
              <a:gd name="connsiteY3" fmla="*/ 2451750 h 2494313"/>
              <a:gd name="connsiteX4" fmla="*/ 0 w 3159435"/>
              <a:gd name="connsiteY4" fmla="*/ 197194 h 2494313"/>
              <a:gd name="connsiteX0" fmla="*/ 78375 w 3159435"/>
              <a:gd name="connsiteY0" fmla="*/ 241071 h 2494313"/>
              <a:gd name="connsiteX1" fmla="*/ 943133 w 3159435"/>
              <a:gd name="connsiteY1" fmla="*/ 38646 h 2494313"/>
              <a:gd name="connsiteX2" fmla="*/ 1983894 w 3159435"/>
              <a:gd name="connsiteY2" fmla="*/ 9197 h 2494313"/>
              <a:gd name="connsiteX3" fmla="*/ 2371715 w 3159435"/>
              <a:gd name="connsiteY3" fmla="*/ 88881 h 2494313"/>
              <a:gd name="connsiteX4" fmla="*/ 2456803 w 3159435"/>
              <a:gd name="connsiteY4" fmla="*/ 146913 h 2494313"/>
              <a:gd name="connsiteX5" fmla="*/ 2626979 w 3159435"/>
              <a:gd name="connsiteY5" fmla="*/ 262975 h 2494313"/>
              <a:gd name="connsiteX6" fmla="*/ 2894783 w 3159435"/>
              <a:gd name="connsiteY6" fmla="*/ 507225 h 2494313"/>
              <a:gd name="connsiteX7" fmla="*/ 3030028 w 3159435"/>
              <a:gd name="connsiteY7" fmla="*/ 845884 h 2494313"/>
              <a:gd name="connsiteX8" fmla="*/ 3116143 w 3159435"/>
              <a:gd name="connsiteY8" fmla="*/ 1476139 h 2494313"/>
              <a:gd name="connsiteX9" fmla="*/ 3156449 w 3159435"/>
              <a:gd name="connsiteY9" fmla="*/ 2119679 h 2494313"/>
              <a:gd name="connsiteX10" fmla="*/ 3134057 w 315943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103603 w 3161525"/>
              <a:gd name="connsiteY8" fmla="*/ 1405982 h 2494313"/>
              <a:gd name="connsiteX9" fmla="*/ 3156449 w 3161525"/>
              <a:gd name="connsiteY9" fmla="*/ 2119679 h 2494313"/>
              <a:gd name="connsiteX10" fmla="*/ 3134057 w 316152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065986 w 3161525"/>
              <a:gd name="connsiteY8" fmla="*/ 1195512 h 2494313"/>
              <a:gd name="connsiteX9" fmla="*/ 3103603 w 3161525"/>
              <a:gd name="connsiteY9" fmla="*/ 1405982 h 2494313"/>
              <a:gd name="connsiteX10" fmla="*/ 3156449 w 3161525"/>
              <a:gd name="connsiteY10" fmla="*/ 2119679 h 2494313"/>
              <a:gd name="connsiteX11" fmla="*/ 3134057 w 3161525"/>
              <a:gd name="connsiteY11"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065986 w 3161525"/>
              <a:gd name="connsiteY8" fmla="*/ 1195512 h 2494313"/>
              <a:gd name="connsiteX9" fmla="*/ 3156449 w 3161525"/>
              <a:gd name="connsiteY9" fmla="*/ 2119679 h 2494313"/>
              <a:gd name="connsiteX10" fmla="*/ 3134057 w 316152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138534 w 3161525"/>
              <a:gd name="connsiteY8" fmla="*/ 1183386 h 2494313"/>
              <a:gd name="connsiteX9" fmla="*/ 3156449 w 3161525"/>
              <a:gd name="connsiteY9" fmla="*/ 2119679 h 2494313"/>
              <a:gd name="connsiteX10" fmla="*/ 3134057 w 316152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138534 w 3161525"/>
              <a:gd name="connsiteY7" fmla="*/ 1183386 h 2494313"/>
              <a:gd name="connsiteX8" fmla="*/ 3156449 w 3161525"/>
              <a:gd name="connsiteY8" fmla="*/ 2119679 h 2494313"/>
              <a:gd name="connsiteX9" fmla="*/ 3134057 w 3161525"/>
              <a:gd name="connsiteY9"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626979 w 3161525"/>
              <a:gd name="connsiteY4" fmla="*/ 262975 h 2494313"/>
              <a:gd name="connsiteX5" fmla="*/ 2894783 w 3161525"/>
              <a:gd name="connsiteY5" fmla="*/ 507225 h 2494313"/>
              <a:gd name="connsiteX6" fmla="*/ 3138534 w 3161525"/>
              <a:gd name="connsiteY6" fmla="*/ 1183386 h 2494313"/>
              <a:gd name="connsiteX7" fmla="*/ 3156449 w 3161525"/>
              <a:gd name="connsiteY7" fmla="*/ 2119679 h 2494313"/>
              <a:gd name="connsiteX8" fmla="*/ 3134057 w 3161525"/>
              <a:gd name="connsiteY8" fmla="*/ 2412432 h 2494313"/>
              <a:gd name="connsiteX0" fmla="*/ 0 w 3161525"/>
              <a:gd name="connsiteY0" fmla="*/ 183913 h 2481032"/>
              <a:gd name="connsiteX1" fmla="*/ 1818818 w 3161525"/>
              <a:gd name="connsiteY1" fmla="*/ 646429 h 2481032"/>
              <a:gd name="connsiteX2" fmla="*/ 2993284 w 3161525"/>
              <a:gd name="connsiteY2" fmla="*/ 2481032 h 2481032"/>
              <a:gd name="connsiteX3" fmla="*/ 5485 w 3161525"/>
              <a:gd name="connsiteY3" fmla="*/ 2438469 h 2481032"/>
              <a:gd name="connsiteX4" fmla="*/ 0 w 3161525"/>
              <a:gd name="connsiteY4" fmla="*/ 183913 h 2481032"/>
              <a:gd name="connsiteX0" fmla="*/ 78375 w 3161525"/>
              <a:gd name="connsiteY0" fmla="*/ 227790 h 2481032"/>
              <a:gd name="connsiteX1" fmla="*/ 943133 w 3161525"/>
              <a:gd name="connsiteY1" fmla="*/ 25365 h 2481032"/>
              <a:gd name="connsiteX2" fmla="*/ 2371715 w 3161525"/>
              <a:gd name="connsiteY2" fmla="*/ 75600 h 2481032"/>
              <a:gd name="connsiteX3" fmla="*/ 2626979 w 3161525"/>
              <a:gd name="connsiteY3" fmla="*/ 249694 h 2481032"/>
              <a:gd name="connsiteX4" fmla="*/ 2894783 w 3161525"/>
              <a:gd name="connsiteY4" fmla="*/ 493944 h 2481032"/>
              <a:gd name="connsiteX5" fmla="*/ 3138534 w 3161525"/>
              <a:gd name="connsiteY5" fmla="*/ 1170105 h 2481032"/>
              <a:gd name="connsiteX6" fmla="*/ 3156449 w 3161525"/>
              <a:gd name="connsiteY6" fmla="*/ 2106398 h 2481032"/>
              <a:gd name="connsiteX7" fmla="*/ 3134057 w 3161525"/>
              <a:gd name="connsiteY7" fmla="*/ 2399151 h 2481032"/>
              <a:gd name="connsiteX0" fmla="*/ 0 w 3161525"/>
              <a:gd name="connsiteY0" fmla="*/ 231305 h 2528424"/>
              <a:gd name="connsiteX1" fmla="*/ 1818818 w 3161525"/>
              <a:gd name="connsiteY1" fmla="*/ 693821 h 2528424"/>
              <a:gd name="connsiteX2" fmla="*/ 2993284 w 3161525"/>
              <a:gd name="connsiteY2" fmla="*/ 2528424 h 2528424"/>
              <a:gd name="connsiteX3" fmla="*/ 5485 w 3161525"/>
              <a:gd name="connsiteY3" fmla="*/ 2485861 h 2528424"/>
              <a:gd name="connsiteX4" fmla="*/ 0 w 3161525"/>
              <a:gd name="connsiteY4" fmla="*/ 231305 h 2528424"/>
              <a:gd name="connsiteX0" fmla="*/ 78375 w 3161525"/>
              <a:gd name="connsiteY0" fmla="*/ 275182 h 2528424"/>
              <a:gd name="connsiteX1" fmla="*/ 943133 w 3161525"/>
              <a:gd name="connsiteY1" fmla="*/ 72757 h 2528424"/>
              <a:gd name="connsiteX2" fmla="*/ 1726969 w 3161525"/>
              <a:gd name="connsiteY2" fmla="*/ 8372 h 2528424"/>
              <a:gd name="connsiteX3" fmla="*/ 2371715 w 3161525"/>
              <a:gd name="connsiteY3" fmla="*/ 122992 h 2528424"/>
              <a:gd name="connsiteX4" fmla="*/ 2626979 w 3161525"/>
              <a:gd name="connsiteY4" fmla="*/ 297086 h 2528424"/>
              <a:gd name="connsiteX5" fmla="*/ 2894783 w 3161525"/>
              <a:gd name="connsiteY5" fmla="*/ 541336 h 2528424"/>
              <a:gd name="connsiteX6" fmla="*/ 3138534 w 3161525"/>
              <a:gd name="connsiteY6" fmla="*/ 1217497 h 2528424"/>
              <a:gd name="connsiteX7" fmla="*/ 3156449 w 3161525"/>
              <a:gd name="connsiteY7" fmla="*/ 2153790 h 2528424"/>
              <a:gd name="connsiteX8" fmla="*/ 3134057 w 3161525"/>
              <a:gd name="connsiteY8" fmla="*/ 2446543 h 2528424"/>
              <a:gd name="connsiteX0" fmla="*/ 0 w 3212046"/>
              <a:gd name="connsiteY0" fmla="*/ 231305 h 2528424"/>
              <a:gd name="connsiteX1" fmla="*/ 1818818 w 3212046"/>
              <a:gd name="connsiteY1" fmla="*/ 693821 h 2528424"/>
              <a:gd name="connsiteX2" fmla="*/ 2993284 w 3212046"/>
              <a:gd name="connsiteY2" fmla="*/ 2528424 h 2528424"/>
              <a:gd name="connsiteX3" fmla="*/ 5485 w 3212046"/>
              <a:gd name="connsiteY3" fmla="*/ 2485861 h 2528424"/>
              <a:gd name="connsiteX4" fmla="*/ 0 w 3212046"/>
              <a:gd name="connsiteY4" fmla="*/ 231305 h 2528424"/>
              <a:gd name="connsiteX0" fmla="*/ 78375 w 3212046"/>
              <a:gd name="connsiteY0" fmla="*/ 275182 h 2528424"/>
              <a:gd name="connsiteX1" fmla="*/ 943133 w 3212046"/>
              <a:gd name="connsiteY1" fmla="*/ 72757 h 2528424"/>
              <a:gd name="connsiteX2" fmla="*/ 1726969 w 3212046"/>
              <a:gd name="connsiteY2" fmla="*/ 8372 h 2528424"/>
              <a:gd name="connsiteX3" fmla="*/ 2371715 w 3212046"/>
              <a:gd name="connsiteY3" fmla="*/ 122992 h 2528424"/>
              <a:gd name="connsiteX4" fmla="*/ 2626979 w 3212046"/>
              <a:gd name="connsiteY4" fmla="*/ 297086 h 2528424"/>
              <a:gd name="connsiteX5" fmla="*/ 2894783 w 3212046"/>
              <a:gd name="connsiteY5" fmla="*/ 541336 h 2528424"/>
              <a:gd name="connsiteX6" fmla="*/ 3138534 w 3212046"/>
              <a:gd name="connsiteY6" fmla="*/ 1217497 h 2528424"/>
              <a:gd name="connsiteX7" fmla="*/ 3156449 w 3212046"/>
              <a:gd name="connsiteY7" fmla="*/ 2153790 h 2528424"/>
              <a:gd name="connsiteX8" fmla="*/ 3206605 w 3212046"/>
              <a:gd name="connsiteY8"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626979 w 3234072"/>
              <a:gd name="connsiteY4" fmla="*/ 297086 h 2528424"/>
              <a:gd name="connsiteX5" fmla="*/ 2894783 w 3234072"/>
              <a:gd name="connsiteY5" fmla="*/ 541336 h 2528424"/>
              <a:gd name="connsiteX6" fmla="*/ 3138534 w 3234072"/>
              <a:gd name="connsiteY6" fmla="*/ 1217497 h 2528424"/>
              <a:gd name="connsiteX7" fmla="*/ 3228996 w 3234072"/>
              <a:gd name="connsiteY7" fmla="*/ 2141663 h 2528424"/>
              <a:gd name="connsiteX8" fmla="*/ 3206605 w 3234072"/>
              <a:gd name="connsiteY8"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626979 w 3234072"/>
              <a:gd name="connsiteY4" fmla="*/ 297086 h 2528424"/>
              <a:gd name="connsiteX5" fmla="*/ 2894783 w 3234072"/>
              <a:gd name="connsiteY5" fmla="*/ 541336 h 2528424"/>
              <a:gd name="connsiteX6" fmla="*/ 3138534 w 3234072"/>
              <a:gd name="connsiteY6" fmla="*/ 1217497 h 2528424"/>
              <a:gd name="connsiteX7" fmla="*/ 3213770 w 3234072"/>
              <a:gd name="connsiteY7" fmla="*/ 1638439 h 2528424"/>
              <a:gd name="connsiteX8" fmla="*/ 3228996 w 3234072"/>
              <a:gd name="connsiteY8" fmla="*/ 2141663 h 2528424"/>
              <a:gd name="connsiteX9" fmla="*/ 3206605 w 3234072"/>
              <a:gd name="connsiteY9"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626979 w 3234072"/>
              <a:gd name="connsiteY4" fmla="*/ 297086 h 2528424"/>
              <a:gd name="connsiteX5" fmla="*/ 2795495 w 3234072"/>
              <a:gd name="connsiteY5" fmla="*/ 552305 h 2528424"/>
              <a:gd name="connsiteX6" fmla="*/ 3138534 w 3234072"/>
              <a:gd name="connsiteY6" fmla="*/ 1217497 h 2528424"/>
              <a:gd name="connsiteX7" fmla="*/ 3213770 w 3234072"/>
              <a:gd name="connsiteY7" fmla="*/ 1638439 h 2528424"/>
              <a:gd name="connsiteX8" fmla="*/ 3228996 w 3234072"/>
              <a:gd name="connsiteY8" fmla="*/ 2141663 h 2528424"/>
              <a:gd name="connsiteX9" fmla="*/ 3206605 w 3234072"/>
              <a:gd name="connsiteY9"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540231 w 3234072"/>
              <a:gd name="connsiteY4" fmla="*/ 378212 h 2528424"/>
              <a:gd name="connsiteX5" fmla="*/ 2795495 w 3234072"/>
              <a:gd name="connsiteY5" fmla="*/ 552305 h 2528424"/>
              <a:gd name="connsiteX6" fmla="*/ 3138534 w 3234072"/>
              <a:gd name="connsiteY6" fmla="*/ 1217497 h 2528424"/>
              <a:gd name="connsiteX7" fmla="*/ 3213770 w 3234072"/>
              <a:gd name="connsiteY7" fmla="*/ 1638439 h 2528424"/>
              <a:gd name="connsiteX8" fmla="*/ 3228996 w 3234072"/>
              <a:gd name="connsiteY8" fmla="*/ 2141663 h 2528424"/>
              <a:gd name="connsiteX9" fmla="*/ 3206605 w 3234072"/>
              <a:gd name="connsiteY9" fmla="*/ 2434418 h 2528424"/>
              <a:gd name="connsiteX0" fmla="*/ 0 w 3234072"/>
              <a:gd name="connsiteY0" fmla="*/ 244827 h 2541946"/>
              <a:gd name="connsiteX1" fmla="*/ 1818818 w 3234072"/>
              <a:gd name="connsiteY1" fmla="*/ 707343 h 2541946"/>
              <a:gd name="connsiteX2" fmla="*/ 2993284 w 3234072"/>
              <a:gd name="connsiteY2" fmla="*/ 2541946 h 2541946"/>
              <a:gd name="connsiteX3" fmla="*/ 5485 w 3234072"/>
              <a:gd name="connsiteY3" fmla="*/ 2499383 h 2541946"/>
              <a:gd name="connsiteX4" fmla="*/ 0 w 3234072"/>
              <a:gd name="connsiteY4" fmla="*/ 244827 h 2541946"/>
              <a:gd name="connsiteX0" fmla="*/ 78375 w 3234072"/>
              <a:gd name="connsiteY0" fmla="*/ 288704 h 2541946"/>
              <a:gd name="connsiteX1" fmla="*/ 943133 w 3234072"/>
              <a:gd name="connsiteY1" fmla="*/ 86279 h 2541946"/>
              <a:gd name="connsiteX2" fmla="*/ 1726969 w 3234072"/>
              <a:gd name="connsiteY2" fmla="*/ 21894 h 2541946"/>
              <a:gd name="connsiteX3" fmla="*/ 2284967 w 3234072"/>
              <a:gd name="connsiteY3" fmla="*/ 217641 h 2541946"/>
              <a:gd name="connsiteX4" fmla="*/ 2540231 w 3234072"/>
              <a:gd name="connsiteY4" fmla="*/ 391734 h 2541946"/>
              <a:gd name="connsiteX5" fmla="*/ 2795495 w 3234072"/>
              <a:gd name="connsiteY5" fmla="*/ 565827 h 2541946"/>
              <a:gd name="connsiteX6" fmla="*/ 3138534 w 3234072"/>
              <a:gd name="connsiteY6" fmla="*/ 1231019 h 2541946"/>
              <a:gd name="connsiteX7" fmla="*/ 3213770 w 3234072"/>
              <a:gd name="connsiteY7" fmla="*/ 1651961 h 2541946"/>
              <a:gd name="connsiteX8" fmla="*/ 3228996 w 3234072"/>
              <a:gd name="connsiteY8" fmla="*/ 2155185 h 2541946"/>
              <a:gd name="connsiteX9" fmla="*/ 3206605 w 3234072"/>
              <a:gd name="connsiteY9" fmla="*/ 2447940 h 2541946"/>
              <a:gd name="connsiteX0" fmla="*/ 0 w 3234072"/>
              <a:gd name="connsiteY0" fmla="*/ 244827 h 2541946"/>
              <a:gd name="connsiteX1" fmla="*/ 1818818 w 3234072"/>
              <a:gd name="connsiteY1" fmla="*/ 707343 h 2541946"/>
              <a:gd name="connsiteX2" fmla="*/ 2993284 w 3234072"/>
              <a:gd name="connsiteY2" fmla="*/ 2541946 h 2541946"/>
              <a:gd name="connsiteX3" fmla="*/ 5485 w 3234072"/>
              <a:gd name="connsiteY3" fmla="*/ 2499383 h 2541946"/>
              <a:gd name="connsiteX4" fmla="*/ 0 w 3234072"/>
              <a:gd name="connsiteY4" fmla="*/ 244827 h 2541946"/>
              <a:gd name="connsiteX0" fmla="*/ 78375 w 3234072"/>
              <a:gd name="connsiteY0" fmla="*/ 288704 h 2541946"/>
              <a:gd name="connsiteX1" fmla="*/ 943133 w 3234072"/>
              <a:gd name="connsiteY1" fmla="*/ 86279 h 2541946"/>
              <a:gd name="connsiteX2" fmla="*/ 1726969 w 3234072"/>
              <a:gd name="connsiteY2" fmla="*/ 21894 h 2541946"/>
              <a:gd name="connsiteX3" fmla="*/ 2284967 w 3234072"/>
              <a:gd name="connsiteY3" fmla="*/ 217641 h 2541946"/>
              <a:gd name="connsiteX4" fmla="*/ 2527691 w 3234072"/>
              <a:gd name="connsiteY4" fmla="*/ 321577 h 2541946"/>
              <a:gd name="connsiteX5" fmla="*/ 2795495 w 3234072"/>
              <a:gd name="connsiteY5" fmla="*/ 565827 h 2541946"/>
              <a:gd name="connsiteX6" fmla="*/ 3138534 w 3234072"/>
              <a:gd name="connsiteY6" fmla="*/ 1231019 h 2541946"/>
              <a:gd name="connsiteX7" fmla="*/ 3213770 w 3234072"/>
              <a:gd name="connsiteY7" fmla="*/ 1651961 h 2541946"/>
              <a:gd name="connsiteX8" fmla="*/ 3228996 w 3234072"/>
              <a:gd name="connsiteY8" fmla="*/ 2155185 h 2541946"/>
              <a:gd name="connsiteX9" fmla="*/ 3206605 w 3234072"/>
              <a:gd name="connsiteY9" fmla="*/ 2447940 h 2541946"/>
              <a:gd name="connsiteX0" fmla="*/ 0 w 3234072"/>
              <a:gd name="connsiteY0" fmla="*/ 244827 h 2541946"/>
              <a:gd name="connsiteX1" fmla="*/ 1818818 w 3234072"/>
              <a:gd name="connsiteY1" fmla="*/ 707343 h 2541946"/>
              <a:gd name="connsiteX2" fmla="*/ 2993284 w 3234072"/>
              <a:gd name="connsiteY2" fmla="*/ 2541946 h 2541946"/>
              <a:gd name="connsiteX3" fmla="*/ 5485 w 3234072"/>
              <a:gd name="connsiteY3" fmla="*/ 2499383 h 2541946"/>
              <a:gd name="connsiteX4" fmla="*/ 0 w 3234072"/>
              <a:gd name="connsiteY4" fmla="*/ 244827 h 2541946"/>
              <a:gd name="connsiteX0" fmla="*/ 78375 w 3234072"/>
              <a:gd name="connsiteY0" fmla="*/ 288704 h 2541946"/>
              <a:gd name="connsiteX1" fmla="*/ 943133 w 3234072"/>
              <a:gd name="connsiteY1" fmla="*/ 86279 h 2541946"/>
              <a:gd name="connsiteX2" fmla="*/ 1726969 w 3234072"/>
              <a:gd name="connsiteY2" fmla="*/ 21894 h 2541946"/>
              <a:gd name="connsiteX3" fmla="*/ 2284967 w 3234072"/>
              <a:gd name="connsiteY3" fmla="*/ 217641 h 2541946"/>
              <a:gd name="connsiteX4" fmla="*/ 2527691 w 3234072"/>
              <a:gd name="connsiteY4" fmla="*/ 321577 h 2541946"/>
              <a:gd name="connsiteX5" fmla="*/ 2795495 w 3234072"/>
              <a:gd name="connsiteY5" fmla="*/ 565827 h 2541946"/>
              <a:gd name="connsiteX6" fmla="*/ 3138534 w 3234072"/>
              <a:gd name="connsiteY6" fmla="*/ 1231019 h 2541946"/>
              <a:gd name="connsiteX7" fmla="*/ 3213770 w 3234072"/>
              <a:gd name="connsiteY7" fmla="*/ 1651961 h 2541946"/>
              <a:gd name="connsiteX8" fmla="*/ 3228996 w 3234072"/>
              <a:gd name="connsiteY8" fmla="*/ 2155185 h 2541946"/>
              <a:gd name="connsiteX9" fmla="*/ 3206605 w 3234072"/>
              <a:gd name="connsiteY9" fmla="*/ 2447940 h 2541946"/>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95495 w 3234072"/>
              <a:gd name="connsiteY5" fmla="*/ 554134 h 2530253"/>
              <a:gd name="connsiteX6" fmla="*/ 3138534 w 3234072"/>
              <a:gd name="connsiteY6" fmla="*/ 1219326 h 2530253"/>
              <a:gd name="connsiteX7" fmla="*/ 3213770 w 3234072"/>
              <a:gd name="connsiteY7" fmla="*/ 1640268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95495 w 3234072"/>
              <a:gd name="connsiteY5" fmla="*/ 554134 h 2530253"/>
              <a:gd name="connsiteX6" fmla="*/ 3138534 w 3234072"/>
              <a:gd name="connsiteY6" fmla="*/ 1219326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95495 w 3234072"/>
              <a:gd name="connsiteY5" fmla="*/ 554134 h 2530253"/>
              <a:gd name="connsiteX6" fmla="*/ 3053446 w 3234072"/>
              <a:gd name="connsiteY6" fmla="*/ 1161295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22946 w 3234072"/>
              <a:gd name="connsiteY5" fmla="*/ 566259 h 2530253"/>
              <a:gd name="connsiteX6" fmla="*/ 3053446 w 3234072"/>
              <a:gd name="connsiteY6" fmla="*/ 1161295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455143 w 3234072"/>
              <a:gd name="connsiteY4" fmla="*/ 322010 h 2530253"/>
              <a:gd name="connsiteX5" fmla="*/ 2722946 w 3234072"/>
              <a:gd name="connsiteY5" fmla="*/ 566259 h 2530253"/>
              <a:gd name="connsiteX6" fmla="*/ 3053446 w 3234072"/>
              <a:gd name="connsiteY6" fmla="*/ 1161295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5155 h 2532274"/>
              <a:gd name="connsiteX1" fmla="*/ 1818818 w 3234072"/>
              <a:gd name="connsiteY1" fmla="*/ 697671 h 2532274"/>
              <a:gd name="connsiteX2" fmla="*/ 2993284 w 3234072"/>
              <a:gd name="connsiteY2" fmla="*/ 2532274 h 2532274"/>
              <a:gd name="connsiteX3" fmla="*/ 5485 w 3234072"/>
              <a:gd name="connsiteY3" fmla="*/ 2489711 h 2532274"/>
              <a:gd name="connsiteX4" fmla="*/ 0 w 3234072"/>
              <a:gd name="connsiteY4" fmla="*/ 235155 h 2532274"/>
              <a:gd name="connsiteX0" fmla="*/ 78375 w 3234072"/>
              <a:gd name="connsiteY0" fmla="*/ 279032 h 2532274"/>
              <a:gd name="connsiteX1" fmla="*/ 943133 w 3234072"/>
              <a:gd name="connsiteY1" fmla="*/ 76607 h 2532274"/>
              <a:gd name="connsiteX2" fmla="*/ 1726969 w 3234072"/>
              <a:gd name="connsiteY2" fmla="*/ 12222 h 2532274"/>
              <a:gd name="connsiteX3" fmla="*/ 2199879 w 3234072"/>
              <a:gd name="connsiteY3" fmla="*/ 149938 h 2532274"/>
              <a:gd name="connsiteX4" fmla="*/ 2455143 w 3234072"/>
              <a:gd name="connsiteY4" fmla="*/ 324031 h 2532274"/>
              <a:gd name="connsiteX5" fmla="*/ 2722946 w 3234072"/>
              <a:gd name="connsiteY5" fmla="*/ 568280 h 2532274"/>
              <a:gd name="connsiteX6" fmla="*/ 3053446 w 3234072"/>
              <a:gd name="connsiteY6" fmla="*/ 1163316 h 2532274"/>
              <a:gd name="connsiteX7" fmla="*/ 3141221 w 3234072"/>
              <a:gd name="connsiteY7" fmla="*/ 1654415 h 2532274"/>
              <a:gd name="connsiteX8" fmla="*/ 3228996 w 3234072"/>
              <a:gd name="connsiteY8" fmla="*/ 2145513 h 2532274"/>
              <a:gd name="connsiteX9" fmla="*/ 3206605 w 3234072"/>
              <a:gd name="connsiteY9" fmla="*/ 2438268 h 2532274"/>
              <a:gd name="connsiteX0" fmla="*/ 0 w 3234072"/>
              <a:gd name="connsiteY0" fmla="*/ 210903 h 2508022"/>
              <a:gd name="connsiteX1" fmla="*/ 1818818 w 3234072"/>
              <a:gd name="connsiteY1" fmla="*/ 673419 h 2508022"/>
              <a:gd name="connsiteX2" fmla="*/ 2993284 w 3234072"/>
              <a:gd name="connsiteY2" fmla="*/ 2508022 h 2508022"/>
              <a:gd name="connsiteX3" fmla="*/ 5485 w 3234072"/>
              <a:gd name="connsiteY3" fmla="*/ 2465459 h 2508022"/>
              <a:gd name="connsiteX4" fmla="*/ 0 w 3234072"/>
              <a:gd name="connsiteY4" fmla="*/ 210903 h 2508022"/>
              <a:gd name="connsiteX0" fmla="*/ 78375 w 3234072"/>
              <a:gd name="connsiteY0" fmla="*/ 254780 h 2508022"/>
              <a:gd name="connsiteX1" fmla="*/ 943133 w 3234072"/>
              <a:gd name="connsiteY1" fmla="*/ 52355 h 2508022"/>
              <a:gd name="connsiteX2" fmla="*/ 1581871 w 3234072"/>
              <a:gd name="connsiteY2" fmla="*/ 12222 h 2508022"/>
              <a:gd name="connsiteX3" fmla="*/ 2199879 w 3234072"/>
              <a:gd name="connsiteY3" fmla="*/ 125686 h 2508022"/>
              <a:gd name="connsiteX4" fmla="*/ 2455143 w 3234072"/>
              <a:gd name="connsiteY4" fmla="*/ 299779 h 2508022"/>
              <a:gd name="connsiteX5" fmla="*/ 2722946 w 3234072"/>
              <a:gd name="connsiteY5" fmla="*/ 544028 h 2508022"/>
              <a:gd name="connsiteX6" fmla="*/ 3053446 w 3234072"/>
              <a:gd name="connsiteY6" fmla="*/ 1139064 h 2508022"/>
              <a:gd name="connsiteX7" fmla="*/ 3141221 w 3234072"/>
              <a:gd name="connsiteY7" fmla="*/ 1630163 h 2508022"/>
              <a:gd name="connsiteX8" fmla="*/ 3228996 w 3234072"/>
              <a:gd name="connsiteY8" fmla="*/ 2121261 h 2508022"/>
              <a:gd name="connsiteX9" fmla="*/ 3206605 w 3234072"/>
              <a:gd name="connsiteY9" fmla="*/ 2414016 h 2508022"/>
              <a:gd name="connsiteX0" fmla="*/ 0 w 3234072"/>
              <a:gd name="connsiteY0" fmla="*/ 199403 h 2496522"/>
              <a:gd name="connsiteX1" fmla="*/ 1818818 w 3234072"/>
              <a:gd name="connsiteY1" fmla="*/ 661919 h 2496522"/>
              <a:gd name="connsiteX2" fmla="*/ 2993284 w 3234072"/>
              <a:gd name="connsiteY2" fmla="*/ 2496522 h 2496522"/>
              <a:gd name="connsiteX3" fmla="*/ 5485 w 3234072"/>
              <a:gd name="connsiteY3" fmla="*/ 2453959 h 2496522"/>
              <a:gd name="connsiteX4" fmla="*/ 0 w 3234072"/>
              <a:gd name="connsiteY4" fmla="*/ 199403 h 2496522"/>
              <a:gd name="connsiteX0" fmla="*/ 78375 w 3234072"/>
              <a:gd name="connsiteY0" fmla="*/ 243280 h 2496522"/>
              <a:gd name="connsiteX1" fmla="*/ 928934 w 3234072"/>
              <a:gd name="connsiteY1" fmla="*/ 109855 h 2496522"/>
              <a:gd name="connsiteX2" fmla="*/ 1581871 w 3234072"/>
              <a:gd name="connsiteY2" fmla="*/ 722 h 2496522"/>
              <a:gd name="connsiteX3" fmla="*/ 2199879 w 3234072"/>
              <a:gd name="connsiteY3" fmla="*/ 114186 h 2496522"/>
              <a:gd name="connsiteX4" fmla="*/ 2455143 w 3234072"/>
              <a:gd name="connsiteY4" fmla="*/ 288279 h 2496522"/>
              <a:gd name="connsiteX5" fmla="*/ 2722946 w 3234072"/>
              <a:gd name="connsiteY5" fmla="*/ 532528 h 2496522"/>
              <a:gd name="connsiteX6" fmla="*/ 3053446 w 3234072"/>
              <a:gd name="connsiteY6" fmla="*/ 1127564 h 2496522"/>
              <a:gd name="connsiteX7" fmla="*/ 3141221 w 3234072"/>
              <a:gd name="connsiteY7" fmla="*/ 1618663 h 2496522"/>
              <a:gd name="connsiteX8" fmla="*/ 3228996 w 3234072"/>
              <a:gd name="connsiteY8" fmla="*/ 2109761 h 2496522"/>
              <a:gd name="connsiteX9" fmla="*/ 3206605 w 3234072"/>
              <a:gd name="connsiteY9" fmla="*/ 2402516 h 2496522"/>
              <a:gd name="connsiteX0" fmla="*/ 0 w 3234072"/>
              <a:gd name="connsiteY0" fmla="*/ 123835 h 2420954"/>
              <a:gd name="connsiteX1" fmla="*/ 1818818 w 3234072"/>
              <a:gd name="connsiteY1" fmla="*/ 586351 h 2420954"/>
              <a:gd name="connsiteX2" fmla="*/ 2993284 w 3234072"/>
              <a:gd name="connsiteY2" fmla="*/ 2420954 h 2420954"/>
              <a:gd name="connsiteX3" fmla="*/ 5485 w 3234072"/>
              <a:gd name="connsiteY3" fmla="*/ 2378391 h 2420954"/>
              <a:gd name="connsiteX4" fmla="*/ 0 w 3234072"/>
              <a:gd name="connsiteY4" fmla="*/ 123835 h 2420954"/>
              <a:gd name="connsiteX0" fmla="*/ 78375 w 3234072"/>
              <a:gd name="connsiteY0" fmla="*/ 167712 h 2420954"/>
              <a:gd name="connsiteX1" fmla="*/ 928934 w 3234072"/>
              <a:gd name="connsiteY1" fmla="*/ 34287 h 2420954"/>
              <a:gd name="connsiteX2" fmla="*/ 1449313 w 3234072"/>
              <a:gd name="connsiteY2" fmla="*/ 19562 h 2420954"/>
              <a:gd name="connsiteX3" fmla="*/ 2199879 w 3234072"/>
              <a:gd name="connsiteY3" fmla="*/ 38618 h 2420954"/>
              <a:gd name="connsiteX4" fmla="*/ 2455143 w 3234072"/>
              <a:gd name="connsiteY4" fmla="*/ 212711 h 2420954"/>
              <a:gd name="connsiteX5" fmla="*/ 2722946 w 3234072"/>
              <a:gd name="connsiteY5" fmla="*/ 456960 h 2420954"/>
              <a:gd name="connsiteX6" fmla="*/ 3053446 w 3234072"/>
              <a:gd name="connsiteY6" fmla="*/ 1051996 h 2420954"/>
              <a:gd name="connsiteX7" fmla="*/ 3141221 w 3234072"/>
              <a:gd name="connsiteY7" fmla="*/ 1543095 h 2420954"/>
              <a:gd name="connsiteX8" fmla="*/ 3228996 w 3234072"/>
              <a:gd name="connsiteY8" fmla="*/ 2034193 h 2420954"/>
              <a:gd name="connsiteX9" fmla="*/ 3206605 w 3234072"/>
              <a:gd name="connsiteY9" fmla="*/ 2326948 h 2420954"/>
              <a:gd name="connsiteX0" fmla="*/ 0 w 3234072"/>
              <a:gd name="connsiteY0" fmla="*/ 123835 h 2420954"/>
              <a:gd name="connsiteX1" fmla="*/ 1818818 w 3234072"/>
              <a:gd name="connsiteY1" fmla="*/ 586351 h 2420954"/>
              <a:gd name="connsiteX2" fmla="*/ 2993284 w 3234072"/>
              <a:gd name="connsiteY2" fmla="*/ 2420954 h 2420954"/>
              <a:gd name="connsiteX3" fmla="*/ 5485 w 3234072"/>
              <a:gd name="connsiteY3" fmla="*/ 2378391 h 2420954"/>
              <a:gd name="connsiteX4" fmla="*/ 0 w 3234072"/>
              <a:gd name="connsiteY4" fmla="*/ 123835 h 2420954"/>
              <a:gd name="connsiteX0" fmla="*/ 78375 w 3234072"/>
              <a:gd name="connsiteY0" fmla="*/ 167712 h 2420954"/>
              <a:gd name="connsiteX1" fmla="*/ 928934 w 3234072"/>
              <a:gd name="connsiteY1" fmla="*/ 34287 h 2420954"/>
              <a:gd name="connsiteX2" fmla="*/ 1449313 w 3234072"/>
              <a:gd name="connsiteY2" fmla="*/ 19562 h 2420954"/>
              <a:gd name="connsiteX3" fmla="*/ 2212418 w 3234072"/>
              <a:gd name="connsiteY3" fmla="*/ 108776 h 2420954"/>
              <a:gd name="connsiteX4" fmla="*/ 2455143 w 3234072"/>
              <a:gd name="connsiteY4" fmla="*/ 212711 h 2420954"/>
              <a:gd name="connsiteX5" fmla="*/ 2722946 w 3234072"/>
              <a:gd name="connsiteY5" fmla="*/ 456960 h 2420954"/>
              <a:gd name="connsiteX6" fmla="*/ 3053446 w 3234072"/>
              <a:gd name="connsiteY6" fmla="*/ 1051996 h 2420954"/>
              <a:gd name="connsiteX7" fmla="*/ 3141221 w 3234072"/>
              <a:gd name="connsiteY7" fmla="*/ 1543095 h 2420954"/>
              <a:gd name="connsiteX8" fmla="*/ 3228996 w 3234072"/>
              <a:gd name="connsiteY8" fmla="*/ 2034193 h 2420954"/>
              <a:gd name="connsiteX9" fmla="*/ 3206605 w 3234072"/>
              <a:gd name="connsiteY9" fmla="*/ 2326948 h 2420954"/>
              <a:gd name="connsiteX0" fmla="*/ 0 w 3234072"/>
              <a:gd name="connsiteY0" fmla="*/ 123835 h 2420954"/>
              <a:gd name="connsiteX1" fmla="*/ 1818818 w 3234072"/>
              <a:gd name="connsiteY1" fmla="*/ 586351 h 2420954"/>
              <a:gd name="connsiteX2" fmla="*/ 2993284 w 3234072"/>
              <a:gd name="connsiteY2" fmla="*/ 2420954 h 2420954"/>
              <a:gd name="connsiteX3" fmla="*/ 5485 w 3234072"/>
              <a:gd name="connsiteY3" fmla="*/ 2378391 h 2420954"/>
              <a:gd name="connsiteX4" fmla="*/ 0 w 3234072"/>
              <a:gd name="connsiteY4" fmla="*/ 123835 h 2420954"/>
              <a:gd name="connsiteX0" fmla="*/ 78375 w 3234072"/>
              <a:gd name="connsiteY0" fmla="*/ 167712 h 2420954"/>
              <a:gd name="connsiteX1" fmla="*/ 928934 w 3234072"/>
              <a:gd name="connsiteY1" fmla="*/ 34287 h 2420954"/>
              <a:gd name="connsiteX2" fmla="*/ 1449313 w 3234072"/>
              <a:gd name="connsiteY2" fmla="*/ 19562 h 2420954"/>
              <a:gd name="connsiteX3" fmla="*/ 2212418 w 3234072"/>
              <a:gd name="connsiteY3" fmla="*/ 108776 h 2420954"/>
              <a:gd name="connsiteX4" fmla="*/ 2455143 w 3234072"/>
              <a:gd name="connsiteY4" fmla="*/ 212711 h 2420954"/>
              <a:gd name="connsiteX5" fmla="*/ 2722946 w 3234072"/>
              <a:gd name="connsiteY5" fmla="*/ 456960 h 2420954"/>
              <a:gd name="connsiteX6" fmla="*/ 3053446 w 3234072"/>
              <a:gd name="connsiteY6" fmla="*/ 1051996 h 2420954"/>
              <a:gd name="connsiteX7" fmla="*/ 3141220 w 3234072"/>
              <a:gd name="connsiteY7" fmla="*/ 1543094 h 2420954"/>
              <a:gd name="connsiteX8" fmla="*/ 3228996 w 3234072"/>
              <a:gd name="connsiteY8" fmla="*/ 2034193 h 2420954"/>
              <a:gd name="connsiteX9" fmla="*/ 3206605 w 3234072"/>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722946 w 3234071"/>
              <a:gd name="connsiteY5" fmla="*/ 456960 h 2420954"/>
              <a:gd name="connsiteX6" fmla="*/ 3053446 w 3234071"/>
              <a:gd name="connsiteY6" fmla="*/ 1051996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722946 w 3234071"/>
              <a:gd name="connsiteY5" fmla="*/ 456960 h 2420954"/>
              <a:gd name="connsiteX6" fmla="*/ 2980897 w 3234071"/>
              <a:gd name="connsiteY6" fmla="*/ 106412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2980897 w 3234071"/>
              <a:gd name="connsiteY6" fmla="*/ 106412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2858188 w 3234071"/>
              <a:gd name="connsiteY6" fmla="*/ 795619 h 2420954"/>
              <a:gd name="connsiteX7" fmla="*/ 2980897 w 3234071"/>
              <a:gd name="connsiteY7" fmla="*/ 1064121 h 2420954"/>
              <a:gd name="connsiteX8" fmla="*/ 3141220 w 3234071"/>
              <a:gd name="connsiteY8" fmla="*/ 1543094 h 2420954"/>
              <a:gd name="connsiteX9" fmla="*/ 3228995 w 3234071"/>
              <a:gd name="connsiteY9" fmla="*/ 2034193 h 2420954"/>
              <a:gd name="connsiteX10" fmla="*/ 3206605 w 3234071"/>
              <a:gd name="connsiteY10"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2980897 w 3234071"/>
              <a:gd name="connsiteY6" fmla="*/ 106412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420211 w 3234071"/>
              <a:gd name="connsiteY5" fmla="*/ 435307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420211 w 3234071"/>
              <a:gd name="connsiteY5" fmla="*/ 435307 h 2420954"/>
              <a:gd name="connsiteX6" fmla="*/ 2895808 w 3234071"/>
              <a:gd name="connsiteY6" fmla="*/ 100609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164947 w 3234071"/>
              <a:gd name="connsiteY4" fmla="*/ 261214 h 2420954"/>
              <a:gd name="connsiteX5" fmla="*/ 2420211 w 3234071"/>
              <a:gd name="connsiteY5" fmla="*/ 435307 h 2420954"/>
              <a:gd name="connsiteX6" fmla="*/ 2895808 w 3234071"/>
              <a:gd name="connsiteY6" fmla="*/ 100609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20211 w 3234071"/>
              <a:gd name="connsiteY4" fmla="*/ 435307 h 2420954"/>
              <a:gd name="connsiteX5" fmla="*/ 2895808 w 3234071"/>
              <a:gd name="connsiteY5" fmla="*/ 1006091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124771 h 2421890"/>
              <a:gd name="connsiteX1" fmla="*/ 1818818 w 3234071"/>
              <a:gd name="connsiteY1" fmla="*/ 587287 h 2421890"/>
              <a:gd name="connsiteX2" fmla="*/ 2993284 w 3234071"/>
              <a:gd name="connsiteY2" fmla="*/ 2421890 h 2421890"/>
              <a:gd name="connsiteX3" fmla="*/ 5485 w 3234071"/>
              <a:gd name="connsiteY3" fmla="*/ 2379327 h 2421890"/>
              <a:gd name="connsiteX4" fmla="*/ 0 w 3234071"/>
              <a:gd name="connsiteY4" fmla="*/ 124771 h 2421890"/>
              <a:gd name="connsiteX0" fmla="*/ 78375 w 3234071"/>
              <a:gd name="connsiteY0" fmla="*/ 168648 h 2421890"/>
              <a:gd name="connsiteX1" fmla="*/ 928934 w 3234071"/>
              <a:gd name="connsiteY1" fmla="*/ 35223 h 2421890"/>
              <a:gd name="connsiteX2" fmla="*/ 1449313 w 3234071"/>
              <a:gd name="connsiteY2" fmla="*/ 20498 h 2421890"/>
              <a:gd name="connsiteX3" fmla="*/ 1922222 w 3234071"/>
              <a:gd name="connsiteY3" fmla="*/ 158213 h 2421890"/>
              <a:gd name="connsiteX4" fmla="*/ 2420211 w 3234071"/>
              <a:gd name="connsiteY4" fmla="*/ 436243 h 2421890"/>
              <a:gd name="connsiteX5" fmla="*/ 2895808 w 3234071"/>
              <a:gd name="connsiteY5" fmla="*/ 1007027 h 2421890"/>
              <a:gd name="connsiteX6" fmla="*/ 3141220 w 3234071"/>
              <a:gd name="connsiteY6" fmla="*/ 1544030 h 2421890"/>
              <a:gd name="connsiteX7" fmla="*/ 3228995 w 3234071"/>
              <a:gd name="connsiteY7" fmla="*/ 2035129 h 2421890"/>
              <a:gd name="connsiteX8" fmla="*/ 3206605 w 3234071"/>
              <a:gd name="connsiteY8" fmla="*/ 2327884 h 2421890"/>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304215 w 3234071"/>
              <a:gd name="connsiteY2" fmla="*/ 43814 h 2420954"/>
              <a:gd name="connsiteX3" fmla="*/ 1922222 w 3234071"/>
              <a:gd name="connsiteY3" fmla="*/ 157277 h 2420954"/>
              <a:gd name="connsiteX4" fmla="*/ 2420211 w 3234071"/>
              <a:gd name="connsiteY4" fmla="*/ 435307 h 2420954"/>
              <a:gd name="connsiteX5" fmla="*/ 2895808 w 3234071"/>
              <a:gd name="connsiteY5" fmla="*/ 1006091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86806 h 2383925"/>
              <a:gd name="connsiteX1" fmla="*/ 1818818 w 3234071"/>
              <a:gd name="connsiteY1" fmla="*/ 549322 h 2383925"/>
              <a:gd name="connsiteX2" fmla="*/ 2993284 w 3234071"/>
              <a:gd name="connsiteY2" fmla="*/ 2383925 h 2383925"/>
              <a:gd name="connsiteX3" fmla="*/ 5485 w 3234071"/>
              <a:gd name="connsiteY3" fmla="*/ 2341362 h 2383925"/>
              <a:gd name="connsiteX4" fmla="*/ 0 w 3234071"/>
              <a:gd name="connsiteY4" fmla="*/ 86806 h 2383925"/>
              <a:gd name="connsiteX0" fmla="*/ 78375 w 3234071"/>
              <a:gd name="connsiteY0" fmla="*/ 130683 h 2383925"/>
              <a:gd name="connsiteX1" fmla="*/ 868923 w 3234071"/>
              <a:gd name="connsiteY1" fmla="*/ 79540 h 2383925"/>
              <a:gd name="connsiteX2" fmla="*/ 1304215 w 3234071"/>
              <a:gd name="connsiteY2" fmla="*/ 6785 h 2383925"/>
              <a:gd name="connsiteX3" fmla="*/ 1922222 w 3234071"/>
              <a:gd name="connsiteY3" fmla="*/ 120248 h 2383925"/>
              <a:gd name="connsiteX4" fmla="*/ 2420211 w 3234071"/>
              <a:gd name="connsiteY4" fmla="*/ 398278 h 2383925"/>
              <a:gd name="connsiteX5" fmla="*/ 2895808 w 3234071"/>
              <a:gd name="connsiteY5" fmla="*/ 969062 h 2383925"/>
              <a:gd name="connsiteX6" fmla="*/ 3141220 w 3234071"/>
              <a:gd name="connsiteY6" fmla="*/ 1506065 h 2383925"/>
              <a:gd name="connsiteX7" fmla="*/ 3228995 w 3234071"/>
              <a:gd name="connsiteY7" fmla="*/ 1997164 h 2383925"/>
              <a:gd name="connsiteX8" fmla="*/ 3206605 w 3234071"/>
              <a:gd name="connsiteY8" fmla="*/ 2289919 h 2383925"/>
              <a:gd name="connsiteX0" fmla="*/ 0 w 3234071"/>
              <a:gd name="connsiteY0" fmla="*/ 80021 h 2377140"/>
              <a:gd name="connsiteX1" fmla="*/ 1818818 w 3234071"/>
              <a:gd name="connsiteY1" fmla="*/ 542537 h 2377140"/>
              <a:gd name="connsiteX2" fmla="*/ 2993284 w 3234071"/>
              <a:gd name="connsiteY2" fmla="*/ 2377140 h 2377140"/>
              <a:gd name="connsiteX3" fmla="*/ 5485 w 3234071"/>
              <a:gd name="connsiteY3" fmla="*/ 2334577 h 2377140"/>
              <a:gd name="connsiteX4" fmla="*/ 0 w 3234071"/>
              <a:gd name="connsiteY4" fmla="*/ 80021 h 2377140"/>
              <a:gd name="connsiteX0" fmla="*/ 78375 w 3234071"/>
              <a:gd name="connsiteY0" fmla="*/ 123898 h 2377140"/>
              <a:gd name="connsiteX1" fmla="*/ 1304215 w 3234071"/>
              <a:gd name="connsiteY1" fmla="*/ 0 h 2377140"/>
              <a:gd name="connsiteX2" fmla="*/ 1922222 w 3234071"/>
              <a:gd name="connsiteY2" fmla="*/ 113463 h 2377140"/>
              <a:gd name="connsiteX3" fmla="*/ 2420211 w 3234071"/>
              <a:gd name="connsiteY3" fmla="*/ 391493 h 2377140"/>
              <a:gd name="connsiteX4" fmla="*/ 2895808 w 3234071"/>
              <a:gd name="connsiteY4" fmla="*/ 962277 h 2377140"/>
              <a:gd name="connsiteX5" fmla="*/ 3141220 w 3234071"/>
              <a:gd name="connsiteY5" fmla="*/ 1499280 h 2377140"/>
              <a:gd name="connsiteX6" fmla="*/ 3228995 w 3234071"/>
              <a:gd name="connsiteY6" fmla="*/ 1990379 h 2377140"/>
              <a:gd name="connsiteX7" fmla="*/ 3206605 w 3234071"/>
              <a:gd name="connsiteY7" fmla="*/ 2283134 h 237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4071" h="2377140" stroke="0" extrusionOk="0">
                <a:moveTo>
                  <a:pt x="0" y="80021"/>
                </a:moveTo>
                <a:cubicBezTo>
                  <a:pt x="657190" y="79111"/>
                  <a:pt x="1296450" y="241672"/>
                  <a:pt x="1818818" y="542537"/>
                </a:cubicBezTo>
                <a:cubicBezTo>
                  <a:pt x="2575109" y="978134"/>
                  <a:pt x="3011247" y="1659415"/>
                  <a:pt x="2993284" y="2377140"/>
                </a:cubicBezTo>
                <a:lnTo>
                  <a:pt x="5485" y="2334577"/>
                </a:lnTo>
                <a:cubicBezTo>
                  <a:pt x="3657" y="1583058"/>
                  <a:pt x="1828" y="831540"/>
                  <a:pt x="0" y="80021"/>
                </a:cubicBezTo>
                <a:close/>
              </a:path>
              <a:path w="3234071" h="2377140" fill="none">
                <a:moveTo>
                  <a:pt x="78375" y="123898"/>
                </a:moveTo>
                <a:cubicBezTo>
                  <a:pt x="333758" y="98086"/>
                  <a:pt x="996907" y="1739"/>
                  <a:pt x="1304215" y="0"/>
                </a:cubicBezTo>
                <a:cubicBezTo>
                  <a:pt x="1479765" y="6785"/>
                  <a:pt x="1771246" y="75525"/>
                  <a:pt x="1922222" y="113463"/>
                </a:cubicBezTo>
                <a:cubicBezTo>
                  <a:pt x="2084038" y="182754"/>
                  <a:pt x="2257947" y="250024"/>
                  <a:pt x="2420211" y="391493"/>
                </a:cubicBezTo>
                <a:cubicBezTo>
                  <a:pt x="2582475" y="532962"/>
                  <a:pt x="2775640" y="777646"/>
                  <a:pt x="2895808" y="962277"/>
                </a:cubicBezTo>
                <a:cubicBezTo>
                  <a:pt x="3015976" y="1146908"/>
                  <a:pt x="3071652" y="1331630"/>
                  <a:pt x="3141220" y="1499280"/>
                </a:cubicBezTo>
                <a:cubicBezTo>
                  <a:pt x="3182570" y="1660959"/>
                  <a:pt x="3223896" y="1858374"/>
                  <a:pt x="3228995" y="1990379"/>
                </a:cubicBezTo>
                <a:cubicBezTo>
                  <a:pt x="3234071" y="2158121"/>
                  <a:pt x="3212046" y="2232654"/>
                  <a:pt x="3206605" y="228313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rot="20084195">
            <a:off x="1506153" y="1926125"/>
            <a:ext cx="2182817" cy="1237308"/>
          </a:xfrm>
          <a:custGeom>
            <a:avLst/>
            <a:gdLst>
              <a:gd name="connsiteX0" fmla="*/ 2982847 w 5976664"/>
              <a:gd name="connsiteY0" fmla="*/ 4 h 4509120"/>
              <a:gd name="connsiteX1" fmla="*/ 4801665 w 5976664"/>
              <a:gd name="connsiteY1" fmla="*/ 462520 h 4509120"/>
              <a:gd name="connsiteX2" fmla="*/ 5976131 w 5976664"/>
              <a:gd name="connsiteY2" fmla="*/ 2297123 h 4509120"/>
              <a:gd name="connsiteX3" fmla="*/ 2988332 w 5976664"/>
              <a:gd name="connsiteY3" fmla="*/ 2254560 h 4509120"/>
              <a:gd name="connsiteX4" fmla="*/ 2982847 w 5976664"/>
              <a:gd name="connsiteY4" fmla="*/ 4 h 4509120"/>
              <a:gd name="connsiteX0" fmla="*/ 2982847 w 5976664"/>
              <a:gd name="connsiteY0" fmla="*/ 4 h 4509120"/>
              <a:gd name="connsiteX1" fmla="*/ 4801665 w 5976664"/>
              <a:gd name="connsiteY1" fmla="*/ 462520 h 4509120"/>
              <a:gd name="connsiteX2" fmla="*/ 5976131 w 5976664"/>
              <a:gd name="connsiteY2" fmla="*/ 2297123 h 4509120"/>
              <a:gd name="connsiteX0" fmla="*/ 0 w 3011247"/>
              <a:gd name="connsiteY0" fmla="*/ 910 h 2298029"/>
              <a:gd name="connsiteX1" fmla="*/ 1818818 w 3011247"/>
              <a:gd name="connsiteY1" fmla="*/ 463426 h 2298029"/>
              <a:gd name="connsiteX2" fmla="*/ 2993284 w 3011247"/>
              <a:gd name="connsiteY2" fmla="*/ 2298029 h 2298029"/>
              <a:gd name="connsiteX3" fmla="*/ 5485 w 3011247"/>
              <a:gd name="connsiteY3" fmla="*/ 2255466 h 2298029"/>
              <a:gd name="connsiteX4" fmla="*/ 0 w 3011247"/>
              <a:gd name="connsiteY4" fmla="*/ 910 h 2298029"/>
              <a:gd name="connsiteX0" fmla="*/ 78375 w 3011247"/>
              <a:gd name="connsiteY0" fmla="*/ 44787 h 2298029"/>
              <a:gd name="connsiteX1" fmla="*/ 1818818 w 3011247"/>
              <a:gd name="connsiteY1" fmla="*/ 463426 h 2298029"/>
              <a:gd name="connsiteX2" fmla="*/ 2993284 w 3011247"/>
              <a:gd name="connsiteY2" fmla="*/ 2298029 h 2298029"/>
              <a:gd name="connsiteX0" fmla="*/ 0 w 3011247"/>
              <a:gd name="connsiteY0" fmla="*/ 910 h 2298029"/>
              <a:gd name="connsiteX1" fmla="*/ 1818818 w 3011247"/>
              <a:gd name="connsiteY1" fmla="*/ 463426 h 2298029"/>
              <a:gd name="connsiteX2" fmla="*/ 2993284 w 3011247"/>
              <a:gd name="connsiteY2" fmla="*/ 2298029 h 2298029"/>
              <a:gd name="connsiteX3" fmla="*/ 5485 w 3011247"/>
              <a:gd name="connsiteY3" fmla="*/ 2255466 h 2298029"/>
              <a:gd name="connsiteX4" fmla="*/ 0 w 3011247"/>
              <a:gd name="connsiteY4" fmla="*/ 910 h 2298029"/>
              <a:gd name="connsiteX0" fmla="*/ 78375 w 3011247"/>
              <a:gd name="connsiteY0" fmla="*/ 44787 h 2298029"/>
              <a:gd name="connsiteX1" fmla="*/ 1818818 w 3011247"/>
              <a:gd name="connsiteY1" fmla="*/ 463426 h 2298029"/>
              <a:gd name="connsiteX2" fmla="*/ 2677137 w 3011247"/>
              <a:gd name="connsiteY2" fmla="*/ 347319 h 2298029"/>
              <a:gd name="connsiteX3" fmla="*/ 2993284 w 3011247"/>
              <a:gd name="connsiteY3" fmla="*/ 2298029 h 2298029"/>
              <a:gd name="connsiteX0" fmla="*/ 0 w 3011247"/>
              <a:gd name="connsiteY0" fmla="*/ 418705 h 2715824"/>
              <a:gd name="connsiteX1" fmla="*/ 1818818 w 3011247"/>
              <a:gd name="connsiteY1" fmla="*/ 881221 h 2715824"/>
              <a:gd name="connsiteX2" fmla="*/ 2993284 w 3011247"/>
              <a:gd name="connsiteY2" fmla="*/ 2715824 h 2715824"/>
              <a:gd name="connsiteX3" fmla="*/ 5485 w 3011247"/>
              <a:gd name="connsiteY3" fmla="*/ 2673261 h 2715824"/>
              <a:gd name="connsiteX4" fmla="*/ 0 w 3011247"/>
              <a:gd name="connsiteY4" fmla="*/ 418705 h 2715824"/>
              <a:gd name="connsiteX0" fmla="*/ 78375 w 3011247"/>
              <a:gd name="connsiteY0" fmla="*/ 462582 h 2715824"/>
              <a:gd name="connsiteX1" fmla="*/ 1996433 w 3011247"/>
              <a:gd name="connsiteY1" fmla="*/ 300865 h 2715824"/>
              <a:gd name="connsiteX2" fmla="*/ 2677137 w 3011247"/>
              <a:gd name="connsiteY2" fmla="*/ 765114 h 2715824"/>
              <a:gd name="connsiteX3" fmla="*/ 2993284 w 3011247"/>
              <a:gd name="connsiteY3" fmla="*/ 2715824 h 2715824"/>
              <a:gd name="connsiteX0" fmla="*/ 0 w 3011247"/>
              <a:gd name="connsiteY0" fmla="*/ 197331 h 2494450"/>
              <a:gd name="connsiteX1" fmla="*/ 1818818 w 3011247"/>
              <a:gd name="connsiteY1" fmla="*/ 659847 h 2494450"/>
              <a:gd name="connsiteX2" fmla="*/ 2993284 w 3011247"/>
              <a:gd name="connsiteY2" fmla="*/ 2494450 h 2494450"/>
              <a:gd name="connsiteX3" fmla="*/ 5485 w 3011247"/>
              <a:gd name="connsiteY3" fmla="*/ 2451887 h 2494450"/>
              <a:gd name="connsiteX4" fmla="*/ 0 w 3011247"/>
              <a:gd name="connsiteY4" fmla="*/ 197331 h 2494450"/>
              <a:gd name="connsiteX0" fmla="*/ 78375 w 3011247"/>
              <a:gd name="connsiteY0" fmla="*/ 241208 h 2494450"/>
              <a:gd name="connsiteX1" fmla="*/ 943133 w 3011247"/>
              <a:gd name="connsiteY1" fmla="*/ 38783 h 2494450"/>
              <a:gd name="connsiteX2" fmla="*/ 1996433 w 3011247"/>
              <a:gd name="connsiteY2" fmla="*/ 79491 h 2494450"/>
              <a:gd name="connsiteX3" fmla="*/ 2677137 w 3011247"/>
              <a:gd name="connsiteY3" fmla="*/ 543740 h 2494450"/>
              <a:gd name="connsiteX4" fmla="*/ 2993284 w 3011247"/>
              <a:gd name="connsiteY4" fmla="*/ 2494450 h 2494450"/>
              <a:gd name="connsiteX0" fmla="*/ 0 w 3011247"/>
              <a:gd name="connsiteY0" fmla="*/ 267487 h 2564606"/>
              <a:gd name="connsiteX1" fmla="*/ 1818818 w 3011247"/>
              <a:gd name="connsiteY1" fmla="*/ 730003 h 2564606"/>
              <a:gd name="connsiteX2" fmla="*/ 2993284 w 3011247"/>
              <a:gd name="connsiteY2" fmla="*/ 2564606 h 2564606"/>
              <a:gd name="connsiteX3" fmla="*/ 5485 w 3011247"/>
              <a:gd name="connsiteY3" fmla="*/ 2522043 h 2564606"/>
              <a:gd name="connsiteX4" fmla="*/ 0 w 3011247"/>
              <a:gd name="connsiteY4" fmla="*/ 267487 h 2564606"/>
              <a:gd name="connsiteX0" fmla="*/ 78375 w 3011247"/>
              <a:gd name="connsiteY0" fmla="*/ 311364 h 2564606"/>
              <a:gd name="connsiteX1" fmla="*/ 943133 w 3011247"/>
              <a:gd name="connsiteY1" fmla="*/ 108939 h 2564606"/>
              <a:gd name="connsiteX2" fmla="*/ 1983894 w 3011247"/>
              <a:gd name="connsiteY2" fmla="*/ 79491 h 2564606"/>
              <a:gd name="connsiteX3" fmla="*/ 2677137 w 3011247"/>
              <a:gd name="connsiteY3" fmla="*/ 613896 h 2564606"/>
              <a:gd name="connsiteX4" fmla="*/ 2993284 w 3011247"/>
              <a:gd name="connsiteY4" fmla="*/ 2564606 h 2564606"/>
              <a:gd name="connsiteX0" fmla="*/ 0 w 3123025"/>
              <a:gd name="connsiteY0" fmla="*/ 267487 h 2564606"/>
              <a:gd name="connsiteX1" fmla="*/ 1818818 w 3123025"/>
              <a:gd name="connsiteY1" fmla="*/ 730003 h 2564606"/>
              <a:gd name="connsiteX2" fmla="*/ 2993284 w 3123025"/>
              <a:gd name="connsiteY2" fmla="*/ 2564606 h 2564606"/>
              <a:gd name="connsiteX3" fmla="*/ 5485 w 3123025"/>
              <a:gd name="connsiteY3" fmla="*/ 2522043 h 2564606"/>
              <a:gd name="connsiteX4" fmla="*/ 0 w 3123025"/>
              <a:gd name="connsiteY4" fmla="*/ 267487 h 2564606"/>
              <a:gd name="connsiteX0" fmla="*/ 78375 w 3123025"/>
              <a:gd name="connsiteY0" fmla="*/ 311364 h 2564606"/>
              <a:gd name="connsiteX1" fmla="*/ 943133 w 3123025"/>
              <a:gd name="connsiteY1" fmla="*/ 108939 h 2564606"/>
              <a:gd name="connsiteX2" fmla="*/ 1983894 w 3123025"/>
              <a:gd name="connsiteY2" fmla="*/ 79491 h 2564606"/>
              <a:gd name="connsiteX3" fmla="*/ 2677137 w 3123025"/>
              <a:gd name="connsiteY3" fmla="*/ 613896 h 2564606"/>
              <a:gd name="connsiteX4" fmla="*/ 3070334 w 3123025"/>
              <a:gd name="connsiteY4" fmla="*/ 1559716 h 2564606"/>
              <a:gd name="connsiteX5" fmla="*/ 2993284 w 3123025"/>
              <a:gd name="connsiteY5" fmla="*/ 2564606 h 2564606"/>
              <a:gd name="connsiteX0" fmla="*/ 0 w 3074211"/>
              <a:gd name="connsiteY0" fmla="*/ 267487 h 2564606"/>
              <a:gd name="connsiteX1" fmla="*/ 1818818 w 3074211"/>
              <a:gd name="connsiteY1" fmla="*/ 730003 h 2564606"/>
              <a:gd name="connsiteX2" fmla="*/ 2993284 w 3074211"/>
              <a:gd name="connsiteY2" fmla="*/ 2564606 h 2564606"/>
              <a:gd name="connsiteX3" fmla="*/ 5485 w 3074211"/>
              <a:gd name="connsiteY3" fmla="*/ 2522043 h 2564606"/>
              <a:gd name="connsiteX4" fmla="*/ 0 w 3074211"/>
              <a:gd name="connsiteY4" fmla="*/ 267487 h 2564606"/>
              <a:gd name="connsiteX0" fmla="*/ 78375 w 3074211"/>
              <a:gd name="connsiteY0" fmla="*/ 311364 h 2564606"/>
              <a:gd name="connsiteX1" fmla="*/ 943133 w 3074211"/>
              <a:gd name="connsiteY1" fmla="*/ 108939 h 2564606"/>
              <a:gd name="connsiteX2" fmla="*/ 1983894 w 3074211"/>
              <a:gd name="connsiteY2" fmla="*/ 79491 h 2564606"/>
              <a:gd name="connsiteX3" fmla="*/ 2677137 w 3074211"/>
              <a:gd name="connsiteY3" fmla="*/ 613896 h 2564606"/>
              <a:gd name="connsiteX4" fmla="*/ 2970020 w 3074211"/>
              <a:gd name="connsiteY4" fmla="*/ 998460 h 2564606"/>
              <a:gd name="connsiteX5" fmla="*/ 3070334 w 3074211"/>
              <a:gd name="connsiteY5" fmla="*/ 1559716 h 2564606"/>
              <a:gd name="connsiteX6" fmla="*/ 2993284 w 3074211"/>
              <a:gd name="connsiteY6" fmla="*/ 2564606 h 2564606"/>
              <a:gd name="connsiteX0" fmla="*/ 0 w 3074211"/>
              <a:gd name="connsiteY0" fmla="*/ 267487 h 2564606"/>
              <a:gd name="connsiteX1" fmla="*/ 1818818 w 3074211"/>
              <a:gd name="connsiteY1" fmla="*/ 730003 h 2564606"/>
              <a:gd name="connsiteX2" fmla="*/ 2993284 w 3074211"/>
              <a:gd name="connsiteY2" fmla="*/ 2564606 h 2564606"/>
              <a:gd name="connsiteX3" fmla="*/ 5485 w 3074211"/>
              <a:gd name="connsiteY3" fmla="*/ 2522043 h 2564606"/>
              <a:gd name="connsiteX4" fmla="*/ 0 w 3074211"/>
              <a:gd name="connsiteY4" fmla="*/ 267487 h 2564606"/>
              <a:gd name="connsiteX0" fmla="*/ 78375 w 3074211"/>
              <a:gd name="connsiteY0" fmla="*/ 311364 h 2564606"/>
              <a:gd name="connsiteX1" fmla="*/ 943133 w 3074211"/>
              <a:gd name="connsiteY1" fmla="*/ 108939 h 2564606"/>
              <a:gd name="connsiteX2" fmla="*/ 1983894 w 3074211"/>
              <a:gd name="connsiteY2" fmla="*/ 79491 h 2564606"/>
              <a:gd name="connsiteX3" fmla="*/ 2749686 w 3074211"/>
              <a:gd name="connsiteY3" fmla="*/ 601770 h 2564606"/>
              <a:gd name="connsiteX4" fmla="*/ 2970020 w 3074211"/>
              <a:gd name="connsiteY4" fmla="*/ 998460 h 2564606"/>
              <a:gd name="connsiteX5" fmla="*/ 3070334 w 3074211"/>
              <a:gd name="connsiteY5" fmla="*/ 1559716 h 2564606"/>
              <a:gd name="connsiteX6" fmla="*/ 2993284 w 3074211"/>
              <a:gd name="connsiteY6" fmla="*/ 2564606 h 2564606"/>
              <a:gd name="connsiteX0" fmla="*/ 0 w 3074211"/>
              <a:gd name="connsiteY0" fmla="*/ 267487 h 2564606"/>
              <a:gd name="connsiteX1" fmla="*/ 1818818 w 3074211"/>
              <a:gd name="connsiteY1" fmla="*/ 730003 h 2564606"/>
              <a:gd name="connsiteX2" fmla="*/ 2993284 w 3074211"/>
              <a:gd name="connsiteY2" fmla="*/ 2564606 h 2564606"/>
              <a:gd name="connsiteX3" fmla="*/ 5485 w 3074211"/>
              <a:gd name="connsiteY3" fmla="*/ 2522043 h 2564606"/>
              <a:gd name="connsiteX4" fmla="*/ 0 w 3074211"/>
              <a:gd name="connsiteY4" fmla="*/ 267487 h 2564606"/>
              <a:gd name="connsiteX0" fmla="*/ 78375 w 3074211"/>
              <a:gd name="connsiteY0" fmla="*/ 311364 h 2564606"/>
              <a:gd name="connsiteX1" fmla="*/ 943133 w 3074211"/>
              <a:gd name="connsiteY1" fmla="*/ 108939 h 2564606"/>
              <a:gd name="connsiteX2" fmla="*/ 1983894 w 3074211"/>
              <a:gd name="connsiteY2" fmla="*/ 79491 h 2564606"/>
              <a:gd name="connsiteX3" fmla="*/ 2749686 w 3074211"/>
              <a:gd name="connsiteY3" fmla="*/ 601770 h 2564606"/>
              <a:gd name="connsiteX4" fmla="*/ 2970020 w 3074211"/>
              <a:gd name="connsiteY4" fmla="*/ 998460 h 2564606"/>
              <a:gd name="connsiteX5" fmla="*/ 3070334 w 3074211"/>
              <a:gd name="connsiteY5" fmla="*/ 1559716 h 2564606"/>
              <a:gd name="connsiteX6" fmla="*/ 2993284 w 3074211"/>
              <a:gd name="connsiteY6" fmla="*/ 2564606 h 2564606"/>
              <a:gd name="connsiteX0" fmla="*/ 0 w 3074211"/>
              <a:gd name="connsiteY0" fmla="*/ 229426 h 2526545"/>
              <a:gd name="connsiteX1" fmla="*/ 1818818 w 3074211"/>
              <a:gd name="connsiteY1" fmla="*/ 691942 h 2526545"/>
              <a:gd name="connsiteX2" fmla="*/ 2993284 w 3074211"/>
              <a:gd name="connsiteY2" fmla="*/ 2526545 h 2526545"/>
              <a:gd name="connsiteX3" fmla="*/ 5485 w 3074211"/>
              <a:gd name="connsiteY3" fmla="*/ 2483982 h 2526545"/>
              <a:gd name="connsiteX4" fmla="*/ 0 w 3074211"/>
              <a:gd name="connsiteY4" fmla="*/ 229426 h 2526545"/>
              <a:gd name="connsiteX0" fmla="*/ 78375 w 3074211"/>
              <a:gd name="connsiteY0" fmla="*/ 273303 h 2526545"/>
              <a:gd name="connsiteX1" fmla="*/ 943133 w 3074211"/>
              <a:gd name="connsiteY1" fmla="*/ 70878 h 2526545"/>
              <a:gd name="connsiteX2" fmla="*/ 1983894 w 3074211"/>
              <a:gd name="connsiteY2" fmla="*/ 41430 h 2526545"/>
              <a:gd name="connsiteX3" fmla="*/ 2481882 w 3074211"/>
              <a:gd name="connsiteY3" fmla="*/ 319459 h 2526545"/>
              <a:gd name="connsiteX4" fmla="*/ 2749686 w 3074211"/>
              <a:gd name="connsiteY4" fmla="*/ 563709 h 2526545"/>
              <a:gd name="connsiteX5" fmla="*/ 2970020 w 3074211"/>
              <a:gd name="connsiteY5" fmla="*/ 960399 h 2526545"/>
              <a:gd name="connsiteX6" fmla="*/ 3070334 w 3074211"/>
              <a:gd name="connsiteY6" fmla="*/ 1521655 h 2526545"/>
              <a:gd name="connsiteX7" fmla="*/ 2993284 w 3074211"/>
              <a:gd name="connsiteY7" fmla="*/ 2526545 h 2526545"/>
              <a:gd name="connsiteX0" fmla="*/ 0 w 3074211"/>
              <a:gd name="connsiteY0" fmla="*/ 229426 h 2526545"/>
              <a:gd name="connsiteX1" fmla="*/ 1818818 w 3074211"/>
              <a:gd name="connsiteY1" fmla="*/ 691942 h 2526545"/>
              <a:gd name="connsiteX2" fmla="*/ 2993284 w 3074211"/>
              <a:gd name="connsiteY2" fmla="*/ 2526545 h 2526545"/>
              <a:gd name="connsiteX3" fmla="*/ 5485 w 3074211"/>
              <a:gd name="connsiteY3" fmla="*/ 2483982 h 2526545"/>
              <a:gd name="connsiteX4" fmla="*/ 0 w 3074211"/>
              <a:gd name="connsiteY4" fmla="*/ 229426 h 2526545"/>
              <a:gd name="connsiteX0" fmla="*/ 78375 w 3074211"/>
              <a:gd name="connsiteY0" fmla="*/ 273303 h 2526545"/>
              <a:gd name="connsiteX1" fmla="*/ 943133 w 3074211"/>
              <a:gd name="connsiteY1" fmla="*/ 70878 h 2526545"/>
              <a:gd name="connsiteX2" fmla="*/ 1983894 w 3074211"/>
              <a:gd name="connsiteY2" fmla="*/ 41430 h 2526545"/>
              <a:gd name="connsiteX3" fmla="*/ 2481882 w 3074211"/>
              <a:gd name="connsiteY3" fmla="*/ 319459 h 2526545"/>
              <a:gd name="connsiteX4" fmla="*/ 2749686 w 3074211"/>
              <a:gd name="connsiteY4" fmla="*/ 563709 h 2526545"/>
              <a:gd name="connsiteX5" fmla="*/ 2970020 w 3074211"/>
              <a:gd name="connsiteY5" fmla="*/ 960399 h 2526545"/>
              <a:gd name="connsiteX6" fmla="*/ 3070334 w 3074211"/>
              <a:gd name="connsiteY6" fmla="*/ 1521655 h 2526545"/>
              <a:gd name="connsiteX7" fmla="*/ 2993284 w 3074211"/>
              <a:gd name="connsiteY7" fmla="*/ 2526545 h 2526545"/>
              <a:gd name="connsiteX0" fmla="*/ 0 w 3074211"/>
              <a:gd name="connsiteY0" fmla="*/ 215712 h 2512831"/>
              <a:gd name="connsiteX1" fmla="*/ 1818818 w 3074211"/>
              <a:gd name="connsiteY1" fmla="*/ 678228 h 2512831"/>
              <a:gd name="connsiteX2" fmla="*/ 2993284 w 3074211"/>
              <a:gd name="connsiteY2" fmla="*/ 2512831 h 2512831"/>
              <a:gd name="connsiteX3" fmla="*/ 5485 w 3074211"/>
              <a:gd name="connsiteY3" fmla="*/ 2470268 h 2512831"/>
              <a:gd name="connsiteX4" fmla="*/ 0 w 3074211"/>
              <a:gd name="connsiteY4" fmla="*/ 215712 h 2512831"/>
              <a:gd name="connsiteX0" fmla="*/ 78375 w 3074211"/>
              <a:gd name="connsiteY0" fmla="*/ 259589 h 2512831"/>
              <a:gd name="connsiteX1" fmla="*/ 943133 w 3074211"/>
              <a:gd name="connsiteY1" fmla="*/ 57164 h 2512831"/>
              <a:gd name="connsiteX2" fmla="*/ 1983894 w 3074211"/>
              <a:gd name="connsiteY2" fmla="*/ 27716 h 2512831"/>
              <a:gd name="connsiteX3" fmla="*/ 2541892 w 3074211"/>
              <a:gd name="connsiteY3" fmla="*/ 223462 h 2512831"/>
              <a:gd name="connsiteX4" fmla="*/ 2749686 w 3074211"/>
              <a:gd name="connsiteY4" fmla="*/ 549995 h 2512831"/>
              <a:gd name="connsiteX5" fmla="*/ 2970020 w 3074211"/>
              <a:gd name="connsiteY5" fmla="*/ 946685 h 2512831"/>
              <a:gd name="connsiteX6" fmla="*/ 3070334 w 3074211"/>
              <a:gd name="connsiteY6" fmla="*/ 1507941 h 2512831"/>
              <a:gd name="connsiteX7" fmla="*/ 2993284 w 3074211"/>
              <a:gd name="connsiteY7" fmla="*/ 2512831 h 2512831"/>
              <a:gd name="connsiteX0" fmla="*/ 0 w 3074211"/>
              <a:gd name="connsiteY0" fmla="*/ 215712 h 2512831"/>
              <a:gd name="connsiteX1" fmla="*/ 1818818 w 3074211"/>
              <a:gd name="connsiteY1" fmla="*/ 678228 h 2512831"/>
              <a:gd name="connsiteX2" fmla="*/ 2993284 w 3074211"/>
              <a:gd name="connsiteY2" fmla="*/ 2512831 h 2512831"/>
              <a:gd name="connsiteX3" fmla="*/ 5485 w 3074211"/>
              <a:gd name="connsiteY3" fmla="*/ 2470268 h 2512831"/>
              <a:gd name="connsiteX4" fmla="*/ 0 w 3074211"/>
              <a:gd name="connsiteY4" fmla="*/ 215712 h 2512831"/>
              <a:gd name="connsiteX0" fmla="*/ 78375 w 3074211"/>
              <a:gd name="connsiteY0" fmla="*/ 259589 h 2512831"/>
              <a:gd name="connsiteX1" fmla="*/ 943133 w 3074211"/>
              <a:gd name="connsiteY1" fmla="*/ 57164 h 2512831"/>
              <a:gd name="connsiteX2" fmla="*/ 1983894 w 3074211"/>
              <a:gd name="connsiteY2" fmla="*/ 27716 h 2512831"/>
              <a:gd name="connsiteX3" fmla="*/ 2541892 w 3074211"/>
              <a:gd name="connsiteY3" fmla="*/ 223462 h 2512831"/>
              <a:gd name="connsiteX4" fmla="*/ 2554431 w 3074211"/>
              <a:gd name="connsiteY4" fmla="*/ 293619 h 2512831"/>
              <a:gd name="connsiteX5" fmla="*/ 2749686 w 3074211"/>
              <a:gd name="connsiteY5" fmla="*/ 549995 h 2512831"/>
              <a:gd name="connsiteX6" fmla="*/ 2970020 w 3074211"/>
              <a:gd name="connsiteY6" fmla="*/ 946685 h 2512831"/>
              <a:gd name="connsiteX7" fmla="*/ 3070334 w 3074211"/>
              <a:gd name="connsiteY7" fmla="*/ 1507941 h 2512831"/>
              <a:gd name="connsiteX8" fmla="*/ 2993284 w 3074211"/>
              <a:gd name="connsiteY8" fmla="*/ 2512831 h 2512831"/>
              <a:gd name="connsiteX0" fmla="*/ 0 w 3074211"/>
              <a:gd name="connsiteY0" fmla="*/ 217733 h 2514852"/>
              <a:gd name="connsiteX1" fmla="*/ 1818818 w 3074211"/>
              <a:gd name="connsiteY1" fmla="*/ 680249 h 2514852"/>
              <a:gd name="connsiteX2" fmla="*/ 2993284 w 3074211"/>
              <a:gd name="connsiteY2" fmla="*/ 2514852 h 2514852"/>
              <a:gd name="connsiteX3" fmla="*/ 5485 w 3074211"/>
              <a:gd name="connsiteY3" fmla="*/ 2472289 h 2514852"/>
              <a:gd name="connsiteX4" fmla="*/ 0 w 3074211"/>
              <a:gd name="connsiteY4" fmla="*/ 217733 h 2514852"/>
              <a:gd name="connsiteX0" fmla="*/ 78375 w 3074211"/>
              <a:gd name="connsiteY0" fmla="*/ 261610 h 2514852"/>
              <a:gd name="connsiteX1" fmla="*/ 943133 w 3074211"/>
              <a:gd name="connsiteY1" fmla="*/ 59185 h 2514852"/>
              <a:gd name="connsiteX2" fmla="*/ 1983894 w 3074211"/>
              <a:gd name="connsiteY2" fmla="*/ 29737 h 2514852"/>
              <a:gd name="connsiteX3" fmla="*/ 2469343 w 3074211"/>
              <a:gd name="connsiteY3" fmla="*/ 237609 h 2514852"/>
              <a:gd name="connsiteX4" fmla="*/ 2554431 w 3074211"/>
              <a:gd name="connsiteY4" fmla="*/ 295640 h 2514852"/>
              <a:gd name="connsiteX5" fmla="*/ 2749686 w 3074211"/>
              <a:gd name="connsiteY5" fmla="*/ 552016 h 2514852"/>
              <a:gd name="connsiteX6" fmla="*/ 2970020 w 3074211"/>
              <a:gd name="connsiteY6" fmla="*/ 948706 h 2514852"/>
              <a:gd name="connsiteX7" fmla="*/ 3070334 w 3074211"/>
              <a:gd name="connsiteY7" fmla="*/ 1509962 h 2514852"/>
              <a:gd name="connsiteX8" fmla="*/ 2993284 w 3074211"/>
              <a:gd name="connsiteY8" fmla="*/ 2514852 h 2514852"/>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822234 w 3074211"/>
              <a:gd name="connsiteY5" fmla="*/ 539891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822234 w 3074211"/>
              <a:gd name="connsiteY5" fmla="*/ 539891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22234 w 3076458"/>
              <a:gd name="connsiteY5" fmla="*/ 539891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626979 w 3076458"/>
              <a:gd name="connsiteY4" fmla="*/ 283515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08062 h 2505181"/>
              <a:gd name="connsiteX1" fmla="*/ 1818818 w 3076458"/>
              <a:gd name="connsiteY1" fmla="*/ 670578 h 2505181"/>
              <a:gd name="connsiteX2" fmla="*/ 2993284 w 3076458"/>
              <a:gd name="connsiteY2" fmla="*/ 2505181 h 2505181"/>
              <a:gd name="connsiteX3" fmla="*/ 5485 w 3076458"/>
              <a:gd name="connsiteY3" fmla="*/ 2462618 h 2505181"/>
              <a:gd name="connsiteX4" fmla="*/ 0 w 3076458"/>
              <a:gd name="connsiteY4" fmla="*/ 208062 h 2505181"/>
              <a:gd name="connsiteX0" fmla="*/ 78375 w 3076458"/>
              <a:gd name="connsiteY0" fmla="*/ 251939 h 2505181"/>
              <a:gd name="connsiteX1" fmla="*/ 943133 w 3076458"/>
              <a:gd name="connsiteY1" fmla="*/ 49514 h 2505181"/>
              <a:gd name="connsiteX2" fmla="*/ 1983894 w 3076458"/>
              <a:gd name="connsiteY2" fmla="*/ 20065 h 2505181"/>
              <a:gd name="connsiteX3" fmla="*/ 2384255 w 3076458"/>
              <a:gd name="connsiteY3" fmla="*/ 169907 h 2505181"/>
              <a:gd name="connsiteX4" fmla="*/ 2469343 w 3076458"/>
              <a:gd name="connsiteY4" fmla="*/ 227938 h 2505181"/>
              <a:gd name="connsiteX5" fmla="*/ 2626979 w 3076458"/>
              <a:gd name="connsiteY5" fmla="*/ 273843 h 2505181"/>
              <a:gd name="connsiteX6" fmla="*/ 2894783 w 3076458"/>
              <a:gd name="connsiteY6" fmla="*/ 518093 h 2505181"/>
              <a:gd name="connsiteX7" fmla="*/ 3030028 w 3076458"/>
              <a:gd name="connsiteY7" fmla="*/ 856752 h 2505181"/>
              <a:gd name="connsiteX8" fmla="*/ 3070334 w 3076458"/>
              <a:gd name="connsiteY8" fmla="*/ 1500291 h 2505181"/>
              <a:gd name="connsiteX9" fmla="*/ 2993284 w 3076458"/>
              <a:gd name="connsiteY9" fmla="*/ 2505181 h 2505181"/>
              <a:gd name="connsiteX0" fmla="*/ 0 w 3076458"/>
              <a:gd name="connsiteY0" fmla="*/ 208062 h 2505181"/>
              <a:gd name="connsiteX1" fmla="*/ 1818818 w 3076458"/>
              <a:gd name="connsiteY1" fmla="*/ 670578 h 2505181"/>
              <a:gd name="connsiteX2" fmla="*/ 2993284 w 3076458"/>
              <a:gd name="connsiteY2" fmla="*/ 2505181 h 2505181"/>
              <a:gd name="connsiteX3" fmla="*/ 5485 w 3076458"/>
              <a:gd name="connsiteY3" fmla="*/ 2462618 h 2505181"/>
              <a:gd name="connsiteX4" fmla="*/ 0 w 3076458"/>
              <a:gd name="connsiteY4" fmla="*/ 208062 h 2505181"/>
              <a:gd name="connsiteX0" fmla="*/ 78375 w 3076458"/>
              <a:gd name="connsiteY0" fmla="*/ 251939 h 2505181"/>
              <a:gd name="connsiteX1" fmla="*/ 943133 w 3076458"/>
              <a:gd name="connsiteY1" fmla="*/ 49514 h 2505181"/>
              <a:gd name="connsiteX2" fmla="*/ 1983894 w 3076458"/>
              <a:gd name="connsiteY2" fmla="*/ 20065 h 2505181"/>
              <a:gd name="connsiteX3" fmla="*/ 2384255 w 3076458"/>
              <a:gd name="connsiteY3" fmla="*/ 169907 h 2505181"/>
              <a:gd name="connsiteX4" fmla="*/ 2456803 w 3076458"/>
              <a:gd name="connsiteY4" fmla="*/ 157781 h 2505181"/>
              <a:gd name="connsiteX5" fmla="*/ 2626979 w 3076458"/>
              <a:gd name="connsiteY5" fmla="*/ 273843 h 2505181"/>
              <a:gd name="connsiteX6" fmla="*/ 2894783 w 3076458"/>
              <a:gd name="connsiteY6" fmla="*/ 518093 h 2505181"/>
              <a:gd name="connsiteX7" fmla="*/ 3030028 w 3076458"/>
              <a:gd name="connsiteY7" fmla="*/ 856752 h 2505181"/>
              <a:gd name="connsiteX8" fmla="*/ 3070334 w 3076458"/>
              <a:gd name="connsiteY8" fmla="*/ 1500291 h 2505181"/>
              <a:gd name="connsiteX9" fmla="*/ 2993284 w 3076458"/>
              <a:gd name="connsiteY9" fmla="*/ 2505181 h 2505181"/>
              <a:gd name="connsiteX0" fmla="*/ 0 w 3076458"/>
              <a:gd name="connsiteY0" fmla="*/ 197194 h 2494313"/>
              <a:gd name="connsiteX1" fmla="*/ 1818818 w 3076458"/>
              <a:gd name="connsiteY1" fmla="*/ 659710 h 2494313"/>
              <a:gd name="connsiteX2" fmla="*/ 2993284 w 3076458"/>
              <a:gd name="connsiteY2" fmla="*/ 2494313 h 2494313"/>
              <a:gd name="connsiteX3" fmla="*/ 5485 w 3076458"/>
              <a:gd name="connsiteY3" fmla="*/ 2451750 h 2494313"/>
              <a:gd name="connsiteX4" fmla="*/ 0 w 3076458"/>
              <a:gd name="connsiteY4" fmla="*/ 197194 h 2494313"/>
              <a:gd name="connsiteX0" fmla="*/ 78375 w 3076458"/>
              <a:gd name="connsiteY0" fmla="*/ 241071 h 2494313"/>
              <a:gd name="connsiteX1" fmla="*/ 943133 w 3076458"/>
              <a:gd name="connsiteY1" fmla="*/ 38646 h 2494313"/>
              <a:gd name="connsiteX2" fmla="*/ 1983894 w 3076458"/>
              <a:gd name="connsiteY2" fmla="*/ 9197 h 2494313"/>
              <a:gd name="connsiteX3" fmla="*/ 2371715 w 3076458"/>
              <a:gd name="connsiteY3" fmla="*/ 88881 h 2494313"/>
              <a:gd name="connsiteX4" fmla="*/ 2456803 w 3076458"/>
              <a:gd name="connsiteY4" fmla="*/ 146913 h 2494313"/>
              <a:gd name="connsiteX5" fmla="*/ 2626979 w 3076458"/>
              <a:gd name="connsiteY5" fmla="*/ 262975 h 2494313"/>
              <a:gd name="connsiteX6" fmla="*/ 2894783 w 3076458"/>
              <a:gd name="connsiteY6" fmla="*/ 507225 h 2494313"/>
              <a:gd name="connsiteX7" fmla="*/ 3030028 w 3076458"/>
              <a:gd name="connsiteY7" fmla="*/ 845884 h 2494313"/>
              <a:gd name="connsiteX8" fmla="*/ 3070334 w 3076458"/>
              <a:gd name="connsiteY8" fmla="*/ 1489423 h 2494313"/>
              <a:gd name="connsiteX9" fmla="*/ 2993284 w 3076458"/>
              <a:gd name="connsiteY9" fmla="*/ 2494313 h 2494313"/>
              <a:gd name="connsiteX0" fmla="*/ 0 w 3096743"/>
              <a:gd name="connsiteY0" fmla="*/ 197194 h 2494313"/>
              <a:gd name="connsiteX1" fmla="*/ 1818818 w 3096743"/>
              <a:gd name="connsiteY1" fmla="*/ 659710 h 2494313"/>
              <a:gd name="connsiteX2" fmla="*/ 2993284 w 3096743"/>
              <a:gd name="connsiteY2" fmla="*/ 2494313 h 2494313"/>
              <a:gd name="connsiteX3" fmla="*/ 5485 w 3096743"/>
              <a:gd name="connsiteY3" fmla="*/ 2451750 h 2494313"/>
              <a:gd name="connsiteX4" fmla="*/ 0 w 3096743"/>
              <a:gd name="connsiteY4" fmla="*/ 197194 h 2494313"/>
              <a:gd name="connsiteX0" fmla="*/ 78375 w 3096743"/>
              <a:gd name="connsiteY0" fmla="*/ 241071 h 2494313"/>
              <a:gd name="connsiteX1" fmla="*/ 943133 w 3096743"/>
              <a:gd name="connsiteY1" fmla="*/ 38646 h 2494313"/>
              <a:gd name="connsiteX2" fmla="*/ 1983894 w 3096743"/>
              <a:gd name="connsiteY2" fmla="*/ 9197 h 2494313"/>
              <a:gd name="connsiteX3" fmla="*/ 2371715 w 3096743"/>
              <a:gd name="connsiteY3" fmla="*/ 88881 h 2494313"/>
              <a:gd name="connsiteX4" fmla="*/ 2456803 w 3096743"/>
              <a:gd name="connsiteY4" fmla="*/ 146913 h 2494313"/>
              <a:gd name="connsiteX5" fmla="*/ 2626979 w 3096743"/>
              <a:gd name="connsiteY5" fmla="*/ 262975 h 2494313"/>
              <a:gd name="connsiteX6" fmla="*/ 2894783 w 3096743"/>
              <a:gd name="connsiteY6" fmla="*/ 507225 h 2494313"/>
              <a:gd name="connsiteX7" fmla="*/ 3030028 w 3096743"/>
              <a:gd name="connsiteY7" fmla="*/ 845884 h 2494313"/>
              <a:gd name="connsiteX8" fmla="*/ 3070334 w 3096743"/>
              <a:gd name="connsiteY8" fmla="*/ 1489423 h 2494313"/>
              <a:gd name="connsiteX9" fmla="*/ 3083901 w 3096743"/>
              <a:gd name="connsiteY9" fmla="*/ 2131804 h 2494313"/>
              <a:gd name="connsiteX10" fmla="*/ 2993284 w 3096743"/>
              <a:gd name="connsiteY10" fmla="*/ 2494313 h 2494313"/>
              <a:gd name="connsiteX0" fmla="*/ 0 w 3139498"/>
              <a:gd name="connsiteY0" fmla="*/ 197194 h 2494313"/>
              <a:gd name="connsiteX1" fmla="*/ 1818818 w 3139498"/>
              <a:gd name="connsiteY1" fmla="*/ 659710 h 2494313"/>
              <a:gd name="connsiteX2" fmla="*/ 2993284 w 3139498"/>
              <a:gd name="connsiteY2" fmla="*/ 2494313 h 2494313"/>
              <a:gd name="connsiteX3" fmla="*/ 5485 w 3139498"/>
              <a:gd name="connsiteY3" fmla="*/ 2451750 h 2494313"/>
              <a:gd name="connsiteX4" fmla="*/ 0 w 3139498"/>
              <a:gd name="connsiteY4" fmla="*/ 197194 h 2494313"/>
              <a:gd name="connsiteX0" fmla="*/ 78375 w 3139498"/>
              <a:gd name="connsiteY0" fmla="*/ 241071 h 2494313"/>
              <a:gd name="connsiteX1" fmla="*/ 943133 w 3139498"/>
              <a:gd name="connsiteY1" fmla="*/ 38646 h 2494313"/>
              <a:gd name="connsiteX2" fmla="*/ 1983894 w 3139498"/>
              <a:gd name="connsiteY2" fmla="*/ 9197 h 2494313"/>
              <a:gd name="connsiteX3" fmla="*/ 2371715 w 3139498"/>
              <a:gd name="connsiteY3" fmla="*/ 88881 h 2494313"/>
              <a:gd name="connsiteX4" fmla="*/ 2456803 w 3139498"/>
              <a:gd name="connsiteY4" fmla="*/ 146913 h 2494313"/>
              <a:gd name="connsiteX5" fmla="*/ 2626979 w 3139498"/>
              <a:gd name="connsiteY5" fmla="*/ 262975 h 2494313"/>
              <a:gd name="connsiteX6" fmla="*/ 2894783 w 3139498"/>
              <a:gd name="connsiteY6" fmla="*/ 507225 h 2494313"/>
              <a:gd name="connsiteX7" fmla="*/ 3030028 w 3139498"/>
              <a:gd name="connsiteY7" fmla="*/ 845884 h 2494313"/>
              <a:gd name="connsiteX8" fmla="*/ 3070334 w 3139498"/>
              <a:gd name="connsiteY8" fmla="*/ 1489423 h 2494313"/>
              <a:gd name="connsiteX9" fmla="*/ 3083901 w 3139498"/>
              <a:gd name="connsiteY9" fmla="*/ 2131804 h 2494313"/>
              <a:gd name="connsiteX10" fmla="*/ 3134057 w 3139498"/>
              <a:gd name="connsiteY10" fmla="*/ 2412432 h 2494313"/>
              <a:gd name="connsiteX0" fmla="*/ 0 w 3167069"/>
              <a:gd name="connsiteY0" fmla="*/ 197194 h 2494313"/>
              <a:gd name="connsiteX1" fmla="*/ 1818818 w 3167069"/>
              <a:gd name="connsiteY1" fmla="*/ 659710 h 2494313"/>
              <a:gd name="connsiteX2" fmla="*/ 2993284 w 3167069"/>
              <a:gd name="connsiteY2" fmla="*/ 2494313 h 2494313"/>
              <a:gd name="connsiteX3" fmla="*/ 5485 w 3167069"/>
              <a:gd name="connsiteY3" fmla="*/ 2451750 h 2494313"/>
              <a:gd name="connsiteX4" fmla="*/ 0 w 3167069"/>
              <a:gd name="connsiteY4" fmla="*/ 197194 h 2494313"/>
              <a:gd name="connsiteX0" fmla="*/ 78375 w 3167069"/>
              <a:gd name="connsiteY0" fmla="*/ 241071 h 2494313"/>
              <a:gd name="connsiteX1" fmla="*/ 943133 w 3167069"/>
              <a:gd name="connsiteY1" fmla="*/ 38646 h 2494313"/>
              <a:gd name="connsiteX2" fmla="*/ 1983894 w 3167069"/>
              <a:gd name="connsiteY2" fmla="*/ 9197 h 2494313"/>
              <a:gd name="connsiteX3" fmla="*/ 2371715 w 3167069"/>
              <a:gd name="connsiteY3" fmla="*/ 88881 h 2494313"/>
              <a:gd name="connsiteX4" fmla="*/ 2456803 w 3167069"/>
              <a:gd name="connsiteY4" fmla="*/ 146913 h 2494313"/>
              <a:gd name="connsiteX5" fmla="*/ 2626979 w 3167069"/>
              <a:gd name="connsiteY5" fmla="*/ 262975 h 2494313"/>
              <a:gd name="connsiteX6" fmla="*/ 2894783 w 3167069"/>
              <a:gd name="connsiteY6" fmla="*/ 507225 h 2494313"/>
              <a:gd name="connsiteX7" fmla="*/ 3030028 w 3167069"/>
              <a:gd name="connsiteY7" fmla="*/ 845884 h 2494313"/>
              <a:gd name="connsiteX8" fmla="*/ 3070334 w 3167069"/>
              <a:gd name="connsiteY8" fmla="*/ 1489423 h 2494313"/>
              <a:gd name="connsiteX9" fmla="*/ 3156449 w 3167069"/>
              <a:gd name="connsiteY9" fmla="*/ 2119679 h 2494313"/>
              <a:gd name="connsiteX10" fmla="*/ 3134057 w 3167069"/>
              <a:gd name="connsiteY10" fmla="*/ 2412432 h 2494313"/>
              <a:gd name="connsiteX0" fmla="*/ 0 w 3159435"/>
              <a:gd name="connsiteY0" fmla="*/ 197194 h 2494313"/>
              <a:gd name="connsiteX1" fmla="*/ 1818818 w 3159435"/>
              <a:gd name="connsiteY1" fmla="*/ 659710 h 2494313"/>
              <a:gd name="connsiteX2" fmla="*/ 2993284 w 3159435"/>
              <a:gd name="connsiteY2" fmla="*/ 2494313 h 2494313"/>
              <a:gd name="connsiteX3" fmla="*/ 5485 w 3159435"/>
              <a:gd name="connsiteY3" fmla="*/ 2451750 h 2494313"/>
              <a:gd name="connsiteX4" fmla="*/ 0 w 3159435"/>
              <a:gd name="connsiteY4" fmla="*/ 197194 h 2494313"/>
              <a:gd name="connsiteX0" fmla="*/ 78375 w 3159435"/>
              <a:gd name="connsiteY0" fmla="*/ 241071 h 2494313"/>
              <a:gd name="connsiteX1" fmla="*/ 943133 w 3159435"/>
              <a:gd name="connsiteY1" fmla="*/ 38646 h 2494313"/>
              <a:gd name="connsiteX2" fmla="*/ 1983894 w 3159435"/>
              <a:gd name="connsiteY2" fmla="*/ 9197 h 2494313"/>
              <a:gd name="connsiteX3" fmla="*/ 2371715 w 3159435"/>
              <a:gd name="connsiteY3" fmla="*/ 88881 h 2494313"/>
              <a:gd name="connsiteX4" fmla="*/ 2456803 w 3159435"/>
              <a:gd name="connsiteY4" fmla="*/ 146913 h 2494313"/>
              <a:gd name="connsiteX5" fmla="*/ 2626979 w 3159435"/>
              <a:gd name="connsiteY5" fmla="*/ 262975 h 2494313"/>
              <a:gd name="connsiteX6" fmla="*/ 2894783 w 3159435"/>
              <a:gd name="connsiteY6" fmla="*/ 507225 h 2494313"/>
              <a:gd name="connsiteX7" fmla="*/ 3030028 w 3159435"/>
              <a:gd name="connsiteY7" fmla="*/ 845884 h 2494313"/>
              <a:gd name="connsiteX8" fmla="*/ 3116143 w 3159435"/>
              <a:gd name="connsiteY8" fmla="*/ 1476139 h 2494313"/>
              <a:gd name="connsiteX9" fmla="*/ 3156449 w 3159435"/>
              <a:gd name="connsiteY9" fmla="*/ 2119679 h 2494313"/>
              <a:gd name="connsiteX10" fmla="*/ 3134057 w 315943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103603 w 3161525"/>
              <a:gd name="connsiteY8" fmla="*/ 1405982 h 2494313"/>
              <a:gd name="connsiteX9" fmla="*/ 3156449 w 3161525"/>
              <a:gd name="connsiteY9" fmla="*/ 2119679 h 2494313"/>
              <a:gd name="connsiteX10" fmla="*/ 3134057 w 316152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065986 w 3161525"/>
              <a:gd name="connsiteY8" fmla="*/ 1195512 h 2494313"/>
              <a:gd name="connsiteX9" fmla="*/ 3103603 w 3161525"/>
              <a:gd name="connsiteY9" fmla="*/ 1405982 h 2494313"/>
              <a:gd name="connsiteX10" fmla="*/ 3156449 w 3161525"/>
              <a:gd name="connsiteY10" fmla="*/ 2119679 h 2494313"/>
              <a:gd name="connsiteX11" fmla="*/ 3134057 w 3161525"/>
              <a:gd name="connsiteY11"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065986 w 3161525"/>
              <a:gd name="connsiteY8" fmla="*/ 1195512 h 2494313"/>
              <a:gd name="connsiteX9" fmla="*/ 3156449 w 3161525"/>
              <a:gd name="connsiteY9" fmla="*/ 2119679 h 2494313"/>
              <a:gd name="connsiteX10" fmla="*/ 3134057 w 316152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138534 w 3161525"/>
              <a:gd name="connsiteY8" fmla="*/ 1183386 h 2494313"/>
              <a:gd name="connsiteX9" fmla="*/ 3156449 w 3161525"/>
              <a:gd name="connsiteY9" fmla="*/ 2119679 h 2494313"/>
              <a:gd name="connsiteX10" fmla="*/ 3134057 w 316152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138534 w 3161525"/>
              <a:gd name="connsiteY7" fmla="*/ 1183386 h 2494313"/>
              <a:gd name="connsiteX8" fmla="*/ 3156449 w 3161525"/>
              <a:gd name="connsiteY8" fmla="*/ 2119679 h 2494313"/>
              <a:gd name="connsiteX9" fmla="*/ 3134057 w 3161525"/>
              <a:gd name="connsiteY9"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626979 w 3161525"/>
              <a:gd name="connsiteY4" fmla="*/ 262975 h 2494313"/>
              <a:gd name="connsiteX5" fmla="*/ 2894783 w 3161525"/>
              <a:gd name="connsiteY5" fmla="*/ 507225 h 2494313"/>
              <a:gd name="connsiteX6" fmla="*/ 3138534 w 3161525"/>
              <a:gd name="connsiteY6" fmla="*/ 1183386 h 2494313"/>
              <a:gd name="connsiteX7" fmla="*/ 3156449 w 3161525"/>
              <a:gd name="connsiteY7" fmla="*/ 2119679 h 2494313"/>
              <a:gd name="connsiteX8" fmla="*/ 3134057 w 3161525"/>
              <a:gd name="connsiteY8" fmla="*/ 2412432 h 2494313"/>
              <a:gd name="connsiteX0" fmla="*/ 0 w 3161525"/>
              <a:gd name="connsiteY0" fmla="*/ 183913 h 2481032"/>
              <a:gd name="connsiteX1" fmla="*/ 1818818 w 3161525"/>
              <a:gd name="connsiteY1" fmla="*/ 646429 h 2481032"/>
              <a:gd name="connsiteX2" fmla="*/ 2993284 w 3161525"/>
              <a:gd name="connsiteY2" fmla="*/ 2481032 h 2481032"/>
              <a:gd name="connsiteX3" fmla="*/ 5485 w 3161525"/>
              <a:gd name="connsiteY3" fmla="*/ 2438469 h 2481032"/>
              <a:gd name="connsiteX4" fmla="*/ 0 w 3161525"/>
              <a:gd name="connsiteY4" fmla="*/ 183913 h 2481032"/>
              <a:gd name="connsiteX0" fmla="*/ 78375 w 3161525"/>
              <a:gd name="connsiteY0" fmla="*/ 227790 h 2481032"/>
              <a:gd name="connsiteX1" fmla="*/ 943133 w 3161525"/>
              <a:gd name="connsiteY1" fmla="*/ 25365 h 2481032"/>
              <a:gd name="connsiteX2" fmla="*/ 2371715 w 3161525"/>
              <a:gd name="connsiteY2" fmla="*/ 75600 h 2481032"/>
              <a:gd name="connsiteX3" fmla="*/ 2626979 w 3161525"/>
              <a:gd name="connsiteY3" fmla="*/ 249694 h 2481032"/>
              <a:gd name="connsiteX4" fmla="*/ 2894783 w 3161525"/>
              <a:gd name="connsiteY4" fmla="*/ 493944 h 2481032"/>
              <a:gd name="connsiteX5" fmla="*/ 3138534 w 3161525"/>
              <a:gd name="connsiteY5" fmla="*/ 1170105 h 2481032"/>
              <a:gd name="connsiteX6" fmla="*/ 3156449 w 3161525"/>
              <a:gd name="connsiteY6" fmla="*/ 2106398 h 2481032"/>
              <a:gd name="connsiteX7" fmla="*/ 3134057 w 3161525"/>
              <a:gd name="connsiteY7" fmla="*/ 2399151 h 2481032"/>
              <a:gd name="connsiteX0" fmla="*/ 0 w 3161525"/>
              <a:gd name="connsiteY0" fmla="*/ 231305 h 2528424"/>
              <a:gd name="connsiteX1" fmla="*/ 1818818 w 3161525"/>
              <a:gd name="connsiteY1" fmla="*/ 693821 h 2528424"/>
              <a:gd name="connsiteX2" fmla="*/ 2993284 w 3161525"/>
              <a:gd name="connsiteY2" fmla="*/ 2528424 h 2528424"/>
              <a:gd name="connsiteX3" fmla="*/ 5485 w 3161525"/>
              <a:gd name="connsiteY3" fmla="*/ 2485861 h 2528424"/>
              <a:gd name="connsiteX4" fmla="*/ 0 w 3161525"/>
              <a:gd name="connsiteY4" fmla="*/ 231305 h 2528424"/>
              <a:gd name="connsiteX0" fmla="*/ 78375 w 3161525"/>
              <a:gd name="connsiteY0" fmla="*/ 275182 h 2528424"/>
              <a:gd name="connsiteX1" fmla="*/ 943133 w 3161525"/>
              <a:gd name="connsiteY1" fmla="*/ 72757 h 2528424"/>
              <a:gd name="connsiteX2" fmla="*/ 1726969 w 3161525"/>
              <a:gd name="connsiteY2" fmla="*/ 8372 h 2528424"/>
              <a:gd name="connsiteX3" fmla="*/ 2371715 w 3161525"/>
              <a:gd name="connsiteY3" fmla="*/ 122992 h 2528424"/>
              <a:gd name="connsiteX4" fmla="*/ 2626979 w 3161525"/>
              <a:gd name="connsiteY4" fmla="*/ 297086 h 2528424"/>
              <a:gd name="connsiteX5" fmla="*/ 2894783 w 3161525"/>
              <a:gd name="connsiteY5" fmla="*/ 541336 h 2528424"/>
              <a:gd name="connsiteX6" fmla="*/ 3138534 w 3161525"/>
              <a:gd name="connsiteY6" fmla="*/ 1217497 h 2528424"/>
              <a:gd name="connsiteX7" fmla="*/ 3156449 w 3161525"/>
              <a:gd name="connsiteY7" fmla="*/ 2153790 h 2528424"/>
              <a:gd name="connsiteX8" fmla="*/ 3134057 w 3161525"/>
              <a:gd name="connsiteY8" fmla="*/ 2446543 h 2528424"/>
              <a:gd name="connsiteX0" fmla="*/ 0 w 3212046"/>
              <a:gd name="connsiteY0" fmla="*/ 231305 h 2528424"/>
              <a:gd name="connsiteX1" fmla="*/ 1818818 w 3212046"/>
              <a:gd name="connsiteY1" fmla="*/ 693821 h 2528424"/>
              <a:gd name="connsiteX2" fmla="*/ 2993284 w 3212046"/>
              <a:gd name="connsiteY2" fmla="*/ 2528424 h 2528424"/>
              <a:gd name="connsiteX3" fmla="*/ 5485 w 3212046"/>
              <a:gd name="connsiteY3" fmla="*/ 2485861 h 2528424"/>
              <a:gd name="connsiteX4" fmla="*/ 0 w 3212046"/>
              <a:gd name="connsiteY4" fmla="*/ 231305 h 2528424"/>
              <a:gd name="connsiteX0" fmla="*/ 78375 w 3212046"/>
              <a:gd name="connsiteY0" fmla="*/ 275182 h 2528424"/>
              <a:gd name="connsiteX1" fmla="*/ 943133 w 3212046"/>
              <a:gd name="connsiteY1" fmla="*/ 72757 h 2528424"/>
              <a:gd name="connsiteX2" fmla="*/ 1726969 w 3212046"/>
              <a:gd name="connsiteY2" fmla="*/ 8372 h 2528424"/>
              <a:gd name="connsiteX3" fmla="*/ 2371715 w 3212046"/>
              <a:gd name="connsiteY3" fmla="*/ 122992 h 2528424"/>
              <a:gd name="connsiteX4" fmla="*/ 2626979 w 3212046"/>
              <a:gd name="connsiteY4" fmla="*/ 297086 h 2528424"/>
              <a:gd name="connsiteX5" fmla="*/ 2894783 w 3212046"/>
              <a:gd name="connsiteY5" fmla="*/ 541336 h 2528424"/>
              <a:gd name="connsiteX6" fmla="*/ 3138534 w 3212046"/>
              <a:gd name="connsiteY6" fmla="*/ 1217497 h 2528424"/>
              <a:gd name="connsiteX7" fmla="*/ 3156449 w 3212046"/>
              <a:gd name="connsiteY7" fmla="*/ 2153790 h 2528424"/>
              <a:gd name="connsiteX8" fmla="*/ 3206605 w 3212046"/>
              <a:gd name="connsiteY8"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626979 w 3234072"/>
              <a:gd name="connsiteY4" fmla="*/ 297086 h 2528424"/>
              <a:gd name="connsiteX5" fmla="*/ 2894783 w 3234072"/>
              <a:gd name="connsiteY5" fmla="*/ 541336 h 2528424"/>
              <a:gd name="connsiteX6" fmla="*/ 3138534 w 3234072"/>
              <a:gd name="connsiteY6" fmla="*/ 1217497 h 2528424"/>
              <a:gd name="connsiteX7" fmla="*/ 3228996 w 3234072"/>
              <a:gd name="connsiteY7" fmla="*/ 2141663 h 2528424"/>
              <a:gd name="connsiteX8" fmla="*/ 3206605 w 3234072"/>
              <a:gd name="connsiteY8"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626979 w 3234072"/>
              <a:gd name="connsiteY4" fmla="*/ 297086 h 2528424"/>
              <a:gd name="connsiteX5" fmla="*/ 2894783 w 3234072"/>
              <a:gd name="connsiteY5" fmla="*/ 541336 h 2528424"/>
              <a:gd name="connsiteX6" fmla="*/ 3138534 w 3234072"/>
              <a:gd name="connsiteY6" fmla="*/ 1217497 h 2528424"/>
              <a:gd name="connsiteX7" fmla="*/ 3213770 w 3234072"/>
              <a:gd name="connsiteY7" fmla="*/ 1638439 h 2528424"/>
              <a:gd name="connsiteX8" fmla="*/ 3228996 w 3234072"/>
              <a:gd name="connsiteY8" fmla="*/ 2141663 h 2528424"/>
              <a:gd name="connsiteX9" fmla="*/ 3206605 w 3234072"/>
              <a:gd name="connsiteY9"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626979 w 3234072"/>
              <a:gd name="connsiteY4" fmla="*/ 297086 h 2528424"/>
              <a:gd name="connsiteX5" fmla="*/ 2795495 w 3234072"/>
              <a:gd name="connsiteY5" fmla="*/ 552305 h 2528424"/>
              <a:gd name="connsiteX6" fmla="*/ 3138534 w 3234072"/>
              <a:gd name="connsiteY6" fmla="*/ 1217497 h 2528424"/>
              <a:gd name="connsiteX7" fmla="*/ 3213770 w 3234072"/>
              <a:gd name="connsiteY7" fmla="*/ 1638439 h 2528424"/>
              <a:gd name="connsiteX8" fmla="*/ 3228996 w 3234072"/>
              <a:gd name="connsiteY8" fmla="*/ 2141663 h 2528424"/>
              <a:gd name="connsiteX9" fmla="*/ 3206605 w 3234072"/>
              <a:gd name="connsiteY9"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540231 w 3234072"/>
              <a:gd name="connsiteY4" fmla="*/ 378212 h 2528424"/>
              <a:gd name="connsiteX5" fmla="*/ 2795495 w 3234072"/>
              <a:gd name="connsiteY5" fmla="*/ 552305 h 2528424"/>
              <a:gd name="connsiteX6" fmla="*/ 3138534 w 3234072"/>
              <a:gd name="connsiteY6" fmla="*/ 1217497 h 2528424"/>
              <a:gd name="connsiteX7" fmla="*/ 3213770 w 3234072"/>
              <a:gd name="connsiteY7" fmla="*/ 1638439 h 2528424"/>
              <a:gd name="connsiteX8" fmla="*/ 3228996 w 3234072"/>
              <a:gd name="connsiteY8" fmla="*/ 2141663 h 2528424"/>
              <a:gd name="connsiteX9" fmla="*/ 3206605 w 3234072"/>
              <a:gd name="connsiteY9" fmla="*/ 2434418 h 2528424"/>
              <a:gd name="connsiteX0" fmla="*/ 0 w 3234072"/>
              <a:gd name="connsiteY0" fmla="*/ 244827 h 2541946"/>
              <a:gd name="connsiteX1" fmla="*/ 1818818 w 3234072"/>
              <a:gd name="connsiteY1" fmla="*/ 707343 h 2541946"/>
              <a:gd name="connsiteX2" fmla="*/ 2993284 w 3234072"/>
              <a:gd name="connsiteY2" fmla="*/ 2541946 h 2541946"/>
              <a:gd name="connsiteX3" fmla="*/ 5485 w 3234072"/>
              <a:gd name="connsiteY3" fmla="*/ 2499383 h 2541946"/>
              <a:gd name="connsiteX4" fmla="*/ 0 w 3234072"/>
              <a:gd name="connsiteY4" fmla="*/ 244827 h 2541946"/>
              <a:gd name="connsiteX0" fmla="*/ 78375 w 3234072"/>
              <a:gd name="connsiteY0" fmla="*/ 288704 h 2541946"/>
              <a:gd name="connsiteX1" fmla="*/ 943133 w 3234072"/>
              <a:gd name="connsiteY1" fmla="*/ 86279 h 2541946"/>
              <a:gd name="connsiteX2" fmla="*/ 1726969 w 3234072"/>
              <a:gd name="connsiteY2" fmla="*/ 21894 h 2541946"/>
              <a:gd name="connsiteX3" fmla="*/ 2284967 w 3234072"/>
              <a:gd name="connsiteY3" fmla="*/ 217641 h 2541946"/>
              <a:gd name="connsiteX4" fmla="*/ 2540231 w 3234072"/>
              <a:gd name="connsiteY4" fmla="*/ 391734 h 2541946"/>
              <a:gd name="connsiteX5" fmla="*/ 2795495 w 3234072"/>
              <a:gd name="connsiteY5" fmla="*/ 565827 h 2541946"/>
              <a:gd name="connsiteX6" fmla="*/ 3138534 w 3234072"/>
              <a:gd name="connsiteY6" fmla="*/ 1231019 h 2541946"/>
              <a:gd name="connsiteX7" fmla="*/ 3213770 w 3234072"/>
              <a:gd name="connsiteY7" fmla="*/ 1651961 h 2541946"/>
              <a:gd name="connsiteX8" fmla="*/ 3228996 w 3234072"/>
              <a:gd name="connsiteY8" fmla="*/ 2155185 h 2541946"/>
              <a:gd name="connsiteX9" fmla="*/ 3206605 w 3234072"/>
              <a:gd name="connsiteY9" fmla="*/ 2447940 h 2541946"/>
              <a:gd name="connsiteX0" fmla="*/ 0 w 3234072"/>
              <a:gd name="connsiteY0" fmla="*/ 244827 h 2541946"/>
              <a:gd name="connsiteX1" fmla="*/ 1818818 w 3234072"/>
              <a:gd name="connsiteY1" fmla="*/ 707343 h 2541946"/>
              <a:gd name="connsiteX2" fmla="*/ 2993284 w 3234072"/>
              <a:gd name="connsiteY2" fmla="*/ 2541946 h 2541946"/>
              <a:gd name="connsiteX3" fmla="*/ 5485 w 3234072"/>
              <a:gd name="connsiteY3" fmla="*/ 2499383 h 2541946"/>
              <a:gd name="connsiteX4" fmla="*/ 0 w 3234072"/>
              <a:gd name="connsiteY4" fmla="*/ 244827 h 2541946"/>
              <a:gd name="connsiteX0" fmla="*/ 78375 w 3234072"/>
              <a:gd name="connsiteY0" fmla="*/ 288704 h 2541946"/>
              <a:gd name="connsiteX1" fmla="*/ 943133 w 3234072"/>
              <a:gd name="connsiteY1" fmla="*/ 86279 h 2541946"/>
              <a:gd name="connsiteX2" fmla="*/ 1726969 w 3234072"/>
              <a:gd name="connsiteY2" fmla="*/ 21894 h 2541946"/>
              <a:gd name="connsiteX3" fmla="*/ 2284967 w 3234072"/>
              <a:gd name="connsiteY3" fmla="*/ 217641 h 2541946"/>
              <a:gd name="connsiteX4" fmla="*/ 2527691 w 3234072"/>
              <a:gd name="connsiteY4" fmla="*/ 321577 h 2541946"/>
              <a:gd name="connsiteX5" fmla="*/ 2795495 w 3234072"/>
              <a:gd name="connsiteY5" fmla="*/ 565827 h 2541946"/>
              <a:gd name="connsiteX6" fmla="*/ 3138534 w 3234072"/>
              <a:gd name="connsiteY6" fmla="*/ 1231019 h 2541946"/>
              <a:gd name="connsiteX7" fmla="*/ 3213770 w 3234072"/>
              <a:gd name="connsiteY7" fmla="*/ 1651961 h 2541946"/>
              <a:gd name="connsiteX8" fmla="*/ 3228996 w 3234072"/>
              <a:gd name="connsiteY8" fmla="*/ 2155185 h 2541946"/>
              <a:gd name="connsiteX9" fmla="*/ 3206605 w 3234072"/>
              <a:gd name="connsiteY9" fmla="*/ 2447940 h 2541946"/>
              <a:gd name="connsiteX0" fmla="*/ 0 w 3234072"/>
              <a:gd name="connsiteY0" fmla="*/ 244827 h 2541946"/>
              <a:gd name="connsiteX1" fmla="*/ 1818818 w 3234072"/>
              <a:gd name="connsiteY1" fmla="*/ 707343 h 2541946"/>
              <a:gd name="connsiteX2" fmla="*/ 2993284 w 3234072"/>
              <a:gd name="connsiteY2" fmla="*/ 2541946 h 2541946"/>
              <a:gd name="connsiteX3" fmla="*/ 5485 w 3234072"/>
              <a:gd name="connsiteY3" fmla="*/ 2499383 h 2541946"/>
              <a:gd name="connsiteX4" fmla="*/ 0 w 3234072"/>
              <a:gd name="connsiteY4" fmla="*/ 244827 h 2541946"/>
              <a:gd name="connsiteX0" fmla="*/ 78375 w 3234072"/>
              <a:gd name="connsiteY0" fmla="*/ 288704 h 2541946"/>
              <a:gd name="connsiteX1" fmla="*/ 943133 w 3234072"/>
              <a:gd name="connsiteY1" fmla="*/ 86279 h 2541946"/>
              <a:gd name="connsiteX2" fmla="*/ 1726969 w 3234072"/>
              <a:gd name="connsiteY2" fmla="*/ 21894 h 2541946"/>
              <a:gd name="connsiteX3" fmla="*/ 2284967 w 3234072"/>
              <a:gd name="connsiteY3" fmla="*/ 217641 h 2541946"/>
              <a:gd name="connsiteX4" fmla="*/ 2527691 w 3234072"/>
              <a:gd name="connsiteY4" fmla="*/ 321577 h 2541946"/>
              <a:gd name="connsiteX5" fmla="*/ 2795495 w 3234072"/>
              <a:gd name="connsiteY5" fmla="*/ 565827 h 2541946"/>
              <a:gd name="connsiteX6" fmla="*/ 3138534 w 3234072"/>
              <a:gd name="connsiteY6" fmla="*/ 1231019 h 2541946"/>
              <a:gd name="connsiteX7" fmla="*/ 3213770 w 3234072"/>
              <a:gd name="connsiteY7" fmla="*/ 1651961 h 2541946"/>
              <a:gd name="connsiteX8" fmla="*/ 3228996 w 3234072"/>
              <a:gd name="connsiteY8" fmla="*/ 2155185 h 2541946"/>
              <a:gd name="connsiteX9" fmla="*/ 3206605 w 3234072"/>
              <a:gd name="connsiteY9" fmla="*/ 2447940 h 2541946"/>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95495 w 3234072"/>
              <a:gd name="connsiteY5" fmla="*/ 554134 h 2530253"/>
              <a:gd name="connsiteX6" fmla="*/ 3138534 w 3234072"/>
              <a:gd name="connsiteY6" fmla="*/ 1219326 h 2530253"/>
              <a:gd name="connsiteX7" fmla="*/ 3213770 w 3234072"/>
              <a:gd name="connsiteY7" fmla="*/ 1640268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95495 w 3234072"/>
              <a:gd name="connsiteY5" fmla="*/ 554134 h 2530253"/>
              <a:gd name="connsiteX6" fmla="*/ 3138534 w 3234072"/>
              <a:gd name="connsiteY6" fmla="*/ 1219326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95495 w 3234072"/>
              <a:gd name="connsiteY5" fmla="*/ 554134 h 2530253"/>
              <a:gd name="connsiteX6" fmla="*/ 3053446 w 3234072"/>
              <a:gd name="connsiteY6" fmla="*/ 1161295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22946 w 3234072"/>
              <a:gd name="connsiteY5" fmla="*/ 566259 h 2530253"/>
              <a:gd name="connsiteX6" fmla="*/ 3053446 w 3234072"/>
              <a:gd name="connsiteY6" fmla="*/ 1161295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455143 w 3234072"/>
              <a:gd name="connsiteY4" fmla="*/ 322010 h 2530253"/>
              <a:gd name="connsiteX5" fmla="*/ 2722946 w 3234072"/>
              <a:gd name="connsiteY5" fmla="*/ 566259 h 2530253"/>
              <a:gd name="connsiteX6" fmla="*/ 3053446 w 3234072"/>
              <a:gd name="connsiteY6" fmla="*/ 1161295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5155 h 2532274"/>
              <a:gd name="connsiteX1" fmla="*/ 1818818 w 3234072"/>
              <a:gd name="connsiteY1" fmla="*/ 697671 h 2532274"/>
              <a:gd name="connsiteX2" fmla="*/ 2993284 w 3234072"/>
              <a:gd name="connsiteY2" fmla="*/ 2532274 h 2532274"/>
              <a:gd name="connsiteX3" fmla="*/ 5485 w 3234072"/>
              <a:gd name="connsiteY3" fmla="*/ 2489711 h 2532274"/>
              <a:gd name="connsiteX4" fmla="*/ 0 w 3234072"/>
              <a:gd name="connsiteY4" fmla="*/ 235155 h 2532274"/>
              <a:gd name="connsiteX0" fmla="*/ 78375 w 3234072"/>
              <a:gd name="connsiteY0" fmla="*/ 279032 h 2532274"/>
              <a:gd name="connsiteX1" fmla="*/ 943133 w 3234072"/>
              <a:gd name="connsiteY1" fmla="*/ 76607 h 2532274"/>
              <a:gd name="connsiteX2" fmla="*/ 1726969 w 3234072"/>
              <a:gd name="connsiteY2" fmla="*/ 12222 h 2532274"/>
              <a:gd name="connsiteX3" fmla="*/ 2199879 w 3234072"/>
              <a:gd name="connsiteY3" fmla="*/ 149938 h 2532274"/>
              <a:gd name="connsiteX4" fmla="*/ 2455143 w 3234072"/>
              <a:gd name="connsiteY4" fmla="*/ 324031 h 2532274"/>
              <a:gd name="connsiteX5" fmla="*/ 2722946 w 3234072"/>
              <a:gd name="connsiteY5" fmla="*/ 568280 h 2532274"/>
              <a:gd name="connsiteX6" fmla="*/ 3053446 w 3234072"/>
              <a:gd name="connsiteY6" fmla="*/ 1163316 h 2532274"/>
              <a:gd name="connsiteX7" fmla="*/ 3141221 w 3234072"/>
              <a:gd name="connsiteY7" fmla="*/ 1654415 h 2532274"/>
              <a:gd name="connsiteX8" fmla="*/ 3228996 w 3234072"/>
              <a:gd name="connsiteY8" fmla="*/ 2145513 h 2532274"/>
              <a:gd name="connsiteX9" fmla="*/ 3206605 w 3234072"/>
              <a:gd name="connsiteY9" fmla="*/ 2438268 h 2532274"/>
              <a:gd name="connsiteX0" fmla="*/ 0 w 3234072"/>
              <a:gd name="connsiteY0" fmla="*/ 210903 h 2508022"/>
              <a:gd name="connsiteX1" fmla="*/ 1818818 w 3234072"/>
              <a:gd name="connsiteY1" fmla="*/ 673419 h 2508022"/>
              <a:gd name="connsiteX2" fmla="*/ 2993284 w 3234072"/>
              <a:gd name="connsiteY2" fmla="*/ 2508022 h 2508022"/>
              <a:gd name="connsiteX3" fmla="*/ 5485 w 3234072"/>
              <a:gd name="connsiteY3" fmla="*/ 2465459 h 2508022"/>
              <a:gd name="connsiteX4" fmla="*/ 0 w 3234072"/>
              <a:gd name="connsiteY4" fmla="*/ 210903 h 2508022"/>
              <a:gd name="connsiteX0" fmla="*/ 78375 w 3234072"/>
              <a:gd name="connsiteY0" fmla="*/ 254780 h 2508022"/>
              <a:gd name="connsiteX1" fmla="*/ 943133 w 3234072"/>
              <a:gd name="connsiteY1" fmla="*/ 52355 h 2508022"/>
              <a:gd name="connsiteX2" fmla="*/ 1581871 w 3234072"/>
              <a:gd name="connsiteY2" fmla="*/ 12222 h 2508022"/>
              <a:gd name="connsiteX3" fmla="*/ 2199879 w 3234072"/>
              <a:gd name="connsiteY3" fmla="*/ 125686 h 2508022"/>
              <a:gd name="connsiteX4" fmla="*/ 2455143 w 3234072"/>
              <a:gd name="connsiteY4" fmla="*/ 299779 h 2508022"/>
              <a:gd name="connsiteX5" fmla="*/ 2722946 w 3234072"/>
              <a:gd name="connsiteY5" fmla="*/ 544028 h 2508022"/>
              <a:gd name="connsiteX6" fmla="*/ 3053446 w 3234072"/>
              <a:gd name="connsiteY6" fmla="*/ 1139064 h 2508022"/>
              <a:gd name="connsiteX7" fmla="*/ 3141221 w 3234072"/>
              <a:gd name="connsiteY7" fmla="*/ 1630163 h 2508022"/>
              <a:gd name="connsiteX8" fmla="*/ 3228996 w 3234072"/>
              <a:gd name="connsiteY8" fmla="*/ 2121261 h 2508022"/>
              <a:gd name="connsiteX9" fmla="*/ 3206605 w 3234072"/>
              <a:gd name="connsiteY9" fmla="*/ 2414016 h 2508022"/>
              <a:gd name="connsiteX0" fmla="*/ 0 w 3234072"/>
              <a:gd name="connsiteY0" fmla="*/ 199403 h 2496522"/>
              <a:gd name="connsiteX1" fmla="*/ 1818818 w 3234072"/>
              <a:gd name="connsiteY1" fmla="*/ 661919 h 2496522"/>
              <a:gd name="connsiteX2" fmla="*/ 2993284 w 3234072"/>
              <a:gd name="connsiteY2" fmla="*/ 2496522 h 2496522"/>
              <a:gd name="connsiteX3" fmla="*/ 5485 w 3234072"/>
              <a:gd name="connsiteY3" fmla="*/ 2453959 h 2496522"/>
              <a:gd name="connsiteX4" fmla="*/ 0 w 3234072"/>
              <a:gd name="connsiteY4" fmla="*/ 199403 h 2496522"/>
              <a:gd name="connsiteX0" fmla="*/ 78375 w 3234072"/>
              <a:gd name="connsiteY0" fmla="*/ 243280 h 2496522"/>
              <a:gd name="connsiteX1" fmla="*/ 928934 w 3234072"/>
              <a:gd name="connsiteY1" fmla="*/ 109855 h 2496522"/>
              <a:gd name="connsiteX2" fmla="*/ 1581871 w 3234072"/>
              <a:gd name="connsiteY2" fmla="*/ 722 h 2496522"/>
              <a:gd name="connsiteX3" fmla="*/ 2199879 w 3234072"/>
              <a:gd name="connsiteY3" fmla="*/ 114186 h 2496522"/>
              <a:gd name="connsiteX4" fmla="*/ 2455143 w 3234072"/>
              <a:gd name="connsiteY4" fmla="*/ 288279 h 2496522"/>
              <a:gd name="connsiteX5" fmla="*/ 2722946 w 3234072"/>
              <a:gd name="connsiteY5" fmla="*/ 532528 h 2496522"/>
              <a:gd name="connsiteX6" fmla="*/ 3053446 w 3234072"/>
              <a:gd name="connsiteY6" fmla="*/ 1127564 h 2496522"/>
              <a:gd name="connsiteX7" fmla="*/ 3141221 w 3234072"/>
              <a:gd name="connsiteY7" fmla="*/ 1618663 h 2496522"/>
              <a:gd name="connsiteX8" fmla="*/ 3228996 w 3234072"/>
              <a:gd name="connsiteY8" fmla="*/ 2109761 h 2496522"/>
              <a:gd name="connsiteX9" fmla="*/ 3206605 w 3234072"/>
              <a:gd name="connsiteY9" fmla="*/ 2402516 h 2496522"/>
              <a:gd name="connsiteX0" fmla="*/ 0 w 3234072"/>
              <a:gd name="connsiteY0" fmla="*/ 123835 h 2420954"/>
              <a:gd name="connsiteX1" fmla="*/ 1818818 w 3234072"/>
              <a:gd name="connsiteY1" fmla="*/ 586351 h 2420954"/>
              <a:gd name="connsiteX2" fmla="*/ 2993284 w 3234072"/>
              <a:gd name="connsiteY2" fmla="*/ 2420954 h 2420954"/>
              <a:gd name="connsiteX3" fmla="*/ 5485 w 3234072"/>
              <a:gd name="connsiteY3" fmla="*/ 2378391 h 2420954"/>
              <a:gd name="connsiteX4" fmla="*/ 0 w 3234072"/>
              <a:gd name="connsiteY4" fmla="*/ 123835 h 2420954"/>
              <a:gd name="connsiteX0" fmla="*/ 78375 w 3234072"/>
              <a:gd name="connsiteY0" fmla="*/ 167712 h 2420954"/>
              <a:gd name="connsiteX1" fmla="*/ 928934 w 3234072"/>
              <a:gd name="connsiteY1" fmla="*/ 34287 h 2420954"/>
              <a:gd name="connsiteX2" fmla="*/ 1449313 w 3234072"/>
              <a:gd name="connsiteY2" fmla="*/ 19562 h 2420954"/>
              <a:gd name="connsiteX3" fmla="*/ 2199879 w 3234072"/>
              <a:gd name="connsiteY3" fmla="*/ 38618 h 2420954"/>
              <a:gd name="connsiteX4" fmla="*/ 2455143 w 3234072"/>
              <a:gd name="connsiteY4" fmla="*/ 212711 h 2420954"/>
              <a:gd name="connsiteX5" fmla="*/ 2722946 w 3234072"/>
              <a:gd name="connsiteY5" fmla="*/ 456960 h 2420954"/>
              <a:gd name="connsiteX6" fmla="*/ 3053446 w 3234072"/>
              <a:gd name="connsiteY6" fmla="*/ 1051996 h 2420954"/>
              <a:gd name="connsiteX7" fmla="*/ 3141221 w 3234072"/>
              <a:gd name="connsiteY7" fmla="*/ 1543095 h 2420954"/>
              <a:gd name="connsiteX8" fmla="*/ 3228996 w 3234072"/>
              <a:gd name="connsiteY8" fmla="*/ 2034193 h 2420954"/>
              <a:gd name="connsiteX9" fmla="*/ 3206605 w 3234072"/>
              <a:gd name="connsiteY9" fmla="*/ 2326948 h 2420954"/>
              <a:gd name="connsiteX0" fmla="*/ 0 w 3234072"/>
              <a:gd name="connsiteY0" fmla="*/ 123835 h 2420954"/>
              <a:gd name="connsiteX1" fmla="*/ 1818818 w 3234072"/>
              <a:gd name="connsiteY1" fmla="*/ 586351 h 2420954"/>
              <a:gd name="connsiteX2" fmla="*/ 2993284 w 3234072"/>
              <a:gd name="connsiteY2" fmla="*/ 2420954 h 2420954"/>
              <a:gd name="connsiteX3" fmla="*/ 5485 w 3234072"/>
              <a:gd name="connsiteY3" fmla="*/ 2378391 h 2420954"/>
              <a:gd name="connsiteX4" fmla="*/ 0 w 3234072"/>
              <a:gd name="connsiteY4" fmla="*/ 123835 h 2420954"/>
              <a:gd name="connsiteX0" fmla="*/ 78375 w 3234072"/>
              <a:gd name="connsiteY0" fmla="*/ 167712 h 2420954"/>
              <a:gd name="connsiteX1" fmla="*/ 928934 w 3234072"/>
              <a:gd name="connsiteY1" fmla="*/ 34287 h 2420954"/>
              <a:gd name="connsiteX2" fmla="*/ 1449313 w 3234072"/>
              <a:gd name="connsiteY2" fmla="*/ 19562 h 2420954"/>
              <a:gd name="connsiteX3" fmla="*/ 2212418 w 3234072"/>
              <a:gd name="connsiteY3" fmla="*/ 108776 h 2420954"/>
              <a:gd name="connsiteX4" fmla="*/ 2455143 w 3234072"/>
              <a:gd name="connsiteY4" fmla="*/ 212711 h 2420954"/>
              <a:gd name="connsiteX5" fmla="*/ 2722946 w 3234072"/>
              <a:gd name="connsiteY5" fmla="*/ 456960 h 2420954"/>
              <a:gd name="connsiteX6" fmla="*/ 3053446 w 3234072"/>
              <a:gd name="connsiteY6" fmla="*/ 1051996 h 2420954"/>
              <a:gd name="connsiteX7" fmla="*/ 3141221 w 3234072"/>
              <a:gd name="connsiteY7" fmla="*/ 1543095 h 2420954"/>
              <a:gd name="connsiteX8" fmla="*/ 3228996 w 3234072"/>
              <a:gd name="connsiteY8" fmla="*/ 2034193 h 2420954"/>
              <a:gd name="connsiteX9" fmla="*/ 3206605 w 3234072"/>
              <a:gd name="connsiteY9" fmla="*/ 2326948 h 2420954"/>
              <a:gd name="connsiteX0" fmla="*/ 0 w 3234072"/>
              <a:gd name="connsiteY0" fmla="*/ 123835 h 2420954"/>
              <a:gd name="connsiteX1" fmla="*/ 1818818 w 3234072"/>
              <a:gd name="connsiteY1" fmla="*/ 586351 h 2420954"/>
              <a:gd name="connsiteX2" fmla="*/ 2993284 w 3234072"/>
              <a:gd name="connsiteY2" fmla="*/ 2420954 h 2420954"/>
              <a:gd name="connsiteX3" fmla="*/ 5485 w 3234072"/>
              <a:gd name="connsiteY3" fmla="*/ 2378391 h 2420954"/>
              <a:gd name="connsiteX4" fmla="*/ 0 w 3234072"/>
              <a:gd name="connsiteY4" fmla="*/ 123835 h 2420954"/>
              <a:gd name="connsiteX0" fmla="*/ 78375 w 3234072"/>
              <a:gd name="connsiteY0" fmla="*/ 167712 h 2420954"/>
              <a:gd name="connsiteX1" fmla="*/ 928934 w 3234072"/>
              <a:gd name="connsiteY1" fmla="*/ 34287 h 2420954"/>
              <a:gd name="connsiteX2" fmla="*/ 1449313 w 3234072"/>
              <a:gd name="connsiteY2" fmla="*/ 19562 h 2420954"/>
              <a:gd name="connsiteX3" fmla="*/ 2212418 w 3234072"/>
              <a:gd name="connsiteY3" fmla="*/ 108776 h 2420954"/>
              <a:gd name="connsiteX4" fmla="*/ 2455143 w 3234072"/>
              <a:gd name="connsiteY4" fmla="*/ 212711 h 2420954"/>
              <a:gd name="connsiteX5" fmla="*/ 2722946 w 3234072"/>
              <a:gd name="connsiteY5" fmla="*/ 456960 h 2420954"/>
              <a:gd name="connsiteX6" fmla="*/ 3053446 w 3234072"/>
              <a:gd name="connsiteY6" fmla="*/ 1051996 h 2420954"/>
              <a:gd name="connsiteX7" fmla="*/ 3141220 w 3234072"/>
              <a:gd name="connsiteY7" fmla="*/ 1543094 h 2420954"/>
              <a:gd name="connsiteX8" fmla="*/ 3228996 w 3234072"/>
              <a:gd name="connsiteY8" fmla="*/ 2034193 h 2420954"/>
              <a:gd name="connsiteX9" fmla="*/ 3206605 w 3234072"/>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722946 w 3234071"/>
              <a:gd name="connsiteY5" fmla="*/ 456960 h 2420954"/>
              <a:gd name="connsiteX6" fmla="*/ 3053446 w 3234071"/>
              <a:gd name="connsiteY6" fmla="*/ 1051996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722946 w 3234071"/>
              <a:gd name="connsiteY5" fmla="*/ 456960 h 2420954"/>
              <a:gd name="connsiteX6" fmla="*/ 2980897 w 3234071"/>
              <a:gd name="connsiteY6" fmla="*/ 106412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2980897 w 3234071"/>
              <a:gd name="connsiteY6" fmla="*/ 106412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2858188 w 3234071"/>
              <a:gd name="connsiteY6" fmla="*/ 795619 h 2420954"/>
              <a:gd name="connsiteX7" fmla="*/ 2980897 w 3234071"/>
              <a:gd name="connsiteY7" fmla="*/ 1064121 h 2420954"/>
              <a:gd name="connsiteX8" fmla="*/ 3141220 w 3234071"/>
              <a:gd name="connsiteY8" fmla="*/ 1543094 h 2420954"/>
              <a:gd name="connsiteX9" fmla="*/ 3228995 w 3234071"/>
              <a:gd name="connsiteY9" fmla="*/ 2034193 h 2420954"/>
              <a:gd name="connsiteX10" fmla="*/ 3206605 w 3234071"/>
              <a:gd name="connsiteY10"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2980897 w 3234071"/>
              <a:gd name="connsiteY6" fmla="*/ 106412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420211 w 3234071"/>
              <a:gd name="connsiteY5" fmla="*/ 435307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420211 w 3234071"/>
              <a:gd name="connsiteY5" fmla="*/ 435307 h 2420954"/>
              <a:gd name="connsiteX6" fmla="*/ 2895808 w 3234071"/>
              <a:gd name="connsiteY6" fmla="*/ 100609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164947 w 3234071"/>
              <a:gd name="connsiteY4" fmla="*/ 261214 h 2420954"/>
              <a:gd name="connsiteX5" fmla="*/ 2420211 w 3234071"/>
              <a:gd name="connsiteY5" fmla="*/ 435307 h 2420954"/>
              <a:gd name="connsiteX6" fmla="*/ 2895808 w 3234071"/>
              <a:gd name="connsiteY6" fmla="*/ 100609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20211 w 3234071"/>
              <a:gd name="connsiteY4" fmla="*/ 435307 h 2420954"/>
              <a:gd name="connsiteX5" fmla="*/ 2895808 w 3234071"/>
              <a:gd name="connsiteY5" fmla="*/ 1006091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124771 h 2421890"/>
              <a:gd name="connsiteX1" fmla="*/ 1818818 w 3234071"/>
              <a:gd name="connsiteY1" fmla="*/ 587287 h 2421890"/>
              <a:gd name="connsiteX2" fmla="*/ 2993284 w 3234071"/>
              <a:gd name="connsiteY2" fmla="*/ 2421890 h 2421890"/>
              <a:gd name="connsiteX3" fmla="*/ 5485 w 3234071"/>
              <a:gd name="connsiteY3" fmla="*/ 2379327 h 2421890"/>
              <a:gd name="connsiteX4" fmla="*/ 0 w 3234071"/>
              <a:gd name="connsiteY4" fmla="*/ 124771 h 2421890"/>
              <a:gd name="connsiteX0" fmla="*/ 78375 w 3234071"/>
              <a:gd name="connsiteY0" fmla="*/ 168648 h 2421890"/>
              <a:gd name="connsiteX1" fmla="*/ 928934 w 3234071"/>
              <a:gd name="connsiteY1" fmla="*/ 35223 h 2421890"/>
              <a:gd name="connsiteX2" fmla="*/ 1449313 w 3234071"/>
              <a:gd name="connsiteY2" fmla="*/ 20498 h 2421890"/>
              <a:gd name="connsiteX3" fmla="*/ 1922222 w 3234071"/>
              <a:gd name="connsiteY3" fmla="*/ 158213 h 2421890"/>
              <a:gd name="connsiteX4" fmla="*/ 2420211 w 3234071"/>
              <a:gd name="connsiteY4" fmla="*/ 436243 h 2421890"/>
              <a:gd name="connsiteX5" fmla="*/ 2895808 w 3234071"/>
              <a:gd name="connsiteY5" fmla="*/ 1007027 h 2421890"/>
              <a:gd name="connsiteX6" fmla="*/ 3141220 w 3234071"/>
              <a:gd name="connsiteY6" fmla="*/ 1544030 h 2421890"/>
              <a:gd name="connsiteX7" fmla="*/ 3228995 w 3234071"/>
              <a:gd name="connsiteY7" fmla="*/ 2035129 h 2421890"/>
              <a:gd name="connsiteX8" fmla="*/ 3206605 w 3234071"/>
              <a:gd name="connsiteY8" fmla="*/ 2327884 h 2421890"/>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304215 w 3234071"/>
              <a:gd name="connsiteY2" fmla="*/ 43814 h 2420954"/>
              <a:gd name="connsiteX3" fmla="*/ 1922222 w 3234071"/>
              <a:gd name="connsiteY3" fmla="*/ 157277 h 2420954"/>
              <a:gd name="connsiteX4" fmla="*/ 2420211 w 3234071"/>
              <a:gd name="connsiteY4" fmla="*/ 435307 h 2420954"/>
              <a:gd name="connsiteX5" fmla="*/ 2895808 w 3234071"/>
              <a:gd name="connsiteY5" fmla="*/ 1006091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86806 h 2383925"/>
              <a:gd name="connsiteX1" fmla="*/ 1818818 w 3234071"/>
              <a:gd name="connsiteY1" fmla="*/ 549322 h 2383925"/>
              <a:gd name="connsiteX2" fmla="*/ 2993284 w 3234071"/>
              <a:gd name="connsiteY2" fmla="*/ 2383925 h 2383925"/>
              <a:gd name="connsiteX3" fmla="*/ 5485 w 3234071"/>
              <a:gd name="connsiteY3" fmla="*/ 2341362 h 2383925"/>
              <a:gd name="connsiteX4" fmla="*/ 0 w 3234071"/>
              <a:gd name="connsiteY4" fmla="*/ 86806 h 2383925"/>
              <a:gd name="connsiteX0" fmla="*/ 78375 w 3234071"/>
              <a:gd name="connsiteY0" fmla="*/ 130683 h 2383925"/>
              <a:gd name="connsiteX1" fmla="*/ 868923 w 3234071"/>
              <a:gd name="connsiteY1" fmla="*/ 79540 h 2383925"/>
              <a:gd name="connsiteX2" fmla="*/ 1304215 w 3234071"/>
              <a:gd name="connsiteY2" fmla="*/ 6785 h 2383925"/>
              <a:gd name="connsiteX3" fmla="*/ 1922222 w 3234071"/>
              <a:gd name="connsiteY3" fmla="*/ 120248 h 2383925"/>
              <a:gd name="connsiteX4" fmla="*/ 2420211 w 3234071"/>
              <a:gd name="connsiteY4" fmla="*/ 398278 h 2383925"/>
              <a:gd name="connsiteX5" fmla="*/ 2895808 w 3234071"/>
              <a:gd name="connsiteY5" fmla="*/ 969062 h 2383925"/>
              <a:gd name="connsiteX6" fmla="*/ 3141220 w 3234071"/>
              <a:gd name="connsiteY6" fmla="*/ 1506065 h 2383925"/>
              <a:gd name="connsiteX7" fmla="*/ 3228995 w 3234071"/>
              <a:gd name="connsiteY7" fmla="*/ 1997164 h 2383925"/>
              <a:gd name="connsiteX8" fmla="*/ 3206605 w 3234071"/>
              <a:gd name="connsiteY8" fmla="*/ 2289919 h 2383925"/>
              <a:gd name="connsiteX0" fmla="*/ 0 w 3234071"/>
              <a:gd name="connsiteY0" fmla="*/ 80021 h 2377140"/>
              <a:gd name="connsiteX1" fmla="*/ 1818818 w 3234071"/>
              <a:gd name="connsiteY1" fmla="*/ 542537 h 2377140"/>
              <a:gd name="connsiteX2" fmla="*/ 2993284 w 3234071"/>
              <a:gd name="connsiteY2" fmla="*/ 2377140 h 2377140"/>
              <a:gd name="connsiteX3" fmla="*/ 5485 w 3234071"/>
              <a:gd name="connsiteY3" fmla="*/ 2334577 h 2377140"/>
              <a:gd name="connsiteX4" fmla="*/ 0 w 3234071"/>
              <a:gd name="connsiteY4" fmla="*/ 80021 h 2377140"/>
              <a:gd name="connsiteX0" fmla="*/ 78375 w 3234071"/>
              <a:gd name="connsiteY0" fmla="*/ 123898 h 2377140"/>
              <a:gd name="connsiteX1" fmla="*/ 1304215 w 3234071"/>
              <a:gd name="connsiteY1" fmla="*/ 0 h 2377140"/>
              <a:gd name="connsiteX2" fmla="*/ 1922222 w 3234071"/>
              <a:gd name="connsiteY2" fmla="*/ 113463 h 2377140"/>
              <a:gd name="connsiteX3" fmla="*/ 2420211 w 3234071"/>
              <a:gd name="connsiteY3" fmla="*/ 391493 h 2377140"/>
              <a:gd name="connsiteX4" fmla="*/ 2895808 w 3234071"/>
              <a:gd name="connsiteY4" fmla="*/ 962277 h 2377140"/>
              <a:gd name="connsiteX5" fmla="*/ 3141220 w 3234071"/>
              <a:gd name="connsiteY5" fmla="*/ 1499280 h 2377140"/>
              <a:gd name="connsiteX6" fmla="*/ 3228995 w 3234071"/>
              <a:gd name="connsiteY6" fmla="*/ 1990379 h 2377140"/>
              <a:gd name="connsiteX7" fmla="*/ 3206605 w 3234071"/>
              <a:gd name="connsiteY7" fmla="*/ 2283134 h 2377140"/>
              <a:gd name="connsiteX0" fmla="*/ 0 w 3234071"/>
              <a:gd name="connsiteY0" fmla="*/ 80021 h 2377140"/>
              <a:gd name="connsiteX1" fmla="*/ 1818818 w 3234071"/>
              <a:gd name="connsiteY1" fmla="*/ 542537 h 2377140"/>
              <a:gd name="connsiteX2" fmla="*/ 2993284 w 3234071"/>
              <a:gd name="connsiteY2" fmla="*/ 2377140 h 2377140"/>
              <a:gd name="connsiteX3" fmla="*/ 5485 w 3234071"/>
              <a:gd name="connsiteY3" fmla="*/ 2334577 h 2377140"/>
              <a:gd name="connsiteX4" fmla="*/ 0 w 3234071"/>
              <a:gd name="connsiteY4" fmla="*/ 80021 h 2377140"/>
              <a:gd name="connsiteX0" fmla="*/ 78375 w 3234071"/>
              <a:gd name="connsiteY0" fmla="*/ 123898 h 2377140"/>
              <a:gd name="connsiteX1" fmla="*/ 1304215 w 3234071"/>
              <a:gd name="connsiteY1" fmla="*/ 0 h 2377140"/>
              <a:gd name="connsiteX2" fmla="*/ 1767603 w 3234071"/>
              <a:gd name="connsiteY2" fmla="*/ 312591 h 2377140"/>
              <a:gd name="connsiteX3" fmla="*/ 2420211 w 3234071"/>
              <a:gd name="connsiteY3" fmla="*/ 391493 h 2377140"/>
              <a:gd name="connsiteX4" fmla="*/ 2895808 w 3234071"/>
              <a:gd name="connsiteY4" fmla="*/ 962277 h 2377140"/>
              <a:gd name="connsiteX5" fmla="*/ 3141220 w 3234071"/>
              <a:gd name="connsiteY5" fmla="*/ 1499280 h 2377140"/>
              <a:gd name="connsiteX6" fmla="*/ 3228995 w 3234071"/>
              <a:gd name="connsiteY6" fmla="*/ 1990379 h 2377140"/>
              <a:gd name="connsiteX7" fmla="*/ 3206605 w 3234071"/>
              <a:gd name="connsiteY7" fmla="*/ 2283134 h 2377140"/>
              <a:gd name="connsiteX0" fmla="*/ 0 w 3234071"/>
              <a:gd name="connsiteY0" fmla="*/ 910 h 2298029"/>
              <a:gd name="connsiteX1" fmla="*/ 1818818 w 3234071"/>
              <a:gd name="connsiteY1" fmla="*/ 463426 h 2298029"/>
              <a:gd name="connsiteX2" fmla="*/ 2993284 w 3234071"/>
              <a:gd name="connsiteY2" fmla="*/ 2298029 h 2298029"/>
              <a:gd name="connsiteX3" fmla="*/ 5485 w 3234071"/>
              <a:gd name="connsiteY3" fmla="*/ 2255466 h 2298029"/>
              <a:gd name="connsiteX4" fmla="*/ 0 w 3234071"/>
              <a:gd name="connsiteY4" fmla="*/ 910 h 2298029"/>
              <a:gd name="connsiteX0" fmla="*/ 78375 w 3234071"/>
              <a:gd name="connsiteY0" fmla="*/ 44787 h 2298029"/>
              <a:gd name="connsiteX1" fmla="*/ 1144215 w 3234071"/>
              <a:gd name="connsiteY1" fmla="*/ 10615 h 2298029"/>
              <a:gd name="connsiteX2" fmla="*/ 1767603 w 3234071"/>
              <a:gd name="connsiteY2" fmla="*/ 233480 h 2298029"/>
              <a:gd name="connsiteX3" fmla="*/ 2420211 w 3234071"/>
              <a:gd name="connsiteY3" fmla="*/ 312382 h 2298029"/>
              <a:gd name="connsiteX4" fmla="*/ 2895808 w 3234071"/>
              <a:gd name="connsiteY4" fmla="*/ 883166 h 2298029"/>
              <a:gd name="connsiteX5" fmla="*/ 3141220 w 3234071"/>
              <a:gd name="connsiteY5" fmla="*/ 1420169 h 2298029"/>
              <a:gd name="connsiteX6" fmla="*/ 3228995 w 3234071"/>
              <a:gd name="connsiteY6" fmla="*/ 1911268 h 2298029"/>
              <a:gd name="connsiteX7" fmla="*/ 3206605 w 3234071"/>
              <a:gd name="connsiteY7" fmla="*/ 2204023 h 2298029"/>
              <a:gd name="connsiteX0" fmla="*/ 0 w 3234071"/>
              <a:gd name="connsiteY0" fmla="*/ 910 h 2298029"/>
              <a:gd name="connsiteX1" fmla="*/ 1818818 w 3234071"/>
              <a:gd name="connsiteY1" fmla="*/ 463426 h 2298029"/>
              <a:gd name="connsiteX2" fmla="*/ 2993284 w 3234071"/>
              <a:gd name="connsiteY2" fmla="*/ 2298029 h 2298029"/>
              <a:gd name="connsiteX3" fmla="*/ 5485 w 3234071"/>
              <a:gd name="connsiteY3" fmla="*/ 2255466 h 2298029"/>
              <a:gd name="connsiteX4" fmla="*/ 0 w 3234071"/>
              <a:gd name="connsiteY4" fmla="*/ 910 h 2298029"/>
              <a:gd name="connsiteX0" fmla="*/ 78375 w 3234071"/>
              <a:gd name="connsiteY0" fmla="*/ 44787 h 2298029"/>
              <a:gd name="connsiteX1" fmla="*/ 1144215 w 3234071"/>
              <a:gd name="connsiteY1" fmla="*/ 10615 h 2298029"/>
              <a:gd name="connsiteX2" fmla="*/ 1767603 w 3234071"/>
              <a:gd name="connsiteY2" fmla="*/ 233480 h 2298029"/>
              <a:gd name="connsiteX3" fmla="*/ 2345534 w 3234071"/>
              <a:gd name="connsiteY3" fmla="*/ 578031 h 2298029"/>
              <a:gd name="connsiteX4" fmla="*/ 2895808 w 3234071"/>
              <a:gd name="connsiteY4" fmla="*/ 883166 h 2298029"/>
              <a:gd name="connsiteX5" fmla="*/ 3141220 w 3234071"/>
              <a:gd name="connsiteY5" fmla="*/ 1420169 h 2298029"/>
              <a:gd name="connsiteX6" fmla="*/ 3228995 w 3234071"/>
              <a:gd name="connsiteY6" fmla="*/ 1911268 h 2298029"/>
              <a:gd name="connsiteX7" fmla="*/ 3206605 w 3234071"/>
              <a:gd name="connsiteY7" fmla="*/ 2204023 h 2298029"/>
              <a:gd name="connsiteX0" fmla="*/ 0 w 3234071"/>
              <a:gd name="connsiteY0" fmla="*/ 910 h 2298029"/>
              <a:gd name="connsiteX1" fmla="*/ 1818818 w 3234071"/>
              <a:gd name="connsiteY1" fmla="*/ 463426 h 2298029"/>
              <a:gd name="connsiteX2" fmla="*/ 2993284 w 3234071"/>
              <a:gd name="connsiteY2" fmla="*/ 2298029 h 2298029"/>
              <a:gd name="connsiteX3" fmla="*/ 5485 w 3234071"/>
              <a:gd name="connsiteY3" fmla="*/ 2255466 h 2298029"/>
              <a:gd name="connsiteX4" fmla="*/ 0 w 3234071"/>
              <a:gd name="connsiteY4" fmla="*/ 910 h 2298029"/>
              <a:gd name="connsiteX0" fmla="*/ 78375 w 3234071"/>
              <a:gd name="connsiteY0" fmla="*/ 44787 h 2298029"/>
              <a:gd name="connsiteX1" fmla="*/ 1144215 w 3234071"/>
              <a:gd name="connsiteY1" fmla="*/ 10615 h 2298029"/>
              <a:gd name="connsiteX2" fmla="*/ 1767603 w 3234071"/>
              <a:gd name="connsiteY2" fmla="*/ 233480 h 2298029"/>
              <a:gd name="connsiteX3" fmla="*/ 2345534 w 3234071"/>
              <a:gd name="connsiteY3" fmla="*/ 578031 h 2298029"/>
              <a:gd name="connsiteX4" fmla="*/ 2781688 w 3234071"/>
              <a:gd name="connsiteY4" fmla="*/ 986839 h 2298029"/>
              <a:gd name="connsiteX5" fmla="*/ 3141220 w 3234071"/>
              <a:gd name="connsiteY5" fmla="*/ 1420169 h 2298029"/>
              <a:gd name="connsiteX6" fmla="*/ 3228995 w 3234071"/>
              <a:gd name="connsiteY6" fmla="*/ 1911268 h 2298029"/>
              <a:gd name="connsiteX7" fmla="*/ 3206605 w 3234071"/>
              <a:gd name="connsiteY7" fmla="*/ 2204023 h 2298029"/>
              <a:gd name="connsiteX0" fmla="*/ 0 w 3234071"/>
              <a:gd name="connsiteY0" fmla="*/ 910 h 2298029"/>
              <a:gd name="connsiteX1" fmla="*/ 1818818 w 3234071"/>
              <a:gd name="connsiteY1" fmla="*/ 463426 h 2298029"/>
              <a:gd name="connsiteX2" fmla="*/ 2993284 w 3234071"/>
              <a:gd name="connsiteY2" fmla="*/ 2298029 h 2298029"/>
              <a:gd name="connsiteX3" fmla="*/ 5485 w 3234071"/>
              <a:gd name="connsiteY3" fmla="*/ 2255466 h 2298029"/>
              <a:gd name="connsiteX4" fmla="*/ 0 w 3234071"/>
              <a:gd name="connsiteY4" fmla="*/ 910 h 2298029"/>
              <a:gd name="connsiteX0" fmla="*/ 78375 w 3234071"/>
              <a:gd name="connsiteY0" fmla="*/ 44787 h 2298029"/>
              <a:gd name="connsiteX1" fmla="*/ 1144215 w 3234071"/>
              <a:gd name="connsiteY1" fmla="*/ 10615 h 2298029"/>
              <a:gd name="connsiteX2" fmla="*/ 1767603 w 3234071"/>
              <a:gd name="connsiteY2" fmla="*/ 233480 h 2298029"/>
              <a:gd name="connsiteX3" fmla="*/ 2345534 w 3234071"/>
              <a:gd name="connsiteY3" fmla="*/ 578031 h 2298029"/>
              <a:gd name="connsiteX4" fmla="*/ 2781688 w 3234071"/>
              <a:gd name="connsiteY4" fmla="*/ 986839 h 2298029"/>
              <a:gd name="connsiteX5" fmla="*/ 3076064 w 3234071"/>
              <a:gd name="connsiteY5" fmla="*/ 1459908 h 2298029"/>
              <a:gd name="connsiteX6" fmla="*/ 3228995 w 3234071"/>
              <a:gd name="connsiteY6" fmla="*/ 1911268 h 2298029"/>
              <a:gd name="connsiteX7" fmla="*/ 3206605 w 3234071"/>
              <a:gd name="connsiteY7" fmla="*/ 2204023 h 2298029"/>
              <a:gd name="connsiteX0" fmla="*/ 0 w 3234071"/>
              <a:gd name="connsiteY0" fmla="*/ 910 h 2298029"/>
              <a:gd name="connsiteX1" fmla="*/ 1818818 w 3234071"/>
              <a:gd name="connsiteY1" fmla="*/ 463426 h 2298029"/>
              <a:gd name="connsiteX2" fmla="*/ 2993284 w 3234071"/>
              <a:gd name="connsiteY2" fmla="*/ 2298029 h 2298029"/>
              <a:gd name="connsiteX3" fmla="*/ 5485 w 3234071"/>
              <a:gd name="connsiteY3" fmla="*/ 2255466 h 2298029"/>
              <a:gd name="connsiteX4" fmla="*/ 0 w 3234071"/>
              <a:gd name="connsiteY4" fmla="*/ 910 h 2298029"/>
              <a:gd name="connsiteX0" fmla="*/ 78375 w 3234071"/>
              <a:gd name="connsiteY0" fmla="*/ 44787 h 2298029"/>
              <a:gd name="connsiteX1" fmla="*/ 1767603 w 3234071"/>
              <a:gd name="connsiteY1" fmla="*/ 233480 h 2298029"/>
              <a:gd name="connsiteX2" fmla="*/ 2345534 w 3234071"/>
              <a:gd name="connsiteY2" fmla="*/ 578031 h 2298029"/>
              <a:gd name="connsiteX3" fmla="*/ 2781688 w 3234071"/>
              <a:gd name="connsiteY3" fmla="*/ 986839 h 2298029"/>
              <a:gd name="connsiteX4" fmla="*/ 3076064 w 3234071"/>
              <a:gd name="connsiteY4" fmla="*/ 1459908 h 2298029"/>
              <a:gd name="connsiteX5" fmla="*/ 3228995 w 3234071"/>
              <a:gd name="connsiteY5" fmla="*/ 1911268 h 2298029"/>
              <a:gd name="connsiteX6" fmla="*/ 3206605 w 3234071"/>
              <a:gd name="connsiteY6" fmla="*/ 2204023 h 2298029"/>
              <a:gd name="connsiteX0" fmla="*/ 0 w 3234071"/>
              <a:gd name="connsiteY0" fmla="*/ 14910 h 2312029"/>
              <a:gd name="connsiteX1" fmla="*/ 1818818 w 3234071"/>
              <a:gd name="connsiteY1" fmla="*/ 477426 h 2312029"/>
              <a:gd name="connsiteX2" fmla="*/ 2993284 w 3234071"/>
              <a:gd name="connsiteY2" fmla="*/ 2312029 h 2312029"/>
              <a:gd name="connsiteX3" fmla="*/ 5485 w 3234071"/>
              <a:gd name="connsiteY3" fmla="*/ 2269466 h 2312029"/>
              <a:gd name="connsiteX4" fmla="*/ 0 w 3234071"/>
              <a:gd name="connsiteY4" fmla="*/ 14910 h 2312029"/>
              <a:gd name="connsiteX0" fmla="*/ 78375 w 3234071"/>
              <a:gd name="connsiteY0" fmla="*/ 58787 h 2312029"/>
              <a:gd name="connsiteX1" fmla="*/ 906116 w 3234071"/>
              <a:gd name="connsiteY1" fmla="*/ 31450 h 2312029"/>
              <a:gd name="connsiteX2" fmla="*/ 1767603 w 3234071"/>
              <a:gd name="connsiteY2" fmla="*/ 247480 h 2312029"/>
              <a:gd name="connsiteX3" fmla="*/ 2345534 w 3234071"/>
              <a:gd name="connsiteY3" fmla="*/ 592031 h 2312029"/>
              <a:gd name="connsiteX4" fmla="*/ 2781688 w 3234071"/>
              <a:gd name="connsiteY4" fmla="*/ 1000839 h 2312029"/>
              <a:gd name="connsiteX5" fmla="*/ 3076064 w 3234071"/>
              <a:gd name="connsiteY5" fmla="*/ 1473908 h 2312029"/>
              <a:gd name="connsiteX6" fmla="*/ 3228995 w 3234071"/>
              <a:gd name="connsiteY6" fmla="*/ 1925268 h 2312029"/>
              <a:gd name="connsiteX7" fmla="*/ 3206605 w 3234071"/>
              <a:gd name="connsiteY7" fmla="*/ 2218023 h 2312029"/>
              <a:gd name="connsiteX0" fmla="*/ 0 w 3212045"/>
              <a:gd name="connsiteY0" fmla="*/ 14908 h 2312027"/>
              <a:gd name="connsiteX1" fmla="*/ 1818818 w 3212045"/>
              <a:gd name="connsiteY1" fmla="*/ 477424 h 2312027"/>
              <a:gd name="connsiteX2" fmla="*/ 2993284 w 3212045"/>
              <a:gd name="connsiteY2" fmla="*/ 2312027 h 2312027"/>
              <a:gd name="connsiteX3" fmla="*/ 5485 w 3212045"/>
              <a:gd name="connsiteY3" fmla="*/ 2269464 h 2312027"/>
              <a:gd name="connsiteX4" fmla="*/ 0 w 3212045"/>
              <a:gd name="connsiteY4" fmla="*/ 14908 h 2312027"/>
              <a:gd name="connsiteX0" fmla="*/ 78375 w 3212045"/>
              <a:gd name="connsiteY0" fmla="*/ 58785 h 2312027"/>
              <a:gd name="connsiteX1" fmla="*/ 906116 w 3212045"/>
              <a:gd name="connsiteY1" fmla="*/ 31448 h 2312027"/>
              <a:gd name="connsiteX2" fmla="*/ 1767603 w 3212045"/>
              <a:gd name="connsiteY2" fmla="*/ 247478 h 2312027"/>
              <a:gd name="connsiteX3" fmla="*/ 2345534 w 3212045"/>
              <a:gd name="connsiteY3" fmla="*/ 592029 h 2312027"/>
              <a:gd name="connsiteX4" fmla="*/ 2781688 w 3212045"/>
              <a:gd name="connsiteY4" fmla="*/ 1000837 h 2312027"/>
              <a:gd name="connsiteX5" fmla="*/ 3076064 w 3212045"/>
              <a:gd name="connsiteY5" fmla="*/ 1473906 h 2312027"/>
              <a:gd name="connsiteX6" fmla="*/ 3132340 w 3212045"/>
              <a:gd name="connsiteY6" fmla="*/ 1953809 h 2312027"/>
              <a:gd name="connsiteX7" fmla="*/ 3206605 w 3212045"/>
              <a:gd name="connsiteY7" fmla="*/ 2218021 h 2312027"/>
              <a:gd name="connsiteX0" fmla="*/ 0 w 3206605"/>
              <a:gd name="connsiteY0" fmla="*/ 14910 h 2312029"/>
              <a:gd name="connsiteX1" fmla="*/ 1818818 w 3206605"/>
              <a:gd name="connsiteY1" fmla="*/ 477426 h 2312029"/>
              <a:gd name="connsiteX2" fmla="*/ 2993284 w 3206605"/>
              <a:gd name="connsiteY2" fmla="*/ 2312029 h 2312029"/>
              <a:gd name="connsiteX3" fmla="*/ 5485 w 3206605"/>
              <a:gd name="connsiteY3" fmla="*/ 2269466 h 2312029"/>
              <a:gd name="connsiteX4" fmla="*/ 0 w 3206605"/>
              <a:gd name="connsiteY4" fmla="*/ 14910 h 2312029"/>
              <a:gd name="connsiteX0" fmla="*/ 78375 w 3206605"/>
              <a:gd name="connsiteY0" fmla="*/ 58787 h 2312029"/>
              <a:gd name="connsiteX1" fmla="*/ 906116 w 3206605"/>
              <a:gd name="connsiteY1" fmla="*/ 31450 h 2312029"/>
              <a:gd name="connsiteX2" fmla="*/ 1767603 w 3206605"/>
              <a:gd name="connsiteY2" fmla="*/ 247480 h 2312029"/>
              <a:gd name="connsiteX3" fmla="*/ 2345534 w 3206605"/>
              <a:gd name="connsiteY3" fmla="*/ 592031 h 2312029"/>
              <a:gd name="connsiteX4" fmla="*/ 2781688 w 3206605"/>
              <a:gd name="connsiteY4" fmla="*/ 1000839 h 2312029"/>
              <a:gd name="connsiteX5" fmla="*/ 3076064 w 3206605"/>
              <a:gd name="connsiteY5" fmla="*/ 1473908 h 2312029"/>
              <a:gd name="connsiteX6" fmla="*/ 3206605 w 3206605"/>
              <a:gd name="connsiteY6" fmla="*/ 2218023 h 2312029"/>
              <a:gd name="connsiteX0" fmla="*/ 0 w 3206605"/>
              <a:gd name="connsiteY0" fmla="*/ 14908 h 2312027"/>
              <a:gd name="connsiteX1" fmla="*/ 1818818 w 3206605"/>
              <a:gd name="connsiteY1" fmla="*/ 477424 h 2312027"/>
              <a:gd name="connsiteX2" fmla="*/ 2993284 w 3206605"/>
              <a:gd name="connsiteY2" fmla="*/ 2312027 h 2312027"/>
              <a:gd name="connsiteX3" fmla="*/ 5485 w 3206605"/>
              <a:gd name="connsiteY3" fmla="*/ 2269464 h 2312027"/>
              <a:gd name="connsiteX4" fmla="*/ 0 w 3206605"/>
              <a:gd name="connsiteY4" fmla="*/ 14908 h 2312027"/>
              <a:gd name="connsiteX0" fmla="*/ 78375 w 3206605"/>
              <a:gd name="connsiteY0" fmla="*/ 58785 h 2312027"/>
              <a:gd name="connsiteX1" fmla="*/ 906116 w 3206605"/>
              <a:gd name="connsiteY1" fmla="*/ 31448 h 2312027"/>
              <a:gd name="connsiteX2" fmla="*/ 1767603 w 3206605"/>
              <a:gd name="connsiteY2" fmla="*/ 247478 h 2312027"/>
              <a:gd name="connsiteX3" fmla="*/ 2345534 w 3206605"/>
              <a:gd name="connsiteY3" fmla="*/ 592029 h 2312027"/>
              <a:gd name="connsiteX4" fmla="*/ 2781688 w 3206605"/>
              <a:gd name="connsiteY4" fmla="*/ 1000837 h 2312027"/>
              <a:gd name="connsiteX5" fmla="*/ 3206605 w 3206605"/>
              <a:gd name="connsiteY5" fmla="*/ 2218021 h 2312027"/>
              <a:gd name="connsiteX0" fmla="*/ 0 w 3299481"/>
              <a:gd name="connsiteY0" fmla="*/ 14910 h 2312029"/>
              <a:gd name="connsiteX1" fmla="*/ 1818818 w 3299481"/>
              <a:gd name="connsiteY1" fmla="*/ 477426 h 2312029"/>
              <a:gd name="connsiteX2" fmla="*/ 2993284 w 3299481"/>
              <a:gd name="connsiteY2" fmla="*/ 2312029 h 2312029"/>
              <a:gd name="connsiteX3" fmla="*/ 5485 w 3299481"/>
              <a:gd name="connsiteY3" fmla="*/ 2269466 h 2312029"/>
              <a:gd name="connsiteX4" fmla="*/ 0 w 3299481"/>
              <a:gd name="connsiteY4" fmla="*/ 14910 h 2312029"/>
              <a:gd name="connsiteX0" fmla="*/ 78375 w 3299481"/>
              <a:gd name="connsiteY0" fmla="*/ 58787 h 2312029"/>
              <a:gd name="connsiteX1" fmla="*/ 906116 w 3299481"/>
              <a:gd name="connsiteY1" fmla="*/ 31450 h 2312029"/>
              <a:gd name="connsiteX2" fmla="*/ 1767603 w 3299481"/>
              <a:gd name="connsiteY2" fmla="*/ 247480 h 2312029"/>
              <a:gd name="connsiteX3" fmla="*/ 2345534 w 3299481"/>
              <a:gd name="connsiteY3" fmla="*/ 592031 h 2312029"/>
              <a:gd name="connsiteX4" fmla="*/ 2781688 w 3299481"/>
              <a:gd name="connsiteY4" fmla="*/ 1000839 h 2312029"/>
              <a:gd name="connsiteX5" fmla="*/ 3228662 w 3299481"/>
              <a:gd name="connsiteY5" fmla="*/ 2011236 h 2312029"/>
              <a:gd name="connsiteX6" fmla="*/ 3206605 w 3299481"/>
              <a:gd name="connsiteY6" fmla="*/ 2218023 h 2312029"/>
              <a:gd name="connsiteX0" fmla="*/ 0 w 3228662"/>
              <a:gd name="connsiteY0" fmla="*/ 14908 h 2312027"/>
              <a:gd name="connsiteX1" fmla="*/ 1818818 w 3228662"/>
              <a:gd name="connsiteY1" fmla="*/ 477424 h 2312027"/>
              <a:gd name="connsiteX2" fmla="*/ 2993284 w 3228662"/>
              <a:gd name="connsiteY2" fmla="*/ 2312027 h 2312027"/>
              <a:gd name="connsiteX3" fmla="*/ 5485 w 3228662"/>
              <a:gd name="connsiteY3" fmla="*/ 2269464 h 2312027"/>
              <a:gd name="connsiteX4" fmla="*/ 0 w 3228662"/>
              <a:gd name="connsiteY4" fmla="*/ 14908 h 2312027"/>
              <a:gd name="connsiteX0" fmla="*/ 78375 w 3228662"/>
              <a:gd name="connsiteY0" fmla="*/ 58785 h 2312027"/>
              <a:gd name="connsiteX1" fmla="*/ 906116 w 3228662"/>
              <a:gd name="connsiteY1" fmla="*/ 31448 h 2312027"/>
              <a:gd name="connsiteX2" fmla="*/ 1767603 w 3228662"/>
              <a:gd name="connsiteY2" fmla="*/ 247478 h 2312027"/>
              <a:gd name="connsiteX3" fmla="*/ 2345534 w 3228662"/>
              <a:gd name="connsiteY3" fmla="*/ 592029 h 2312027"/>
              <a:gd name="connsiteX4" fmla="*/ 2781688 w 3228662"/>
              <a:gd name="connsiteY4" fmla="*/ 1000837 h 2312027"/>
              <a:gd name="connsiteX5" fmla="*/ 3228662 w 3228662"/>
              <a:gd name="connsiteY5" fmla="*/ 2011234 h 2312027"/>
              <a:gd name="connsiteX0" fmla="*/ 0 w 3228662"/>
              <a:gd name="connsiteY0" fmla="*/ 14910 h 2312029"/>
              <a:gd name="connsiteX1" fmla="*/ 1818818 w 3228662"/>
              <a:gd name="connsiteY1" fmla="*/ 477426 h 2312029"/>
              <a:gd name="connsiteX2" fmla="*/ 2993284 w 3228662"/>
              <a:gd name="connsiteY2" fmla="*/ 2312029 h 2312029"/>
              <a:gd name="connsiteX3" fmla="*/ 5485 w 3228662"/>
              <a:gd name="connsiteY3" fmla="*/ 2269466 h 2312029"/>
              <a:gd name="connsiteX4" fmla="*/ 0 w 3228662"/>
              <a:gd name="connsiteY4" fmla="*/ 14910 h 2312029"/>
              <a:gd name="connsiteX0" fmla="*/ 78375 w 3228662"/>
              <a:gd name="connsiteY0" fmla="*/ 58787 h 2312029"/>
              <a:gd name="connsiteX1" fmla="*/ 906116 w 3228662"/>
              <a:gd name="connsiteY1" fmla="*/ 31450 h 2312029"/>
              <a:gd name="connsiteX2" fmla="*/ 1767603 w 3228662"/>
              <a:gd name="connsiteY2" fmla="*/ 247480 h 2312029"/>
              <a:gd name="connsiteX3" fmla="*/ 2345534 w 3228662"/>
              <a:gd name="connsiteY3" fmla="*/ 592031 h 2312029"/>
              <a:gd name="connsiteX4" fmla="*/ 2781689 w 3228662"/>
              <a:gd name="connsiteY4" fmla="*/ 1000837 h 2312029"/>
              <a:gd name="connsiteX5" fmla="*/ 2781688 w 3228662"/>
              <a:gd name="connsiteY5" fmla="*/ 1000839 h 2312029"/>
              <a:gd name="connsiteX6" fmla="*/ 3228662 w 3228662"/>
              <a:gd name="connsiteY6" fmla="*/ 2011236 h 2312029"/>
              <a:gd name="connsiteX0" fmla="*/ 0 w 3228662"/>
              <a:gd name="connsiteY0" fmla="*/ 14908 h 2312027"/>
              <a:gd name="connsiteX1" fmla="*/ 1818818 w 3228662"/>
              <a:gd name="connsiteY1" fmla="*/ 477424 h 2312027"/>
              <a:gd name="connsiteX2" fmla="*/ 2993284 w 3228662"/>
              <a:gd name="connsiteY2" fmla="*/ 2312027 h 2312027"/>
              <a:gd name="connsiteX3" fmla="*/ 5485 w 3228662"/>
              <a:gd name="connsiteY3" fmla="*/ 2269464 h 2312027"/>
              <a:gd name="connsiteX4" fmla="*/ 0 w 3228662"/>
              <a:gd name="connsiteY4" fmla="*/ 14908 h 2312027"/>
              <a:gd name="connsiteX0" fmla="*/ 78375 w 3228662"/>
              <a:gd name="connsiteY0" fmla="*/ 58785 h 2312027"/>
              <a:gd name="connsiteX1" fmla="*/ 906116 w 3228662"/>
              <a:gd name="connsiteY1" fmla="*/ 31448 h 2312027"/>
              <a:gd name="connsiteX2" fmla="*/ 1767603 w 3228662"/>
              <a:gd name="connsiteY2" fmla="*/ 247478 h 2312027"/>
              <a:gd name="connsiteX3" fmla="*/ 2345534 w 3228662"/>
              <a:gd name="connsiteY3" fmla="*/ 592029 h 2312027"/>
              <a:gd name="connsiteX4" fmla="*/ 2781689 w 3228662"/>
              <a:gd name="connsiteY4" fmla="*/ 1000835 h 2312027"/>
              <a:gd name="connsiteX5" fmla="*/ 2781687 w 3228662"/>
              <a:gd name="connsiteY5" fmla="*/ 1000836 h 2312027"/>
              <a:gd name="connsiteX6" fmla="*/ 3228662 w 3228662"/>
              <a:gd name="connsiteY6" fmla="*/ 2011234 h 2312027"/>
              <a:gd name="connsiteX0" fmla="*/ 0 w 3228662"/>
              <a:gd name="connsiteY0" fmla="*/ 14910 h 2312029"/>
              <a:gd name="connsiteX1" fmla="*/ 1818818 w 3228662"/>
              <a:gd name="connsiteY1" fmla="*/ 477426 h 2312029"/>
              <a:gd name="connsiteX2" fmla="*/ 2993284 w 3228662"/>
              <a:gd name="connsiteY2" fmla="*/ 2312029 h 2312029"/>
              <a:gd name="connsiteX3" fmla="*/ 5485 w 3228662"/>
              <a:gd name="connsiteY3" fmla="*/ 2269466 h 2312029"/>
              <a:gd name="connsiteX4" fmla="*/ 0 w 3228662"/>
              <a:gd name="connsiteY4" fmla="*/ 14910 h 2312029"/>
              <a:gd name="connsiteX0" fmla="*/ 78375 w 3228662"/>
              <a:gd name="connsiteY0" fmla="*/ 58787 h 2312029"/>
              <a:gd name="connsiteX1" fmla="*/ 906116 w 3228662"/>
              <a:gd name="connsiteY1" fmla="*/ 31450 h 2312029"/>
              <a:gd name="connsiteX2" fmla="*/ 1767603 w 3228662"/>
              <a:gd name="connsiteY2" fmla="*/ 247480 h 2312029"/>
              <a:gd name="connsiteX3" fmla="*/ 2345534 w 3228662"/>
              <a:gd name="connsiteY3" fmla="*/ 592031 h 2312029"/>
              <a:gd name="connsiteX4" fmla="*/ 2781689 w 3228662"/>
              <a:gd name="connsiteY4" fmla="*/ 1000837 h 2312029"/>
              <a:gd name="connsiteX5" fmla="*/ 3228662 w 3228662"/>
              <a:gd name="connsiteY5" fmla="*/ 2011236 h 2312029"/>
              <a:gd name="connsiteX0" fmla="*/ 0 w 3228662"/>
              <a:gd name="connsiteY0" fmla="*/ 14908 h 2312027"/>
              <a:gd name="connsiteX1" fmla="*/ 1818818 w 3228662"/>
              <a:gd name="connsiteY1" fmla="*/ 477424 h 2312027"/>
              <a:gd name="connsiteX2" fmla="*/ 2993284 w 3228662"/>
              <a:gd name="connsiteY2" fmla="*/ 2312027 h 2312027"/>
              <a:gd name="connsiteX3" fmla="*/ 5485 w 3228662"/>
              <a:gd name="connsiteY3" fmla="*/ 2269464 h 2312027"/>
              <a:gd name="connsiteX4" fmla="*/ 0 w 3228662"/>
              <a:gd name="connsiteY4" fmla="*/ 14908 h 2312027"/>
              <a:gd name="connsiteX0" fmla="*/ 78375 w 3228662"/>
              <a:gd name="connsiteY0" fmla="*/ 58785 h 2312027"/>
              <a:gd name="connsiteX1" fmla="*/ 906116 w 3228662"/>
              <a:gd name="connsiteY1" fmla="*/ 31448 h 2312027"/>
              <a:gd name="connsiteX2" fmla="*/ 1767603 w 3228662"/>
              <a:gd name="connsiteY2" fmla="*/ 247478 h 2312027"/>
              <a:gd name="connsiteX3" fmla="*/ 2345534 w 3228662"/>
              <a:gd name="connsiteY3" fmla="*/ 592029 h 2312027"/>
              <a:gd name="connsiteX4" fmla="*/ 2832554 w 3228662"/>
              <a:gd name="connsiteY4" fmla="*/ 1179946 h 2312027"/>
              <a:gd name="connsiteX5" fmla="*/ 3228662 w 3228662"/>
              <a:gd name="connsiteY5" fmla="*/ 2011234 h 231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8662" h="2312027" stroke="0" extrusionOk="0">
                <a:moveTo>
                  <a:pt x="0" y="14908"/>
                </a:moveTo>
                <a:cubicBezTo>
                  <a:pt x="657190" y="13998"/>
                  <a:pt x="1296450" y="176559"/>
                  <a:pt x="1818818" y="477424"/>
                </a:cubicBezTo>
                <a:cubicBezTo>
                  <a:pt x="2575109" y="913021"/>
                  <a:pt x="3011247" y="1594302"/>
                  <a:pt x="2993284" y="2312027"/>
                </a:cubicBezTo>
                <a:lnTo>
                  <a:pt x="5485" y="2269464"/>
                </a:lnTo>
                <a:cubicBezTo>
                  <a:pt x="3657" y="1517945"/>
                  <a:pt x="1828" y="766427"/>
                  <a:pt x="0" y="14908"/>
                </a:cubicBezTo>
                <a:close/>
              </a:path>
              <a:path w="3228662" h="2312027" fill="none">
                <a:moveTo>
                  <a:pt x="78375" y="58785"/>
                </a:moveTo>
                <a:cubicBezTo>
                  <a:pt x="225390" y="70616"/>
                  <a:pt x="624578" y="-1"/>
                  <a:pt x="906116" y="31448"/>
                </a:cubicBezTo>
                <a:cubicBezTo>
                  <a:pt x="1187654" y="62897"/>
                  <a:pt x="1527700" y="154048"/>
                  <a:pt x="1767603" y="247478"/>
                </a:cubicBezTo>
                <a:cubicBezTo>
                  <a:pt x="2007506" y="340908"/>
                  <a:pt x="2168042" y="436618"/>
                  <a:pt x="2345534" y="592029"/>
                </a:cubicBezTo>
                <a:cubicBezTo>
                  <a:pt x="2523026" y="747440"/>
                  <a:pt x="2685366" y="943412"/>
                  <a:pt x="2832554" y="1179946"/>
                </a:cubicBezTo>
                <a:cubicBezTo>
                  <a:pt x="2979742" y="1416480"/>
                  <a:pt x="3135543" y="1800734"/>
                  <a:pt x="3228662" y="201123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Oval 3"/>
          <p:cNvSpPr/>
          <p:nvPr/>
        </p:nvSpPr>
        <p:spPr>
          <a:xfrm>
            <a:off x="3707904" y="2276869"/>
            <a:ext cx="648072" cy="50405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prstTxWarp>
          </a:bodyPr>
          <a:lstStyle/>
          <a:p>
            <a:pPr algn="ctr"/>
            <a:r>
              <a:rPr lang="en-CA" dirty="0" smtClean="0">
                <a:solidFill>
                  <a:schemeClr val="tx1"/>
                </a:solidFill>
              </a:rPr>
              <a:t>2105</a:t>
            </a:r>
          </a:p>
          <a:p>
            <a:pPr algn="ctr"/>
            <a:endParaRPr lang="en-CA" dirty="0" smtClean="0">
              <a:solidFill>
                <a:schemeClr val="tx1"/>
              </a:solidFill>
            </a:endParaRPr>
          </a:p>
          <a:p>
            <a:pPr algn="ctr"/>
            <a:r>
              <a:rPr lang="en-CA" dirty="0" smtClean="0">
                <a:solidFill>
                  <a:schemeClr val="tx1"/>
                </a:solidFill>
              </a:rPr>
              <a:t>2104</a:t>
            </a:r>
          </a:p>
        </p:txBody>
      </p:sp>
      <p:sp>
        <p:nvSpPr>
          <p:cNvPr id="3" name="Oval 2"/>
          <p:cNvSpPr/>
          <p:nvPr/>
        </p:nvSpPr>
        <p:spPr>
          <a:xfrm>
            <a:off x="899592" y="2276869"/>
            <a:ext cx="648072" cy="50405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prstTxWarp>
          </a:bodyPr>
          <a:lstStyle/>
          <a:p>
            <a:pPr algn="ctr"/>
            <a:endParaRPr lang="en-CA" dirty="0" smtClean="0">
              <a:solidFill>
                <a:schemeClr val="tx1"/>
              </a:solidFill>
            </a:endParaRPr>
          </a:p>
          <a:p>
            <a:pPr algn="ctr"/>
            <a:r>
              <a:rPr lang="en-CA" dirty="0" smtClean="0">
                <a:solidFill>
                  <a:schemeClr val="tx1"/>
                </a:solidFill>
              </a:rPr>
              <a:t>1472</a:t>
            </a:r>
          </a:p>
        </p:txBody>
      </p:sp>
      <p:sp>
        <p:nvSpPr>
          <p:cNvPr id="5" name="Oval 4"/>
          <p:cNvSpPr/>
          <p:nvPr/>
        </p:nvSpPr>
        <p:spPr>
          <a:xfrm>
            <a:off x="2339752" y="3789037"/>
            <a:ext cx="648072" cy="50405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prstTxWarp>
          </a:bodyPr>
          <a:lstStyle/>
          <a:p>
            <a:pPr algn="ctr"/>
            <a:r>
              <a:rPr lang="en-CA" dirty="0" smtClean="0">
                <a:solidFill>
                  <a:schemeClr val="tx1"/>
                </a:solidFill>
              </a:rPr>
              <a:t>1205</a:t>
            </a:r>
          </a:p>
          <a:p>
            <a:pPr algn="ctr"/>
            <a:endParaRPr lang="en-CA" dirty="0" smtClean="0">
              <a:solidFill>
                <a:schemeClr val="tx1"/>
              </a:solidFill>
            </a:endParaRPr>
          </a:p>
          <a:p>
            <a:pPr algn="ctr"/>
            <a:r>
              <a:rPr lang="en-CA" dirty="0" smtClean="0">
                <a:solidFill>
                  <a:schemeClr val="tx1"/>
                </a:solidFill>
              </a:rPr>
              <a:t>1633</a:t>
            </a:r>
          </a:p>
        </p:txBody>
      </p:sp>
      <p:cxnSp>
        <p:nvCxnSpPr>
          <p:cNvPr id="35" name="Straight Connector 34"/>
          <p:cNvCxnSpPr/>
          <p:nvPr/>
        </p:nvCxnSpPr>
        <p:spPr>
          <a:xfrm rot="5400000">
            <a:off x="3707904" y="4149077"/>
            <a:ext cx="31683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5292080" y="5733253"/>
            <a:ext cx="3672408"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932040" y="2780925"/>
            <a:ext cx="432048" cy="276999"/>
          </a:xfrm>
          <a:prstGeom prst="rect">
            <a:avLst/>
          </a:prstGeom>
          <a:noFill/>
        </p:spPr>
        <p:txBody>
          <a:bodyPr wrap="square" rtlCol="0">
            <a:spAutoFit/>
          </a:bodyPr>
          <a:lstStyle/>
          <a:p>
            <a:r>
              <a:rPr lang="en-CA" sz="1200" dirty="0" smtClean="0"/>
              <a:t>0.9</a:t>
            </a:r>
            <a:endParaRPr lang="en-US" sz="1200" dirty="0"/>
          </a:p>
        </p:txBody>
      </p:sp>
      <p:sp>
        <p:nvSpPr>
          <p:cNvPr id="41" name="TextBox 40"/>
          <p:cNvSpPr txBox="1"/>
          <p:nvPr/>
        </p:nvSpPr>
        <p:spPr>
          <a:xfrm>
            <a:off x="4932040" y="3368022"/>
            <a:ext cx="432048" cy="276999"/>
          </a:xfrm>
          <a:prstGeom prst="rect">
            <a:avLst/>
          </a:prstGeom>
          <a:noFill/>
        </p:spPr>
        <p:txBody>
          <a:bodyPr wrap="square" rtlCol="0">
            <a:spAutoFit/>
          </a:bodyPr>
          <a:lstStyle/>
          <a:p>
            <a:r>
              <a:rPr lang="en-CA" sz="1200" dirty="0" smtClean="0"/>
              <a:t>0.7</a:t>
            </a:r>
            <a:endParaRPr lang="en-US" sz="1200" dirty="0"/>
          </a:p>
        </p:txBody>
      </p:sp>
      <p:sp>
        <p:nvSpPr>
          <p:cNvPr id="44" name="TextBox 43"/>
          <p:cNvSpPr txBox="1"/>
          <p:nvPr/>
        </p:nvSpPr>
        <p:spPr>
          <a:xfrm>
            <a:off x="4932040" y="4149077"/>
            <a:ext cx="432048" cy="276999"/>
          </a:xfrm>
          <a:prstGeom prst="rect">
            <a:avLst/>
          </a:prstGeom>
          <a:noFill/>
        </p:spPr>
        <p:txBody>
          <a:bodyPr wrap="square" rtlCol="0">
            <a:spAutoFit/>
          </a:bodyPr>
          <a:lstStyle/>
          <a:p>
            <a:r>
              <a:rPr lang="en-CA" sz="1200" dirty="0" smtClean="0"/>
              <a:t>0.5</a:t>
            </a:r>
            <a:endParaRPr lang="en-US" sz="1200" dirty="0"/>
          </a:p>
        </p:txBody>
      </p:sp>
      <p:sp>
        <p:nvSpPr>
          <p:cNvPr id="45" name="TextBox 44"/>
          <p:cNvSpPr txBox="1"/>
          <p:nvPr/>
        </p:nvSpPr>
        <p:spPr>
          <a:xfrm>
            <a:off x="4932040" y="5157189"/>
            <a:ext cx="432048" cy="276999"/>
          </a:xfrm>
          <a:prstGeom prst="rect">
            <a:avLst/>
          </a:prstGeom>
          <a:noFill/>
        </p:spPr>
        <p:txBody>
          <a:bodyPr wrap="square" rtlCol="0">
            <a:spAutoFit/>
          </a:bodyPr>
          <a:lstStyle/>
          <a:p>
            <a:r>
              <a:rPr lang="en-CA" sz="1200" dirty="0" smtClean="0"/>
              <a:t>0.2</a:t>
            </a:r>
            <a:endParaRPr lang="en-US" sz="1200" dirty="0"/>
          </a:p>
        </p:txBody>
      </p:sp>
      <p:cxnSp>
        <p:nvCxnSpPr>
          <p:cNvPr id="39" name="Straight Connector 38"/>
          <p:cNvCxnSpPr/>
          <p:nvPr/>
        </p:nvCxnSpPr>
        <p:spPr>
          <a:xfrm rot="5400000">
            <a:off x="5940154" y="2636908"/>
            <a:ext cx="432049" cy="2880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7740352" y="2780925"/>
            <a:ext cx="1008112" cy="576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5616116" y="2600905"/>
            <a:ext cx="432048"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7308307" y="2924941"/>
            <a:ext cx="1008109" cy="2880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172400" y="2204861"/>
            <a:ext cx="648072" cy="307777"/>
          </a:xfrm>
          <a:prstGeom prst="rect">
            <a:avLst/>
          </a:prstGeom>
          <a:noFill/>
        </p:spPr>
        <p:txBody>
          <a:bodyPr wrap="square" rtlCol="0">
            <a:spAutoFit/>
          </a:bodyPr>
          <a:lstStyle/>
          <a:p>
            <a:r>
              <a:rPr lang="en-CA" sz="1400" dirty="0" smtClean="0"/>
              <a:t>1633</a:t>
            </a:r>
            <a:endParaRPr 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Computation Algorithms: Unsupervised Learning</a:t>
            </a:r>
            <a:endParaRPr lang="en-US" dirty="0"/>
          </a:p>
        </p:txBody>
      </p:sp>
      <p:sp>
        <p:nvSpPr>
          <p:cNvPr id="24" name="Date Placeholder 23"/>
          <p:cNvSpPr>
            <a:spLocks noGrp="1"/>
          </p:cNvSpPr>
          <p:nvPr>
            <p:ph type="dt" sz="half" idx="10"/>
          </p:nvPr>
        </p:nvSpPr>
        <p:spPr/>
        <p:txBody>
          <a:bodyPr/>
          <a:lstStyle/>
          <a:p>
            <a:pPr>
              <a:defRPr/>
            </a:pPr>
            <a:r>
              <a:rPr lang="en-US" smtClean="0"/>
              <a:t>(Nov. 2012)</a:t>
            </a:r>
            <a:endParaRPr lang="en-US" dirty="0"/>
          </a:p>
        </p:txBody>
      </p:sp>
      <p:sp>
        <p:nvSpPr>
          <p:cNvPr id="23" name="Footer Placeholder 22"/>
          <p:cNvSpPr>
            <a:spLocks noGrp="1"/>
          </p:cNvSpPr>
          <p:nvPr>
            <p:ph type="ftr" sz="quarter" idx="11"/>
          </p:nvPr>
        </p:nvSpPr>
        <p:spPr/>
        <p:txBody>
          <a:bodyPr/>
          <a:lstStyle/>
          <a:p>
            <a:pPr>
              <a:defRPr/>
            </a:pPr>
            <a:r>
              <a:rPr lang="en-US" smtClean="0"/>
              <a:t>GSA Annual Meeting</a:t>
            </a:r>
            <a:endParaRPr lang="en-US"/>
          </a:p>
        </p:txBody>
      </p:sp>
      <p:sp>
        <p:nvSpPr>
          <p:cNvPr id="40" name="TextBox 39"/>
          <p:cNvSpPr txBox="1"/>
          <p:nvPr/>
        </p:nvSpPr>
        <p:spPr>
          <a:xfrm>
            <a:off x="3275856" y="3428997"/>
            <a:ext cx="720080" cy="276999"/>
          </a:xfrm>
          <a:prstGeom prst="rect">
            <a:avLst/>
          </a:prstGeom>
          <a:noFill/>
        </p:spPr>
        <p:txBody>
          <a:bodyPr wrap="square" rtlCol="0">
            <a:spAutoFit/>
          </a:bodyPr>
          <a:lstStyle/>
          <a:p>
            <a:r>
              <a:rPr lang="en-CA" sz="1200" dirty="0" smtClean="0"/>
              <a:t>0.2458</a:t>
            </a:r>
            <a:endParaRPr lang="en-US" sz="1200" dirty="0"/>
          </a:p>
        </p:txBody>
      </p:sp>
      <p:sp>
        <p:nvSpPr>
          <p:cNvPr id="69" name="TextBox 68"/>
          <p:cNvSpPr txBox="1"/>
          <p:nvPr/>
        </p:nvSpPr>
        <p:spPr>
          <a:xfrm>
            <a:off x="5364088" y="2204861"/>
            <a:ext cx="648072" cy="307777"/>
          </a:xfrm>
          <a:prstGeom prst="rect">
            <a:avLst/>
          </a:prstGeom>
          <a:noFill/>
        </p:spPr>
        <p:txBody>
          <a:bodyPr wrap="square" rtlCol="0">
            <a:spAutoFit/>
          </a:bodyPr>
          <a:lstStyle/>
          <a:p>
            <a:r>
              <a:rPr lang="en-CA" sz="1400" dirty="0" smtClean="0"/>
              <a:t>2104</a:t>
            </a:r>
            <a:endParaRPr lang="en-US" sz="1400" dirty="0"/>
          </a:p>
        </p:txBody>
      </p:sp>
      <p:sp>
        <p:nvSpPr>
          <p:cNvPr id="70" name="TextBox 69"/>
          <p:cNvSpPr txBox="1"/>
          <p:nvPr/>
        </p:nvSpPr>
        <p:spPr>
          <a:xfrm>
            <a:off x="6012160" y="2204861"/>
            <a:ext cx="648072" cy="307777"/>
          </a:xfrm>
          <a:prstGeom prst="rect">
            <a:avLst/>
          </a:prstGeom>
          <a:noFill/>
        </p:spPr>
        <p:txBody>
          <a:bodyPr wrap="square" rtlCol="0">
            <a:spAutoFit/>
          </a:bodyPr>
          <a:lstStyle/>
          <a:p>
            <a:r>
              <a:rPr lang="en-CA" sz="1400" dirty="0" smtClean="0"/>
              <a:t>2105</a:t>
            </a:r>
            <a:endParaRPr lang="en-US" sz="1400" dirty="0"/>
          </a:p>
        </p:txBody>
      </p:sp>
      <p:sp>
        <p:nvSpPr>
          <p:cNvPr id="71" name="TextBox 70"/>
          <p:cNvSpPr txBox="1"/>
          <p:nvPr/>
        </p:nvSpPr>
        <p:spPr>
          <a:xfrm>
            <a:off x="6660232" y="2204861"/>
            <a:ext cx="648072" cy="307777"/>
          </a:xfrm>
          <a:prstGeom prst="rect">
            <a:avLst/>
          </a:prstGeom>
          <a:noFill/>
        </p:spPr>
        <p:txBody>
          <a:bodyPr wrap="square" rtlCol="0">
            <a:spAutoFit/>
          </a:bodyPr>
          <a:lstStyle/>
          <a:p>
            <a:r>
              <a:rPr lang="en-CA" sz="1400" dirty="0" smtClean="0"/>
              <a:t>1472</a:t>
            </a:r>
            <a:endParaRPr lang="en-US" sz="1400" dirty="0"/>
          </a:p>
        </p:txBody>
      </p:sp>
      <p:sp>
        <p:nvSpPr>
          <p:cNvPr id="72" name="TextBox 71"/>
          <p:cNvSpPr txBox="1"/>
          <p:nvPr/>
        </p:nvSpPr>
        <p:spPr>
          <a:xfrm>
            <a:off x="7380312" y="2204861"/>
            <a:ext cx="648072" cy="307777"/>
          </a:xfrm>
          <a:prstGeom prst="rect">
            <a:avLst/>
          </a:prstGeom>
          <a:noFill/>
        </p:spPr>
        <p:txBody>
          <a:bodyPr wrap="square" rtlCol="0">
            <a:spAutoFit/>
          </a:bodyPr>
          <a:lstStyle/>
          <a:p>
            <a:r>
              <a:rPr lang="en-CA" sz="1400" dirty="0" smtClean="0"/>
              <a:t>1205</a:t>
            </a:r>
            <a:endParaRPr lang="en-US" sz="1400" dirty="0"/>
          </a:p>
        </p:txBody>
      </p:sp>
      <p:sp>
        <p:nvSpPr>
          <p:cNvPr id="27" name="Freeform 26"/>
          <p:cNvSpPr/>
          <p:nvPr/>
        </p:nvSpPr>
        <p:spPr>
          <a:xfrm rot="6060937">
            <a:off x="2734845" y="2689973"/>
            <a:ext cx="1515442" cy="1173591"/>
          </a:xfrm>
          <a:custGeom>
            <a:avLst/>
            <a:gdLst>
              <a:gd name="connsiteX0" fmla="*/ 2982847 w 5976664"/>
              <a:gd name="connsiteY0" fmla="*/ 4 h 4509120"/>
              <a:gd name="connsiteX1" fmla="*/ 4801665 w 5976664"/>
              <a:gd name="connsiteY1" fmla="*/ 462520 h 4509120"/>
              <a:gd name="connsiteX2" fmla="*/ 5976131 w 5976664"/>
              <a:gd name="connsiteY2" fmla="*/ 2297123 h 4509120"/>
              <a:gd name="connsiteX3" fmla="*/ 2988332 w 5976664"/>
              <a:gd name="connsiteY3" fmla="*/ 2254560 h 4509120"/>
              <a:gd name="connsiteX4" fmla="*/ 2982847 w 5976664"/>
              <a:gd name="connsiteY4" fmla="*/ 4 h 4509120"/>
              <a:gd name="connsiteX0" fmla="*/ 2982847 w 5976664"/>
              <a:gd name="connsiteY0" fmla="*/ 4 h 4509120"/>
              <a:gd name="connsiteX1" fmla="*/ 4801665 w 5976664"/>
              <a:gd name="connsiteY1" fmla="*/ 462520 h 4509120"/>
              <a:gd name="connsiteX2" fmla="*/ 5976131 w 5976664"/>
              <a:gd name="connsiteY2" fmla="*/ 2297123 h 4509120"/>
              <a:gd name="connsiteX0" fmla="*/ 0 w 3011247"/>
              <a:gd name="connsiteY0" fmla="*/ 910 h 2298029"/>
              <a:gd name="connsiteX1" fmla="*/ 1818818 w 3011247"/>
              <a:gd name="connsiteY1" fmla="*/ 463426 h 2298029"/>
              <a:gd name="connsiteX2" fmla="*/ 2993284 w 3011247"/>
              <a:gd name="connsiteY2" fmla="*/ 2298029 h 2298029"/>
              <a:gd name="connsiteX3" fmla="*/ 5485 w 3011247"/>
              <a:gd name="connsiteY3" fmla="*/ 2255466 h 2298029"/>
              <a:gd name="connsiteX4" fmla="*/ 0 w 3011247"/>
              <a:gd name="connsiteY4" fmla="*/ 910 h 2298029"/>
              <a:gd name="connsiteX0" fmla="*/ 78375 w 3011247"/>
              <a:gd name="connsiteY0" fmla="*/ 44787 h 2298029"/>
              <a:gd name="connsiteX1" fmla="*/ 1818818 w 3011247"/>
              <a:gd name="connsiteY1" fmla="*/ 463426 h 2298029"/>
              <a:gd name="connsiteX2" fmla="*/ 2993284 w 3011247"/>
              <a:gd name="connsiteY2" fmla="*/ 2298029 h 2298029"/>
              <a:gd name="connsiteX0" fmla="*/ 0 w 3011247"/>
              <a:gd name="connsiteY0" fmla="*/ 910 h 2298029"/>
              <a:gd name="connsiteX1" fmla="*/ 1818818 w 3011247"/>
              <a:gd name="connsiteY1" fmla="*/ 463426 h 2298029"/>
              <a:gd name="connsiteX2" fmla="*/ 2993284 w 3011247"/>
              <a:gd name="connsiteY2" fmla="*/ 2298029 h 2298029"/>
              <a:gd name="connsiteX3" fmla="*/ 5485 w 3011247"/>
              <a:gd name="connsiteY3" fmla="*/ 2255466 h 2298029"/>
              <a:gd name="connsiteX4" fmla="*/ 0 w 3011247"/>
              <a:gd name="connsiteY4" fmla="*/ 910 h 2298029"/>
              <a:gd name="connsiteX0" fmla="*/ 78375 w 3011247"/>
              <a:gd name="connsiteY0" fmla="*/ 44787 h 2298029"/>
              <a:gd name="connsiteX1" fmla="*/ 1818818 w 3011247"/>
              <a:gd name="connsiteY1" fmla="*/ 463426 h 2298029"/>
              <a:gd name="connsiteX2" fmla="*/ 2677137 w 3011247"/>
              <a:gd name="connsiteY2" fmla="*/ 347319 h 2298029"/>
              <a:gd name="connsiteX3" fmla="*/ 2993284 w 3011247"/>
              <a:gd name="connsiteY3" fmla="*/ 2298029 h 2298029"/>
              <a:gd name="connsiteX0" fmla="*/ 0 w 3011247"/>
              <a:gd name="connsiteY0" fmla="*/ 418705 h 2715824"/>
              <a:gd name="connsiteX1" fmla="*/ 1818818 w 3011247"/>
              <a:gd name="connsiteY1" fmla="*/ 881221 h 2715824"/>
              <a:gd name="connsiteX2" fmla="*/ 2993284 w 3011247"/>
              <a:gd name="connsiteY2" fmla="*/ 2715824 h 2715824"/>
              <a:gd name="connsiteX3" fmla="*/ 5485 w 3011247"/>
              <a:gd name="connsiteY3" fmla="*/ 2673261 h 2715824"/>
              <a:gd name="connsiteX4" fmla="*/ 0 w 3011247"/>
              <a:gd name="connsiteY4" fmla="*/ 418705 h 2715824"/>
              <a:gd name="connsiteX0" fmla="*/ 78375 w 3011247"/>
              <a:gd name="connsiteY0" fmla="*/ 462582 h 2715824"/>
              <a:gd name="connsiteX1" fmla="*/ 1996433 w 3011247"/>
              <a:gd name="connsiteY1" fmla="*/ 300865 h 2715824"/>
              <a:gd name="connsiteX2" fmla="*/ 2677137 w 3011247"/>
              <a:gd name="connsiteY2" fmla="*/ 765114 h 2715824"/>
              <a:gd name="connsiteX3" fmla="*/ 2993284 w 3011247"/>
              <a:gd name="connsiteY3" fmla="*/ 2715824 h 2715824"/>
              <a:gd name="connsiteX0" fmla="*/ 0 w 3011247"/>
              <a:gd name="connsiteY0" fmla="*/ 197331 h 2494450"/>
              <a:gd name="connsiteX1" fmla="*/ 1818818 w 3011247"/>
              <a:gd name="connsiteY1" fmla="*/ 659847 h 2494450"/>
              <a:gd name="connsiteX2" fmla="*/ 2993284 w 3011247"/>
              <a:gd name="connsiteY2" fmla="*/ 2494450 h 2494450"/>
              <a:gd name="connsiteX3" fmla="*/ 5485 w 3011247"/>
              <a:gd name="connsiteY3" fmla="*/ 2451887 h 2494450"/>
              <a:gd name="connsiteX4" fmla="*/ 0 w 3011247"/>
              <a:gd name="connsiteY4" fmla="*/ 197331 h 2494450"/>
              <a:gd name="connsiteX0" fmla="*/ 78375 w 3011247"/>
              <a:gd name="connsiteY0" fmla="*/ 241208 h 2494450"/>
              <a:gd name="connsiteX1" fmla="*/ 943133 w 3011247"/>
              <a:gd name="connsiteY1" fmla="*/ 38783 h 2494450"/>
              <a:gd name="connsiteX2" fmla="*/ 1996433 w 3011247"/>
              <a:gd name="connsiteY2" fmla="*/ 79491 h 2494450"/>
              <a:gd name="connsiteX3" fmla="*/ 2677137 w 3011247"/>
              <a:gd name="connsiteY3" fmla="*/ 543740 h 2494450"/>
              <a:gd name="connsiteX4" fmla="*/ 2993284 w 3011247"/>
              <a:gd name="connsiteY4" fmla="*/ 2494450 h 2494450"/>
              <a:gd name="connsiteX0" fmla="*/ 0 w 3011247"/>
              <a:gd name="connsiteY0" fmla="*/ 267487 h 2564606"/>
              <a:gd name="connsiteX1" fmla="*/ 1818818 w 3011247"/>
              <a:gd name="connsiteY1" fmla="*/ 730003 h 2564606"/>
              <a:gd name="connsiteX2" fmla="*/ 2993284 w 3011247"/>
              <a:gd name="connsiteY2" fmla="*/ 2564606 h 2564606"/>
              <a:gd name="connsiteX3" fmla="*/ 5485 w 3011247"/>
              <a:gd name="connsiteY3" fmla="*/ 2522043 h 2564606"/>
              <a:gd name="connsiteX4" fmla="*/ 0 w 3011247"/>
              <a:gd name="connsiteY4" fmla="*/ 267487 h 2564606"/>
              <a:gd name="connsiteX0" fmla="*/ 78375 w 3011247"/>
              <a:gd name="connsiteY0" fmla="*/ 311364 h 2564606"/>
              <a:gd name="connsiteX1" fmla="*/ 943133 w 3011247"/>
              <a:gd name="connsiteY1" fmla="*/ 108939 h 2564606"/>
              <a:gd name="connsiteX2" fmla="*/ 1983894 w 3011247"/>
              <a:gd name="connsiteY2" fmla="*/ 79491 h 2564606"/>
              <a:gd name="connsiteX3" fmla="*/ 2677137 w 3011247"/>
              <a:gd name="connsiteY3" fmla="*/ 613896 h 2564606"/>
              <a:gd name="connsiteX4" fmla="*/ 2993284 w 3011247"/>
              <a:gd name="connsiteY4" fmla="*/ 2564606 h 2564606"/>
              <a:gd name="connsiteX0" fmla="*/ 0 w 3123025"/>
              <a:gd name="connsiteY0" fmla="*/ 267487 h 2564606"/>
              <a:gd name="connsiteX1" fmla="*/ 1818818 w 3123025"/>
              <a:gd name="connsiteY1" fmla="*/ 730003 h 2564606"/>
              <a:gd name="connsiteX2" fmla="*/ 2993284 w 3123025"/>
              <a:gd name="connsiteY2" fmla="*/ 2564606 h 2564606"/>
              <a:gd name="connsiteX3" fmla="*/ 5485 w 3123025"/>
              <a:gd name="connsiteY3" fmla="*/ 2522043 h 2564606"/>
              <a:gd name="connsiteX4" fmla="*/ 0 w 3123025"/>
              <a:gd name="connsiteY4" fmla="*/ 267487 h 2564606"/>
              <a:gd name="connsiteX0" fmla="*/ 78375 w 3123025"/>
              <a:gd name="connsiteY0" fmla="*/ 311364 h 2564606"/>
              <a:gd name="connsiteX1" fmla="*/ 943133 w 3123025"/>
              <a:gd name="connsiteY1" fmla="*/ 108939 h 2564606"/>
              <a:gd name="connsiteX2" fmla="*/ 1983894 w 3123025"/>
              <a:gd name="connsiteY2" fmla="*/ 79491 h 2564606"/>
              <a:gd name="connsiteX3" fmla="*/ 2677137 w 3123025"/>
              <a:gd name="connsiteY3" fmla="*/ 613896 h 2564606"/>
              <a:gd name="connsiteX4" fmla="*/ 3070334 w 3123025"/>
              <a:gd name="connsiteY4" fmla="*/ 1559716 h 2564606"/>
              <a:gd name="connsiteX5" fmla="*/ 2993284 w 3123025"/>
              <a:gd name="connsiteY5" fmla="*/ 2564606 h 2564606"/>
              <a:gd name="connsiteX0" fmla="*/ 0 w 3074211"/>
              <a:gd name="connsiteY0" fmla="*/ 267487 h 2564606"/>
              <a:gd name="connsiteX1" fmla="*/ 1818818 w 3074211"/>
              <a:gd name="connsiteY1" fmla="*/ 730003 h 2564606"/>
              <a:gd name="connsiteX2" fmla="*/ 2993284 w 3074211"/>
              <a:gd name="connsiteY2" fmla="*/ 2564606 h 2564606"/>
              <a:gd name="connsiteX3" fmla="*/ 5485 w 3074211"/>
              <a:gd name="connsiteY3" fmla="*/ 2522043 h 2564606"/>
              <a:gd name="connsiteX4" fmla="*/ 0 w 3074211"/>
              <a:gd name="connsiteY4" fmla="*/ 267487 h 2564606"/>
              <a:gd name="connsiteX0" fmla="*/ 78375 w 3074211"/>
              <a:gd name="connsiteY0" fmla="*/ 311364 h 2564606"/>
              <a:gd name="connsiteX1" fmla="*/ 943133 w 3074211"/>
              <a:gd name="connsiteY1" fmla="*/ 108939 h 2564606"/>
              <a:gd name="connsiteX2" fmla="*/ 1983894 w 3074211"/>
              <a:gd name="connsiteY2" fmla="*/ 79491 h 2564606"/>
              <a:gd name="connsiteX3" fmla="*/ 2677137 w 3074211"/>
              <a:gd name="connsiteY3" fmla="*/ 613896 h 2564606"/>
              <a:gd name="connsiteX4" fmla="*/ 2970020 w 3074211"/>
              <a:gd name="connsiteY4" fmla="*/ 998460 h 2564606"/>
              <a:gd name="connsiteX5" fmla="*/ 3070334 w 3074211"/>
              <a:gd name="connsiteY5" fmla="*/ 1559716 h 2564606"/>
              <a:gd name="connsiteX6" fmla="*/ 2993284 w 3074211"/>
              <a:gd name="connsiteY6" fmla="*/ 2564606 h 2564606"/>
              <a:gd name="connsiteX0" fmla="*/ 0 w 3074211"/>
              <a:gd name="connsiteY0" fmla="*/ 267487 h 2564606"/>
              <a:gd name="connsiteX1" fmla="*/ 1818818 w 3074211"/>
              <a:gd name="connsiteY1" fmla="*/ 730003 h 2564606"/>
              <a:gd name="connsiteX2" fmla="*/ 2993284 w 3074211"/>
              <a:gd name="connsiteY2" fmla="*/ 2564606 h 2564606"/>
              <a:gd name="connsiteX3" fmla="*/ 5485 w 3074211"/>
              <a:gd name="connsiteY3" fmla="*/ 2522043 h 2564606"/>
              <a:gd name="connsiteX4" fmla="*/ 0 w 3074211"/>
              <a:gd name="connsiteY4" fmla="*/ 267487 h 2564606"/>
              <a:gd name="connsiteX0" fmla="*/ 78375 w 3074211"/>
              <a:gd name="connsiteY0" fmla="*/ 311364 h 2564606"/>
              <a:gd name="connsiteX1" fmla="*/ 943133 w 3074211"/>
              <a:gd name="connsiteY1" fmla="*/ 108939 h 2564606"/>
              <a:gd name="connsiteX2" fmla="*/ 1983894 w 3074211"/>
              <a:gd name="connsiteY2" fmla="*/ 79491 h 2564606"/>
              <a:gd name="connsiteX3" fmla="*/ 2749686 w 3074211"/>
              <a:gd name="connsiteY3" fmla="*/ 601770 h 2564606"/>
              <a:gd name="connsiteX4" fmla="*/ 2970020 w 3074211"/>
              <a:gd name="connsiteY4" fmla="*/ 998460 h 2564606"/>
              <a:gd name="connsiteX5" fmla="*/ 3070334 w 3074211"/>
              <a:gd name="connsiteY5" fmla="*/ 1559716 h 2564606"/>
              <a:gd name="connsiteX6" fmla="*/ 2993284 w 3074211"/>
              <a:gd name="connsiteY6" fmla="*/ 2564606 h 2564606"/>
              <a:gd name="connsiteX0" fmla="*/ 0 w 3074211"/>
              <a:gd name="connsiteY0" fmla="*/ 267487 h 2564606"/>
              <a:gd name="connsiteX1" fmla="*/ 1818818 w 3074211"/>
              <a:gd name="connsiteY1" fmla="*/ 730003 h 2564606"/>
              <a:gd name="connsiteX2" fmla="*/ 2993284 w 3074211"/>
              <a:gd name="connsiteY2" fmla="*/ 2564606 h 2564606"/>
              <a:gd name="connsiteX3" fmla="*/ 5485 w 3074211"/>
              <a:gd name="connsiteY3" fmla="*/ 2522043 h 2564606"/>
              <a:gd name="connsiteX4" fmla="*/ 0 w 3074211"/>
              <a:gd name="connsiteY4" fmla="*/ 267487 h 2564606"/>
              <a:gd name="connsiteX0" fmla="*/ 78375 w 3074211"/>
              <a:gd name="connsiteY0" fmla="*/ 311364 h 2564606"/>
              <a:gd name="connsiteX1" fmla="*/ 943133 w 3074211"/>
              <a:gd name="connsiteY1" fmla="*/ 108939 h 2564606"/>
              <a:gd name="connsiteX2" fmla="*/ 1983894 w 3074211"/>
              <a:gd name="connsiteY2" fmla="*/ 79491 h 2564606"/>
              <a:gd name="connsiteX3" fmla="*/ 2749686 w 3074211"/>
              <a:gd name="connsiteY3" fmla="*/ 601770 h 2564606"/>
              <a:gd name="connsiteX4" fmla="*/ 2970020 w 3074211"/>
              <a:gd name="connsiteY4" fmla="*/ 998460 h 2564606"/>
              <a:gd name="connsiteX5" fmla="*/ 3070334 w 3074211"/>
              <a:gd name="connsiteY5" fmla="*/ 1559716 h 2564606"/>
              <a:gd name="connsiteX6" fmla="*/ 2993284 w 3074211"/>
              <a:gd name="connsiteY6" fmla="*/ 2564606 h 2564606"/>
              <a:gd name="connsiteX0" fmla="*/ 0 w 3074211"/>
              <a:gd name="connsiteY0" fmla="*/ 229426 h 2526545"/>
              <a:gd name="connsiteX1" fmla="*/ 1818818 w 3074211"/>
              <a:gd name="connsiteY1" fmla="*/ 691942 h 2526545"/>
              <a:gd name="connsiteX2" fmla="*/ 2993284 w 3074211"/>
              <a:gd name="connsiteY2" fmla="*/ 2526545 h 2526545"/>
              <a:gd name="connsiteX3" fmla="*/ 5485 w 3074211"/>
              <a:gd name="connsiteY3" fmla="*/ 2483982 h 2526545"/>
              <a:gd name="connsiteX4" fmla="*/ 0 w 3074211"/>
              <a:gd name="connsiteY4" fmla="*/ 229426 h 2526545"/>
              <a:gd name="connsiteX0" fmla="*/ 78375 w 3074211"/>
              <a:gd name="connsiteY0" fmla="*/ 273303 h 2526545"/>
              <a:gd name="connsiteX1" fmla="*/ 943133 w 3074211"/>
              <a:gd name="connsiteY1" fmla="*/ 70878 h 2526545"/>
              <a:gd name="connsiteX2" fmla="*/ 1983894 w 3074211"/>
              <a:gd name="connsiteY2" fmla="*/ 41430 h 2526545"/>
              <a:gd name="connsiteX3" fmla="*/ 2481882 w 3074211"/>
              <a:gd name="connsiteY3" fmla="*/ 319459 h 2526545"/>
              <a:gd name="connsiteX4" fmla="*/ 2749686 w 3074211"/>
              <a:gd name="connsiteY4" fmla="*/ 563709 h 2526545"/>
              <a:gd name="connsiteX5" fmla="*/ 2970020 w 3074211"/>
              <a:gd name="connsiteY5" fmla="*/ 960399 h 2526545"/>
              <a:gd name="connsiteX6" fmla="*/ 3070334 w 3074211"/>
              <a:gd name="connsiteY6" fmla="*/ 1521655 h 2526545"/>
              <a:gd name="connsiteX7" fmla="*/ 2993284 w 3074211"/>
              <a:gd name="connsiteY7" fmla="*/ 2526545 h 2526545"/>
              <a:gd name="connsiteX0" fmla="*/ 0 w 3074211"/>
              <a:gd name="connsiteY0" fmla="*/ 229426 h 2526545"/>
              <a:gd name="connsiteX1" fmla="*/ 1818818 w 3074211"/>
              <a:gd name="connsiteY1" fmla="*/ 691942 h 2526545"/>
              <a:gd name="connsiteX2" fmla="*/ 2993284 w 3074211"/>
              <a:gd name="connsiteY2" fmla="*/ 2526545 h 2526545"/>
              <a:gd name="connsiteX3" fmla="*/ 5485 w 3074211"/>
              <a:gd name="connsiteY3" fmla="*/ 2483982 h 2526545"/>
              <a:gd name="connsiteX4" fmla="*/ 0 w 3074211"/>
              <a:gd name="connsiteY4" fmla="*/ 229426 h 2526545"/>
              <a:gd name="connsiteX0" fmla="*/ 78375 w 3074211"/>
              <a:gd name="connsiteY0" fmla="*/ 273303 h 2526545"/>
              <a:gd name="connsiteX1" fmla="*/ 943133 w 3074211"/>
              <a:gd name="connsiteY1" fmla="*/ 70878 h 2526545"/>
              <a:gd name="connsiteX2" fmla="*/ 1983894 w 3074211"/>
              <a:gd name="connsiteY2" fmla="*/ 41430 h 2526545"/>
              <a:gd name="connsiteX3" fmla="*/ 2481882 w 3074211"/>
              <a:gd name="connsiteY3" fmla="*/ 319459 h 2526545"/>
              <a:gd name="connsiteX4" fmla="*/ 2749686 w 3074211"/>
              <a:gd name="connsiteY4" fmla="*/ 563709 h 2526545"/>
              <a:gd name="connsiteX5" fmla="*/ 2970020 w 3074211"/>
              <a:gd name="connsiteY5" fmla="*/ 960399 h 2526545"/>
              <a:gd name="connsiteX6" fmla="*/ 3070334 w 3074211"/>
              <a:gd name="connsiteY6" fmla="*/ 1521655 h 2526545"/>
              <a:gd name="connsiteX7" fmla="*/ 2993284 w 3074211"/>
              <a:gd name="connsiteY7" fmla="*/ 2526545 h 2526545"/>
              <a:gd name="connsiteX0" fmla="*/ 0 w 3074211"/>
              <a:gd name="connsiteY0" fmla="*/ 215712 h 2512831"/>
              <a:gd name="connsiteX1" fmla="*/ 1818818 w 3074211"/>
              <a:gd name="connsiteY1" fmla="*/ 678228 h 2512831"/>
              <a:gd name="connsiteX2" fmla="*/ 2993284 w 3074211"/>
              <a:gd name="connsiteY2" fmla="*/ 2512831 h 2512831"/>
              <a:gd name="connsiteX3" fmla="*/ 5485 w 3074211"/>
              <a:gd name="connsiteY3" fmla="*/ 2470268 h 2512831"/>
              <a:gd name="connsiteX4" fmla="*/ 0 w 3074211"/>
              <a:gd name="connsiteY4" fmla="*/ 215712 h 2512831"/>
              <a:gd name="connsiteX0" fmla="*/ 78375 w 3074211"/>
              <a:gd name="connsiteY0" fmla="*/ 259589 h 2512831"/>
              <a:gd name="connsiteX1" fmla="*/ 943133 w 3074211"/>
              <a:gd name="connsiteY1" fmla="*/ 57164 h 2512831"/>
              <a:gd name="connsiteX2" fmla="*/ 1983894 w 3074211"/>
              <a:gd name="connsiteY2" fmla="*/ 27716 h 2512831"/>
              <a:gd name="connsiteX3" fmla="*/ 2541892 w 3074211"/>
              <a:gd name="connsiteY3" fmla="*/ 223462 h 2512831"/>
              <a:gd name="connsiteX4" fmla="*/ 2749686 w 3074211"/>
              <a:gd name="connsiteY4" fmla="*/ 549995 h 2512831"/>
              <a:gd name="connsiteX5" fmla="*/ 2970020 w 3074211"/>
              <a:gd name="connsiteY5" fmla="*/ 946685 h 2512831"/>
              <a:gd name="connsiteX6" fmla="*/ 3070334 w 3074211"/>
              <a:gd name="connsiteY6" fmla="*/ 1507941 h 2512831"/>
              <a:gd name="connsiteX7" fmla="*/ 2993284 w 3074211"/>
              <a:gd name="connsiteY7" fmla="*/ 2512831 h 2512831"/>
              <a:gd name="connsiteX0" fmla="*/ 0 w 3074211"/>
              <a:gd name="connsiteY0" fmla="*/ 215712 h 2512831"/>
              <a:gd name="connsiteX1" fmla="*/ 1818818 w 3074211"/>
              <a:gd name="connsiteY1" fmla="*/ 678228 h 2512831"/>
              <a:gd name="connsiteX2" fmla="*/ 2993284 w 3074211"/>
              <a:gd name="connsiteY2" fmla="*/ 2512831 h 2512831"/>
              <a:gd name="connsiteX3" fmla="*/ 5485 w 3074211"/>
              <a:gd name="connsiteY3" fmla="*/ 2470268 h 2512831"/>
              <a:gd name="connsiteX4" fmla="*/ 0 w 3074211"/>
              <a:gd name="connsiteY4" fmla="*/ 215712 h 2512831"/>
              <a:gd name="connsiteX0" fmla="*/ 78375 w 3074211"/>
              <a:gd name="connsiteY0" fmla="*/ 259589 h 2512831"/>
              <a:gd name="connsiteX1" fmla="*/ 943133 w 3074211"/>
              <a:gd name="connsiteY1" fmla="*/ 57164 h 2512831"/>
              <a:gd name="connsiteX2" fmla="*/ 1983894 w 3074211"/>
              <a:gd name="connsiteY2" fmla="*/ 27716 h 2512831"/>
              <a:gd name="connsiteX3" fmla="*/ 2541892 w 3074211"/>
              <a:gd name="connsiteY3" fmla="*/ 223462 h 2512831"/>
              <a:gd name="connsiteX4" fmla="*/ 2554431 w 3074211"/>
              <a:gd name="connsiteY4" fmla="*/ 293619 h 2512831"/>
              <a:gd name="connsiteX5" fmla="*/ 2749686 w 3074211"/>
              <a:gd name="connsiteY5" fmla="*/ 549995 h 2512831"/>
              <a:gd name="connsiteX6" fmla="*/ 2970020 w 3074211"/>
              <a:gd name="connsiteY6" fmla="*/ 946685 h 2512831"/>
              <a:gd name="connsiteX7" fmla="*/ 3070334 w 3074211"/>
              <a:gd name="connsiteY7" fmla="*/ 1507941 h 2512831"/>
              <a:gd name="connsiteX8" fmla="*/ 2993284 w 3074211"/>
              <a:gd name="connsiteY8" fmla="*/ 2512831 h 2512831"/>
              <a:gd name="connsiteX0" fmla="*/ 0 w 3074211"/>
              <a:gd name="connsiteY0" fmla="*/ 217733 h 2514852"/>
              <a:gd name="connsiteX1" fmla="*/ 1818818 w 3074211"/>
              <a:gd name="connsiteY1" fmla="*/ 680249 h 2514852"/>
              <a:gd name="connsiteX2" fmla="*/ 2993284 w 3074211"/>
              <a:gd name="connsiteY2" fmla="*/ 2514852 h 2514852"/>
              <a:gd name="connsiteX3" fmla="*/ 5485 w 3074211"/>
              <a:gd name="connsiteY3" fmla="*/ 2472289 h 2514852"/>
              <a:gd name="connsiteX4" fmla="*/ 0 w 3074211"/>
              <a:gd name="connsiteY4" fmla="*/ 217733 h 2514852"/>
              <a:gd name="connsiteX0" fmla="*/ 78375 w 3074211"/>
              <a:gd name="connsiteY0" fmla="*/ 261610 h 2514852"/>
              <a:gd name="connsiteX1" fmla="*/ 943133 w 3074211"/>
              <a:gd name="connsiteY1" fmla="*/ 59185 h 2514852"/>
              <a:gd name="connsiteX2" fmla="*/ 1983894 w 3074211"/>
              <a:gd name="connsiteY2" fmla="*/ 29737 h 2514852"/>
              <a:gd name="connsiteX3" fmla="*/ 2469343 w 3074211"/>
              <a:gd name="connsiteY3" fmla="*/ 237609 h 2514852"/>
              <a:gd name="connsiteX4" fmla="*/ 2554431 w 3074211"/>
              <a:gd name="connsiteY4" fmla="*/ 295640 h 2514852"/>
              <a:gd name="connsiteX5" fmla="*/ 2749686 w 3074211"/>
              <a:gd name="connsiteY5" fmla="*/ 552016 h 2514852"/>
              <a:gd name="connsiteX6" fmla="*/ 2970020 w 3074211"/>
              <a:gd name="connsiteY6" fmla="*/ 948706 h 2514852"/>
              <a:gd name="connsiteX7" fmla="*/ 3070334 w 3074211"/>
              <a:gd name="connsiteY7" fmla="*/ 1509962 h 2514852"/>
              <a:gd name="connsiteX8" fmla="*/ 2993284 w 3074211"/>
              <a:gd name="connsiteY8" fmla="*/ 2514852 h 2514852"/>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749686 w 3074211"/>
              <a:gd name="connsiteY5" fmla="*/ 552017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822234 w 3074211"/>
              <a:gd name="connsiteY5" fmla="*/ 539891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4211"/>
              <a:gd name="connsiteY0" fmla="*/ 217734 h 2514853"/>
              <a:gd name="connsiteX1" fmla="*/ 1818818 w 3074211"/>
              <a:gd name="connsiteY1" fmla="*/ 680250 h 2514853"/>
              <a:gd name="connsiteX2" fmla="*/ 2993284 w 3074211"/>
              <a:gd name="connsiteY2" fmla="*/ 2514853 h 2514853"/>
              <a:gd name="connsiteX3" fmla="*/ 5485 w 3074211"/>
              <a:gd name="connsiteY3" fmla="*/ 2472290 h 2514853"/>
              <a:gd name="connsiteX4" fmla="*/ 0 w 3074211"/>
              <a:gd name="connsiteY4" fmla="*/ 217734 h 2514853"/>
              <a:gd name="connsiteX0" fmla="*/ 78375 w 3074211"/>
              <a:gd name="connsiteY0" fmla="*/ 261611 h 2514853"/>
              <a:gd name="connsiteX1" fmla="*/ 943133 w 3074211"/>
              <a:gd name="connsiteY1" fmla="*/ 59186 h 2514853"/>
              <a:gd name="connsiteX2" fmla="*/ 1983894 w 3074211"/>
              <a:gd name="connsiteY2" fmla="*/ 29737 h 2514853"/>
              <a:gd name="connsiteX3" fmla="*/ 2469343 w 3074211"/>
              <a:gd name="connsiteY3" fmla="*/ 237610 h 2514853"/>
              <a:gd name="connsiteX4" fmla="*/ 2554431 w 3074211"/>
              <a:gd name="connsiteY4" fmla="*/ 295641 h 2514853"/>
              <a:gd name="connsiteX5" fmla="*/ 2822234 w 3074211"/>
              <a:gd name="connsiteY5" fmla="*/ 539891 h 2514853"/>
              <a:gd name="connsiteX6" fmla="*/ 2970020 w 3074211"/>
              <a:gd name="connsiteY6" fmla="*/ 948707 h 2514853"/>
              <a:gd name="connsiteX7" fmla="*/ 3070334 w 3074211"/>
              <a:gd name="connsiteY7" fmla="*/ 1509963 h 2514853"/>
              <a:gd name="connsiteX8" fmla="*/ 2993284 w 3074211"/>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22234 w 3076458"/>
              <a:gd name="connsiteY5" fmla="*/ 539891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554431 w 3076458"/>
              <a:gd name="connsiteY4" fmla="*/ 295641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17734 h 2514853"/>
              <a:gd name="connsiteX1" fmla="*/ 1818818 w 3076458"/>
              <a:gd name="connsiteY1" fmla="*/ 680250 h 2514853"/>
              <a:gd name="connsiteX2" fmla="*/ 2993284 w 3076458"/>
              <a:gd name="connsiteY2" fmla="*/ 2514853 h 2514853"/>
              <a:gd name="connsiteX3" fmla="*/ 5485 w 3076458"/>
              <a:gd name="connsiteY3" fmla="*/ 2472290 h 2514853"/>
              <a:gd name="connsiteX4" fmla="*/ 0 w 3076458"/>
              <a:gd name="connsiteY4" fmla="*/ 217734 h 2514853"/>
              <a:gd name="connsiteX0" fmla="*/ 78375 w 3076458"/>
              <a:gd name="connsiteY0" fmla="*/ 261611 h 2514853"/>
              <a:gd name="connsiteX1" fmla="*/ 943133 w 3076458"/>
              <a:gd name="connsiteY1" fmla="*/ 59186 h 2514853"/>
              <a:gd name="connsiteX2" fmla="*/ 1983894 w 3076458"/>
              <a:gd name="connsiteY2" fmla="*/ 29737 h 2514853"/>
              <a:gd name="connsiteX3" fmla="*/ 2469343 w 3076458"/>
              <a:gd name="connsiteY3" fmla="*/ 237610 h 2514853"/>
              <a:gd name="connsiteX4" fmla="*/ 2626979 w 3076458"/>
              <a:gd name="connsiteY4" fmla="*/ 283515 h 2514853"/>
              <a:gd name="connsiteX5" fmla="*/ 2894783 w 3076458"/>
              <a:gd name="connsiteY5" fmla="*/ 527765 h 2514853"/>
              <a:gd name="connsiteX6" fmla="*/ 3030028 w 3076458"/>
              <a:gd name="connsiteY6" fmla="*/ 866424 h 2514853"/>
              <a:gd name="connsiteX7" fmla="*/ 3070334 w 3076458"/>
              <a:gd name="connsiteY7" fmla="*/ 1509963 h 2514853"/>
              <a:gd name="connsiteX8" fmla="*/ 2993284 w 3076458"/>
              <a:gd name="connsiteY8" fmla="*/ 2514853 h 2514853"/>
              <a:gd name="connsiteX0" fmla="*/ 0 w 3076458"/>
              <a:gd name="connsiteY0" fmla="*/ 208062 h 2505181"/>
              <a:gd name="connsiteX1" fmla="*/ 1818818 w 3076458"/>
              <a:gd name="connsiteY1" fmla="*/ 670578 h 2505181"/>
              <a:gd name="connsiteX2" fmla="*/ 2993284 w 3076458"/>
              <a:gd name="connsiteY2" fmla="*/ 2505181 h 2505181"/>
              <a:gd name="connsiteX3" fmla="*/ 5485 w 3076458"/>
              <a:gd name="connsiteY3" fmla="*/ 2462618 h 2505181"/>
              <a:gd name="connsiteX4" fmla="*/ 0 w 3076458"/>
              <a:gd name="connsiteY4" fmla="*/ 208062 h 2505181"/>
              <a:gd name="connsiteX0" fmla="*/ 78375 w 3076458"/>
              <a:gd name="connsiteY0" fmla="*/ 251939 h 2505181"/>
              <a:gd name="connsiteX1" fmla="*/ 943133 w 3076458"/>
              <a:gd name="connsiteY1" fmla="*/ 49514 h 2505181"/>
              <a:gd name="connsiteX2" fmla="*/ 1983894 w 3076458"/>
              <a:gd name="connsiteY2" fmla="*/ 20065 h 2505181"/>
              <a:gd name="connsiteX3" fmla="*/ 2384255 w 3076458"/>
              <a:gd name="connsiteY3" fmla="*/ 169907 h 2505181"/>
              <a:gd name="connsiteX4" fmla="*/ 2469343 w 3076458"/>
              <a:gd name="connsiteY4" fmla="*/ 227938 h 2505181"/>
              <a:gd name="connsiteX5" fmla="*/ 2626979 w 3076458"/>
              <a:gd name="connsiteY5" fmla="*/ 273843 h 2505181"/>
              <a:gd name="connsiteX6" fmla="*/ 2894783 w 3076458"/>
              <a:gd name="connsiteY6" fmla="*/ 518093 h 2505181"/>
              <a:gd name="connsiteX7" fmla="*/ 3030028 w 3076458"/>
              <a:gd name="connsiteY7" fmla="*/ 856752 h 2505181"/>
              <a:gd name="connsiteX8" fmla="*/ 3070334 w 3076458"/>
              <a:gd name="connsiteY8" fmla="*/ 1500291 h 2505181"/>
              <a:gd name="connsiteX9" fmla="*/ 2993284 w 3076458"/>
              <a:gd name="connsiteY9" fmla="*/ 2505181 h 2505181"/>
              <a:gd name="connsiteX0" fmla="*/ 0 w 3076458"/>
              <a:gd name="connsiteY0" fmla="*/ 208062 h 2505181"/>
              <a:gd name="connsiteX1" fmla="*/ 1818818 w 3076458"/>
              <a:gd name="connsiteY1" fmla="*/ 670578 h 2505181"/>
              <a:gd name="connsiteX2" fmla="*/ 2993284 w 3076458"/>
              <a:gd name="connsiteY2" fmla="*/ 2505181 h 2505181"/>
              <a:gd name="connsiteX3" fmla="*/ 5485 w 3076458"/>
              <a:gd name="connsiteY3" fmla="*/ 2462618 h 2505181"/>
              <a:gd name="connsiteX4" fmla="*/ 0 w 3076458"/>
              <a:gd name="connsiteY4" fmla="*/ 208062 h 2505181"/>
              <a:gd name="connsiteX0" fmla="*/ 78375 w 3076458"/>
              <a:gd name="connsiteY0" fmla="*/ 251939 h 2505181"/>
              <a:gd name="connsiteX1" fmla="*/ 943133 w 3076458"/>
              <a:gd name="connsiteY1" fmla="*/ 49514 h 2505181"/>
              <a:gd name="connsiteX2" fmla="*/ 1983894 w 3076458"/>
              <a:gd name="connsiteY2" fmla="*/ 20065 h 2505181"/>
              <a:gd name="connsiteX3" fmla="*/ 2384255 w 3076458"/>
              <a:gd name="connsiteY3" fmla="*/ 169907 h 2505181"/>
              <a:gd name="connsiteX4" fmla="*/ 2456803 w 3076458"/>
              <a:gd name="connsiteY4" fmla="*/ 157781 h 2505181"/>
              <a:gd name="connsiteX5" fmla="*/ 2626979 w 3076458"/>
              <a:gd name="connsiteY5" fmla="*/ 273843 h 2505181"/>
              <a:gd name="connsiteX6" fmla="*/ 2894783 w 3076458"/>
              <a:gd name="connsiteY6" fmla="*/ 518093 h 2505181"/>
              <a:gd name="connsiteX7" fmla="*/ 3030028 w 3076458"/>
              <a:gd name="connsiteY7" fmla="*/ 856752 h 2505181"/>
              <a:gd name="connsiteX8" fmla="*/ 3070334 w 3076458"/>
              <a:gd name="connsiteY8" fmla="*/ 1500291 h 2505181"/>
              <a:gd name="connsiteX9" fmla="*/ 2993284 w 3076458"/>
              <a:gd name="connsiteY9" fmla="*/ 2505181 h 2505181"/>
              <a:gd name="connsiteX0" fmla="*/ 0 w 3076458"/>
              <a:gd name="connsiteY0" fmla="*/ 197194 h 2494313"/>
              <a:gd name="connsiteX1" fmla="*/ 1818818 w 3076458"/>
              <a:gd name="connsiteY1" fmla="*/ 659710 h 2494313"/>
              <a:gd name="connsiteX2" fmla="*/ 2993284 w 3076458"/>
              <a:gd name="connsiteY2" fmla="*/ 2494313 h 2494313"/>
              <a:gd name="connsiteX3" fmla="*/ 5485 w 3076458"/>
              <a:gd name="connsiteY3" fmla="*/ 2451750 h 2494313"/>
              <a:gd name="connsiteX4" fmla="*/ 0 w 3076458"/>
              <a:gd name="connsiteY4" fmla="*/ 197194 h 2494313"/>
              <a:gd name="connsiteX0" fmla="*/ 78375 w 3076458"/>
              <a:gd name="connsiteY0" fmla="*/ 241071 h 2494313"/>
              <a:gd name="connsiteX1" fmla="*/ 943133 w 3076458"/>
              <a:gd name="connsiteY1" fmla="*/ 38646 h 2494313"/>
              <a:gd name="connsiteX2" fmla="*/ 1983894 w 3076458"/>
              <a:gd name="connsiteY2" fmla="*/ 9197 h 2494313"/>
              <a:gd name="connsiteX3" fmla="*/ 2371715 w 3076458"/>
              <a:gd name="connsiteY3" fmla="*/ 88881 h 2494313"/>
              <a:gd name="connsiteX4" fmla="*/ 2456803 w 3076458"/>
              <a:gd name="connsiteY4" fmla="*/ 146913 h 2494313"/>
              <a:gd name="connsiteX5" fmla="*/ 2626979 w 3076458"/>
              <a:gd name="connsiteY5" fmla="*/ 262975 h 2494313"/>
              <a:gd name="connsiteX6" fmla="*/ 2894783 w 3076458"/>
              <a:gd name="connsiteY6" fmla="*/ 507225 h 2494313"/>
              <a:gd name="connsiteX7" fmla="*/ 3030028 w 3076458"/>
              <a:gd name="connsiteY7" fmla="*/ 845884 h 2494313"/>
              <a:gd name="connsiteX8" fmla="*/ 3070334 w 3076458"/>
              <a:gd name="connsiteY8" fmla="*/ 1489423 h 2494313"/>
              <a:gd name="connsiteX9" fmla="*/ 2993284 w 3076458"/>
              <a:gd name="connsiteY9" fmla="*/ 2494313 h 2494313"/>
              <a:gd name="connsiteX0" fmla="*/ 0 w 3096743"/>
              <a:gd name="connsiteY0" fmla="*/ 197194 h 2494313"/>
              <a:gd name="connsiteX1" fmla="*/ 1818818 w 3096743"/>
              <a:gd name="connsiteY1" fmla="*/ 659710 h 2494313"/>
              <a:gd name="connsiteX2" fmla="*/ 2993284 w 3096743"/>
              <a:gd name="connsiteY2" fmla="*/ 2494313 h 2494313"/>
              <a:gd name="connsiteX3" fmla="*/ 5485 w 3096743"/>
              <a:gd name="connsiteY3" fmla="*/ 2451750 h 2494313"/>
              <a:gd name="connsiteX4" fmla="*/ 0 w 3096743"/>
              <a:gd name="connsiteY4" fmla="*/ 197194 h 2494313"/>
              <a:gd name="connsiteX0" fmla="*/ 78375 w 3096743"/>
              <a:gd name="connsiteY0" fmla="*/ 241071 h 2494313"/>
              <a:gd name="connsiteX1" fmla="*/ 943133 w 3096743"/>
              <a:gd name="connsiteY1" fmla="*/ 38646 h 2494313"/>
              <a:gd name="connsiteX2" fmla="*/ 1983894 w 3096743"/>
              <a:gd name="connsiteY2" fmla="*/ 9197 h 2494313"/>
              <a:gd name="connsiteX3" fmla="*/ 2371715 w 3096743"/>
              <a:gd name="connsiteY3" fmla="*/ 88881 h 2494313"/>
              <a:gd name="connsiteX4" fmla="*/ 2456803 w 3096743"/>
              <a:gd name="connsiteY4" fmla="*/ 146913 h 2494313"/>
              <a:gd name="connsiteX5" fmla="*/ 2626979 w 3096743"/>
              <a:gd name="connsiteY5" fmla="*/ 262975 h 2494313"/>
              <a:gd name="connsiteX6" fmla="*/ 2894783 w 3096743"/>
              <a:gd name="connsiteY6" fmla="*/ 507225 h 2494313"/>
              <a:gd name="connsiteX7" fmla="*/ 3030028 w 3096743"/>
              <a:gd name="connsiteY7" fmla="*/ 845884 h 2494313"/>
              <a:gd name="connsiteX8" fmla="*/ 3070334 w 3096743"/>
              <a:gd name="connsiteY8" fmla="*/ 1489423 h 2494313"/>
              <a:gd name="connsiteX9" fmla="*/ 3083901 w 3096743"/>
              <a:gd name="connsiteY9" fmla="*/ 2131804 h 2494313"/>
              <a:gd name="connsiteX10" fmla="*/ 2993284 w 3096743"/>
              <a:gd name="connsiteY10" fmla="*/ 2494313 h 2494313"/>
              <a:gd name="connsiteX0" fmla="*/ 0 w 3139498"/>
              <a:gd name="connsiteY0" fmla="*/ 197194 h 2494313"/>
              <a:gd name="connsiteX1" fmla="*/ 1818818 w 3139498"/>
              <a:gd name="connsiteY1" fmla="*/ 659710 h 2494313"/>
              <a:gd name="connsiteX2" fmla="*/ 2993284 w 3139498"/>
              <a:gd name="connsiteY2" fmla="*/ 2494313 h 2494313"/>
              <a:gd name="connsiteX3" fmla="*/ 5485 w 3139498"/>
              <a:gd name="connsiteY3" fmla="*/ 2451750 h 2494313"/>
              <a:gd name="connsiteX4" fmla="*/ 0 w 3139498"/>
              <a:gd name="connsiteY4" fmla="*/ 197194 h 2494313"/>
              <a:gd name="connsiteX0" fmla="*/ 78375 w 3139498"/>
              <a:gd name="connsiteY0" fmla="*/ 241071 h 2494313"/>
              <a:gd name="connsiteX1" fmla="*/ 943133 w 3139498"/>
              <a:gd name="connsiteY1" fmla="*/ 38646 h 2494313"/>
              <a:gd name="connsiteX2" fmla="*/ 1983894 w 3139498"/>
              <a:gd name="connsiteY2" fmla="*/ 9197 h 2494313"/>
              <a:gd name="connsiteX3" fmla="*/ 2371715 w 3139498"/>
              <a:gd name="connsiteY3" fmla="*/ 88881 h 2494313"/>
              <a:gd name="connsiteX4" fmla="*/ 2456803 w 3139498"/>
              <a:gd name="connsiteY4" fmla="*/ 146913 h 2494313"/>
              <a:gd name="connsiteX5" fmla="*/ 2626979 w 3139498"/>
              <a:gd name="connsiteY5" fmla="*/ 262975 h 2494313"/>
              <a:gd name="connsiteX6" fmla="*/ 2894783 w 3139498"/>
              <a:gd name="connsiteY6" fmla="*/ 507225 h 2494313"/>
              <a:gd name="connsiteX7" fmla="*/ 3030028 w 3139498"/>
              <a:gd name="connsiteY7" fmla="*/ 845884 h 2494313"/>
              <a:gd name="connsiteX8" fmla="*/ 3070334 w 3139498"/>
              <a:gd name="connsiteY8" fmla="*/ 1489423 h 2494313"/>
              <a:gd name="connsiteX9" fmla="*/ 3083901 w 3139498"/>
              <a:gd name="connsiteY9" fmla="*/ 2131804 h 2494313"/>
              <a:gd name="connsiteX10" fmla="*/ 3134057 w 3139498"/>
              <a:gd name="connsiteY10" fmla="*/ 2412432 h 2494313"/>
              <a:gd name="connsiteX0" fmla="*/ 0 w 3167069"/>
              <a:gd name="connsiteY0" fmla="*/ 197194 h 2494313"/>
              <a:gd name="connsiteX1" fmla="*/ 1818818 w 3167069"/>
              <a:gd name="connsiteY1" fmla="*/ 659710 h 2494313"/>
              <a:gd name="connsiteX2" fmla="*/ 2993284 w 3167069"/>
              <a:gd name="connsiteY2" fmla="*/ 2494313 h 2494313"/>
              <a:gd name="connsiteX3" fmla="*/ 5485 w 3167069"/>
              <a:gd name="connsiteY3" fmla="*/ 2451750 h 2494313"/>
              <a:gd name="connsiteX4" fmla="*/ 0 w 3167069"/>
              <a:gd name="connsiteY4" fmla="*/ 197194 h 2494313"/>
              <a:gd name="connsiteX0" fmla="*/ 78375 w 3167069"/>
              <a:gd name="connsiteY0" fmla="*/ 241071 h 2494313"/>
              <a:gd name="connsiteX1" fmla="*/ 943133 w 3167069"/>
              <a:gd name="connsiteY1" fmla="*/ 38646 h 2494313"/>
              <a:gd name="connsiteX2" fmla="*/ 1983894 w 3167069"/>
              <a:gd name="connsiteY2" fmla="*/ 9197 h 2494313"/>
              <a:gd name="connsiteX3" fmla="*/ 2371715 w 3167069"/>
              <a:gd name="connsiteY3" fmla="*/ 88881 h 2494313"/>
              <a:gd name="connsiteX4" fmla="*/ 2456803 w 3167069"/>
              <a:gd name="connsiteY4" fmla="*/ 146913 h 2494313"/>
              <a:gd name="connsiteX5" fmla="*/ 2626979 w 3167069"/>
              <a:gd name="connsiteY5" fmla="*/ 262975 h 2494313"/>
              <a:gd name="connsiteX6" fmla="*/ 2894783 w 3167069"/>
              <a:gd name="connsiteY6" fmla="*/ 507225 h 2494313"/>
              <a:gd name="connsiteX7" fmla="*/ 3030028 w 3167069"/>
              <a:gd name="connsiteY7" fmla="*/ 845884 h 2494313"/>
              <a:gd name="connsiteX8" fmla="*/ 3070334 w 3167069"/>
              <a:gd name="connsiteY8" fmla="*/ 1489423 h 2494313"/>
              <a:gd name="connsiteX9" fmla="*/ 3156449 w 3167069"/>
              <a:gd name="connsiteY9" fmla="*/ 2119679 h 2494313"/>
              <a:gd name="connsiteX10" fmla="*/ 3134057 w 3167069"/>
              <a:gd name="connsiteY10" fmla="*/ 2412432 h 2494313"/>
              <a:gd name="connsiteX0" fmla="*/ 0 w 3159435"/>
              <a:gd name="connsiteY0" fmla="*/ 197194 h 2494313"/>
              <a:gd name="connsiteX1" fmla="*/ 1818818 w 3159435"/>
              <a:gd name="connsiteY1" fmla="*/ 659710 h 2494313"/>
              <a:gd name="connsiteX2" fmla="*/ 2993284 w 3159435"/>
              <a:gd name="connsiteY2" fmla="*/ 2494313 h 2494313"/>
              <a:gd name="connsiteX3" fmla="*/ 5485 w 3159435"/>
              <a:gd name="connsiteY3" fmla="*/ 2451750 h 2494313"/>
              <a:gd name="connsiteX4" fmla="*/ 0 w 3159435"/>
              <a:gd name="connsiteY4" fmla="*/ 197194 h 2494313"/>
              <a:gd name="connsiteX0" fmla="*/ 78375 w 3159435"/>
              <a:gd name="connsiteY0" fmla="*/ 241071 h 2494313"/>
              <a:gd name="connsiteX1" fmla="*/ 943133 w 3159435"/>
              <a:gd name="connsiteY1" fmla="*/ 38646 h 2494313"/>
              <a:gd name="connsiteX2" fmla="*/ 1983894 w 3159435"/>
              <a:gd name="connsiteY2" fmla="*/ 9197 h 2494313"/>
              <a:gd name="connsiteX3" fmla="*/ 2371715 w 3159435"/>
              <a:gd name="connsiteY3" fmla="*/ 88881 h 2494313"/>
              <a:gd name="connsiteX4" fmla="*/ 2456803 w 3159435"/>
              <a:gd name="connsiteY4" fmla="*/ 146913 h 2494313"/>
              <a:gd name="connsiteX5" fmla="*/ 2626979 w 3159435"/>
              <a:gd name="connsiteY5" fmla="*/ 262975 h 2494313"/>
              <a:gd name="connsiteX6" fmla="*/ 2894783 w 3159435"/>
              <a:gd name="connsiteY6" fmla="*/ 507225 h 2494313"/>
              <a:gd name="connsiteX7" fmla="*/ 3030028 w 3159435"/>
              <a:gd name="connsiteY7" fmla="*/ 845884 h 2494313"/>
              <a:gd name="connsiteX8" fmla="*/ 3116143 w 3159435"/>
              <a:gd name="connsiteY8" fmla="*/ 1476139 h 2494313"/>
              <a:gd name="connsiteX9" fmla="*/ 3156449 w 3159435"/>
              <a:gd name="connsiteY9" fmla="*/ 2119679 h 2494313"/>
              <a:gd name="connsiteX10" fmla="*/ 3134057 w 315943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103603 w 3161525"/>
              <a:gd name="connsiteY8" fmla="*/ 1405982 h 2494313"/>
              <a:gd name="connsiteX9" fmla="*/ 3156449 w 3161525"/>
              <a:gd name="connsiteY9" fmla="*/ 2119679 h 2494313"/>
              <a:gd name="connsiteX10" fmla="*/ 3134057 w 316152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065986 w 3161525"/>
              <a:gd name="connsiteY8" fmla="*/ 1195512 h 2494313"/>
              <a:gd name="connsiteX9" fmla="*/ 3103603 w 3161525"/>
              <a:gd name="connsiteY9" fmla="*/ 1405982 h 2494313"/>
              <a:gd name="connsiteX10" fmla="*/ 3156449 w 3161525"/>
              <a:gd name="connsiteY10" fmla="*/ 2119679 h 2494313"/>
              <a:gd name="connsiteX11" fmla="*/ 3134057 w 3161525"/>
              <a:gd name="connsiteY11"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065986 w 3161525"/>
              <a:gd name="connsiteY8" fmla="*/ 1195512 h 2494313"/>
              <a:gd name="connsiteX9" fmla="*/ 3156449 w 3161525"/>
              <a:gd name="connsiteY9" fmla="*/ 2119679 h 2494313"/>
              <a:gd name="connsiteX10" fmla="*/ 3134057 w 316152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030028 w 3161525"/>
              <a:gd name="connsiteY7" fmla="*/ 845884 h 2494313"/>
              <a:gd name="connsiteX8" fmla="*/ 3138534 w 3161525"/>
              <a:gd name="connsiteY8" fmla="*/ 1183386 h 2494313"/>
              <a:gd name="connsiteX9" fmla="*/ 3156449 w 3161525"/>
              <a:gd name="connsiteY9" fmla="*/ 2119679 h 2494313"/>
              <a:gd name="connsiteX10" fmla="*/ 3134057 w 3161525"/>
              <a:gd name="connsiteY10"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456803 w 3161525"/>
              <a:gd name="connsiteY4" fmla="*/ 146913 h 2494313"/>
              <a:gd name="connsiteX5" fmla="*/ 2626979 w 3161525"/>
              <a:gd name="connsiteY5" fmla="*/ 262975 h 2494313"/>
              <a:gd name="connsiteX6" fmla="*/ 2894783 w 3161525"/>
              <a:gd name="connsiteY6" fmla="*/ 507225 h 2494313"/>
              <a:gd name="connsiteX7" fmla="*/ 3138534 w 3161525"/>
              <a:gd name="connsiteY7" fmla="*/ 1183386 h 2494313"/>
              <a:gd name="connsiteX8" fmla="*/ 3156449 w 3161525"/>
              <a:gd name="connsiteY8" fmla="*/ 2119679 h 2494313"/>
              <a:gd name="connsiteX9" fmla="*/ 3134057 w 3161525"/>
              <a:gd name="connsiteY9" fmla="*/ 2412432 h 2494313"/>
              <a:gd name="connsiteX0" fmla="*/ 0 w 3161525"/>
              <a:gd name="connsiteY0" fmla="*/ 197194 h 2494313"/>
              <a:gd name="connsiteX1" fmla="*/ 1818818 w 3161525"/>
              <a:gd name="connsiteY1" fmla="*/ 659710 h 2494313"/>
              <a:gd name="connsiteX2" fmla="*/ 2993284 w 3161525"/>
              <a:gd name="connsiteY2" fmla="*/ 2494313 h 2494313"/>
              <a:gd name="connsiteX3" fmla="*/ 5485 w 3161525"/>
              <a:gd name="connsiteY3" fmla="*/ 2451750 h 2494313"/>
              <a:gd name="connsiteX4" fmla="*/ 0 w 3161525"/>
              <a:gd name="connsiteY4" fmla="*/ 197194 h 2494313"/>
              <a:gd name="connsiteX0" fmla="*/ 78375 w 3161525"/>
              <a:gd name="connsiteY0" fmla="*/ 241071 h 2494313"/>
              <a:gd name="connsiteX1" fmla="*/ 943133 w 3161525"/>
              <a:gd name="connsiteY1" fmla="*/ 38646 h 2494313"/>
              <a:gd name="connsiteX2" fmla="*/ 1983894 w 3161525"/>
              <a:gd name="connsiteY2" fmla="*/ 9197 h 2494313"/>
              <a:gd name="connsiteX3" fmla="*/ 2371715 w 3161525"/>
              <a:gd name="connsiteY3" fmla="*/ 88881 h 2494313"/>
              <a:gd name="connsiteX4" fmla="*/ 2626979 w 3161525"/>
              <a:gd name="connsiteY4" fmla="*/ 262975 h 2494313"/>
              <a:gd name="connsiteX5" fmla="*/ 2894783 w 3161525"/>
              <a:gd name="connsiteY5" fmla="*/ 507225 h 2494313"/>
              <a:gd name="connsiteX6" fmla="*/ 3138534 w 3161525"/>
              <a:gd name="connsiteY6" fmla="*/ 1183386 h 2494313"/>
              <a:gd name="connsiteX7" fmla="*/ 3156449 w 3161525"/>
              <a:gd name="connsiteY7" fmla="*/ 2119679 h 2494313"/>
              <a:gd name="connsiteX8" fmla="*/ 3134057 w 3161525"/>
              <a:gd name="connsiteY8" fmla="*/ 2412432 h 2494313"/>
              <a:gd name="connsiteX0" fmla="*/ 0 w 3161525"/>
              <a:gd name="connsiteY0" fmla="*/ 183913 h 2481032"/>
              <a:gd name="connsiteX1" fmla="*/ 1818818 w 3161525"/>
              <a:gd name="connsiteY1" fmla="*/ 646429 h 2481032"/>
              <a:gd name="connsiteX2" fmla="*/ 2993284 w 3161525"/>
              <a:gd name="connsiteY2" fmla="*/ 2481032 h 2481032"/>
              <a:gd name="connsiteX3" fmla="*/ 5485 w 3161525"/>
              <a:gd name="connsiteY3" fmla="*/ 2438469 h 2481032"/>
              <a:gd name="connsiteX4" fmla="*/ 0 w 3161525"/>
              <a:gd name="connsiteY4" fmla="*/ 183913 h 2481032"/>
              <a:gd name="connsiteX0" fmla="*/ 78375 w 3161525"/>
              <a:gd name="connsiteY0" fmla="*/ 227790 h 2481032"/>
              <a:gd name="connsiteX1" fmla="*/ 943133 w 3161525"/>
              <a:gd name="connsiteY1" fmla="*/ 25365 h 2481032"/>
              <a:gd name="connsiteX2" fmla="*/ 2371715 w 3161525"/>
              <a:gd name="connsiteY2" fmla="*/ 75600 h 2481032"/>
              <a:gd name="connsiteX3" fmla="*/ 2626979 w 3161525"/>
              <a:gd name="connsiteY3" fmla="*/ 249694 h 2481032"/>
              <a:gd name="connsiteX4" fmla="*/ 2894783 w 3161525"/>
              <a:gd name="connsiteY4" fmla="*/ 493944 h 2481032"/>
              <a:gd name="connsiteX5" fmla="*/ 3138534 w 3161525"/>
              <a:gd name="connsiteY5" fmla="*/ 1170105 h 2481032"/>
              <a:gd name="connsiteX6" fmla="*/ 3156449 w 3161525"/>
              <a:gd name="connsiteY6" fmla="*/ 2106398 h 2481032"/>
              <a:gd name="connsiteX7" fmla="*/ 3134057 w 3161525"/>
              <a:gd name="connsiteY7" fmla="*/ 2399151 h 2481032"/>
              <a:gd name="connsiteX0" fmla="*/ 0 w 3161525"/>
              <a:gd name="connsiteY0" fmla="*/ 231305 h 2528424"/>
              <a:gd name="connsiteX1" fmla="*/ 1818818 w 3161525"/>
              <a:gd name="connsiteY1" fmla="*/ 693821 h 2528424"/>
              <a:gd name="connsiteX2" fmla="*/ 2993284 w 3161525"/>
              <a:gd name="connsiteY2" fmla="*/ 2528424 h 2528424"/>
              <a:gd name="connsiteX3" fmla="*/ 5485 w 3161525"/>
              <a:gd name="connsiteY3" fmla="*/ 2485861 h 2528424"/>
              <a:gd name="connsiteX4" fmla="*/ 0 w 3161525"/>
              <a:gd name="connsiteY4" fmla="*/ 231305 h 2528424"/>
              <a:gd name="connsiteX0" fmla="*/ 78375 w 3161525"/>
              <a:gd name="connsiteY0" fmla="*/ 275182 h 2528424"/>
              <a:gd name="connsiteX1" fmla="*/ 943133 w 3161525"/>
              <a:gd name="connsiteY1" fmla="*/ 72757 h 2528424"/>
              <a:gd name="connsiteX2" fmla="*/ 1726969 w 3161525"/>
              <a:gd name="connsiteY2" fmla="*/ 8372 h 2528424"/>
              <a:gd name="connsiteX3" fmla="*/ 2371715 w 3161525"/>
              <a:gd name="connsiteY3" fmla="*/ 122992 h 2528424"/>
              <a:gd name="connsiteX4" fmla="*/ 2626979 w 3161525"/>
              <a:gd name="connsiteY4" fmla="*/ 297086 h 2528424"/>
              <a:gd name="connsiteX5" fmla="*/ 2894783 w 3161525"/>
              <a:gd name="connsiteY5" fmla="*/ 541336 h 2528424"/>
              <a:gd name="connsiteX6" fmla="*/ 3138534 w 3161525"/>
              <a:gd name="connsiteY6" fmla="*/ 1217497 h 2528424"/>
              <a:gd name="connsiteX7" fmla="*/ 3156449 w 3161525"/>
              <a:gd name="connsiteY7" fmla="*/ 2153790 h 2528424"/>
              <a:gd name="connsiteX8" fmla="*/ 3134057 w 3161525"/>
              <a:gd name="connsiteY8" fmla="*/ 2446543 h 2528424"/>
              <a:gd name="connsiteX0" fmla="*/ 0 w 3212046"/>
              <a:gd name="connsiteY0" fmla="*/ 231305 h 2528424"/>
              <a:gd name="connsiteX1" fmla="*/ 1818818 w 3212046"/>
              <a:gd name="connsiteY1" fmla="*/ 693821 h 2528424"/>
              <a:gd name="connsiteX2" fmla="*/ 2993284 w 3212046"/>
              <a:gd name="connsiteY2" fmla="*/ 2528424 h 2528424"/>
              <a:gd name="connsiteX3" fmla="*/ 5485 w 3212046"/>
              <a:gd name="connsiteY3" fmla="*/ 2485861 h 2528424"/>
              <a:gd name="connsiteX4" fmla="*/ 0 w 3212046"/>
              <a:gd name="connsiteY4" fmla="*/ 231305 h 2528424"/>
              <a:gd name="connsiteX0" fmla="*/ 78375 w 3212046"/>
              <a:gd name="connsiteY0" fmla="*/ 275182 h 2528424"/>
              <a:gd name="connsiteX1" fmla="*/ 943133 w 3212046"/>
              <a:gd name="connsiteY1" fmla="*/ 72757 h 2528424"/>
              <a:gd name="connsiteX2" fmla="*/ 1726969 w 3212046"/>
              <a:gd name="connsiteY2" fmla="*/ 8372 h 2528424"/>
              <a:gd name="connsiteX3" fmla="*/ 2371715 w 3212046"/>
              <a:gd name="connsiteY3" fmla="*/ 122992 h 2528424"/>
              <a:gd name="connsiteX4" fmla="*/ 2626979 w 3212046"/>
              <a:gd name="connsiteY4" fmla="*/ 297086 h 2528424"/>
              <a:gd name="connsiteX5" fmla="*/ 2894783 w 3212046"/>
              <a:gd name="connsiteY5" fmla="*/ 541336 h 2528424"/>
              <a:gd name="connsiteX6" fmla="*/ 3138534 w 3212046"/>
              <a:gd name="connsiteY6" fmla="*/ 1217497 h 2528424"/>
              <a:gd name="connsiteX7" fmla="*/ 3156449 w 3212046"/>
              <a:gd name="connsiteY7" fmla="*/ 2153790 h 2528424"/>
              <a:gd name="connsiteX8" fmla="*/ 3206605 w 3212046"/>
              <a:gd name="connsiteY8"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626979 w 3234072"/>
              <a:gd name="connsiteY4" fmla="*/ 297086 h 2528424"/>
              <a:gd name="connsiteX5" fmla="*/ 2894783 w 3234072"/>
              <a:gd name="connsiteY5" fmla="*/ 541336 h 2528424"/>
              <a:gd name="connsiteX6" fmla="*/ 3138534 w 3234072"/>
              <a:gd name="connsiteY6" fmla="*/ 1217497 h 2528424"/>
              <a:gd name="connsiteX7" fmla="*/ 3228996 w 3234072"/>
              <a:gd name="connsiteY7" fmla="*/ 2141663 h 2528424"/>
              <a:gd name="connsiteX8" fmla="*/ 3206605 w 3234072"/>
              <a:gd name="connsiteY8"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626979 w 3234072"/>
              <a:gd name="connsiteY4" fmla="*/ 297086 h 2528424"/>
              <a:gd name="connsiteX5" fmla="*/ 2894783 w 3234072"/>
              <a:gd name="connsiteY5" fmla="*/ 541336 h 2528424"/>
              <a:gd name="connsiteX6" fmla="*/ 3138534 w 3234072"/>
              <a:gd name="connsiteY6" fmla="*/ 1217497 h 2528424"/>
              <a:gd name="connsiteX7" fmla="*/ 3213770 w 3234072"/>
              <a:gd name="connsiteY7" fmla="*/ 1638439 h 2528424"/>
              <a:gd name="connsiteX8" fmla="*/ 3228996 w 3234072"/>
              <a:gd name="connsiteY8" fmla="*/ 2141663 h 2528424"/>
              <a:gd name="connsiteX9" fmla="*/ 3206605 w 3234072"/>
              <a:gd name="connsiteY9"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626979 w 3234072"/>
              <a:gd name="connsiteY4" fmla="*/ 297086 h 2528424"/>
              <a:gd name="connsiteX5" fmla="*/ 2795495 w 3234072"/>
              <a:gd name="connsiteY5" fmla="*/ 552305 h 2528424"/>
              <a:gd name="connsiteX6" fmla="*/ 3138534 w 3234072"/>
              <a:gd name="connsiteY6" fmla="*/ 1217497 h 2528424"/>
              <a:gd name="connsiteX7" fmla="*/ 3213770 w 3234072"/>
              <a:gd name="connsiteY7" fmla="*/ 1638439 h 2528424"/>
              <a:gd name="connsiteX8" fmla="*/ 3228996 w 3234072"/>
              <a:gd name="connsiteY8" fmla="*/ 2141663 h 2528424"/>
              <a:gd name="connsiteX9" fmla="*/ 3206605 w 3234072"/>
              <a:gd name="connsiteY9" fmla="*/ 2434418 h 2528424"/>
              <a:gd name="connsiteX0" fmla="*/ 0 w 3234072"/>
              <a:gd name="connsiteY0" fmla="*/ 231305 h 2528424"/>
              <a:gd name="connsiteX1" fmla="*/ 1818818 w 3234072"/>
              <a:gd name="connsiteY1" fmla="*/ 693821 h 2528424"/>
              <a:gd name="connsiteX2" fmla="*/ 2993284 w 3234072"/>
              <a:gd name="connsiteY2" fmla="*/ 2528424 h 2528424"/>
              <a:gd name="connsiteX3" fmla="*/ 5485 w 3234072"/>
              <a:gd name="connsiteY3" fmla="*/ 2485861 h 2528424"/>
              <a:gd name="connsiteX4" fmla="*/ 0 w 3234072"/>
              <a:gd name="connsiteY4" fmla="*/ 231305 h 2528424"/>
              <a:gd name="connsiteX0" fmla="*/ 78375 w 3234072"/>
              <a:gd name="connsiteY0" fmla="*/ 275182 h 2528424"/>
              <a:gd name="connsiteX1" fmla="*/ 943133 w 3234072"/>
              <a:gd name="connsiteY1" fmla="*/ 72757 h 2528424"/>
              <a:gd name="connsiteX2" fmla="*/ 1726969 w 3234072"/>
              <a:gd name="connsiteY2" fmla="*/ 8372 h 2528424"/>
              <a:gd name="connsiteX3" fmla="*/ 2371715 w 3234072"/>
              <a:gd name="connsiteY3" fmla="*/ 122992 h 2528424"/>
              <a:gd name="connsiteX4" fmla="*/ 2540231 w 3234072"/>
              <a:gd name="connsiteY4" fmla="*/ 378212 h 2528424"/>
              <a:gd name="connsiteX5" fmla="*/ 2795495 w 3234072"/>
              <a:gd name="connsiteY5" fmla="*/ 552305 h 2528424"/>
              <a:gd name="connsiteX6" fmla="*/ 3138534 w 3234072"/>
              <a:gd name="connsiteY6" fmla="*/ 1217497 h 2528424"/>
              <a:gd name="connsiteX7" fmla="*/ 3213770 w 3234072"/>
              <a:gd name="connsiteY7" fmla="*/ 1638439 h 2528424"/>
              <a:gd name="connsiteX8" fmla="*/ 3228996 w 3234072"/>
              <a:gd name="connsiteY8" fmla="*/ 2141663 h 2528424"/>
              <a:gd name="connsiteX9" fmla="*/ 3206605 w 3234072"/>
              <a:gd name="connsiteY9" fmla="*/ 2434418 h 2528424"/>
              <a:gd name="connsiteX0" fmla="*/ 0 w 3234072"/>
              <a:gd name="connsiteY0" fmla="*/ 244827 h 2541946"/>
              <a:gd name="connsiteX1" fmla="*/ 1818818 w 3234072"/>
              <a:gd name="connsiteY1" fmla="*/ 707343 h 2541946"/>
              <a:gd name="connsiteX2" fmla="*/ 2993284 w 3234072"/>
              <a:gd name="connsiteY2" fmla="*/ 2541946 h 2541946"/>
              <a:gd name="connsiteX3" fmla="*/ 5485 w 3234072"/>
              <a:gd name="connsiteY3" fmla="*/ 2499383 h 2541946"/>
              <a:gd name="connsiteX4" fmla="*/ 0 w 3234072"/>
              <a:gd name="connsiteY4" fmla="*/ 244827 h 2541946"/>
              <a:gd name="connsiteX0" fmla="*/ 78375 w 3234072"/>
              <a:gd name="connsiteY0" fmla="*/ 288704 h 2541946"/>
              <a:gd name="connsiteX1" fmla="*/ 943133 w 3234072"/>
              <a:gd name="connsiteY1" fmla="*/ 86279 h 2541946"/>
              <a:gd name="connsiteX2" fmla="*/ 1726969 w 3234072"/>
              <a:gd name="connsiteY2" fmla="*/ 21894 h 2541946"/>
              <a:gd name="connsiteX3" fmla="*/ 2284967 w 3234072"/>
              <a:gd name="connsiteY3" fmla="*/ 217641 h 2541946"/>
              <a:gd name="connsiteX4" fmla="*/ 2540231 w 3234072"/>
              <a:gd name="connsiteY4" fmla="*/ 391734 h 2541946"/>
              <a:gd name="connsiteX5" fmla="*/ 2795495 w 3234072"/>
              <a:gd name="connsiteY5" fmla="*/ 565827 h 2541946"/>
              <a:gd name="connsiteX6" fmla="*/ 3138534 w 3234072"/>
              <a:gd name="connsiteY6" fmla="*/ 1231019 h 2541946"/>
              <a:gd name="connsiteX7" fmla="*/ 3213770 w 3234072"/>
              <a:gd name="connsiteY7" fmla="*/ 1651961 h 2541946"/>
              <a:gd name="connsiteX8" fmla="*/ 3228996 w 3234072"/>
              <a:gd name="connsiteY8" fmla="*/ 2155185 h 2541946"/>
              <a:gd name="connsiteX9" fmla="*/ 3206605 w 3234072"/>
              <a:gd name="connsiteY9" fmla="*/ 2447940 h 2541946"/>
              <a:gd name="connsiteX0" fmla="*/ 0 w 3234072"/>
              <a:gd name="connsiteY0" fmla="*/ 244827 h 2541946"/>
              <a:gd name="connsiteX1" fmla="*/ 1818818 w 3234072"/>
              <a:gd name="connsiteY1" fmla="*/ 707343 h 2541946"/>
              <a:gd name="connsiteX2" fmla="*/ 2993284 w 3234072"/>
              <a:gd name="connsiteY2" fmla="*/ 2541946 h 2541946"/>
              <a:gd name="connsiteX3" fmla="*/ 5485 w 3234072"/>
              <a:gd name="connsiteY3" fmla="*/ 2499383 h 2541946"/>
              <a:gd name="connsiteX4" fmla="*/ 0 w 3234072"/>
              <a:gd name="connsiteY4" fmla="*/ 244827 h 2541946"/>
              <a:gd name="connsiteX0" fmla="*/ 78375 w 3234072"/>
              <a:gd name="connsiteY0" fmla="*/ 288704 h 2541946"/>
              <a:gd name="connsiteX1" fmla="*/ 943133 w 3234072"/>
              <a:gd name="connsiteY1" fmla="*/ 86279 h 2541946"/>
              <a:gd name="connsiteX2" fmla="*/ 1726969 w 3234072"/>
              <a:gd name="connsiteY2" fmla="*/ 21894 h 2541946"/>
              <a:gd name="connsiteX3" fmla="*/ 2284967 w 3234072"/>
              <a:gd name="connsiteY3" fmla="*/ 217641 h 2541946"/>
              <a:gd name="connsiteX4" fmla="*/ 2527691 w 3234072"/>
              <a:gd name="connsiteY4" fmla="*/ 321577 h 2541946"/>
              <a:gd name="connsiteX5" fmla="*/ 2795495 w 3234072"/>
              <a:gd name="connsiteY5" fmla="*/ 565827 h 2541946"/>
              <a:gd name="connsiteX6" fmla="*/ 3138534 w 3234072"/>
              <a:gd name="connsiteY6" fmla="*/ 1231019 h 2541946"/>
              <a:gd name="connsiteX7" fmla="*/ 3213770 w 3234072"/>
              <a:gd name="connsiteY7" fmla="*/ 1651961 h 2541946"/>
              <a:gd name="connsiteX8" fmla="*/ 3228996 w 3234072"/>
              <a:gd name="connsiteY8" fmla="*/ 2155185 h 2541946"/>
              <a:gd name="connsiteX9" fmla="*/ 3206605 w 3234072"/>
              <a:gd name="connsiteY9" fmla="*/ 2447940 h 2541946"/>
              <a:gd name="connsiteX0" fmla="*/ 0 w 3234072"/>
              <a:gd name="connsiteY0" fmla="*/ 244827 h 2541946"/>
              <a:gd name="connsiteX1" fmla="*/ 1818818 w 3234072"/>
              <a:gd name="connsiteY1" fmla="*/ 707343 h 2541946"/>
              <a:gd name="connsiteX2" fmla="*/ 2993284 w 3234072"/>
              <a:gd name="connsiteY2" fmla="*/ 2541946 h 2541946"/>
              <a:gd name="connsiteX3" fmla="*/ 5485 w 3234072"/>
              <a:gd name="connsiteY3" fmla="*/ 2499383 h 2541946"/>
              <a:gd name="connsiteX4" fmla="*/ 0 w 3234072"/>
              <a:gd name="connsiteY4" fmla="*/ 244827 h 2541946"/>
              <a:gd name="connsiteX0" fmla="*/ 78375 w 3234072"/>
              <a:gd name="connsiteY0" fmla="*/ 288704 h 2541946"/>
              <a:gd name="connsiteX1" fmla="*/ 943133 w 3234072"/>
              <a:gd name="connsiteY1" fmla="*/ 86279 h 2541946"/>
              <a:gd name="connsiteX2" fmla="*/ 1726969 w 3234072"/>
              <a:gd name="connsiteY2" fmla="*/ 21894 h 2541946"/>
              <a:gd name="connsiteX3" fmla="*/ 2284967 w 3234072"/>
              <a:gd name="connsiteY3" fmla="*/ 217641 h 2541946"/>
              <a:gd name="connsiteX4" fmla="*/ 2527691 w 3234072"/>
              <a:gd name="connsiteY4" fmla="*/ 321577 h 2541946"/>
              <a:gd name="connsiteX5" fmla="*/ 2795495 w 3234072"/>
              <a:gd name="connsiteY5" fmla="*/ 565827 h 2541946"/>
              <a:gd name="connsiteX6" fmla="*/ 3138534 w 3234072"/>
              <a:gd name="connsiteY6" fmla="*/ 1231019 h 2541946"/>
              <a:gd name="connsiteX7" fmla="*/ 3213770 w 3234072"/>
              <a:gd name="connsiteY7" fmla="*/ 1651961 h 2541946"/>
              <a:gd name="connsiteX8" fmla="*/ 3228996 w 3234072"/>
              <a:gd name="connsiteY8" fmla="*/ 2155185 h 2541946"/>
              <a:gd name="connsiteX9" fmla="*/ 3206605 w 3234072"/>
              <a:gd name="connsiteY9" fmla="*/ 2447940 h 2541946"/>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95495 w 3234072"/>
              <a:gd name="connsiteY5" fmla="*/ 554134 h 2530253"/>
              <a:gd name="connsiteX6" fmla="*/ 3138534 w 3234072"/>
              <a:gd name="connsiteY6" fmla="*/ 1219326 h 2530253"/>
              <a:gd name="connsiteX7" fmla="*/ 3213770 w 3234072"/>
              <a:gd name="connsiteY7" fmla="*/ 1640268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95495 w 3234072"/>
              <a:gd name="connsiteY5" fmla="*/ 554134 h 2530253"/>
              <a:gd name="connsiteX6" fmla="*/ 3138534 w 3234072"/>
              <a:gd name="connsiteY6" fmla="*/ 1219326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95495 w 3234072"/>
              <a:gd name="connsiteY5" fmla="*/ 554134 h 2530253"/>
              <a:gd name="connsiteX6" fmla="*/ 3053446 w 3234072"/>
              <a:gd name="connsiteY6" fmla="*/ 1161295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527691 w 3234072"/>
              <a:gd name="connsiteY4" fmla="*/ 309884 h 2530253"/>
              <a:gd name="connsiteX5" fmla="*/ 2722946 w 3234072"/>
              <a:gd name="connsiteY5" fmla="*/ 566259 h 2530253"/>
              <a:gd name="connsiteX6" fmla="*/ 3053446 w 3234072"/>
              <a:gd name="connsiteY6" fmla="*/ 1161295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3134 h 2530253"/>
              <a:gd name="connsiteX1" fmla="*/ 1818818 w 3234072"/>
              <a:gd name="connsiteY1" fmla="*/ 695650 h 2530253"/>
              <a:gd name="connsiteX2" fmla="*/ 2993284 w 3234072"/>
              <a:gd name="connsiteY2" fmla="*/ 2530253 h 2530253"/>
              <a:gd name="connsiteX3" fmla="*/ 5485 w 3234072"/>
              <a:gd name="connsiteY3" fmla="*/ 2487690 h 2530253"/>
              <a:gd name="connsiteX4" fmla="*/ 0 w 3234072"/>
              <a:gd name="connsiteY4" fmla="*/ 233134 h 2530253"/>
              <a:gd name="connsiteX0" fmla="*/ 78375 w 3234072"/>
              <a:gd name="connsiteY0" fmla="*/ 277011 h 2530253"/>
              <a:gd name="connsiteX1" fmla="*/ 943133 w 3234072"/>
              <a:gd name="connsiteY1" fmla="*/ 74586 h 2530253"/>
              <a:gd name="connsiteX2" fmla="*/ 1726969 w 3234072"/>
              <a:gd name="connsiteY2" fmla="*/ 10201 h 2530253"/>
              <a:gd name="connsiteX3" fmla="*/ 2272427 w 3234072"/>
              <a:gd name="connsiteY3" fmla="*/ 135791 h 2530253"/>
              <a:gd name="connsiteX4" fmla="*/ 2455143 w 3234072"/>
              <a:gd name="connsiteY4" fmla="*/ 322010 h 2530253"/>
              <a:gd name="connsiteX5" fmla="*/ 2722946 w 3234072"/>
              <a:gd name="connsiteY5" fmla="*/ 566259 h 2530253"/>
              <a:gd name="connsiteX6" fmla="*/ 3053446 w 3234072"/>
              <a:gd name="connsiteY6" fmla="*/ 1161295 h 2530253"/>
              <a:gd name="connsiteX7" fmla="*/ 3141221 w 3234072"/>
              <a:gd name="connsiteY7" fmla="*/ 1652394 h 2530253"/>
              <a:gd name="connsiteX8" fmla="*/ 3228996 w 3234072"/>
              <a:gd name="connsiteY8" fmla="*/ 2143492 h 2530253"/>
              <a:gd name="connsiteX9" fmla="*/ 3206605 w 3234072"/>
              <a:gd name="connsiteY9" fmla="*/ 2436247 h 2530253"/>
              <a:gd name="connsiteX0" fmla="*/ 0 w 3234072"/>
              <a:gd name="connsiteY0" fmla="*/ 235155 h 2532274"/>
              <a:gd name="connsiteX1" fmla="*/ 1818818 w 3234072"/>
              <a:gd name="connsiteY1" fmla="*/ 697671 h 2532274"/>
              <a:gd name="connsiteX2" fmla="*/ 2993284 w 3234072"/>
              <a:gd name="connsiteY2" fmla="*/ 2532274 h 2532274"/>
              <a:gd name="connsiteX3" fmla="*/ 5485 w 3234072"/>
              <a:gd name="connsiteY3" fmla="*/ 2489711 h 2532274"/>
              <a:gd name="connsiteX4" fmla="*/ 0 w 3234072"/>
              <a:gd name="connsiteY4" fmla="*/ 235155 h 2532274"/>
              <a:gd name="connsiteX0" fmla="*/ 78375 w 3234072"/>
              <a:gd name="connsiteY0" fmla="*/ 279032 h 2532274"/>
              <a:gd name="connsiteX1" fmla="*/ 943133 w 3234072"/>
              <a:gd name="connsiteY1" fmla="*/ 76607 h 2532274"/>
              <a:gd name="connsiteX2" fmla="*/ 1726969 w 3234072"/>
              <a:gd name="connsiteY2" fmla="*/ 12222 h 2532274"/>
              <a:gd name="connsiteX3" fmla="*/ 2199879 w 3234072"/>
              <a:gd name="connsiteY3" fmla="*/ 149938 h 2532274"/>
              <a:gd name="connsiteX4" fmla="*/ 2455143 w 3234072"/>
              <a:gd name="connsiteY4" fmla="*/ 324031 h 2532274"/>
              <a:gd name="connsiteX5" fmla="*/ 2722946 w 3234072"/>
              <a:gd name="connsiteY5" fmla="*/ 568280 h 2532274"/>
              <a:gd name="connsiteX6" fmla="*/ 3053446 w 3234072"/>
              <a:gd name="connsiteY6" fmla="*/ 1163316 h 2532274"/>
              <a:gd name="connsiteX7" fmla="*/ 3141221 w 3234072"/>
              <a:gd name="connsiteY7" fmla="*/ 1654415 h 2532274"/>
              <a:gd name="connsiteX8" fmla="*/ 3228996 w 3234072"/>
              <a:gd name="connsiteY8" fmla="*/ 2145513 h 2532274"/>
              <a:gd name="connsiteX9" fmla="*/ 3206605 w 3234072"/>
              <a:gd name="connsiteY9" fmla="*/ 2438268 h 2532274"/>
              <a:gd name="connsiteX0" fmla="*/ 0 w 3234072"/>
              <a:gd name="connsiteY0" fmla="*/ 210903 h 2508022"/>
              <a:gd name="connsiteX1" fmla="*/ 1818818 w 3234072"/>
              <a:gd name="connsiteY1" fmla="*/ 673419 h 2508022"/>
              <a:gd name="connsiteX2" fmla="*/ 2993284 w 3234072"/>
              <a:gd name="connsiteY2" fmla="*/ 2508022 h 2508022"/>
              <a:gd name="connsiteX3" fmla="*/ 5485 w 3234072"/>
              <a:gd name="connsiteY3" fmla="*/ 2465459 h 2508022"/>
              <a:gd name="connsiteX4" fmla="*/ 0 w 3234072"/>
              <a:gd name="connsiteY4" fmla="*/ 210903 h 2508022"/>
              <a:gd name="connsiteX0" fmla="*/ 78375 w 3234072"/>
              <a:gd name="connsiteY0" fmla="*/ 254780 h 2508022"/>
              <a:gd name="connsiteX1" fmla="*/ 943133 w 3234072"/>
              <a:gd name="connsiteY1" fmla="*/ 52355 h 2508022"/>
              <a:gd name="connsiteX2" fmla="*/ 1581871 w 3234072"/>
              <a:gd name="connsiteY2" fmla="*/ 12222 h 2508022"/>
              <a:gd name="connsiteX3" fmla="*/ 2199879 w 3234072"/>
              <a:gd name="connsiteY3" fmla="*/ 125686 h 2508022"/>
              <a:gd name="connsiteX4" fmla="*/ 2455143 w 3234072"/>
              <a:gd name="connsiteY4" fmla="*/ 299779 h 2508022"/>
              <a:gd name="connsiteX5" fmla="*/ 2722946 w 3234072"/>
              <a:gd name="connsiteY5" fmla="*/ 544028 h 2508022"/>
              <a:gd name="connsiteX6" fmla="*/ 3053446 w 3234072"/>
              <a:gd name="connsiteY6" fmla="*/ 1139064 h 2508022"/>
              <a:gd name="connsiteX7" fmla="*/ 3141221 w 3234072"/>
              <a:gd name="connsiteY7" fmla="*/ 1630163 h 2508022"/>
              <a:gd name="connsiteX8" fmla="*/ 3228996 w 3234072"/>
              <a:gd name="connsiteY8" fmla="*/ 2121261 h 2508022"/>
              <a:gd name="connsiteX9" fmla="*/ 3206605 w 3234072"/>
              <a:gd name="connsiteY9" fmla="*/ 2414016 h 2508022"/>
              <a:gd name="connsiteX0" fmla="*/ 0 w 3234072"/>
              <a:gd name="connsiteY0" fmla="*/ 199403 h 2496522"/>
              <a:gd name="connsiteX1" fmla="*/ 1818818 w 3234072"/>
              <a:gd name="connsiteY1" fmla="*/ 661919 h 2496522"/>
              <a:gd name="connsiteX2" fmla="*/ 2993284 w 3234072"/>
              <a:gd name="connsiteY2" fmla="*/ 2496522 h 2496522"/>
              <a:gd name="connsiteX3" fmla="*/ 5485 w 3234072"/>
              <a:gd name="connsiteY3" fmla="*/ 2453959 h 2496522"/>
              <a:gd name="connsiteX4" fmla="*/ 0 w 3234072"/>
              <a:gd name="connsiteY4" fmla="*/ 199403 h 2496522"/>
              <a:gd name="connsiteX0" fmla="*/ 78375 w 3234072"/>
              <a:gd name="connsiteY0" fmla="*/ 243280 h 2496522"/>
              <a:gd name="connsiteX1" fmla="*/ 928934 w 3234072"/>
              <a:gd name="connsiteY1" fmla="*/ 109855 h 2496522"/>
              <a:gd name="connsiteX2" fmla="*/ 1581871 w 3234072"/>
              <a:gd name="connsiteY2" fmla="*/ 722 h 2496522"/>
              <a:gd name="connsiteX3" fmla="*/ 2199879 w 3234072"/>
              <a:gd name="connsiteY3" fmla="*/ 114186 h 2496522"/>
              <a:gd name="connsiteX4" fmla="*/ 2455143 w 3234072"/>
              <a:gd name="connsiteY4" fmla="*/ 288279 h 2496522"/>
              <a:gd name="connsiteX5" fmla="*/ 2722946 w 3234072"/>
              <a:gd name="connsiteY5" fmla="*/ 532528 h 2496522"/>
              <a:gd name="connsiteX6" fmla="*/ 3053446 w 3234072"/>
              <a:gd name="connsiteY6" fmla="*/ 1127564 h 2496522"/>
              <a:gd name="connsiteX7" fmla="*/ 3141221 w 3234072"/>
              <a:gd name="connsiteY7" fmla="*/ 1618663 h 2496522"/>
              <a:gd name="connsiteX8" fmla="*/ 3228996 w 3234072"/>
              <a:gd name="connsiteY8" fmla="*/ 2109761 h 2496522"/>
              <a:gd name="connsiteX9" fmla="*/ 3206605 w 3234072"/>
              <a:gd name="connsiteY9" fmla="*/ 2402516 h 2496522"/>
              <a:gd name="connsiteX0" fmla="*/ 0 w 3234072"/>
              <a:gd name="connsiteY0" fmla="*/ 123835 h 2420954"/>
              <a:gd name="connsiteX1" fmla="*/ 1818818 w 3234072"/>
              <a:gd name="connsiteY1" fmla="*/ 586351 h 2420954"/>
              <a:gd name="connsiteX2" fmla="*/ 2993284 w 3234072"/>
              <a:gd name="connsiteY2" fmla="*/ 2420954 h 2420954"/>
              <a:gd name="connsiteX3" fmla="*/ 5485 w 3234072"/>
              <a:gd name="connsiteY3" fmla="*/ 2378391 h 2420954"/>
              <a:gd name="connsiteX4" fmla="*/ 0 w 3234072"/>
              <a:gd name="connsiteY4" fmla="*/ 123835 h 2420954"/>
              <a:gd name="connsiteX0" fmla="*/ 78375 w 3234072"/>
              <a:gd name="connsiteY0" fmla="*/ 167712 h 2420954"/>
              <a:gd name="connsiteX1" fmla="*/ 928934 w 3234072"/>
              <a:gd name="connsiteY1" fmla="*/ 34287 h 2420954"/>
              <a:gd name="connsiteX2" fmla="*/ 1449313 w 3234072"/>
              <a:gd name="connsiteY2" fmla="*/ 19562 h 2420954"/>
              <a:gd name="connsiteX3" fmla="*/ 2199879 w 3234072"/>
              <a:gd name="connsiteY3" fmla="*/ 38618 h 2420954"/>
              <a:gd name="connsiteX4" fmla="*/ 2455143 w 3234072"/>
              <a:gd name="connsiteY4" fmla="*/ 212711 h 2420954"/>
              <a:gd name="connsiteX5" fmla="*/ 2722946 w 3234072"/>
              <a:gd name="connsiteY5" fmla="*/ 456960 h 2420954"/>
              <a:gd name="connsiteX6" fmla="*/ 3053446 w 3234072"/>
              <a:gd name="connsiteY6" fmla="*/ 1051996 h 2420954"/>
              <a:gd name="connsiteX7" fmla="*/ 3141221 w 3234072"/>
              <a:gd name="connsiteY7" fmla="*/ 1543095 h 2420954"/>
              <a:gd name="connsiteX8" fmla="*/ 3228996 w 3234072"/>
              <a:gd name="connsiteY8" fmla="*/ 2034193 h 2420954"/>
              <a:gd name="connsiteX9" fmla="*/ 3206605 w 3234072"/>
              <a:gd name="connsiteY9" fmla="*/ 2326948 h 2420954"/>
              <a:gd name="connsiteX0" fmla="*/ 0 w 3234072"/>
              <a:gd name="connsiteY0" fmla="*/ 123835 h 2420954"/>
              <a:gd name="connsiteX1" fmla="*/ 1818818 w 3234072"/>
              <a:gd name="connsiteY1" fmla="*/ 586351 h 2420954"/>
              <a:gd name="connsiteX2" fmla="*/ 2993284 w 3234072"/>
              <a:gd name="connsiteY2" fmla="*/ 2420954 h 2420954"/>
              <a:gd name="connsiteX3" fmla="*/ 5485 w 3234072"/>
              <a:gd name="connsiteY3" fmla="*/ 2378391 h 2420954"/>
              <a:gd name="connsiteX4" fmla="*/ 0 w 3234072"/>
              <a:gd name="connsiteY4" fmla="*/ 123835 h 2420954"/>
              <a:gd name="connsiteX0" fmla="*/ 78375 w 3234072"/>
              <a:gd name="connsiteY0" fmla="*/ 167712 h 2420954"/>
              <a:gd name="connsiteX1" fmla="*/ 928934 w 3234072"/>
              <a:gd name="connsiteY1" fmla="*/ 34287 h 2420954"/>
              <a:gd name="connsiteX2" fmla="*/ 1449313 w 3234072"/>
              <a:gd name="connsiteY2" fmla="*/ 19562 h 2420954"/>
              <a:gd name="connsiteX3" fmla="*/ 2212418 w 3234072"/>
              <a:gd name="connsiteY3" fmla="*/ 108776 h 2420954"/>
              <a:gd name="connsiteX4" fmla="*/ 2455143 w 3234072"/>
              <a:gd name="connsiteY4" fmla="*/ 212711 h 2420954"/>
              <a:gd name="connsiteX5" fmla="*/ 2722946 w 3234072"/>
              <a:gd name="connsiteY5" fmla="*/ 456960 h 2420954"/>
              <a:gd name="connsiteX6" fmla="*/ 3053446 w 3234072"/>
              <a:gd name="connsiteY6" fmla="*/ 1051996 h 2420954"/>
              <a:gd name="connsiteX7" fmla="*/ 3141221 w 3234072"/>
              <a:gd name="connsiteY7" fmla="*/ 1543095 h 2420954"/>
              <a:gd name="connsiteX8" fmla="*/ 3228996 w 3234072"/>
              <a:gd name="connsiteY8" fmla="*/ 2034193 h 2420954"/>
              <a:gd name="connsiteX9" fmla="*/ 3206605 w 3234072"/>
              <a:gd name="connsiteY9" fmla="*/ 2326948 h 2420954"/>
              <a:gd name="connsiteX0" fmla="*/ 0 w 3234072"/>
              <a:gd name="connsiteY0" fmla="*/ 123835 h 2420954"/>
              <a:gd name="connsiteX1" fmla="*/ 1818818 w 3234072"/>
              <a:gd name="connsiteY1" fmla="*/ 586351 h 2420954"/>
              <a:gd name="connsiteX2" fmla="*/ 2993284 w 3234072"/>
              <a:gd name="connsiteY2" fmla="*/ 2420954 h 2420954"/>
              <a:gd name="connsiteX3" fmla="*/ 5485 w 3234072"/>
              <a:gd name="connsiteY3" fmla="*/ 2378391 h 2420954"/>
              <a:gd name="connsiteX4" fmla="*/ 0 w 3234072"/>
              <a:gd name="connsiteY4" fmla="*/ 123835 h 2420954"/>
              <a:gd name="connsiteX0" fmla="*/ 78375 w 3234072"/>
              <a:gd name="connsiteY0" fmla="*/ 167712 h 2420954"/>
              <a:gd name="connsiteX1" fmla="*/ 928934 w 3234072"/>
              <a:gd name="connsiteY1" fmla="*/ 34287 h 2420954"/>
              <a:gd name="connsiteX2" fmla="*/ 1449313 w 3234072"/>
              <a:gd name="connsiteY2" fmla="*/ 19562 h 2420954"/>
              <a:gd name="connsiteX3" fmla="*/ 2212418 w 3234072"/>
              <a:gd name="connsiteY3" fmla="*/ 108776 h 2420954"/>
              <a:gd name="connsiteX4" fmla="*/ 2455143 w 3234072"/>
              <a:gd name="connsiteY4" fmla="*/ 212711 h 2420954"/>
              <a:gd name="connsiteX5" fmla="*/ 2722946 w 3234072"/>
              <a:gd name="connsiteY5" fmla="*/ 456960 h 2420954"/>
              <a:gd name="connsiteX6" fmla="*/ 3053446 w 3234072"/>
              <a:gd name="connsiteY6" fmla="*/ 1051996 h 2420954"/>
              <a:gd name="connsiteX7" fmla="*/ 3141220 w 3234072"/>
              <a:gd name="connsiteY7" fmla="*/ 1543094 h 2420954"/>
              <a:gd name="connsiteX8" fmla="*/ 3228996 w 3234072"/>
              <a:gd name="connsiteY8" fmla="*/ 2034193 h 2420954"/>
              <a:gd name="connsiteX9" fmla="*/ 3206605 w 3234072"/>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722946 w 3234071"/>
              <a:gd name="connsiteY5" fmla="*/ 456960 h 2420954"/>
              <a:gd name="connsiteX6" fmla="*/ 3053446 w 3234071"/>
              <a:gd name="connsiteY6" fmla="*/ 1051996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722946 w 3234071"/>
              <a:gd name="connsiteY5" fmla="*/ 456960 h 2420954"/>
              <a:gd name="connsiteX6" fmla="*/ 2980897 w 3234071"/>
              <a:gd name="connsiteY6" fmla="*/ 106412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2980897 w 3234071"/>
              <a:gd name="connsiteY6" fmla="*/ 106412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2858188 w 3234071"/>
              <a:gd name="connsiteY6" fmla="*/ 795619 h 2420954"/>
              <a:gd name="connsiteX7" fmla="*/ 2980897 w 3234071"/>
              <a:gd name="connsiteY7" fmla="*/ 1064121 h 2420954"/>
              <a:gd name="connsiteX8" fmla="*/ 3141220 w 3234071"/>
              <a:gd name="connsiteY8" fmla="*/ 1543094 h 2420954"/>
              <a:gd name="connsiteX9" fmla="*/ 3228995 w 3234071"/>
              <a:gd name="connsiteY9" fmla="*/ 2034193 h 2420954"/>
              <a:gd name="connsiteX10" fmla="*/ 3206605 w 3234071"/>
              <a:gd name="connsiteY10"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2980897 w 3234071"/>
              <a:gd name="connsiteY6" fmla="*/ 106412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565308 w 3234071"/>
              <a:gd name="connsiteY5" fmla="*/ 411055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420211 w 3234071"/>
              <a:gd name="connsiteY5" fmla="*/ 435307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55143 w 3234071"/>
              <a:gd name="connsiteY4" fmla="*/ 212711 h 2420954"/>
              <a:gd name="connsiteX5" fmla="*/ 2420211 w 3234071"/>
              <a:gd name="connsiteY5" fmla="*/ 435307 h 2420954"/>
              <a:gd name="connsiteX6" fmla="*/ 2895808 w 3234071"/>
              <a:gd name="connsiteY6" fmla="*/ 100609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164947 w 3234071"/>
              <a:gd name="connsiteY4" fmla="*/ 261214 h 2420954"/>
              <a:gd name="connsiteX5" fmla="*/ 2420211 w 3234071"/>
              <a:gd name="connsiteY5" fmla="*/ 435307 h 2420954"/>
              <a:gd name="connsiteX6" fmla="*/ 2895808 w 3234071"/>
              <a:gd name="connsiteY6" fmla="*/ 1006091 h 2420954"/>
              <a:gd name="connsiteX7" fmla="*/ 3141220 w 3234071"/>
              <a:gd name="connsiteY7" fmla="*/ 1543094 h 2420954"/>
              <a:gd name="connsiteX8" fmla="*/ 3228995 w 3234071"/>
              <a:gd name="connsiteY8" fmla="*/ 2034193 h 2420954"/>
              <a:gd name="connsiteX9" fmla="*/ 3206605 w 3234071"/>
              <a:gd name="connsiteY9" fmla="*/ 2326948 h 2420954"/>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449313 w 3234071"/>
              <a:gd name="connsiteY2" fmla="*/ 19562 h 2420954"/>
              <a:gd name="connsiteX3" fmla="*/ 2212418 w 3234071"/>
              <a:gd name="connsiteY3" fmla="*/ 108776 h 2420954"/>
              <a:gd name="connsiteX4" fmla="*/ 2420211 w 3234071"/>
              <a:gd name="connsiteY4" fmla="*/ 435307 h 2420954"/>
              <a:gd name="connsiteX5" fmla="*/ 2895808 w 3234071"/>
              <a:gd name="connsiteY5" fmla="*/ 1006091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124771 h 2421890"/>
              <a:gd name="connsiteX1" fmla="*/ 1818818 w 3234071"/>
              <a:gd name="connsiteY1" fmla="*/ 587287 h 2421890"/>
              <a:gd name="connsiteX2" fmla="*/ 2993284 w 3234071"/>
              <a:gd name="connsiteY2" fmla="*/ 2421890 h 2421890"/>
              <a:gd name="connsiteX3" fmla="*/ 5485 w 3234071"/>
              <a:gd name="connsiteY3" fmla="*/ 2379327 h 2421890"/>
              <a:gd name="connsiteX4" fmla="*/ 0 w 3234071"/>
              <a:gd name="connsiteY4" fmla="*/ 124771 h 2421890"/>
              <a:gd name="connsiteX0" fmla="*/ 78375 w 3234071"/>
              <a:gd name="connsiteY0" fmla="*/ 168648 h 2421890"/>
              <a:gd name="connsiteX1" fmla="*/ 928934 w 3234071"/>
              <a:gd name="connsiteY1" fmla="*/ 35223 h 2421890"/>
              <a:gd name="connsiteX2" fmla="*/ 1449313 w 3234071"/>
              <a:gd name="connsiteY2" fmla="*/ 20498 h 2421890"/>
              <a:gd name="connsiteX3" fmla="*/ 1922222 w 3234071"/>
              <a:gd name="connsiteY3" fmla="*/ 158213 h 2421890"/>
              <a:gd name="connsiteX4" fmla="*/ 2420211 w 3234071"/>
              <a:gd name="connsiteY4" fmla="*/ 436243 h 2421890"/>
              <a:gd name="connsiteX5" fmla="*/ 2895808 w 3234071"/>
              <a:gd name="connsiteY5" fmla="*/ 1007027 h 2421890"/>
              <a:gd name="connsiteX6" fmla="*/ 3141220 w 3234071"/>
              <a:gd name="connsiteY6" fmla="*/ 1544030 h 2421890"/>
              <a:gd name="connsiteX7" fmla="*/ 3228995 w 3234071"/>
              <a:gd name="connsiteY7" fmla="*/ 2035129 h 2421890"/>
              <a:gd name="connsiteX8" fmla="*/ 3206605 w 3234071"/>
              <a:gd name="connsiteY8" fmla="*/ 2327884 h 2421890"/>
              <a:gd name="connsiteX0" fmla="*/ 0 w 3234071"/>
              <a:gd name="connsiteY0" fmla="*/ 123835 h 2420954"/>
              <a:gd name="connsiteX1" fmla="*/ 1818818 w 3234071"/>
              <a:gd name="connsiteY1" fmla="*/ 586351 h 2420954"/>
              <a:gd name="connsiteX2" fmla="*/ 2993284 w 3234071"/>
              <a:gd name="connsiteY2" fmla="*/ 2420954 h 2420954"/>
              <a:gd name="connsiteX3" fmla="*/ 5485 w 3234071"/>
              <a:gd name="connsiteY3" fmla="*/ 2378391 h 2420954"/>
              <a:gd name="connsiteX4" fmla="*/ 0 w 3234071"/>
              <a:gd name="connsiteY4" fmla="*/ 123835 h 2420954"/>
              <a:gd name="connsiteX0" fmla="*/ 78375 w 3234071"/>
              <a:gd name="connsiteY0" fmla="*/ 167712 h 2420954"/>
              <a:gd name="connsiteX1" fmla="*/ 928934 w 3234071"/>
              <a:gd name="connsiteY1" fmla="*/ 34287 h 2420954"/>
              <a:gd name="connsiteX2" fmla="*/ 1304215 w 3234071"/>
              <a:gd name="connsiteY2" fmla="*/ 43814 h 2420954"/>
              <a:gd name="connsiteX3" fmla="*/ 1922222 w 3234071"/>
              <a:gd name="connsiteY3" fmla="*/ 157277 h 2420954"/>
              <a:gd name="connsiteX4" fmla="*/ 2420211 w 3234071"/>
              <a:gd name="connsiteY4" fmla="*/ 435307 h 2420954"/>
              <a:gd name="connsiteX5" fmla="*/ 2895808 w 3234071"/>
              <a:gd name="connsiteY5" fmla="*/ 1006091 h 2420954"/>
              <a:gd name="connsiteX6" fmla="*/ 3141220 w 3234071"/>
              <a:gd name="connsiteY6" fmla="*/ 1543094 h 2420954"/>
              <a:gd name="connsiteX7" fmla="*/ 3228995 w 3234071"/>
              <a:gd name="connsiteY7" fmla="*/ 2034193 h 2420954"/>
              <a:gd name="connsiteX8" fmla="*/ 3206605 w 3234071"/>
              <a:gd name="connsiteY8" fmla="*/ 2326948 h 2420954"/>
              <a:gd name="connsiteX0" fmla="*/ 0 w 3234071"/>
              <a:gd name="connsiteY0" fmla="*/ 86806 h 2383925"/>
              <a:gd name="connsiteX1" fmla="*/ 1818818 w 3234071"/>
              <a:gd name="connsiteY1" fmla="*/ 549322 h 2383925"/>
              <a:gd name="connsiteX2" fmla="*/ 2993284 w 3234071"/>
              <a:gd name="connsiteY2" fmla="*/ 2383925 h 2383925"/>
              <a:gd name="connsiteX3" fmla="*/ 5485 w 3234071"/>
              <a:gd name="connsiteY3" fmla="*/ 2341362 h 2383925"/>
              <a:gd name="connsiteX4" fmla="*/ 0 w 3234071"/>
              <a:gd name="connsiteY4" fmla="*/ 86806 h 2383925"/>
              <a:gd name="connsiteX0" fmla="*/ 78375 w 3234071"/>
              <a:gd name="connsiteY0" fmla="*/ 130683 h 2383925"/>
              <a:gd name="connsiteX1" fmla="*/ 868923 w 3234071"/>
              <a:gd name="connsiteY1" fmla="*/ 79540 h 2383925"/>
              <a:gd name="connsiteX2" fmla="*/ 1304215 w 3234071"/>
              <a:gd name="connsiteY2" fmla="*/ 6785 h 2383925"/>
              <a:gd name="connsiteX3" fmla="*/ 1922222 w 3234071"/>
              <a:gd name="connsiteY3" fmla="*/ 120248 h 2383925"/>
              <a:gd name="connsiteX4" fmla="*/ 2420211 w 3234071"/>
              <a:gd name="connsiteY4" fmla="*/ 398278 h 2383925"/>
              <a:gd name="connsiteX5" fmla="*/ 2895808 w 3234071"/>
              <a:gd name="connsiteY5" fmla="*/ 969062 h 2383925"/>
              <a:gd name="connsiteX6" fmla="*/ 3141220 w 3234071"/>
              <a:gd name="connsiteY6" fmla="*/ 1506065 h 2383925"/>
              <a:gd name="connsiteX7" fmla="*/ 3228995 w 3234071"/>
              <a:gd name="connsiteY7" fmla="*/ 1997164 h 2383925"/>
              <a:gd name="connsiteX8" fmla="*/ 3206605 w 3234071"/>
              <a:gd name="connsiteY8" fmla="*/ 2289919 h 2383925"/>
              <a:gd name="connsiteX0" fmla="*/ 0 w 3234071"/>
              <a:gd name="connsiteY0" fmla="*/ 80021 h 2377140"/>
              <a:gd name="connsiteX1" fmla="*/ 1818818 w 3234071"/>
              <a:gd name="connsiteY1" fmla="*/ 542537 h 2377140"/>
              <a:gd name="connsiteX2" fmla="*/ 2993284 w 3234071"/>
              <a:gd name="connsiteY2" fmla="*/ 2377140 h 2377140"/>
              <a:gd name="connsiteX3" fmla="*/ 5485 w 3234071"/>
              <a:gd name="connsiteY3" fmla="*/ 2334577 h 2377140"/>
              <a:gd name="connsiteX4" fmla="*/ 0 w 3234071"/>
              <a:gd name="connsiteY4" fmla="*/ 80021 h 2377140"/>
              <a:gd name="connsiteX0" fmla="*/ 78375 w 3234071"/>
              <a:gd name="connsiteY0" fmla="*/ 123898 h 2377140"/>
              <a:gd name="connsiteX1" fmla="*/ 1304215 w 3234071"/>
              <a:gd name="connsiteY1" fmla="*/ 0 h 2377140"/>
              <a:gd name="connsiteX2" fmla="*/ 1922222 w 3234071"/>
              <a:gd name="connsiteY2" fmla="*/ 113463 h 2377140"/>
              <a:gd name="connsiteX3" fmla="*/ 2420211 w 3234071"/>
              <a:gd name="connsiteY3" fmla="*/ 391493 h 2377140"/>
              <a:gd name="connsiteX4" fmla="*/ 2895808 w 3234071"/>
              <a:gd name="connsiteY4" fmla="*/ 962277 h 2377140"/>
              <a:gd name="connsiteX5" fmla="*/ 3141220 w 3234071"/>
              <a:gd name="connsiteY5" fmla="*/ 1499280 h 2377140"/>
              <a:gd name="connsiteX6" fmla="*/ 3228995 w 3234071"/>
              <a:gd name="connsiteY6" fmla="*/ 1990379 h 2377140"/>
              <a:gd name="connsiteX7" fmla="*/ 3206605 w 3234071"/>
              <a:gd name="connsiteY7" fmla="*/ 2283134 h 237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4071" h="2377140" stroke="0" extrusionOk="0">
                <a:moveTo>
                  <a:pt x="0" y="80021"/>
                </a:moveTo>
                <a:cubicBezTo>
                  <a:pt x="657190" y="79111"/>
                  <a:pt x="1296450" y="241672"/>
                  <a:pt x="1818818" y="542537"/>
                </a:cubicBezTo>
                <a:cubicBezTo>
                  <a:pt x="2575109" y="978134"/>
                  <a:pt x="3011247" y="1659415"/>
                  <a:pt x="2993284" y="2377140"/>
                </a:cubicBezTo>
                <a:lnTo>
                  <a:pt x="5485" y="2334577"/>
                </a:lnTo>
                <a:cubicBezTo>
                  <a:pt x="3657" y="1583058"/>
                  <a:pt x="1828" y="831540"/>
                  <a:pt x="0" y="80021"/>
                </a:cubicBezTo>
                <a:close/>
              </a:path>
              <a:path w="3234071" h="2377140" fill="none">
                <a:moveTo>
                  <a:pt x="78375" y="123898"/>
                </a:moveTo>
                <a:cubicBezTo>
                  <a:pt x="333758" y="98086"/>
                  <a:pt x="996907" y="1739"/>
                  <a:pt x="1304215" y="0"/>
                </a:cubicBezTo>
                <a:cubicBezTo>
                  <a:pt x="1479765" y="6785"/>
                  <a:pt x="1771246" y="75525"/>
                  <a:pt x="1922222" y="113463"/>
                </a:cubicBezTo>
                <a:cubicBezTo>
                  <a:pt x="2084038" y="182754"/>
                  <a:pt x="2257947" y="250024"/>
                  <a:pt x="2420211" y="391493"/>
                </a:cubicBezTo>
                <a:cubicBezTo>
                  <a:pt x="2582475" y="532962"/>
                  <a:pt x="2775640" y="777646"/>
                  <a:pt x="2895808" y="962277"/>
                </a:cubicBezTo>
                <a:cubicBezTo>
                  <a:pt x="3015976" y="1146908"/>
                  <a:pt x="3071652" y="1331630"/>
                  <a:pt x="3141220" y="1499280"/>
                </a:cubicBezTo>
                <a:cubicBezTo>
                  <a:pt x="3182570" y="1660959"/>
                  <a:pt x="3223896" y="1858374"/>
                  <a:pt x="3228995" y="1990379"/>
                </a:cubicBezTo>
                <a:cubicBezTo>
                  <a:pt x="3234071" y="2158121"/>
                  <a:pt x="3212046" y="2232654"/>
                  <a:pt x="3206605" y="228313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Oval 3"/>
          <p:cNvSpPr/>
          <p:nvPr/>
        </p:nvSpPr>
        <p:spPr>
          <a:xfrm>
            <a:off x="3707904" y="2276869"/>
            <a:ext cx="648072" cy="50405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prstTxWarp>
          </a:bodyPr>
          <a:lstStyle/>
          <a:p>
            <a:pPr algn="ctr"/>
            <a:r>
              <a:rPr lang="en-CA" dirty="0" smtClean="0">
                <a:solidFill>
                  <a:schemeClr val="tx1"/>
                </a:solidFill>
              </a:rPr>
              <a:t>2105</a:t>
            </a:r>
          </a:p>
          <a:p>
            <a:pPr algn="ctr"/>
            <a:endParaRPr lang="en-CA" dirty="0" smtClean="0">
              <a:solidFill>
                <a:schemeClr val="tx1"/>
              </a:solidFill>
            </a:endParaRPr>
          </a:p>
          <a:p>
            <a:pPr algn="ctr"/>
            <a:r>
              <a:rPr lang="en-CA" dirty="0" smtClean="0">
                <a:solidFill>
                  <a:schemeClr val="tx1"/>
                </a:solidFill>
              </a:rPr>
              <a:t>2104</a:t>
            </a:r>
          </a:p>
        </p:txBody>
      </p:sp>
      <p:sp>
        <p:nvSpPr>
          <p:cNvPr id="5" name="Oval 4"/>
          <p:cNvSpPr/>
          <p:nvPr/>
        </p:nvSpPr>
        <p:spPr>
          <a:xfrm>
            <a:off x="2339752" y="3789037"/>
            <a:ext cx="648072" cy="50405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prstTxWarp>
          </a:bodyPr>
          <a:lstStyle/>
          <a:p>
            <a:pPr algn="ctr"/>
            <a:r>
              <a:rPr lang="en-CA" dirty="0" smtClean="0">
                <a:solidFill>
                  <a:schemeClr val="tx1"/>
                </a:solidFill>
              </a:rPr>
              <a:t>1205</a:t>
            </a:r>
          </a:p>
          <a:p>
            <a:pPr algn="ctr"/>
            <a:r>
              <a:rPr lang="en-CA" dirty="0" smtClean="0">
                <a:solidFill>
                  <a:schemeClr val="tx1"/>
                </a:solidFill>
              </a:rPr>
              <a:t>1633</a:t>
            </a:r>
          </a:p>
          <a:p>
            <a:pPr algn="ctr"/>
            <a:r>
              <a:rPr lang="en-CA" dirty="0" smtClean="0">
                <a:solidFill>
                  <a:schemeClr val="tx1"/>
                </a:solidFill>
              </a:rPr>
              <a:t>1472</a:t>
            </a:r>
          </a:p>
        </p:txBody>
      </p:sp>
      <p:cxnSp>
        <p:nvCxnSpPr>
          <p:cNvPr id="35" name="Straight Connector 34"/>
          <p:cNvCxnSpPr/>
          <p:nvPr/>
        </p:nvCxnSpPr>
        <p:spPr>
          <a:xfrm rot="5400000">
            <a:off x="3707904" y="4149077"/>
            <a:ext cx="31683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5292080" y="5733253"/>
            <a:ext cx="3672408"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932040" y="2780925"/>
            <a:ext cx="432048" cy="276999"/>
          </a:xfrm>
          <a:prstGeom prst="rect">
            <a:avLst/>
          </a:prstGeom>
          <a:noFill/>
        </p:spPr>
        <p:txBody>
          <a:bodyPr wrap="square" rtlCol="0">
            <a:spAutoFit/>
          </a:bodyPr>
          <a:lstStyle/>
          <a:p>
            <a:r>
              <a:rPr lang="en-CA" sz="1200" dirty="0" smtClean="0"/>
              <a:t>0.9</a:t>
            </a:r>
            <a:endParaRPr lang="en-US" sz="1200" dirty="0"/>
          </a:p>
        </p:txBody>
      </p:sp>
      <p:sp>
        <p:nvSpPr>
          <p:cNvPr id="41" name="TextBox 40"/>
          <p:cNvSpPr txBox="1"/>
          <p:nvPr/>
        </p:nvSpPr>
        <p:spPr>
          <a:xfrm>
            <a:off x="4932040" y="3368022"/>
            <a:ext cx="432048" cy="276999"/>
          </a:xfrm>
          <a:prstGeom prst="rect">
            <a:avLst/>
          </a:prstGeom>
          <a:noFill/>
        </p:spPr>
        <p:txBody>
          <a:bodyPr wrap="square" rtlCol="0">
            <a:spAutoFit/>
          </a:bodyPr>
          <a:lstStyle/>
          <a:p>
            <a:r>
              <a:rPr lang="en-CA" sz="1200" dirty="0" smtClean="0"/>
              <a:t>0.7</a:t>
            </a:r>
            <a:endParaRPr lang="en-US" sz="1200" dirty="0"/>
          </a:p>
        </p:txBody>
      </p:sp>
      <p:sp>
        <p:nvSpPr>
          <p:cNvPr id="44" name="TextBox 43"/>
          <p:cNvSpPr txBox="1"/>
          <p:nvPr/>
        </p:nvSpPr>
        <p:spPr>
          <a:xfrm>
            <a:off x="4932040" y="4149077"/>
            <a:ext cx="432048" cy="276999"/>
          </a:xfrm>
          <a:prstGeom prst="rect">
            <a:avLst/>
          </a:prstGeom>
          <a:noFill/>
        </p:spPr>
        <p:txBody>
          <a:bodyPr wrap="square" rtlCol="0">
            <a:spAutoFit/>
          </a:bodyPr>
          <a:lstStyle/>
          <a:p>
            <a:r>
              <a:rPr lang="en-CA" sz="1200" dirty="0" smtClean="0"/>
              <a:t>0.5</a:t>
            </a:r>
            <a:endParaRPr lang="en-US" sz="1200" dirty="0"/>
          </a:p>
        </p:txBody>
      </p:sp>
      <p:sp>
        <p:nvSpPr>
          <p:cNvPr id="45" name="TextBox 44"/>
          <p:cNvSpPr txBox="1"/>
          <p:nvPr/>
        </p:nvSpPr>
        <p:spPr>
          <a:xfrm>
            <a:off x="4932040" y="5157189"/>
            <a:ext cx="432048" cy="276999"/>
          </a:xfrm>
          <a:prstGeom prst="rect">
            <a:avLst/>
          </a:prstGeom>
          <a:noFill/>
        </p:spPr>
        <p:txBody>
          <a:bodyPr wrap="square" rtlCol="0">
            <a:spAutoFit/>
          </a:bodyPr>
          <a:lstStyle/>
          <a:p>
            <a:r>
              <a:rPr lang="en-CA" sz="1200" dirty="0" smtClean="0"/>
              <a:t>0.2</a:t>
            </a:r>
            <a:endParaRPr lang="en-US" sz="1200" dirty="0"/>
          </a:p>
        </p:txBody>
      </p:sp>
      <p:cxnSp>
        <p:nvCxnSpPr>
          <p:cNvPr id="29" name="Straight Connector 28"/>
          <p:cNvCxnSpPr/>
          <p:nvPr/>
        </p:nvCxnSpPr>
        <p:spPr>
          <a:xfrm rot="5400000">
            <a:off x="5940154" y="2636908"/>
            <a:ext cx="432049" cy="2880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6336196" y="3176969"/>
            <a:ext cx="1800200" cy="576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7128284" y="2960945"/>
            <a:ext cx="1800200" cy="1008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5616116" y="2600905"/>
            <a:ext cx="432048"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7308307" y="2924941"/>
            <a:ext cx="1008109" cy="2880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172400" y="2204861"/>
            <a:ext cx="648072" cy="307777"/>
          </a:xfrm>
          <a:prstGeom prst="rect">
            <a:avLst/>
          </a:prstGeom>
          <a:noFill/>
        </p:spPr>
        <p:txBody>
          <a:bodyPr wrap="square" rtlCol="0">
            <a:spAutoFit/>
          </a:bodyPr>
          <a:lstStyle/>
          <a:p>
            <a:r>
              <a:rPr lang="en-CA" sz="1400" dirty="0" smtClean="0"/>
              <a:t>1633</a:t>
            </a:r>
            <a:endParaRPr lang="en-US"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Computation Algorithms: Unsupervised Learning</a:t>
            </a:r>
            <a:endParaRPr lang="en-US" dirty="0"/>
          </a:p>
        </p:txBody>
      </p:sp>
      <p:sp>
        <p:nvSpPr>
          <p:cNvPr id="22" name="Date Placeholder 21"/>
          <p:cNvSpPr>
            <a:spLocks noGrp="1"/>
          </p:cNvSpPr>
          <p:nvPr>
            <p:ph type="dt" sz="half" idx="10"/>
          </p:nvPr>
        </p:nvSpPr>
        <p:spPr/>
        <p:txBody>
          <a:bodyPr/>
          <a:lstStyle/>
          <a:p>
            <a:pPr>
              <a:defRPr/>
            </a:pPr>
            <a:r>
              <a:rPr lang="en-US" smtClean="0"/>
              <a:t>(Nov. 2012)</a:t>
            </a:r>
            <a:endParaRPr lang="en-US" dirty="0"/>
          </a:p>
        </p:txBody>
      </p:sp>
      <p:sp>
        <p:nvSpPr>
          <p:cNvPr id="21" name="Footer Placeholder 20"/>
          <p:cNvSpPr>
            <a:spLocks noGrp="1"/>
          </p:cNvSpPr>
          <p:nvPr>
            <p:ph type="ftr" sz="quarter" idx="11"/>
          </p:nvPr>
        </p:nvSpPr>
        <p:spPr/>
        <p:txBody>
          <a:bodyPr/>
          <a:lstStyle/>
          <a:p>
            <a:pPr>
              <a:defRPr/>
            </a:pPr>
            <a:r>
              <a:rPr lang="en-US" smtClean="0"/>
              <a:t>GSA Annual Meeting</a:t>
            </a:r>
            <a:endParaRPr lang="en-US"/>
          </a:p>
        </p:txBody>
      </p:sp>
      <p:cxnSp>
        <p:nvCxnSpPr>
          <p:cNvPr id="42" name="Straight Connector 41"/>
          <p:cNvCxnSpPr/>
          <p:nvPr/>
        </p:nvCxnSpPr>
        <p:spPr>
          <a:xfrm rot="16200000" flipH="1">
            <a:off x="5616116" y="2600905"/>
            <a:ext cx="432048"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5940154" y="2636908"/>
            <a:ext cx="432049" cy="2880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5292080" y="3717029"/>
            <a:ext cx="2376264" cy="936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6336196" y="3176969"/>
            <a:ext cx="1800200" cy="576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7308307" y="2924941"/>
            <a:ext cx="1008109" cy="2880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364088" y="2204861"/>
            <a:ext cx="648072" cy="307777"/>
          </a:xfrm>
          <a:prstGeom prst="rect">
            <a:avLst/>
          </a:prstGeom>
          <a:noFill/>
        </p:spPr>
        <p:txBody>
          <a:bodyPr wrap="square" rtlCol="0">
            <a:spAutoFit/>
          </a:bodyPr>
          <a:lstStyle/>
          <a:p>
            <a:r>
              <a:rPr lang="en-CA" sz="1400" dirty="0" smtClean="0"/>
              <a:t>2104</a:t>
            </a:r>
            <a:endParaRPr lang="en-US" sz="1400" dirty="0"/>
          </a:p>
        </p:txBody>
      </p:sp>
      <p:sp>
        <p:nvSpPr>
          <p:cNvPr id="70" name="TextBox 69"/>
          <p:cNvSpPr txBox="1"/>
          <p:nvPr/>
        </p:nvSpPr>
        <p:spPr>
          <a:xfrm>
            <a:off x="6012160" y="2204861"/>
            <a:ext cx="648072" cy="307777"/>
          </a:xfrm>
          <a:prstGeom prst="rect">
            <a:avLst/>
          </a:prstGeom>
          <a:noFill/>
        </p:spPr>
        <p:txBody>
          <a:bodyPr wrap="square" rtlCol="0">
            <a:spAutoFit/>
          </a:bodyPr>
          <a:lstStyle/>
          <a:p>
            <a:r>
              <a:rPr lang="en-CA" sz="1400" dirty="0" smtClean="0"/>
              <a:t>2105</a:t>
            </a:r>
            <a:endParaRPr lang="en-US" sz="1400" dirty="0"/>
          </a:p>
        </p:txBody>
      </p:sp>
      <p:sp>
        <p:nvSpPr>
          <p:cNvPr id="71" name="TextBox 70"/>
          <p:cNvSpPr txBox="1"/>
          <p:nvPr/>
        </p:nvSpPr>
        <p:spPr>
          <a:xfrm>
            <a:off x="6660232" y="2204861"/>
            <a:ext cx="648072" cy="307777"/>
          </a:xfrm>
          <a:prstGeom prst="rect">
            <a:avLst/>
          </a:prstGeom>
          <a:noFill/>
        </p:spPr>
        <p:txBody>
          <a:bodyPr wrap="square" rtlCol="0">
            <a:spAutoFit/>
          </a:bodyPr>
          <a:lstStyle/>
          <a:p>
            <a:r>
              <a:rPr lang="en-CA" sz="1400" dirty="0" smtClean="0"/>
              <a:t>1472</a:t>
            </a:r>
            <a:endParaRPr lang="en-US" sz="1400" dirty="0"/>
          </a:p>
        </p:txBody>
      </p:sp>
      <p:sp>
        <p:nvSpPr>
          <p:cNvPr id="72" name="TextBox 71"/>
          <p:cNvSpPr txBox="1"/>
          <p:nvPr/>
        </p:nvSpPr>
        <p:spPr>
          <a:xfrm>
            <a:off x="7380312" y="2204861"/>
            <a:ext cx="648072" cy="307777"/>
          </a:xfrm>
          <a:prstGeom prst="rect">
            <a:avLst/>
          </a:prstGeom>
          <a:noFill/>
        </p:spPr>
        <p:txBody>
          <a:bodyPr wrap="square" rtlCol="0">
            <a:spAutoFit/>
          </a:bodyPr>
          <a:lstStyle/>
          <a:p>
            <a:r>
              <a:rPr lang="en-CA" sz="1400" dirty="0" smtClean="0"/>
              <a:t>1205</a:t>
            </a:r>
            <a:endParaRPr lang="en-US" sz="1400" dirty="0"/>
          </a:p>
        </p:txBody>
      </p:sp>
      <p:sp>
        <p:nvSpPr>
          <p:cNvPr id="73" name="TextBox 72"/>
          <p:cNvSpPr txBox="1"/>
          <p:nvPr/>
        </p:nvSpPr>
        <p:spPr>
          <a:xfrm>
            <a:off x="8172400" y="2204861"/>
            <a:ext cx="648072" cy="307777"/>
          </a:xfrm>
          <a:prstGeom prst="rect">
            <a:avLst/>
          </a:prstGeom>
          <a:noFill/>
        </p:spPr>
        <p:txBody>
          <a:bodyPr wrap="square" rtlCol="0">
            <a:spAutoFit/>
          </a:bodyPr>
          <a:lstStyle/>
          <a:p>
            <a:r>
              <a:rPr lang="en-CA" sz="1400" dirty="0" smtClean="0"/>
              <a:t>1633</a:t>
            </a:r>
            <a:endParaRPr lang="en-US" sz="1400" dirty="0"/>
          </a:p>
        </p:txBody>
      </p:sp>
      <p:sp>
        <p:nvSpPr>
          <p:cNvPr id="5" name="Oval 4"/>
          <p:cNvSpPr/>
          <p:nvPr/>
        </p:nvSpPr>
        <p:spPr>
          <a:xfrm>
            <a:off x="2339752" y="3789037"/>
            <a:ext cx="648072" cy="50405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prstTxWarp>
          </a:bodyPr>
          <a:lstStyle/>
          <a:p>
            <a:pPr algn="ctr"/>
            <a:endParaRPr lang="en-CA" dirty="0" smtClean="0">
              <a:solidFill>
                <a:schemeClr val="tx1"/>
              </a:solidFill>
            </a:endParaRPr>
          </a:p>
          <a:p>
            <a:pPr algn="ctr"/>
            <a:r>
              <a:rPr lang="en-CA" dirty="0" smtClean="0">
                <a:solidFill>
                  <a:schemeClr val="tx1"/>
                </a:solidFill>
              </a:rPr>
              <a:t>All</a:t>
            </a:r>
          </a:p>
        </p:txBody>
      </p:sp>
      <p:cxnSp>
        <p:nvCxnSpPr>
          <p:cNvPr id="25" name="Straight Connector 24"/>
          <p:cNvCxnSpPr/>
          <p:nvPr/>
        </p:nvCxnSpPr>
        <p:spPr>
          <a:xfrm rot="5400000">
            <a:off x="3707904" y="4149077"/>
            <a:ext cx="31683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5292080" y="5733253"/>
            <a:ext cx="3672408"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932040" y="2780925"/>
            <a:ext cx="432048" cy="276999"/>
          </a:xfrm>
          <a:prstGeom prst="rect">
            <a:avLst/>
          </a:prstGeom>
          <a:noFill/>
        </p:spPr>
        <p:txBody>
          <a:bodyPr wrap="square" rtlCol="0">
            <a:spAutoFit/>
          </a:bodyPr>
          <a:lstStyle/>
          <a:p>
            <a:r>
              <a:rPr lang="en-CA" sz="1200" dirty="0" smtClean="0"/>
              <a:t>0.9</a:t>
            </a:r>
            <a:endParaRPr lang="en-US" sz="1200" dirty="0"/>
          </a:p>
        </p:txBody>
      </p:sp>
      <p:sp>
        <p:nvSpPr>
          <p:cNvPr id="35" name="TextBox 34"/>
          <p:cNvSpPr txBox="1"/>
          <p:nvPr/>
        </p:nvSpPr>
        <p:spPr>
          <a:xfrm>
            <a:off x="4932040" y="3368022"/>
            <a:ext cx="432048" cy="276999"/>
          </a:xfrm>
          <a:prstGeom prst="rect">
            <a:avLst/>
          </a:prstGeom>
          <a:noFill/>
        </p:spPr>
        <p:txBody>
          <a:bodyPr wrap="square" rtlCol="0">
            <a:spAutoFit/>
          </a:bodyPr>
          <a:lstStyle/>
          <a:p>
            <a:r>
              <a:rPr lang="en-CA" sz="1200" dirty="0" smtClean="0"/>
              <a:t>0.7</a:t>
            </a:r>
            <a:endParaRPr lang="en-US" sz="1200" dirty="0"/>
          </a:p>
        </p:txBody>
      </p:sp>
      <p:sp>
        <p:nvSpPr>
          <p:cNvPr id="36" name="TextBox 35"/>
          <p:cNvSpPr txBox="1"/>
          <p:nvPr/>
        </p:nvSpPr>
        <p:spPr>
          <a:xfrm>
            <a:off x="4932040" y="4149077"/>
            <a:ext cx="432048" cy="276999"/>
          </a:xfrm>
          <a:prstGeom prst="rect">
            <a:avLst/>
          </a:prstGeom>
          <a:noFill/>
        </p:spPr>
        <p:txBody>
          <a:bodyPr wrap="square" rtlCol="0">
            <a:spAutoFit/>
          </a:bodyPr>
          <a:lstStyle/>
          <a:p>
            <a:r>
              <a:rPr lang="en-CA" sz="1200" dirty="0" smtClean="0"/>
              <a:t>0.5</a:t>
            </a:r>
            <a:endParaRPr lang="en-US" sz="1200" dirty="0"/>
          </a:p>
        </p:txBody>
      </p:sp>
      <p:sp>
        <p:nvSpPr>
          <p:cNvPr id="37" name="TextBox 36"/>
          <p:cNvSpPr txBox="1"/>
          <p:nvPr/>
        </p:nvSpPr>
        <p:spPr>
          <a:xfrm>
            <a:off x="4932040" y="5157189"/>
            <a:ext cx="432048" cy="276999"/>
          </a:xfrm>
          <a:prstGeom prst="rect">
            <a:avLst/>
          </a:prstGeom>
          <a:noFill/>
        </p:spPr>
        <p:txBody>
          <a:bodyPr wrap="square" rtlCol="0">
            <a:spAutoFit/>
          </a:bodyPr>
          <a:lstStyle/>
          <a:p>
            <a:r>
              <a:rPr lang="en-CA" sz="1200" dirty="0" smtClean="0"/>
              <a:t>0.2</a:t>
            </a:r>
            <a:endParaRPr lang="en-US" sz="1200" dirty="0"/>
          </a:p>
        </p:txBody>
      </p:sp>
      <p:cxnSp>
        <p:nvCxnSpPr>
          <p:cNvPr id="44" name="Straight Connector 43"/>
          <p:cNvCxnSpPr/>
          <p:nvPr/>
        </p:nvCxnSpPr>
        <p:spPr>
          <a:xfrm rot="5400000" flipH="1" flipV="1">
            <a:off x="6336196" y="3176969"/>
            <a:ext cx="2808312" cy="1584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Computation Algorithms:</a:t>
            </a:r>
            <a:br>
              <a:rPr lang="en-CA" dirty="0" smtClean="0"/>
            </a:br>
            <a:r>
              <a:rPr lang="en-CA" dirty="0" smtClean="0"/>
              <a:t>Supervised Learning</a:t>
            </a:r>
            <a:endParaRPr lang="en-CA" dirty="0"/>
          </a:p>
        </p:txBody>
      </p:sp>
      <p:sp>
        <p:nvSpPr>
          <p:cNvPr id="3" name="Content Placeholder 2"/>
          <p:cNvSpPr>
            <a:spLocks noGrp="1"/>
          </p:cNvSpPr>
          <p:nvPr>
            <p:ph idx="1"/>
          </p:nvPr>
        </p:nvSpPr>
        <p:spPr>
          <a:xfrm>
            <a:off x="914400" y="1784350"/>
            <a:ext cx="7906072" cy="4572000"/>
          </a:xfrm>
        </p:spPr>
        <p:txBody>
          <a:bodyPr/>
          <a:lstStyle/>
          <a:p>
            <a:r>
              <a:rPr lang="en-CA" sz="2800" dirty="0" smtClean="0"/>
              <a:t>Assumes knowledge may be propagated based on visual similarity and </a:t>
            </a:r>
            <a:r>
              <a:rPr lang="en-CA" sz="2800" i="1" dirty="0" smtClean="0"/>
              <a:t>a priori</a:t>
            </a:r>
            <a:r>
              <a:rPr lang="en-CA" sz="2800" dirty="0" smtClean="0"/>
              <a:t> probabilities.</a:t>
            </a:r>
          </a:p>
          <a:p>
            <a:r>
              <a:rPr lang="en-CA" sz="2800" dirty="0" smtClean="0"/>
              <a:t>Uses AHC tree to generate indirect (computer) identifications from direct (human) ones.</a:t>
            </a:r>
          </a:p>
          <a:p>
            <a:r>
              <a:rPr lang="en-CA" sz="2800" dirty="0" smtClean="0"/>
              <a:t>Gets indirect identification of a specimen from the majority identification of its cluster.</a:t>
            </a:r>
          </a:p>
          <a:p>
            <a:r>
              <a:rPr lang="en-CA" sz="2800" dirty="0" smtClean="0"/>
              <a:t>Estimates confidence of indirect identification from worst-case similarity within cluster.</a:t>
            </a:r>
          </a:p>
        </p:txBody>
      </p:sp>
      <p:sp>
        <p:nvSpPr>
          <p:cNvPr id="4" name="Footer Placeholder 3"/>
          <p:cNvSpPr>
            <a:spLocks noGrp="1"/>
          </p:cNvSpPr>
          <p:nvPr>
            <p:ph type="ftr" sz="quarter" idx="11"/>
          </p:nvPr>
        </p:nvSpPr>
        <p:spPr/>
        <p:txBody>
          <a:bodyPr/>
          <a:lstStyle/>
          <a:p>
            <a:pPr>
              <a:defRPr/>
            </a:pPr>
            <a:r>
              <a:rPr lang="en-US" smtClean="0"/>
              <a:t>GSA Annual Meeting</a:t>
            </a:r>
            <a:endParaRPr lang="en-US"/>
          </a:p>
        </p:txBody>
      </p:sp>
      <p:sp>
        <p:nvSpPr>
          <p:cNvPr id="5" name="Date Placeholder 4"/>
          <p:cNvSpPr>
            <a:spLocks noGrp="1"/>
          </p:cNvSpPr>
          <p:nvPr>
            <p:ph type="dt" sz="half" idx="10"/>
          </p:nvPr>
        </p:nvSpPr>
        <p:spPr/>
        <p:txBody>
          <a:bodyPr/>
          <a:lstStyle/>
          <a:p>
            <a:pPr>
              <a:defRPr/>
            </a:pPr>
            <a:r>
              <a:rPr lang="en-US" smtClean="0"/>
              <a:t>(Nov. 2012)</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Computation Algorithms: Supervised Learning</a:t>
            </a:r>
            <a:endParaRPr lang="en-US" dirty="0"/>
          </a:p>
        </p:txBody>
      </p:sp>
      <p:sp>
        <p:nvSpPr>
          <p:cNvPr id="51" name="Date Placeholder 50"/>
          <p:cNvSpPr>
            <a:spLocks noGrp="1"/>
          </p:cNvSpPr>
          <p:nvPr>
            <p:ph type="dt" sz="half" idx="10"/>
          </p:nvPr>
        </p:nvSpPr>
        <p:spPr/>
        <p:txBody>
          <a:bodyPr/>
          <a:lstStyle/>
          <a:p>
            <a:pPr>
              <a:defRPr/>
            </a:pPr>
            <a:r>
              <a:rPr lang="en-US" smtClean="0"/>
              <a:t>(Nov. 2012)</a:t>
            </a:r>
            <a:endParaRPr lang="en-US" dirty="0"/>
          </a:p>
        </p:txBody>
      </p:sp>
      <p:sp>
        <p:nvSpPr>
          <p:cNvPr id="41" name="Footer Placeholder 40"/>
          <p:cNvSpPr>
            <a:spLocks noGrp="1"/>
          </p:cNvSpPr>
          <p:nvPr>
            <p:ph type="ftr" sz="quarter" idx="11"/>
          </p:nvPr>
        </p:nvSpPr>
        <p:spPr/>
        <p:txBody>
          <a:bodyPr/>
          <a:lstStyle/>
          <a:p>
            <a:pPr>
              <a:defRPr/>
            </a:pPr>
            <a:r>
              <a:rPr lang="en-US" smtClean="0"/>
              <a:t>GSA Annual Meeting</a:t>
            </a:r>
            <a:endParaRPr lang="en-US"/>
          </a:p>
        </p:txBody>
      </p:sp>
      <p:cxnSp>
        <p:nvCxnSpPr>
          <p:cNvPr id="6" name="Straight Connector 5"/>
          <p:cNvCxnSpPr/>
          <p:nvPr/>
        </p:nvCxnSpPr>
        <p:spPr>
          <a:xfrm rot="5400000">
            <a:off x="-936612" y="4329099"/>
            <a:ext cx="3960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1043608" y="6309319"/>
            <a:ext cx="74888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3568" y="2636912"/>
            <a:ext cx="432048" cy="276999"/>
          </a:xfrm>
          <a:prstGeom prst="rect">
            <a:avLst/>
          </a:prstGeom>
          <a:noFill/>
        </p:spPr>
        <p:txBody>
          <a:bodyPr wrap="square" rtlCol="0">
            <a:spAutoFit/>
          </a:bodyPr>
          <a:lstStyle/>
          <a:p>
            <a:r>
              <a:rPr lang="en-CA" sz="1200" dirty="0" smtClean="0"/>
              <a:t>0.9</a:t>
            </a:r>
            <a:endParaRPr lang="en-US" sz="1200" dirty="0"/>
          </a:p>
        </p:txBody>
      </p:sp>
      <p:sp>
        <p:nvSpPr>
          <p:cNvPr id="9" name="TextBox 8"/>
          <p:cNvSpPr txBox="1"/>
          <p:nvPr/>
        </p:nvSpPr>
        <p:spPr>
          <a:xfrm>
            <a:off x="611560" y="3356992"/>
            <a:ext cx="504056" cy="276999"/>
          </a:xfrm>
          <a:prstGeom prst="rect">
            <a:avLst/>
          </a:prstGeom>
          <a:noFill/>
        </p:spPr>
        <p:txBody>
          <a:bodyPr wrap="square" rtlCol="0">
            <a:spAutoFit/>
          </a:bodyPr>
          <a:lstStyle/>
          <a:p>
            <a:r>
              <a:rPr lang="en-CA" sz="1200" dirty="0" smtClean="0"/>
              <a:t>0.75</a:t>
            </a:r>
            <a:endParaRPr lang="en-US" sz="1200" dirty="0"/>
          </a:p>
        </p:txBody>
      </p:sp>
      <p:sp>
        <p:nvSpPr>
          <p:cNvPr id="10" name="TextBox 9"/>
          <p:cNvSpPr txBox="1"/>
          <p:nvPr/>
        </p:nvSpPr>
        <p:spPr>
          <a:xfrm>
            <a:off x="611560" y="4077072"/>
            <a:ext cx="504056" cy="276999"/>
          </a:xfrm>
          <a:prstGeom prst="rect">
            <a:avLst/>
          </a:prstGeom>
          <a:noFill/>
        </p:spPr>
        <p:txBody>
          <a:bodyPr wrap="square" rtlCol="0">
            <a:spAutoFit/>
          </a:bodyPr>
          <a:lstStyle/>
          <a:p>
            <a:r>
              <a:rPr lang="en-CA" sz="1200" dirty="0" smtClean="0"/>
              <a:t>0.51</a:t>
            </a:r>
            <a:endParaRPr lang="en-US" sz="1200" dirty="0"/>
          </a:p>
        </p:txBody>
      </p:sp>
      <p:sp>
        <p:nvSpPr>
          <p:cNvPr id="15" name="TextBox 14"/>
          <p:cNvSpPr txBox="1"/>
          <p:nvPr/>
        </p:nvSpPr>
        <p:spPr>
          <a:xfrm>
            <a:off x="611560" y="5157192"/>
            <a:ext cx="504056" cy="276999"/>
          </a:xfrm>
          <a:prstGeom prst="rect">
            <a:avLst/>
          </a:prstGeom>
          <a:noFill/>
        </p:spPr>
        <p:txBody>
          <a:bodyPr wrap="square" rtlCol="0">
            <a:spAutoFit/>
          </a:bodyPr>
          <a:lstStyle/>
          <a:p>
            <a:r>
              <a:rPr lang="en-CA" sz="1200" dirty="0" smtClean="0"/>
              <a:t>0.35</a:t>
            </a:r>
            <a:endParaRPr lang="en-US" sz="1200" dirty="0"/>
          </a:p>
        </p:txBody>
      </p:sp>
      <p:sp>
        <p:nvSpPr>
          <p:cNvPr id="16" name="TextBox 15"/>
          <p:cNvSpPr txBox="1"/>
          <p:nvPr/>
        </p:nvSpPr>
        <p:spPr>
          <a:xfrm>
            <a:off x="539552" y="5805264"/>
            <a:ext cx="720080" cy="276999"/>
          </a:xfrm>
          <a:prstGeom prst="rect">
            <a:avLst/>
          </a:prstGeom>
          <a:noFill/>
        </p:spPr>
        <p:txBody>
          <a:bodyPr wrap="square" rtlCol="0">
            <a:spAutoFit/>
          </a:bodyPr>
          <a:lstStyle/>
          <a:p>
            <a:r>
              <a:rPr lang="en-CA" sz="1200" dirty="0" smtClean="0"/>
              <a:t>0.108</a:t>
            </a:r>
            <a:endParaRPr lang="en-US" sz="1200" dirty="0"/>
          </a:p>
        </p:txBody>
      </p:sp>
      <p:cxnSp>
        <p:nvCxnSpPr>
          <p:cNvPr id="24" name="Straight Connector 23"/>
          <p:cNvCxnSpPr>
            <a:stCxn id="82" idx="2"/>
          </p:cNvCxnSpPr>
          <p:nvPr/>
        </p:nvCxnSpPr>
        <p:spPr>
          <a:xfrm rot="16200000" flipH="1">
            <a:off x="1727685" y="2312874"/>
            <a:ext cx="432047" cy="5040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3" idx="2"/>
          </p:cNvCxnSpPr>
          <p:nvPr/>
        </p:nvCxnSpPr>
        <p:spPr>
          <a:xfrm rot="5400000">
            <a:off x="2339753" y="2204863"/>
            <a:ext cx="432047" cy="7200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1" idx="2"/>
          </p:cNvCxnSpPr>
          <p:nvPr/>
        </p:nvCxnSpPr>
        <p:spPr>
          <a:xfrm rot="16200000" flipH="1">
            <a:off x="3959932" y="2600908"/>
            <a:ext cx="1152128" cy="648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4" idx="2"/>
          </p:cNvCxnSpPr>
          <p:nvPr/>
        </p:nvCxnSpPr>
        <p:spPr>
          <a:xfrm rot="5400000">
            <a:off x="4608006" y="2600908"/>
            <a:ext cx="1152127" cy="6480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85" idx="2"/>
          </p:cNvCxnSpPr>
          <p:nvPr/>
        </p:nvCxnSpPr>
        <p:spPr>
          <a:xfrm rot="5400000">
            <a:off x="5472100" y="2888940"/>
            <a:ext cx="1872208" cy="7920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860032" y="3501008"/>
            <a:ext cx="1152128" cy="7200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195736" y="2780927"/>
            <a:ext cx="2808312" cy="25202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968046" y="4257094"/>
            <a:ext cx="1080119" cy="10081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004048" y="5301208"/>
            <a:ext cx="1080120" cy="648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86" idx="2"/>
          </p:cNvCxnSpPr>
          <p:nvPr/>
        </p:nvCxnSpPr>
        <p:spPr>
          <a:xfrm rot="5400000">
            <a:off x="5328086" y="3104964"/>
            <a:ext cx="3600399" cy="20882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3779912" y="2060848"/>
            <a:ext cx="864096"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M. </a:t>
            </a:r>
            <a:r>
              <a:rPr lang="en-CA" sz="1400" dirty="0" err="1" smtClean="0">
                <a:solidFill>
                  <a:schemeClr val="tx1"/>
                </a:solidFill>
              </a:rPr>
              <a:t>subb</a:t>
            </a:r>
            <a:endParaRPr lang="en-US" sz="1400" dirty="0">
              <a:solidFill>
                <a:schemeClr val="tx1"/>
              </a:solidFill>
            </a:endParaRPr>
          </a:p>
        </p:txBody>
      </p:sp>
      <p:sp>
        <p:nvSpPr>
          <p:cNvPr id="82" name="Rectangle 81"/>
          <p:cNvSpPr/>
          <p:nvPr/>
        </p:nvSpPr>
        <p:spPr>
          <a:xfrm>
            <a:off x="1259632" y="2060848"/>
            <a:ext cx="864096"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M. vela</a:t>
            </a:r>
            <a:endParaRPr lang="en-US" sz="1400" dirty="0">
              <a:solidFill>
                <a:schemeClr val="tx1"/>
              </a:solidFill>
            </a:endParaRPr>
          </a:p>
        </p:txBody>
      </p:sp>
      <p:sp>
        <p:nvSpPr>
          <p:cNvPr id="83" name="Rectangle 82"/>
          <p:cNvSpPr/>
          <p:nvPr/>
        </p:nvSpPr>
        <p:spPr>
          <a:xfrm>
            <a:off x="2483768" y="2060848"/>
            <a:ext cx="864096"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M. </a:t>
            </a:r>
            <a:endParaRPr lang="en-US" sz="1400" dirty="0">
              <a:solidFill>
                <a:schemeClr val="tx1"/>
              </a:solidFill>
            </a:endParaRPr>
          </a:p>
        </p:txBody>
      </p:sp>
      <p:sp>
        <p:nvSpPr>
          <p:cNvPr id="84" name="Rectangle 83"/>
          <p:cNvSpPr/>
          <p:nvPr/>
        </p:nvSpPr>
        <p:spPr>
          <a:xfrm>
            <a:off x="5076056" y="2060848"/>
            <a:ext cx="864096"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M. </a:t>
            </a:r>
            <a:r>
              <a:rPr lang="en-CA" sz="1400" dirty="0" err="1" smtClean="0">
                <a:solidFill>
                  <a:schemeClr val="tx1"/>
                </a:solidFill>
              </a:rPr>
              <a:t>subb</a:t>
            </a:r>
            <a:endParaRPr lang="en-US" sz="1400" dirty="0">
              <a:solidFill>
                <a:schemeClr val="tx1"/>
              </a:solidFill>
            </a:endParaRPr>
          </a:p>
        </p:txBody>
      </p:sp>
      <p:sp>
        <p:nvSpPr>
          <p:cNvPr id="85" name="Rectangle 84"/>
          <p:cNvSpPr/>
          <p:nvPr/>
        </p:nvSpPr>
        <p:spPr>
          <a:xfrm>
            <a:off x="6372200" y="2060848"/>
            <a:ext cx="864096"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M. vela</a:t>
            </a:r>
            <a:endParaRPr lang="en-US" sz="1400" dirty="0">
              <a:solidFill>
                <a:schemeClr val="tx1"/>
              </a:solidFill>
            </a:endParaRPr>
          </a:p>
        </p:txBody>
      </p:sp>
      <p:sp>
        <p:nvSpPr>
          <p:cNvPr id="86" name="Rectangle 85"/>
          <p:cNvSpPr/>
          <p:nvPr/>
        </p:nvSpPr>
        <p:spPr>
          <a:xfrm>
            <a:off x="7740352" y="2060848"/>
            <a:ext cx="864096"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M. </a:t>
            </a:r>
            <a:endParaRPr lang="en-US" sz="1400" dirty="0">
              <a:solidFill>
                <a:schemeClr val="tx1"/>
              </a:solidFill>
            </a:endParaRPr>
          </a:p>
        </p:txBody>
      </p:sp>
      <p:sp>
        <p:nvSpPr>
          <p:cNvPr id="87" name="Rectangle 86"/>
          <p:cNvSpPr/>
          <p:nvPr/>
        </p:nvSpPr>
        <p:spPr>
          <a:xfrm>
            <a:off x="1259632" y="2636912"/>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M. vela</a:t>
            </a:r>
            <a:endParaRPr lang="en-US" sz="1400" dirty="0">
              <a:solidFill>
                <a:schemeClr val="tx1"/>
              </a:solidFill>
            </a:endParaRPr>
          </a:p>
        </p:txBody>
      </p:sp>
      <p:sp>
        <p:nvSpPr>
          <p:cNvPr id="88" name="Rectangle 87"/>
          <p:cNvSpPr/>
          <p:nvPr/>
        </p:nvSpPr>
        <p:spPr>
          <a:xfrm>
            <a:off x="2483768" y="2636912"/>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2">
                    <a:lumMod val="75000"/>
                  </a:schemeClr>
                </a:solidFill>
              </a:rPr>
              <a:t>M. vela</a:t>
            </a:r>
            <a:endParaRPr lang="en-US" sz="1400" dirty="0">
              <a:solidFill>
                <a:schemeClr val="tx2">
                  <a:lumMod val="75000"/>
                </a:schemeClr>
              </a:solidFill>
            </a:endParaRPr>
          </a:p>
        </p:txBody>
      </p:sp>
      <p:sp>
        <p:nvSpPr>
          <p:cNvPr id="89" name="Rectangle 88"/>
          <p:cNvSpPr/>
          <p:nvPr/>
        </p:nvSpPr>
        <p:spPr>
          <a:xfrm>
            <a:off x="3779912" y="3356992"/>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M. </a:t>
            </a:r>
            <a:r>
              <a:rPr lang="en-CA" sz="1400" dirty="0" err="1" smtClean="0">
                <a:solidFill>
                  <a:schemeClr val="tx1"/>
                </a:solidFill>
              </a:rPr>
              <a:t>subb</a:t>
            </a:r>
            <a:endParaRPr lang="en-US" sz="1400" dirty="0">
              <a:solidFill>
                <a:schemeClr val="tx1"/>
              </a:solidFill>
            </a:endParaRPr>
          </a:p>
        </p:txBody>
      </p:sp>
      <p:sp>
        <p:nvSpPr>
          <p:cNvPr id="90" name="Rectangle 89"/>
          <p:cNvSpPr/>
          <p:nvPr/>
        </p:nvSpPr>
        <p:spPr>
          <a:xfrm>
            <a:off x="5076056" y="3356992"/>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M. </a:t>
            </a:r>
            <a:r>
              <a:rPr lang="en-CA" sz="1400" dirty="0" err="1" smtClean="0">
                <a:solidFill>
                  <a:schemeClr val="tx1"/>
                </a:solidFill>
              </a:rPr>
              <a:t>subb</a:t>
            </a:r>
            <a:endParaRPr lang="en-US" sz="1400" dirty="0">
              <a:solidFill>
                <a:schemeClr val="tx1"/>
              </a:solidFill>
            </a:endParaRPr>
          </a:p>
        </p:txBody>
      </p:sp>
      <p:sp>
        <p:nvSpPr>
          <p:cNvPr id="98" name="Rectangle 97"/>
          <p:cNvSpPr/>
          <p:nvPr/>
        </p:nvSpPr>
        <p:spPr>
          <a:xfrm>
            <a:off x="3779912" y="4077072"/>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M. </a:t>
            </a:r>
            <a:r>
              <a:rPr lang="en-CA" sz="1400" dirty="0" err="1" smtClean="0">
                <a:solidFill>
                  <a:schemeClr val="tx1"/>
                </a:solidFill>
              </a:rPr>
              <a:t>subb</a:t>
            </a:r>
            <a:endParaRPr lang="en-US" sz="1400" dirty="0">
              <a:solidFill>
                <a:schemeClr val="tx1"/>
              </a:solidFill>
            </a:endParaRPr>
          </a:p>
        </p:txBody>
      </p:sp>
      <p:sp>
        <p:nvSpPr>
          <p:cNvPr id="99" name="Rectangle 98"/>
          <p:cNvSpPr/>
          <p:nvPr/>
        </p:nvSpPr>
        <p:spPr>
          <a:xfrm>
            <a:off x="5076056" y="4077072"/>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M. </a:t>
            </a:r>
            <a:r>
              <a:rPr lang="en-CA" sz="1400" dirty="0" err="1" smtClean="0">
                <a:solidFill>
                  <a:schemeClr val="tx1"/>
                </a:solidFill>
              </a:rPr>
              <a:t>subb</a:t>
            </a:r>
            <a:endParaRPr lang="en-US" sz="1400" dirty="0">
              <a:solidFill>
                <a:schemeClr val="tx1"/>
              </a:solidFill>
            </a:endParaRPr>
          </a:p>
        </p:txBody>
      </p:sp>
      <p:sp>
        <p:nvSpPr>
          <p:cNvPr id="105" name="Rectangle 104"/>
          <p:cNvSpPr/>
          <p:nvPr/>
        </p:nvSpPr>
        <p:spPr>
          <a:xfrm>
            <a:off x="6228184" y="4077072"/>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M. vela</a:t>
            </a:r>
            <a:endParaRPr lang="en-US" sz="1400" dirty="0">
              <a:solidFill>
                <a:schemeClr val="tx1"/>
              </a:solidFill>
            </a:endParaRPr>
          </a:p>
        </p:txBody>
      </p:sp>
      <p:sp>
        <p:nvSpPr>
          <p:cNvPr id="107" name="Rectangle 106"/>
          <p:cNvSpPr/>
          <p:nvPr/>
        </p:nvSpPr>
        <p:spPr>
          <a:xfrm>
            <a:off x="5076056" y="5805264"/>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M. </a:t>
            </a:r>
            <a:r>
              <a:rPr lang="en-CA" sz="1400" dirty="0" err="1" smtClean="0">
                <a:solidFill>
                  <a:schemeClr val="tx1"/>
                </a:solidFill>
              </a:rPr>
              <a:t>subb</a:t>
            </a:r>
            <a:endParaRPr lang="en-US" sz="1400" dirty="0">
              <a:solidFill>
                <a:schemeClr val="tx1"/>
              </a:solidFill>
            </a:endParaRPr>
          </a:p>
        </p:txBody>
      </p:sp>
      <p:sp>
        <p:nvSpPr>
          <p:cNvPr id="108" name="Rectangle 107"/>
          <p:cNvSpPr/>
          <p:nvPr/>
        </p:nvSpPr>
        <p:spPr>
          <a:xfrm>
            <a:off x="3779912" y="5805264"/>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M. </a:t>
            </a:r>
            <a:r>
              <a:rPr lang="en-CA" sz="1400" dirty="0" err="1" smtClean="0">
                <a:solidFill>
                  <a:schemeClr val="tx1"/>
                </a:solidFill>
              </a:rPr>
              <a:t>subb</a:t>
            </a:r>
            <a:endParaRPr lang="en-US" sz="1400" dirty="0">
              <a:solidFill>
                <a:schemeClr val="tx1"/>
              </a:solidFill>
            </a:endParaRPr>
          </a:p>
        </p:txBody>
      </p:sp>
      <p:sp>
        <p:nvSpPr>
          <p:cNvPr id="109" name="Rectangle 108"/>
          <p:cNvSpPr/>
          <p:nvPr/>
        </p:nvSpPr>
        <p:spPr>
          <a:xfrm>
            <a:off x="1259632" y="5805264"/>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M. vela</a:t>
            </a:r>
            <a:endParaRPr lang="en-US" sz="1400" dirty="0">
              <a:solidFill>
                <a:schemeClr val="tx1"/>
              </a:solidFill>
            </a:endParaRPr>
          </a:p>
        </p:txBody>
      </p:sp>
      <p:sp>
        <p:nvSpPr>
          <p:cNvPr id="110" name="Rectangle 109"/>
          <p:cNvSpPr/>
          <p:nvPr/>
        </p:nvSpPr>
        <p:spPr>
          <a:xfrm>
            <a:off x="2483768" y="5805264"/>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M. vela</a:t>
            </a:r>
            <a:endParaRPr lang="en-US" sz="1400" dirty="0">
              <a:solidFill>
                <a:schemeClr val="tx1"/>
              </a:solidFill>
            </a:endParaRPr>
          </a:p>
        </p:txBody>
      </p:sp>
      <p:sp>
        <p:nvSpPr>
          <p:cNvPr id="111" name="Rectangle 110"/>
          <p:cNvSpPr/>
          <p:nvPr/>
        </p:nvSpPr>
        <p:spPr>
          <a:xfrm>
            <a:off x="6372200" y="5805264"/>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M. vela</a:t>
            </a:r>
            <a:endParaRPr lang="en-US" sz="1400" dirty="0">
              <a:solidFill>
                <a:schemeClr val="tx1"/>
              </a:solidFill>
            </a:endParaRPr>
          </a:p>
        </p:txBody>
      </p:sp>
      <p:sp>
        <p:nvSpPr>
          <p:cNvPr id="112" name="Rectangle 111"/>
          <p:cNvSpPr/>
          <p:nvPr/>
        </p:nvSpPr>
        <p:spPr>
          <a:xfrm>
            <a:off x="7740352" y="5805264"/>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2">
                    <a:lumMod val="75000"/>
                  </a:schemeClr>
                </a:solidFill>
              </a:rPr>
              <a:t>M. vela</a:t>
            </a:r>
            <a:endParaRPr lang="en-US" sz="1400" dirty="0">
              <a:solidFill>
                <a:schemeClr val="tx2">
                  <a:lumMod val="75000"/>
                </a:schemeClr>
              </a:solidFill>
            </a:endParaRPr>
          </a:p>
        </p:txBody>
      </p:sp>
      <p:sp>
        <p:nvSpPr>
          <p:cNvPr id="113" name="Rectangle 112"/>
          <p:cNvSpPr/>
          <p:nvPr/>
        </p:nvSpPr>
        <p:spPr>
          <a:xfrm>
            <a:off x="5076056" y="5157192"/>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M. </a:t>
            </a:r>
            <a:r>
              <a:rPr lang="en-CA" sz="1400" dirty="0" err="1" smtClean="0">
                <a:solidFill>
                  <a:schemeClr val="tx1"/>
                </a:solidFill>
              </a:rPr>
              <a:t>subb</a:t>
            </a:r>
            <a:endParaRPr lang="en-US" sz="1400" dirty="0">
              <a:solidFill>
                <a:schemeClr val="tx1"/>
              </a:solidFill>
            </a:endParaRPr>
          </a:p>
        </p:txBody>
      </p:sp>
      <p:sp>
        <p:nvSpPr>
          <p:cNvPr id="114" name="Rectangle 113"/>
          <p:cNvSpPr/>
          <p:nvPr/>
        </p:nvSpPr>
        <p:spPr>
          <a:xfrm>
            <a:off x="3779912" y="5157192"/>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M. </a:t>
            </a:r>
            <a:r>
              <a:rPr lang="en-CA" sz="1400" dirty="0" err="1" smtClean="0">
                <a:solidFill>
                  <a:schemeClr val="tx1"/>
                </a:solidFill>
              </a:rPr>
              <a:t>subb</a:t>
            </a:r>
            <a:endParaRPr lang="en-US" sz="1400" dirty="0">
              <a:solidFill>
                <a:schemeClr val="tx1"/>
              </a:solidFill>
            </a:endParaRPr>
          </a:p>
        </p:txBody>
      </p:sp>
      <p:sp>
        <p:nvSpPr>
          <p:cNvPr id="115" name="Rectangle 114"/>
          <p:cNvSpPr/>
          <p:nvPr/>
        </p:nvSpPr>
        <p:spPr>
          <a:xfrm>
            <a:off x="1259632" y="5157192"/>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M. vela</a:t>
            </a:r>
            <a:endParaRPr lang="en-US" sz="1400" dirty="0">
              <a:solidFill>
                <a:schemeClr val="tx1"/>
              </a:solidFill>
            </a:endParaRPr>
          </a:p>
        </p:txBody>
      </p:sp>
      <p:sp>
        <p:nvSpPr>
          <p:cNvPr id="116" name="Rectangle 115"/>
          <p:cNvSpPr/>
          <p:nvPr/>
        </p:nvSpPr>
        <p:spPr>
          <a:xfrm>
            <a:off x="2483768" y="5157192"/>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M. vela</a:t>
            </a:r>
            <a:endParaRPr lang="en-US" sz="1400" dirty="0">
              <a:solidFill>
                <a:schemeClr val="tx1"/>
              </a:solidFill>
            </a:endParaRPr>
          </a:p>
        </p:txBody>
      </p:sp>
      <p:sp>
        <p:nvSpPr>
          <p:cNvPr id="117" name="Rectangle 116"/>
          <p:cNvSpPr/>
          <p:nvPr/>
        </p:nvSpPr>
        <p:spPr>
          <a:xfrm>
            <a:off x="6372200" y="5157192"/>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M. vela</a:t>
            </a:r>
            <a:endParaRPr lang="en-US" sz="1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90" grpId="0"/>
      <p:bldP spid="98" grpId="0"/>
      <p:bldP spid="99" grpId="0"/>
      <p:bldP spid="105" grpId="0"/>
      <p:bldP spid="107" grpId="0"/>
      <p:bldP spid="108" grpId="0"/>
      <p:bldP spid="109" grpId="0"/>
      <p:bldP spid="110" grpId="0"/>
      <p:bldP spid="111" grpId="0"/>
      <p:bldP spid="112" grpId="1"/>
      <p:bldP spid="113" grpId="0"/>
      <p:bldP spid="114" grpId="0"/>
      <p:bldP spid="115" grpId="0"/>
      <p:bldP spid="116" grpId="0"/>
      <p:bldP spid="1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924944"/>
            <a:ext cx="7772400" cy="914400"/>
          </a:xfrm>
        </p:spPr>
        <p:txBody>
          <a:bodyPr/>
          <a:lstStyle/>
          <a:p>
            <a:r>
              <a:rPr lang="en-CA" dirty="0" smtClean="0"/>
              <a:t>Introduction</a:t>
            </a:r>
            <a:endParaRPr lang="en-US" dirty="0"/>
          </a:p>
        </p:txBody>
      </p:sp>
      <p:sp>
        <p:nvSpPr>
          <p:cNvPr id="3" name="Footer Placeholder 2"/>
          <p:cNvSpPr>
            <a:spLocks noGrp="1"/>
          </p:cNvSpPr>
          <p:nvPr>
            <p:ph type="ftr" sz="quarter" idx="11"/>
          </p:nvPr>
        </p:nvSpPr>
        <p:spPr/>
        <p:txBody>
          <a:bodyPr/>
          <a:lstStyle/>
          <a:p>
            <a:pPr>
              <a:defRPr/>
            </a:pPr>
            <a:r>
              <a:rPr lang="en-US" smtClean="0"/>
              <a:t>GSA Annual Meeting</a:t>
            </a:r>
            <a:endParaRPr lang="en-US" dirty="0"/>
          </a:p>
        </p:txBody>
      </p:sp>
      <p:sp>
        <p:nvSpPr>
          <p:cNvPr id="4" name="Date Placeholder 3"/>
          <p:cNvSpPr>
            <a:spLocks noGrp="1"/>
          </p:cNvSpPr>
          <p:nvPr>
            <p:ph type="dt" sz="half" idx="10"/>
          </p:nvPr>
        </p:nvSpPr>
        <p:spPr/>
        <p:txBody>
          <a:bodyPr/>
          <a:lstStyle/>
          <a:p>
            <a:pPr>
              <a:defRPr/>
            </a:pPr>
            <a:r>
              <a:rPr lang="en-US" smtClean="0"/>
              <a:t>(Nov. 2012)</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Computation Algorithms:</a:t>
            </a:r>
            <a:br>
              <a:rPr lang="en-CA" dirty="0" smtClean="0"/>
            </a:br>
            <a:r>
              <a:rPr lang="en-CA" dirty="0" smtClean="0"/>
              <a:t>Dynamic Learning</a:t>
            </a:r>
            <a:endParaRPr lang="en-CA" dirty="0"/>
          </a:p>
        </p:txBody>
      </p:sp>
      <p:sp>
        <p:nvSpPr>
          <p:cNvPr id="3" name="Content Placeholder 2"/>
          <p:cNvSpPr>
            <a:spLocks noGrp="1"/>
          </p:cNvSpPr>
          <p:nvPr>
            <p:ph idx="1"/>
          </p:nvPr>
        </p:nvSpPr>
        <p:spPr/>
        <p:txBody>
          <a:bodyPr/>
          <a:lstStyle/>
          <a:p>
            <a:r>
              <a:rPr lang="en-CA" sz="2800" dirty="0" smtClean="0"/>
              <a:t>Assumes volunteers are only able to identify a small number of specimens in a session.</a:t>
            </a:r>
          </a:p>
          <a:p>
            <a:r>
              <a:rPr lang="en-CA" sz="2800" dirty="0" smtClean="0"/>
              <a:t>Establishes priorities for direct identifications to increase efficiency of indirect identifications.</a:t>
            </a:r>
          </a:p>
          <a:p>
            <a:r>
              <a:rPr lang="en-CA" sz="2800" dirty="0" smtClean="0"/>
              <a:t>Sorts specimens for direct identifications using a greedy algorithm, i.e., direct identification that most increases total confidence gets priority.</a:t>
            </a:r>
          </a:p>
          <a:p>
            <a:r>
              <a:rPr lang="en-CA" sz="2800" dirty="0" smtClean="0"/>
              <a:t>Uses AHC tree to compute priorities efficiently based on relative positions of merge levels.</a:t>
            </a:r>
          </a:p>
        </p:txBody>
      </p:sp>
      <p:sp>
        <p:nvSpPr>
          <p:cNvPr id="5" name="Date Placeholder 4"/>
          <p:cNvSpPr>
            <a:spLocks noGrp="1"/>
          </p:cNvSpPr>
          <p:nvPr>
            <p:ph type="dt" sz="half" idx="10"/>
          </p:nvPr>
        </p:nvSpPr>
        <p:spPr/>
        <p:txBody>
          <a:bodyPr/>
          <a:lstStyle/>
          <a:p>
            <a:pPr>
              <a:defRPr/>
            </a:pPr>
            <a:r>
              <a:rPr lang="en-US" smtClean="0"/>
              <a:t>(Nov. 2012)</a:t>
            </a:r>
            <a:endParaRPr lang="en-US" dirty="0"/>
          </a:p>
        </p:txBody>
      </p:sp>
      <p:sp>
        <p:nvSpPr>
          <p:cNvPr id="4" name="Footer Placeholder 3"/>
          <p:cNvSpPr>
            <a:spLocks noGrp="1"/>
          </p:cNvSpPr>
          <p:nvPr>
            <p:ph type="ftr" sz="quarter" idx="11"/>
          </p:nvPr>
        </p:nvSpPr>
        <p:spPr/>
        <p:txBody>
          <a:bodyPr/>
          <a:lstStyle/>
          <a:p>
            <a:pPr>
              <a:defRPr/>
            </a:pPr>
            <a:r>
              <a:rPr lang="en-US" smtClean="0"/>
              <a:t>GSA Annual Meeting</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Computation Algorithms: Dynamic Learning</a:t>
            </a:r>
            <a:endParaRPr lang="en-US" dirty="0"/>
          </a:p>
        </p:txBody>
      </p:sp>
      <p:sp>
        <p:nvSpPr>
          <p:cNvPr id="64" name="Date Placeholder 63"/>
          <p:cNvSpPr>
            <a:spLocks noGrp="1"/>
          </p:cNvSpPr>
          <p:nvPr>
            <p:ph type="dt" sz="half" idx="10"/>
          </p:nvPr>
        </p:nvSpPr>
        <p:spPr/>
        <p:txBody>
          <a:bodyPr/>
          <a:lstStyle/>
          <a:p>
            <a:pPr>
              <a:defRPr/>
            </a:pPr>
            <a:r>
              <a:rPr lang="en-US" smtClean="0"/>
              <a:t>(Nov. 2012)</a:t>
            </a:r>
            <a:endParaRPr lang="en-US" dirty="0"/>
          </a:p>
        </p:txBody>
      </p:sp>
      <p:sp>
        <p:nvSpPr>
          <p:cNvPr id="63" name="Footer Placeholder 62"/>
          <p:cNvSpPr>
            <a:spLocks noGrp="1"/>
          </p:cNvSpPr>
          <p:nvPr>
            <p:ph type="ftr" sz="quarter" idx="11"/>
          </p:nvPr>
        </p:nvSpPr>
        <p:spPr/>
        <p:txBody>
          <a:bodyPr/>
          <a:lstStyle/>
          <a:p>
            <a:pPr>
              <a:defRPr/>
            </a:pPr>
            <a:r>
              <a:rPr lang="en-US" dirty="0" smtClean="0"/>
              <a:t>GSA Annual Meeting</a:t>
            </a:r>
            <a:endParaRPr lang="en-US" dirty="0"/>
          </a:p>
        </p:txBody>
      </p:sp>
      <p:cxnSp>
        <p:nvCxnSpPr>
          <p:cNvPr id="6" name="Straight Connector 5"/>
          <p:cNvCxnSpPr/>
          <p:nvPr/>
        </p:nvCxnSpPr>
        <p:spPr>
          <a:xfrm rot="5400000">
            <a:off x="-936612" y="4329099"/>
            <a:ext cx="38164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971600" y="6237312"/>
            <a:ext cx="784887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1560" y="2708920"/>
            <a:ext cx="432048" cy="276999"/>
          </a:xfrm>
          <a:prstGeom prst="rect">
            <a:avLst/>
          </a:prstGeom>
          <a:noFill/>
        </p:spPr>
        <p:txBody>
          <a:bodyPr wrap="square" rtlCol="0">
            <a:spAutoFit/>
          </a:bodyPr>
          <a:lstStyle/>
          <a:p>
            <a:r>
              <a:rPr lang="en-CA" sz="1200" dirty="0" smtClean="0"/>
              <a:t>0.9</a:t>
            </a:r>
            <a:endParaRPr lang="en-US" sz="1200" dirty="0"/>
          </a:p>
        </p:txBody>
      </p:sp>
      <p:sp>
        <p:nvSpPr>
          <p:cNvPr id="9" name="TextBox 8"/>
          <p:cNvSpPr txBox="1"/>
          <p:nvPr/>
        </p:nvSpPr>
        <p:spPr>
          <a:xfrm>
            <a:off x="611560" y="3296016"/>
            <a:ext cx="504056" cy="276999"/>
          </a:xfrm>
          <a:prstGeom prst="rect">
            <a:avLst/>
          </a:prstGeom>
          <a:noFill/>
        </p:spPr>
        <p:txBody>
          <a:bodyPr wrap="square" rtlCol="0">
            <a:spAutoFit/>
          </a:bodyPr>
          <a:lstStyle/>
          <a:p>
            <a:r>
              <a:rPr lang="en-CA" sz="1200" dirty="0" smtClean="0"/>
              <a:t>0.8</a:t>
            </a:r>
            <a:endParaRPr lang="en-US" sz="1200" dirty="0"/>
          </a:p>
        </p:txBody>
      </p:sp>
      <p:sp>
        <p:nvSpPr>
          <p:cNvPr id="10" name="TextBox 9"/>
          <p:cNvSpPr txBox="1"/>
          <p:nvPr/>
        </p:nvSpPr>
        <p:spPr>
          <a:xfrm>
            <a:off x="611560" y="4448145"/>
            <a:ext cx="504056" cy="276999"/>
          </a:xfrm>
          <a:prstGeom prst="rect">
            <a:avLst/>
          </a:prstGeom>
          <a:noFill/>
        </p:spPr>
        <p:txBody>
          <a:bodyPr wrap="square" rtlCol="0">
            <a:spAutoFit/>
          </a:bodyPr>
          <a:lstStyle/>
          <a:p>
            <a:r>
              <a:rPr lang="en-CA" sz="1200" dirty="0" smtClean="0"/>
              <a:t>0.5</a:t>
            </a:r>
            <a:endParaRPr lang="en-US" sz="1200" dirty="0"/>
          </a:p>
        </p:txBody>
      </p:sp>
      <p:sp>
        <p:nvSpPr>
          <p:cNvPr id="11" name="TextBox 10"/>
          <p:cNvSpPr txBox="1"/>
          <p:nvPr/>
        </p:nvSpPr>
        <p:spPr>
          <a:xfrm>
            <a:off x="611560" y="5301208"/>
            <a:ext cx="504056" cy="276999"/>
          </a:xfrm>
          <a:prstGeom prst="rect">
            <a:avLst/>
          </a:prstGeom>
          <a:noFill/>
        </p:spPr>
        <p:txBody>
          <a:bodyPr wrap="square" rtlCol="0">
            <a:spAutoFit/>
          </a:bodyPr>
          <a:lstStyle/>
          <a:p>
            <a:r>
              <a:rPr lang="en-CA" sz="1200" dirty="0" smtClean="0"/>
              <a:t>0.3</a:t>
            </a:r>
            <a:endParaRPr lang="en-US" sz="1200" dirty="0"/>
          </a:p>
        </p:txBody>
      </p:sp>
      <p:sp>
        <p:nvSpPr>
          <p:cNvPr id="12" name="TextBox 11"/>
          <p:cNvSpPr txBox="1"/>
          <p:nvPr/>
        </p:nvSpPr>
        <p:spPr>
          <a:xfrm>
            <a:off x="611560" y="5949279"/>
            <a:ext cx="504056" cy="288033"/>
          </a:xfrm>
          <a:prstGeom prst="rect">
            <a:avLst/>
          </a:prstGeom>
          <a:noFill/>
        </p:spPr>
        <p:txBody>
          <a:bodyPr wrap="square" rtlCol="0">
            <a:spAutoFit/>
          </a:bodyPr>
          <a:lstStyle/>
          <a:p>
            <a:r>
              <a:rPr lang="en-CA" sz="1200" dirty="0" smtClean="0"/>
              <a:t>0.2</a:t>
            </a:r>
            <a:endParaRPr lang="en-US" sz="1200" dirty="0"/>
          </a:p>
        </p:txBody>
      </p:sp>
      <p:cxnSp>
        <p:nvCxnSpPr>
          <p:cNvPr id="18" name="Straight Connector 17"/>
          <p:cNvCxnSpPr/>
          <p:nvPr/>
        </p:nvCxnSpPr>
        <p:spPr>
          <a:xfrm rot="16200000" flipH="1">
            <a:off x="1565666" y="2438889"/>
            <a:ext cx="360040" cy="4680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105725" y="2366882"/>
            <a:ext cx="360043" cy="612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3581890" y="2654913"/>
            <a:ext cx="936105" cy="612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193957" y="2654914"/>
            <a:ext cx="936108" cy="612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42130" y="3122965"/>
            <a:ext cx="2088235" cy="8280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55976" y="3429000"/>
            <a:ext cx="864096" cy="576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79712" y="2852936"/>
            <a:ext cx="3240360" cy="2592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5220072" y="4581128"/>
            <a:ext cx="1152128" cy="8640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20072" y="5445223"/>
            <a:ext cx="1224136" cy="6480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598114" y="3338989"/>
            <a:ext cx="3600400" cy="1908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11560" y="3861048"/>
            <a:ext cx="504056" cy="276999"/>
          </a:xfrm>
          <a:prstGeom prst="rect">
            <a:avLst/>
          </a:prstGeom>
          <a:noFill/>
        </p:spPr>
        <p:txBody>
          <a:bodyPr wrap="square" rtlCol="0">
            <a:spAutoFit/>
          </a:bodyPr>
          <a:lstStyle/>
          <a:p>
            <a:r>
              <a:rPr lang="en-CA" sz="1200" dirty="0" smtClean="0"/>
              <a:t>0.6</a:t>
            </a:r>
            <a:endParaRPr lang="en-US" sz="1200" dirty="0"/>
          </a:p>
        </p:txBody>
      </p:sp>
      <p:cxnSp>
        <p:nvCxnSpPr>
          <p:cNvPr id="45" name="Straight Connector 44"/>
          <p:cNvCxnSpPr/>
          <p:nvPr/>
        </p:nvCxnSpPr>
        <p:spPr>
          <a:xfrm rot="5400000">
            <a:off x="4878034" y="2834934"/>
            <a:ext cx="1512168" cy="8280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220072" y="4005064"/>
            <a:ext cx="1152128" cy="576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339752" y="2708921"/>
            <a:ext cx="432048" cy="276999"/>
          </a:xfrm>
          <a:prstGeom prst="rect">
            <a:avLst/>
          </a:prstGeom>
          <a:noFill/>
        </p:spPr>
        <p:txBody>
          <a:bodyPr wrap="square" rtlCol="0">
            <a:spAutoFit/>
          </a:bodyPr>
          <a:lstStyle/>
          <a:p>
            <a:pPr algn="ctr"/>
            <a:r>
              <a:rPr lang="en-CA" sz="1200" dirty="0" smtClean="0">
                <a:solidFill>
                  <a:schemeClr val="tx2">
                    <a:lumMod val="75000"/>
                  </a:schemeClr>
                </a:solidFill>
              </a:rPr>
              <a:t>0.1</a:t>
            </a:r>
            <a:endParaRPr lang="en-US" sz="1200" dirty="0">
              <a:solidFill>
                <a:schemeClr val="tx2">
                  <a:lumMod val="75000"/>
                </a:schemeClr>
              </a:solidFill>
            </a:endParaRPr>
          </a:p>
        </p:txBody>
      </p:sp>
      <p:sp>
        <p:nvSpPr>
          <p:cNvPr id="67" name="TextBox 66"/>
          <p:cNvSpPr txBox="1"/>
          <p:nvPr/>
        </p:nvSpPr>
        <p:spPr>
          <a:xfrm>
            <a:off x="467544" y="6309320"/>
            <a:ext cx="648072" cy="276999"/>
          </a:xfrm>
          <a:prstGeom prst="rect">
            <a:avLst/>
          </a:prstGeom>
          <a:noFill/>
        </p:spPr>
        <p:txBody>
          <a:bodyPr wrap="square" rtlCol="0">
            <a:spAutoFit/>
          </a:bodyPr>
          <a:lstStyle/>
          <a:p>
            <a:r>
              <a:rPr lang="en-CA" sz="1200" dirty="0" smtClean="0"/>
              <a:t>priority</a:t>
            </a:r>
            <a:endParaRPr lang="en-US" sz="1200" dirty="0"/>
          </a:p>
        </p:txBody>
      </p:sp>
      <p:sp>
        <p:nvSpPr>
          <p:cNvPr id="103" name="Rectangle 102"/>
          <p:cNvSpPr/>
          <p:nvPr/>
        </p:nvSpPr>
        <p:spPr>
          <a:xfrm>
            <a:off x="1115616" y="2132856"/>
            <a:ext cx="720080" cy="288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2011</a:t>
            </a:r>
            <a:endParaRPr lang="en-US" sz="1400" dirty="0">
              <a:solidFill>
                <a:schemeClr val="tx1"/>
              </a:solidFill>
            </a:endParaRPr>
          </a:p>
        </p:txBody>
      </p:sp>
      <p:sp>
        <p:nvSpPr>
          <p:cNvPr id="121" name="Rectangle 120"/>
          <p:cNvSpPr/>
          <p:nvPr/>
        </p:nvSpPr>
        <p:spPr>
          <a:xfrm>
            <a:off x="2195736" y="2132856"/>
            <a:ext cx="720080" cy="288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2012</a:t>
            </a:r>
            <a:endParaRPr lang="en-US" sz="1400" dirty="0">
              <a:solidFill>
                <a:schemeClr val="tx1"/>
              </a:solidFill>
            </a:endParaRPr>
          </a:p>
        </p:txBody>
      </p:sp>
      <p:sp>
        <p:nvSpPr>
          <p:cNvPr id="122" name="Rectangle 121"/>
          <p:cNvSpPr/>
          <p:nvPr/>
        </p:nvSpPr>
        <p:spPr>
          <a:xfrm>
            <a:off x="3419872" y="2132856"/>
            <a:ext cx="720080" cy="288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2013</a:t>
            </a:r>
            <a:endParaRPr lang="en-US" sz="1400" dirty="0">
              <a:solidFill>
                <a:schemeClr val="tx1"/>
              </a:solidFill>
            </a:endParaRPr>
          </a:p>
        </p:txBody>
      </p:sp>
      <p:sp>
        <p:nvSpPr>
          <p:cNvPr id="123" name="Rectangle 122"/>
          <p:cNvSpPr/>
          <p:nvPr/>
        </p:nvSpPr>
        <p:spPr>
          <a:xfrm>
            <a:off x="4572000" y="2132856"/>
            <a:ext cx="720080" cy="288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2014</a:t>
            </a:r>
            <a:endParaRPr lang="en-US" sz="1400" dirty="0">
              <a:solidFill>
                <a:schemeClr val="tx1"/>
              </a:solidFill>
            </a:endParaRPr>
          </a:p>
        </p:txBody>
      </p:sp>
      <p:sp>
        <p:nvSpPr>
          <p:cNvPr id="124" name="Rectangle 123"/>
          <p:cNvSpPr/>
          <p:nvPr/>
        </p:nvSpPr>
        <p:spPr>
          <a:xfrm>
            <a:off x="5652120" y="2132856"/>
            <a:ext cx="720080" cy="288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2015</a:t>
            </a:r>
            <a:endParaRPr lang="en-US" sz="1400" dirty="0">
              <a:solidFill>
                <a:schemeClr val="tx1"/>
              </a:solidFill>
            </a:endParaRPr>
          </a:p>
        </p:txBody>
      </p:sp>
      <p:sp>
        <p:nvSpPr>
          <p:cNvPr id="125" name="Rectangle 124"/>
          <p:cNvSpPr/>
          <p:nvPr/>
        </p:nvSpPr>
        <p:spPr>
          <a:xfrm>
            <a:off x="6804248" y="2132856"/>
            <a:ext cx="720080" cy="288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2016</a:t>
            </a:r>
            <a:endParaRPr lang="en-US" sz="1400" dirty="0">
              <a:solidFill>
                <a:schemeClr val="tx1"/>
              </a:solidFill>
            </a:endParaRPr>
          </a:p>
        </p:txBody>
      </p:sp>
      <p:sp>
        <p:nvSpPr>
          <p:cNvPr id="126" name="Rectangle 125"/>
          <p:cNvSpPr/>
          <p:nvPr/>
        </p:nvSpPr>
        <p:spPr>
          <a:xfrm>
            <a:off x="7956376" y="2132856"/>
            <a:ext cx="720080" cy="288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2017</a:t>
            </a:r>
            <a:endParaRPr lang="en-US" sz="1400" dirty="0">
              <a:solidFill>
                <a:schemeClr val="tx1"/>
              </a:solidFill>
            </a:endParaRPr>
          </a:p>
        </p:txBody>
      </p:sp>
      <p:sp>
        <p:nvSpPr>
          <p:cNvPr id="127" name="TextBox 126"/>
          <p:cNvSpPr txBox="1"/>
          <p:nvPr/>
        </p:nvSpPr>
        <p:spPr>
          <a:xfrm>
            <a:off x="1187624" y="1772816"/>
            <a:ext cx="576064" cy="338554"/>
          </a:xfrm>
          <a:prstGeom prst="rect">
            <a:avLst/>
          </a:prstGeom>
          <a:noFill/>
        </p:spPr>
        <p:txBody>
          <a:bodyPr wrap="square" rtlCol="0">
            <a:spAutoFit/>
          </a:bodyPr>
          <a:lstStyle/>
          <a:p>
            <a:pPr algn="ctr"/>
            <a:r>
              <a:rPr lang="en-CA" sz="1600" dirty="0" smtClean="0"/>
              <a:t>∞</a:t>
            </a:r>
            <a:endParaRPr lang="en-US" sz="1600" dirty="0"/>
          </a:p>
        </p:txBody>
      </p:sp>
      <p:sp>
        <p:nvSpPr>
          <p:cNvPr id="128" name="TextBox 127"/>
          <p:cNvSpPr txBox="1"/>
          <p:nvPr/>
        </p:nvSpPr>
        <p:spPr>
          <a:xfrm>
            <a:off x="2267744" y="1772816"/>
            <a:ext cx="576064" cy="338554"/>
          </a:xfrm>
          <a:prstGeom prst="rect">
            <a:avLst/>
          </a:prstGeom>
          <a:noFill/>
        </p:spPr>
        <p:txBody>
          <a:bodyPr wrap="square" rtlCol="0">
            <a:spAutoFit/>
          </a:bodyPr>
          <a:lstStyle/>
          <a:p>
            <a:pPr algn="ctr"/>
            <a:r>
              <a:rPr lang="en-CA" sz="1600" dirty="0" smtClean="0"/>
              <a:t>∞</a:t>
            </a:r>
            <a:endParaRPr lang="en-US" sz="1600" dirty="0"/>
          </a:p>
        </p:txBody>
      </p:sp>
      <p:sp>
        <p:nvSpPr>
          <p:cNvPr id="129" name="TextBox 128"/>
          <p:cNvSpPr txBox="1"/>
          <p:nvPr/>
        </p:nvSpPr>
        <p:spPr>
          <a:xfrm>
            <a:off x="3491880" y="1772816"/>
            <a:ext cx="576064" cy="338554"/>
          </a:xfrm>
          <a:prstGeom prst="rect">
            <a:avLst/>
          </a:prstGeom>
          <a:noFill/>
        </p:spPr>
        <p:txBody>
          <a:bodyPr wrap="square" rtlCol="0">
            <a:spAutoFit/>
          </a:bodyPr>
          <a:lstStyle/>
          <a:p>
            <a:pPr algn="ctr"/>
            <a:r>
              <a:rPr lang="en-CA" sz="1600" dirty="0" smtClean="0"/>
              <a:t>∞</a:t>
            </a:r>
            <a:endParaRPr lang="en-US" sz="1600" dirty="0"/>
          </a:p>
        </p:txBody>
      </p:sp>
      <p:sp>
        <p:nvSpPr>
          <p:cNvPr id="130" name="TextBox 129"/>
          <p:cNvSpPr txBox="1"/>
          <p:nvPr/>
        </p:nvSpPr>
        <p:spPr>
          <a:xfrm>
            <a:off x="4644008" y="1772816"/>
            <a:ext cx="576064" cy="338554"/>
          </a:xfrm>
          <a:prstGeom prst="rect">
            <a:avLst/>
          </a:prstGeom>
          <a:noFill/>
        </p:spPr>
        <p:txBody>
          <a:bodyPr wrap="square" rtlCol="0">
            <a:spAutoFit/>
          </a:bodyPr>
          <a:lstStyle/>
          <a:p>
            <a:pPr algn="ctr"/>
            <a:r>
              <a:rPr lang="en-CA" sz="1600" dirty="0" smtClean="0"/>
              <a:t>∞</a:t>
            </a:r>
            <a:endParaRPr lang="en-US" sz="1600" dirty="0"/>
          </a:p>
        </p:txBody>
      </p:sp>
      <p:sp>
        <p:nvSpPr>
          <p:cNvPr id="131" name="TextBox 130"/>
          <p:cNvSpPr txBox="1"/>
          <p:nvPr/>
        </p:nvSpPr>
        <p:spPr>
          <a:xfrm>
            <a:off x="5724128" y="1772816"/>
            <a:ext cx="576064" cy="338554"/>
          </a:xfrm>
          <a:prstGeom prst="rect">
            <a:avLst/>
          </a:prstGeom>
          <a:noFill/>
        </p:spPr>
        <p:txBody>
          <a:bodyPr wrap="square" rtlCol="0">
            <a:spAutoFit/>
          </a:bodyPr>
          <a:lstStyle/>
          <a:p>
            <a:pPr algn="ctr"/>
            <a:r>
              <a:rPr lang="en-CA" sz="1600" dirty="0" smtClean="0"/>
              <a:t>−∞</a:t>
            </a:r>
            <a:endParaRPr lang="en-US" sz="1600" dirty="0"/>
          </a:p>
        </p:txBody>
      </p:sp>
      <p:sp>
        <p:nvSpPr>
          <p:cNvPr id="132" name="TextBox 131"/>
          <p:cNvSpPr txBox="1"/>
          <p:nvPr/>
        </p:nvSpPr>
        <p:spPr>
          <a:xfrm>
            <a:off x="6876256" y="1772816"/>
            <a:ext cx="576064" cy="338554"/>
          </a:xfrm>
          <a:prstGeom prst="rect">
            <a:avLst/>
          </a:prstGeom>
          <a:noFill/>
        </p:spPr>
        <p:txBody>
          <a:bodyPr wrap="square" rtlCol="0">
            <a:spAutoFit/>
          </a:bodyPr>
          <a:lstStyle/>
          <a:p>
            <a:pPr algn="ctr"/>
            <a:r>
              <a:rPr lang="en-CA" sz="1600" dirty="0" smtClean="0"/>
              <a:t>∞</a:t>
            </a:r>
            <a:endParaRPr lang="en-US" sz="1600" dirty="0"/>
          </a:p>
        </p:txBody>
      </p:sp>
      <p:sp>
        <p:nvSpPr>
          <p:cNvPr id="133" name="TextBox 132"/>
          <p:cNvSpPr txBox="1"/>
          <p:nvPr/>
        </p:nvSpPr>
        <p:spPr>
          <a:xfrm>
            <a:off x="8028384" y="1772816"/>
            <a:ext cx="576064" cy="338554"/>
          </a:xfrm>
          <a:prstGeom prst="rect">
            <a:avLst/>
          </a:prstGeom>
          <a:noFill/>
        </p:spPr>
        <p:txBody>
          <a:bodyPr wrap="square" rtlCol="0">
            <a:spAutoFit/>
          </a:bodyPr>
          <a:lstStyle/>
          <a:p>
            <a:pPr algn="ctr"/>
            <a:r>
              <a:rPr lang="en-CA" sz="1600" dirty="0" smtClean="0"/>
              <a:t>∞</a:t>
            </a:r>
            <a:endParaRPr lang="en-US" sz="1600" dirty="0"/>
          </a:p>
        </p:txBody>
      </p:sp>
      <p:sp>
        <p:nvSpPr>
          <p:cNvPr id="134" name="TextBox 133"/>
          <p:cNvSpPr txBox="1"/>
          <p:nvPr/>
        </p:nvSpPr>
        <p:spPr>
          <a:xfrm>
            <a:off x="1187624" y="2658398"/>
            <a:ext cx="576064" cy="338554"/>
          </a:xfrm>
          <a:prstGeom prst="rect">
            <a:avLst/>
          </a:prstGeom>
          <a:noFill/>
        </p:spPr>
        <p:txBody>
          <a:bodyPr wrap="square" rtlCol="0">
            <a:spAutoFit/>
          </a:bodyPr>
          <a:lstStyle/>
          <a:p>
            <a:pPr algn="ctr"/>
            <a:r>
              <a:rPr lang="en-CA" sz="1600" dirty="0" smtClean="0"/>
              <a:t>∞</a:t>
            </a:r>
            <a:endParaRPr lang="en-US" sz="1600" dirty="0"/>
          </a:p>
        </p:txBody>
      </p:sp>
      <p:sp>
        <p:nvSpPr>
          <p:cNvPr id="147" name="TextBox 146"/>
          <p:cNvSpPr txBox="1"/>
          <p:nvPr/>
        </p:nvSpPr>
        <p:spPr>
          <a:xfrm>
            <a:off x="3491880" y="3284984"/>
            <a:ext cx="576064" cy="338554"/>
          </a:xfrm>
          <a:prstGeom prst="rect">
            <a:avLst/>
          </a:prstGeom>
          <a:noFill/>
        </p:spPr>
        <p:txBody>
          <a:bodyPr wrap="square" rtlCol="0">
            <a:spAutoFit/>
          </a:bodyPr>
          <a:lstStyle/>
          <a:p>
            <a:pPr algn="ctr"/>
            <a:r>
              <a:rPr lang="en-CA" sz="1600" dirty="0" smtClean="0"/>
              <a:t>∞</a:t>
            </a:r>
            <a:endParaRPr lang="en-US" sz="1600" dirty="0"/>
          </a:p>
        </p:txBody>
      </p:sp>
      <p:sp>
        <p:nvSpPr>
          <p:cNvPr id="148" name="TextBox 147"/>
          <p:cNvSpPr txBox="1"/>
          <p:nvPr/>
        </p:nvSpPr>
        <p:spPr>
          <a:xfrm>
            <a:off x="4716016" y="3284984"/>
            <a:ext cx="432048" cy="276999"/>
          </a:xfrm>
          <a:prstGeom prst="rect">
            <a:avLst/>
          </a:prstGeom>
          <a:noFill/>
        </p:spPr>
        <p:txBody>
          <a:bodyPr wrap="square" rtlCol="0">
            <a:spAutoFit/>
          </a:bodyPr>
          <a:lstStyle/>
          <a:p>
            <a:pPr algn="ctr"/>
            <a:r>
              <a:rPr lang="en-CA" sz="1200" dirty="0" smtClean="0">
                <a:solidFill>
                  <a:schemeClr val="tx2">
                    <a:lumMod val="75000"/>
                  </a:schemeClr>
                </a:solidFill>
              </a:rPr>
              <a:t>0.2</a:t>
            </a:r>
            <a:endParaRPr lang="en-US" sz="1200" dirty="0">
              <a:solidFill>
                <a:schemeClr val="tx2">
                  <a:lumMod val="75000"/>
                </a:schemeClr>
              </a:solidFill>
            </a:endParaRPr>
          </a:p>
        </p:txBody>
      </p:sp>
      <p:sp>
        <p:nvSpPr>
          <p:cNvPr id="149" name="TextBox 148"/>
          <p:cNvSpPr txBox="1"/>
          <p:nvPr/>
        </p:nvSpPr>
        <p:spPr>
          <a:xfrm>
            <a:off x="3563888" y="3872081"/>
            <a:ext cx="432048" cy="276999"/>
          </a:xfrm>
          <a:prstGeom prst="rect">
            <a:avLst/>
          </a:prstGeom>
          <a:noFill/>
        </p:spPr>
        <p:txBody>
          <a:bodyPr wrap="square" rtlCol="0">
            <a:spAutoFit/>
          </a:bodyPr>
          <a:lstStyle/>
          <a:p>
            <a:pPr algn="ctr"/>
            <a:r>
              <a:rPr lang="en-CA" sz="1200" dirty="0" smtClean="0">
                <a:solidFill>
                  <a:schemeClr val="tx2">
                    <a:lumMod val="75000"/>
                  </a:schemeClr>
                </a:solidFill>
              </a:rPr>
              <a:t>0.4</a:t>
            </a:r>
            <a:endParaRPr lang="en-US" sz="1200" dirty="0">
              <a:solidFill>
                <a:schemeClr val="tx2">
                  <a:lumMod val="75000"/>
                </a:schemeClr>
              </a:solidFill>
            </a:endParaRPr>
          </a:p>
        </p:txBody>
      </p:sp>
      <p:sp>
        <p:nvSpPr>
          <p:cNvPr id="150" name="TextBox 149"/>
          <p:cNvSpPr txBox="1"/>
          <p:nvPr/>
        </p:nvSpPr>
        <p:spPr>
          <a:xfrm>
            <a:off x="5724128" y="3861048"/>
            <a:ext cx="576064" cy="338554"/>
          </a:xfrm>
          <a:prstGeom prst="rect">
            <a:avLst/>
          </a:prstGeom>
          <a:noFill/>
        </p:spPr>
        <p:txBody>
          <a:bodyPr wrap="square" rtlCol="0">
            <a:spAutoFit/>
          </a:bodyPr>
          <a:lstStyle/>
          <a:p>
            <a:pPr algn="ctr"/>
            <a:r>
              <a:rPr lang="en-CA" sz="1600" dirty="0" smtClean="0"/>
              <a:t>−∞</a:t>
            </a:r>
            <a:endParaRPr lang="en-US" sz="1600" dirty="0"/>
          </a:p>
        </p:txBody>
      </p:sp>
      <p:sp>
        <p:nvSpPr>
          <p:cNvPr id="151" name="TextBox 150"/>
          <p:cNvSpPr txBox="1"/>
          <p:nvPr/>
        </p:nvSpPr>
        <p:spPr>
          <a:xfrm>
            <a:off x="4716016" y="3861048"/>
            <a:ext cx="432048" cy="276999"/>
          </a:xfrm>
          <a:prstGeom prst="rect">
            <a:avLst/>
          </a:prstGeom>
          <a:noFill/>
        </p:spPr>
        <p:txBody>
          <a:bodyPr wrap="square" rtlCol="0">
            <a:spAutoFit/>
          </a:bodyPr>
          <a:lstStyle/>
          <a:p>
            <a:pPr algn="ctr"/>
            <a:r>
              <a:rPr lang="en-CA" sz="1200" dirty="0" smtClean="0"/>
              <a:t>0.2</a:t>
            </a:r>
            <a:endParaRPr lang="en-US" sz="1200" dirty="0"/>
          </a:p>
        </p:txBody>
      </p:sp>
      <p:sp>
        <p:nvSpPr>
          <p:cNvPr id="152" name="TextBox 151"/>
          <p:cNvSpPr txBox="1"/>
          <p:nvPr/>
        </p:nvSpPr>
        <p:spPr>
          <a:xfrm>
            <a:off x="6876256" y="4448145"/>
            <a:ext cx="432048" cy="276999"/>
          </a:xfrm>
          <a:prstGeom prst="rect">
            <a:avLst/>
          </a:prstGeom>
          <a:noFill/>
        </p:spPr>
        <p:txBody>
          <a:bodyPr wrap="square" rtlCol="0">
            <a:spAutoFit/>
          </a:bodyPr>
          <a:lstStyle/>
          <a:p>
            <a:pPr algn="ctr"/>
            <a:r>
              <a:rPr lang="en-CA" sz="1200" dirty="0" smtClean="0">
                <a:solidFill>
                  <a:schemeClr val="tx2">
                    <a:lumMod val="75000"/>
                  </a:schemeClr>
                </a:solidFill>
              </a:rPr>
              <a:t>0.5</a:t>
            </a:r>
            <a:endParaRPr lang="en-US" sz="1200" dirty="0">
              <a:solidFill>
                <a:schemeClr val="tx2">
                  <a:lumMod val="75000"/>
                </a:schemeClr>
              </a:solidFill>
            </a:endParaRPr>
          </a:p>
        </p:txBody>
      </p:sp>
      <p:sp>
        <p:nvSpPr>
          <p:cNvPr id="153" name="TextBox 152"/>
          <p:cNvSpPr txBox="1"/>
          <p:nvPr/>
        </p:nvSpPr>
        <p:spPr>
          <a:xfrm>
            <a:off x="3563888" y="4426659"/>
            <a:ext cx="432048" cy="276999"/>
          </a:xfrm>
          <a:prstGeom prst="rect">
            <a:avLst/>
          </a:prstGeom>
          <a:noFill/>
        </p:spPr>
        <p:txBody>
          <a:bodyPr wrap="square" rtlCol="0">
            <a:spAutoFit/>
          </a:bodyPr>
          <a:lstStyle/>
          <a:p>
            <a:pPr algn="ctr"/>
            <a:r>
              <a:rPr lang="en-CA" sz="1200" dirty="0" smtClean="0"/>
              <a:t>0.4</a:t>
            </a:r>
            <a:endParaRPr lang="en-US" sz="1200" dirty="0"/>
          </a:p>
        </p:txBody>
      </p:sp>
      <p:sp>
        <p:nvSpPr>
          <p:cNvPr id="154" name="TextBox 153"/>
          <p:cNvSpPr txBox="1"/>
          <p:nvPr/>
        </p:nvSpPr>
        <p:spPr>
          <a:xfrm>
            <a:off x="5724128" y="4437112"/>
            <a:ext cx="576064" cy="338554"/>
          </a:xfrm>
          <a:prstGeom prst="rect">
            <a:avLst/>
          </a:prstGeom>
          <a:noFill/>
        </p:spPr>
        <p:txBody>
          <a:bodyPr wrap="square" rtlCol="0">
            <a:spAutoFit/>
          </a:bodyPr>
          <a:lstStyle/>
          <a:p>
            <a:pPr algn="ctr"/>
            <a:r>
              <a:rPr lang="en-CA" sz="1600" dirty="0" smtClean="0"/>
              <a:t>−∞</a:t>
            </a:r>
            <a:endParaRPr lang="en-US" sz="1600" dirty="0"/>
          </a:p>
        </p:txBody>
      </p:sp>
      <p:sp>
        <p:nvSpPr>
          <p:cNvPr id="155" name="TextBox 154"/>
          <p:cNvSpPr txBox="1"/>
          <p:nvPr/>
        </p:nvSpPr>
        <p:spPr>
          <a:xfrm>
            <a:off x="4716016" y="4448145"/>
            <a:ext cx="432048" cy="276999"/>
          </a:xfrm>
          <a:prstGeom prst="rect">
            <a:avLst/>
          </a:prstGeom>
          <a:noFill/>
        </p:spPr>
        <p:txBody>
          <a:bodyPr wrap="square" rtlCol="0">
            <a:spAutoFit/>
          </a:bodyPr>
          <a:lstStyle/>
          <a:p>
            <a:pPr algn="ctr"/>
            <a:r>
              <a:rPr lang="en-CA" sz="1200" dirty="0" smtClean="0"/>
              <a:t>0.2</a:t>
            </a:r>
            <a:endParaRPr lang="en-US" sz="1200" dirty="0"/>
          </a:p>
        </p:txBody>
      </p:sp>
      <p:sp>
        <p:nvSpPr>
          <p:cNvPr id="156" name="TextBox 155"/>
          <p:cNvSpPr txBox="1"/>
          <p:nvPr/>
        </p:nvSpPr>
        <p:spPr>
          <a:xfrm>
            <a:off x="1259632" y="5301208"/>
            <a:ext cx="432048" cy="276999"/>
          </a:xfrm>
          <a:prstGeom prst="rect">
            <a:avLst/>
          </a:prstGeom>
          <a:noFill/>
        </p:spPr>
        <p:txBody>
          <a:bodyPr wrap="square" rtlCol="0">
            <a:spAutoFit/>
          </a:bodyPr>
          <a:lstStyle/>
          <a:p>
            <a:pPr algn="ctr"/>
            <a:r>
              <a:rPr lang="en-CA" sz="1200" dirty="0" smtClean="0">
                <a:solidFill>
                  <a:schemeClr val="tx2">
                    <a:lumMod val="75000"/>
                  </a:schemeClr>
                </a:solidFill>
              </a:rPr>
              <a:t>0.7</a:t>
            </a:r>
            <a:endParaRPr lang="en-US" sz="1200" dirty="0">
              <a:solidFill>
                <a:schemeClr val="tx2">
                  <a:lumMod val="75000"/>
                </a:schemeClr>
              </a:solidFill>
            </a:endParaRPr>
          </a:p>
        </p:txBody>
      </p:sp>
      <p:sp>
        <p:nvSpPr>
          <p:cNvPr id="157" name="TextBox 156"/>
          <p:cNvSpPr txBox="1"/>
          <p:nvPr/>
        </p:nvSpPr>
        <p:spPr>
          <a:xfrm>
            <a:off x="2339752" y="5301208"/>
            <a:ext cx="432048" cy="276999"/>
          </a:xfrm>
          <a:prstGeom prst="rect">
            <a:avLst/>
          </a:prstGeom>
          <a:noFill/>
        </p:spPr>
        <p:txBody>
          <a:bodyPr wrap="square" rtlCol="0">
            <a:spAutoFit/>
          </a:bodyPr>
          <a:lstStyle/>
          <a:p>
            <a:pPr algn="ctr"/>
            <a:r>
              <a:rPr lang="en-CA" sz="1200" dirty="0" smtClean="0"/>
              <a:t>0.1</a:t>
            </a:r>
            <a:endParaRPr lang="en-US" sz="1200" dirty="0"/>
          </a:p>
        </p:txBody>
      </p:sp>
      <p:sp>
        <p:nvSpPr>
          <p:cNvPr id="158" name="TextBox 157"/>
          <p:cNvSpPr txBox="1"/>
          <p:nvPr/>
        </p:nvSpPr>
        <p:spPr>
          <a:xfrm>
            <a:off x="6948264" y="5312241"/>
            <a:ext cx="432048" cy="276999"/>
          </a:xfrm>
          <a:prstGeom prst="rect">
            <a:avLst/>
          </a:prstGeom>
          <a:noFill/>
        </p:spPr>
        <p:txBody>
          <a:bodyPr wrap="square" rtlCol="0">
            <a:spAutoFit/>
          </a:bodyPr>
          <a:lstStyle/>
          <a:p>
            <a:pPr algn="ctr"/>
            <a:r>
              <a:rPr lang="en-CA" sz="1200" dirty="0" smtClean="0"/>
              <a:t>0.5</a:t>
            </a:r>
            <a:endParaRPr lang="en-US" sz="1200" dirty="0"/>
          </a:p>
        </p:txBody>
      </p:sp>
      <p:sp>
        <p:nvSpPr>
          <p:cNvPr id="159" name="TextBox 158"/>
          <p:cNvSpPr txBox="1"/>
          <p:nvPr/>
        </p:nvSpPr>
        <p:spPr>
          <a:xfrm>
            <a:off x="3563888" y="5301208"/>
            <a:ext cx="432048" cy="276999"/>
          </a:xfrm>
          <a:prstGeom prst="rect">
            <a:avLst/>
          </a:prstGeom>
          <a:noFill/>
        </p:spPr>
        <p:txBody>
          <a:bodyPr wrap="square" rtlCol="0">
            <a:spAutoFit/>
          </a:bodyPr>
          <a:lstStyle/>
          <a:p>
            <a:pPr algn="ctr"/>
            <a:r>
              <a:rPr lang="en-CA" sz="1200" dirty="0" smtClean="0"/>
              <a:t>0.4</a:t>
            </a:r>
            <a:endParaRPr lang="en-US" sz="1200" dirty="0"/>
          </a:p>
        </p:txBody>
      </p:sp>
      <p:sp>
        <p:nvSpPr>
          <p:cNvPr id="160" name="TextBox 159"/>
          <p:cNvSpPr txBox="1"/>
          <p:nvPr/>
        </p:nvSpPr>
        <p:spPr>
          <a:xfrm>
            <a:off x="5724128" y="5250686"/>
            <a:ext cx="576064" cy="338554"/>
          </a:xfrm>
          <a:prstGeom prst="rect">
            <a:avLst/>
          </a:prstGeom>
          <a:noFill/>
        </p:spPr>
        <p:txBody>
          <a:bodyPr wrap="square" rtlCol="0">
            <a:spAutoFit/>
          </a:bodyPr>
          <a:lstStyle/>
          <a:p>
            <a:pPr algn="ctr"/>
            <a:r>
              <a:rPr lang="en-CA" sz="1600" dirty="0" smtClean="0"/>
              <a:t>−∞</a:t>
            </a:r>
            <a:endParaRPr lang="en-US" sz="1600" dirty="0"/>
          </a:p>
        </p:txBody>
      </p:sp>
      <p:sp>
        <p:nvSpPr>
          <p:cNvPr id="161" name="TextBox 160"/>
          <p:cNvSpPr txBox="1"/>
          <p:nvPr/>
        </p:nvSpPr>
        <p:spPr>
          <a:xfrm>
            <a:off x="4716016" y="5301208"/>
            <a:ext cx="432048" cy="276999"/>
          </a:xfrm>
          <a:prstGeom prst="rect">
            <a:avLst/>
          </a:prstGeom>
          <a:noFill/>
        </p:spPr>
        <p:txBody>
          <a:bodyPr wrap="square" rtlCol="0">
            <a:spAutoFit/>
          </a:bodyPr>
          <a:lstStyle/>
          <a:p>
            <a:pPr algn="ctr"/>
            <a:r>
              <a:rPr lang="en-CA" sz="1200" dirty="0" smtClean="0"/>
              <a:t>0.2</a:t>
            </a:r>
            <a:endParaRPr lang="en-US" sz="1200" dirty="0"/>
          </a:p>
        </p:txBody>
      </p:sp>
      <p:sp>
        <p:nvSpPr>
          <p:cNvPr id="162" name="TextBox 161"/>
          <p:cNvSpPr txBox="1"/>
          <p:nvPr/>
        </p:nvSpPr>
        <p:spPr>
          <a:xfrm>
            <a:off x="1259632" y="5949280"/>
            <a:ext cx="432048" cy="276999"/>
          </a:xfrm>
          <a:prstGeom prst="rect">
            <a:avLst/>
          </a:prstGeom>
          <a:noFill/>
        </p:spPr>
        <p:txBody>
          <a:bodyPr wrap="square" rtlCol="0">
            <a:spAutoFit/>
          </a:bodyPr>
          <a:lstStyle/>
          <a:p>
            <a:pPr algn="ctr"/>
            <a:r>
              <a:rPr lang="en-CA" sz="1200" dirty="0" smtClean="0"/>
              <a:t>0.7</a:t>
            </a:r>
            <a:endParaRPr lang="en-US" sz="1200" dirty="0"/>
          </a:p>
        </p:txBody>
      </p:sp>
      <p:sp>
        <p:nvSpPr>
          <p:cNvPr id="163" name="TextBox 162"/>
          <p:cNvSpPr txBox="1"/>
          <p:nvPr/>
        </p:nvSpPr>
        <p:spPr>
          <a:xfrm>
            <a:off x="2339752" y="5949280"/>
            <a:ext cx="432048" cy="276999"/>
          </a:xfrm>
          <a:prstGeom prst="rect">
            <a:avLst/>
          </a:prstGeom>
          <a:noFill/>
        </p:spPr>
        <p:txBody>
          <a:bodyPr wrap="square" rtlCol="0">
            <a:spAutoFit/>
          </a:bodyPr>
          <a:lstStyle/>
          <a:p>
            <a:pPr algn="ctr"/>
            <a:r>
              <a:rPr lang="en-CA" sz="1200" dirty="0" smtClean="0"/>
              <a:t>0.1</a:t>
            </a:r>
            <a:endParaRPr lang="en-US" sz="1200" dirty="0"/>
          </a:p>
        </p:txBody>
      </p:sp>
      <p:sp>
        <p:nvSpPr>
          <p:cNvPr id="164" name="TextBox 163"/>
          <p:cNvSpPr txBox="1"/>
          <p:nvPr/>
        </p:nvSpPr>
        <p:spPr>
          <a:xfrm>
            <a:off x="6948264" y="5960313"/>
            <a:ext cx="432048" cy="276999"/>
          </a:xfrm>
          <a:prstGeom prst="rect">
            <a:avLst/>
          </a:prstGeom>
          <a:noFill/>
        </p:spPr>
        <p:txBody>
          <a:bodyPr wrap="square" rtlCol="0">
            <a:spAutoFit/>
          </a:bodyPr>
          <a:lstStyle/>
          <a:p>
            <a:pPr algn="ctr"/>
            <a:r>
              <a:rPr lang="en-CA" sz="1200" dirty="0" smtClean="0"/>
              <a:t>0.5</a:t>
            </a:r>
            <a:endParaRPr lang="en-US" sz="1200" dirty="0"/>
          </a:p>
        </p:txBody>
      </p:sp>
      <p:sp>
        <p:nvSpPr>
          <p:cNvPr id="165" name="TextBox 164"/>
          <p:cNvSpPr txBox="1"/>
          <p:nvPr/>
        </p:nvSpPr>
        <p:spPr>
          <a:xfrm>
            <a:off x="3563888" y="5949280"/>
            <a:ext cx="432048" cy="276999"/>
          </a:xfrm>
          <a:prstGeom prst="rect">
            <a:avLst/>
          </a:prstGeom>
          <a:noFill/>
        </p:spPr>
        <p:txBody>
          <a:bodyPr wrap="square" rtlCol="0">
            <a:spAutoFit/>
          </a:bodyPr>
          <a:lstStyle/>
          <a:p>
            <a:pPr algn="ctr"/>
            <a:r>
              <a:rPr lang="en-CA" sz="1200" dirty="0" smtClean="0"/>
              <a:t>0.4</a:t>
            </a:r>
            <a:endParaRPr lang="en-US" sz="1200" dirty="0"/>
          </a:p>
        </p:txBody>
      </p:sp>
      <p:sp>
        <p:nvSpPr>
          <p:cNvPr id="166" name="TextBox 165"/>
          <p:cNvSpPr txBox="1"/>
          <p:nvPr/>
        </p:nvSpPr>
        <p:spPr>
          <a:xfrm>
            <a:off x="5724128" y="5949280"/>
            <a:ext cx="576064" cy="338554"/>
          </a:xfrm>
          <a:prstGeom prst="rect">
            <a:avLst/>
          </a:prstGeom>
          <a:noFill/>
        </p:spPr>
        <p:txBody>
          <a:bodyPr wrap="square" rtlCol="0">
            <a:spAutoFit/>
          </a:bodyPr>
          <a:lstStyle/>
          <a:p>
            <a:pPr algn="ctr"/>
            <a:r>
              <a:rPr lang="en-CA" sz="1600" dirty="0" smtClean="0"/>
              <a:t>−∞</a:t>
            </a:r>
            <a:endParaRPr lang="en-US" sz="1600" dirty="0"/>
          </a:p>
        </p:txBody>
      </p:sp>
      <p:sp>
        <p:nvSpPr>
          <p:cNvPr id="167" name="TextBox 166"/>
          <p:cNvSpPr txBox="1"/>
          <p:nvPr/>
        </p:nvSpPr>
        <p:spPr>
          <a:xfrm>
            <a:off x="4716016" y="5949280"/>
            <a:ext cx="432048" cy="276999"/>
          </a:xfrm>
          <a:prstGeom prst="rect">
            <a:avLst/>
          </a:prstGeom>
          <a:noFill/>
        </p:spPr>
        <p:txBody>
          <a:bodyPr wrap="square" rtlCol="0">
            <a:spAutoFit/>
          </a:bodyPr>
          <a:lstStyle/>
          <a:p>
            <a:pPr algn="ctr"/>
            <a:r>
              <a:rPr lang="en-CA" sz="1200" dirty="0" smtClean="0"/>
              <a:t>0.2</a:t>
            </a:r>
            <a:endParaRPr lang="en-US" sz="1200" dirty="0"/>
          </a:p>
        </p:txBody>
      </p:sp>
      <p:sp>
        <p:nvSpPr>
          <p:cNvPr id="168" name="TextBox 167"/>
          <p:cNvSpPr txBox="1"/>
          <p:nvPr/>
        </p:nvSpPr>
        <p:spPr>
          <a:xfrm>
            <a:off x="8100392" y="5960313"/>
            <a:ext cx="432048" cy="276999"/>
          </a:xfrm>
          <a:prstGeom prst="rect">
            <a:avLst/>
          </a:prstGeom>
          <a:noFill/>
        </p:spPr>
        <p:txBody>
          <a:bodyPr wrap="square" rtlCol="0">
            <a:spAutoFit/>
          </a:bodyPr>
          <a:lstStyle/>
          <a:p>
            <a:pPr algn="ctr"/>
            <a:r>
              <a:rPr lang="en-CA" sz="1200" dirty="0" smtClean="0">
                <a:solidFill>
                  <a:schemeClr val="tx2">
                    <a:lumMod val="75000"/>
                  </a:schemeClr>
                </a:solidFill>
              </a:rPr>
              <a:t>0.8</a:t>
            </a:r>
            <a:endParaRPr lang="en-US" sz="1200" dirty="0">
              <a:solidFill>
                <a:schemeClr val="tx2">
                  <a:lumMod val="75000"/>
                </a:schemeClr>
              </a:solidFill>
            </a:endParaRPr>
          </a:p>
        </p:txBody>
      </p:sp>
      <p:sp>
        <p:nvSpPr>
          <p:cNvPr id="169" name="TextBox 168"/>
          <p:cNvSpPr txBox="1"/>
          <p:nvPr/>
        </p:nvSpPr>
        <p:spPr>
          <a:xfrm>
            <a:off x="1259632" y="6309320"/>
            <a:ext cx="432048" cy="276999"/>
          </a:xfrm>
          <a:prstGeom prst="rect">
            <a:avLst/>
          </a:prstGeom>
          <a:noFill/>
        </p:spPr>
        <p:txBody>
          <a:bodyPr wrap="square" rtlCol="0">
            <a:spAutoFit/>
          </a:bodyPr>
          <a:lstStyle/>
          <a:p>
            <a:pPr algn="ctr"/>
            <a:r>
              <a:rPr lang="en-CA" sz="1200" dirty="0" smtClean="0"/>
              <a:t>(2)</a:t>
            </a:r>
            <a:endParaRPr lang="en-US" sz="1200" dirty="0"/>
          </a:p>
        </p:txBody>
      </p:sp>
      <p:sp>
        <p:nvSpPr>
          <p:cNvPr id="170" name="TextBox 169"/>
          <p:cNvSpPr txBox="1"/>
          <p:nvPr/>
        </p:nvSpPr>
        <p:spPr>
          <a:xfrm>
            <a:off x="2339752" y="6309320"/>
            <a:ext cx="432048" cy="276999"/>
          </a:xfrm>
          <a:prstGeom prst="rect">
            <a:avLst/>
          </a:prstGeom>
          <a:noFill/>
        </p:spPr>
        <p:txBody>
          <a:bodyPr wrap="square" rtlCol="0">
            <a:spAutoFit/>
          </a:bodyPr>
          <a:lstStyle/>
          <a:p>
            <a:pPr algn="ctr"/>
            <a:r>
              <a:rPr lang="en-CA" sz="1200" dirty="0" smtClean="0"/>
              <a:t>(6)</a:t>
            </a:r>
            <a:endParaRPr lang="en-US" sz="1200" dirty="0"/>
          </a:p>
        </p:txBody>
      </p:sp>
      <p:sp>
        <p:nvSpPr>
          <p:cNvPr id="171" name="TextBox 170"/>
          <p:cNvSpPr txBox="1"/>
          <p:nvPr/>
        </p:nvSpPr>
        <p:spPr>
          <a:xfrm>
            <a:off x="3563888" y="6309320"/>
            <a:ext cx="432048" cy="276999"/>
          </a:xfrm>
          <a:prstGeom prst="rect">
            <a:avLst/>
          </a:prstGeom>
          <a:noFill/>
        </p:spPr>
        <p:txBody>
          <a:bodyPr wrap="square" rtlCol="0">
            <a:spAutoFit/>
          </a:bodyPr>
          <a:lstStyle/>
          <a:p>
            <a:pPr algn="ctr"/>
            <a:r>
              <a:rPr lang="en-CA" sz="1200" dirty="0" smtClean="0"/>
              <a:t>(4)</a:t>
            </a:r>
            <a:endParaRPr lang="en-US" sz="1200" dirty="0"/>
          </a:p>
        </p:txBody>
      </p:sp>
      <p:sp>
        <p:nvSpPr>
          <p:cNvPr id="172" name="TextBox 171"/>
          <p:cNvSpPr txBox="1"/>
          <p:nvPr/>
        </p:nvSpPr>
        <p:spPr>
          <a:xfrm>
            <a:off x="4716016" y="6309320"/>
            <a:ext cx="432048" cy="276999"/>
          </a:xfrm>
          <a:prstGeom prst="rect">
            <a:avLst/>
          </a:prstGeom>
          <a:noFill/>
        </p:spPr>
        <p:txBody>
          <a:bodyPr wrap="square" rtlCol="0">
            <a:spAutoFit/>
          </a:bodyPr>
          <a:lstStyle/>
          <a:p>
            <a:pPr algn="ctr"/>
            <a:r>
              <a:rPr lang="en-CA" sz="1200" dirty="0" smtClean="0"/>
              <a:t>(5)</a:t>
            </a:r>
            <a:endParaRPr lang="en-US" sz="1200" dirty="0"/>
          </a:p>
        </p:txBody>
      </p:sp>
      <p:sp>
        <p:nvSpPr>
          <p:cNvPr id="173" name="TextBox 172"/>
          <p:cNvSpPr txBox="1"/>
          <p:nvPr/>
        </p:nvSpPr>
        <p:spPr>
          <a:xfrm>
            <a:off x="6948264" y="6309320"/>
            <a:ext cx="432048" cy="276999"/>
          </a:xfrm>
          <a:prstGeom prst="rect">
            <a:avLst/>
          </a:prstGeom>
          <a:noFill/>
        </p:spPr>
        <p:txBody>
          <a:bodyPr wrap="square" rtlCol="0">
            <a:spAutoFit/>
          </a:bodyPr>
          <a:lstStyle/>
          <a:p>
            <a:pPr algn="ctr"/>
            <a:r>
              <a:rPr lang="en-CA" sz="1200" dirty="0" smtClean="0"/>
              <a:t>(3)</a:t>
            </a:r>
            <a:endParaRPr lang="en-US" sz="1200" dirty="0"/>
          </a:p>
        </p:txBody>
      </p:sp>
      <p:sp>
        <p:nvSpPr>
          <p:cNvPr id="174" name="TextBox 173"/>
          <p:cNvSpPr txBox="1"/>
          <p:nvPr/>
        </p:nvSpPr>
        <p:spPr>
          <a:xfrm>
            <a:off x="8100392" y="6309320"/>
            <a:ext cx="432048" cy="276999"/>
          </a:xfrm>
          <a:prstGeom prst="rect">
            <a:avLst/>
          </a:prstGeom>
          <a:noFill/>
        </p:spPr>
        <p:txBody>
          <a:bodyPr wrap="square" rtlCol="0">
            <a:spAutoFit/>
          </a:bodyPr>
          <a:lstStyle/>
          <a:p>
            <a:pPr algn="ctr"/>
            <a:r>
              <a:rPr lang="en-CA" sz="1200" dirty="0" smtClean="0"/>
              <a:t>(1)</a:t>
            </a:r>
            <a:endParaRPr lang="en-US" sz="1200" dirty="0"/>
          </a:p>
        </p:txBody>
      </p:sp>
      <p:sp>
        <p:nvSpPr>
          <p:cNvPr id="80" name="Right Bracket 79"/>
          <p:cNvSpPr/>
          <p:nvPr/>
        </p:nvSpPr>
        <p:spPr>
          <a:xfrm>
            <a:off x="2771800" y="2492896"/>
            <a:ext cx="144016" cy="432048"/>
          </a:xfrm>
          <a:prstGeom prst="rightBracket">
            <a:avLst/>
          </a:prstGeom>
          <a:ln w="28575">
            <a:solidFill>
              <a:schemeClr val="tx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TextBox 80"/>
          <p:cNvSpPr txBox="1"/>
          <p:nvPr/>
        </p:nvSpPr>
        <p:spPr>
          <a:xfrm>
            <a:off x="2915816" y="2564904"/>
            <a:ext cx="648072" cy="276999"/>
          </a:xfrm>
          <a:prstGeom prst="rect">
            <a:avLst/>
          </a:prstGeom>
          <a:noFill/>
        </p:spPr>
        <p:txBody>
          <a:bodyPr wrap="square" rtlCol="0">
            <a:spAutoFit/>
          </a:bodyPr>
          <a:lstStyle/>
          <a:p>
            <a:r>
              <a:rPr lang="en-CA" sz="1200" dirty="0" smtClean="0">
                <a:solidFill>
                  <a:schemeClr val="tx2">
                    <a:lumMod val="90000"/>
                  </a:schemeClr>
                </a:solidFill>
              </a:rPr>
              <a:t>=1-0.9</a:t>
            </a:r>
            <a:endParaRPr lang="en-US" sz="1200" dirty="0">
              <a:solidFill>
                <a:schemeClr val="tx2">
                  <a:lumMod val="9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67" grpId="0"/>
      <p:bldP spid="134"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3" grpId="0"/>
      <p:bldP spid="164" grpId="0"/>
      <p:bldP spid="165" grpId="0"/>
      <p:bldP spid="166" grpId="0"/>
      <p:bldP spid="167" grpId="0"/>
      <p:bldP spid="168" grpId="0"/>
      <p:bldP spid="169" grpId="0"/>
      <p:bldP spid="170" grpId="0"/>
      <p:bldP spid="171" grpId="0"/>
      <p:bldP spid="172" grpId="0"/>
      <p:bldP spid="173" grpId="0"/>
      <p:bldP spid="174" grpId="0"/>
      <p:bldP spid="80" grpId="0" animBg="1"/>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Computation Algorithms: Hierarchical Learning</a:t>
            </a:r>
            <a:endParaRPr lang="en-CA" dirty="0"/>
          </a:p>
        </p:txBody>
      </p:sp>
      <p:sp>
        <p:nvSpPr>
          <p:cNvPr id="4" name="Content Placeholder 3"/>
          <p:cNvSpPr>
            <a:spLocks noGrp="1"/>
          </p:cNvSpPr>
          <p:nvPr>
            <p:ph sz="half" idx="1"/>
          </p:nvPr>
        </p:nvSpPr>
        <p:spPr>
          <a:xfrm>
            <a:off x="464344" y="1770501"/>
            <a:ext cx="4038600" cy="4525963"/>
          </a:xfrm>
        </p:spPr>
        <p:txBody>
          <a:bodyPr/>
          <a:lstStyle/>
          <a:p>
            <a:r>
              <a:rPr lang="en-CA" dirty="0" smtClean="0"/>
              <a:t>Computation algorithms are affected by taxonomic level available for specimens in the AHC tree.</a:t>
            </a:r>
          </a:p>
          <a:p>
            <a:r>
              <a:rPr lang="en-CA" dirty="0" smtClean="0"/>
              <a:t>Run algorithms hierarchically, from generic to specific level, using multiple AHC trees.</a:t>
            </a:r>
          </a:p>
        </p:txBody>
      </p:sp>
      <p:sp>
        <p:nvSpPr>
          <p:cNvPr id="7" name="Date Placeholder 6"/>
          <p:cNvSpPr>
            <a:spLocks noGrp="1"/>
          </p:cNvSpPr>
          <p:nvPr>
            <p:ph type="dt" sz="half" idx="10"/>
          </p:nvPr>
        </p:nvSpPr>
        <p:spPr/>
        <p:txBody>
          <a:bodyPr/>
          <a:lstStyle/>
          <a:p>
            <a:pPr>
              <a:defRPr/>
            </a:pPr>
            <a:r>
              <a:rPr lang="en-US" smtClean="0"/>
              <a:t>(Nov. 2012)</a:t>
            </a:r>
            <a:endParaRPr lang="en-US" dirty="0"/>
          </a:p>
        </p:txBody>
      </p:sp>
      <p:sp>
        <p:nvSpPr>
          <p:cNvPr id="6" name="Footer Placeholder 5"/>
          <p:cNvSpPr>
            <a:spLocks noGrp="1"/>
          </p:cNvSpPr>
          <p:nvPr>
            <p:ph type="ftr" sz="quarter" idx="11"/>
          </p:nvPr>
        </p:nvSpPr>
        <p:spPr/>
        <p:txBody>
          <a:bodyPr/>
          <a:lstStyle/>
          <a:p>
            <a:pPr>
              <a:defRPr/>
            </a:pPr>
            <a:r>
              <a:rPr lang="en-US" smtClean="0"/>
              <a:t>GSA Annual Meeting</a:t>
            </a:r>
            <a:endParaRPr lang="en-US" dirty="0"/>
          </a:p>
        </p:txBody>
      </p:sp>
      <p:graphicFrame>
        <p:nvGraphicFramePr>
          <p:cNvPr id="15" name="Content Placeholder 4"/>
          <p:cNvGraphicFramePr>
            <a:graphicFrameLocks/>
          </p:cNvGraphicFramePr>
          <p:nvPr/>
        </p:nvGraphicFramePr>
        <p:xfrm>
          <a:off x="4644008" y="3106382"/>
          <a:ext cx="4038861" cy="1854200"/>
        </p:xfrm>
        <a:graphic>
          <a:graphicData uri="http://schemas.openxmlformats.org/drawingml/2006/table">
            <a:tbl>
              <a:tblPr firstRow="1" bandRow="1">
                <a:tableStyleId>{073A0DAA-6AF3-43AB-8588-CEC1D06C72B9}</a:tableStyleId>
              </a:tblPr>
              <a:tblGrid>
                <a:gridCol w="1346287"/>
                <a:gridCol w="1346287"/>
                <a:gridCol w="1346287"/>
              </a:tblGrid>
              <a:tr h="370840">
                <a:tc>
                  <a:txBody>
                    <a:bodyPr/>
                    <a:lstStyle/>
                    <a:p>
                      <a:pPr algn="ctr"/>
                      <a:r>
                        <a:rPr lang="en-CA" dirty="0" smtClean="0"/>
                        <a:t>Order</a:t>
                      </a:r>
                      <a:endParaRPr lang="en-CA" b="0" dirty="0"/>
                    </a:p>
                  </a:txBody>
                  <a:tcPr marL="74967" marR="74967"/>
                </a:tc>
                <a:tc>
                  <a:txBody>
                    <a:bodyPr/>
                    <a:lstStyle/>
                    <a:p>
                      <a:pPr algn="ctr"/>
                      <a:r>
                        <a:rPr lang="en-CA" dirty="0" smtClean="0"/>
                        <a:t>Genus</a:t>
                      </a:r>
                      <a:endParaRPr lang="en-CA" b="0" dirty="0"/>
                    </a:p>
                  </a:txBody>
                  <a:tcPr marL="74967" marR="74967"/>
                </a:tc>
                <a:tc>
                  <a:txBody>
                    <a:bodyPr/>
                    <a:lstStyle/>
                    <a:p>
                      <a:pPr algn="ctr"/>
                      <a:r>
                        <a:rPr lang="en-CA" dirty="0" smtClean="0"/>
                        <a:t>Species</a:t>
                      </a:r>
                      <a:endParaRPr lang="en-CA" b="0" dirty="0"/>
                    </a:p>
                  </a:txBody>
                  <a:tcPr marL="74967" marR="74967"/>
                </a:tc>
              </a:tr>
              <a:tr h="370840">
                <a:tc>
                  <a:txBody>
                    <a:bodyPr/>
                    <a:lstStyle/>
                    <a:p>
                      <a:pPr algn="ctr"/>
                      <a:r>
                        <a:rPr lang="en-CA" dirty="0" smtClean="0">
                          <a:sym typeface="Webdings"/>
                        </a:rPr>
                        <a:t>Unknown</a:t>
                      </a:r>
                      <a:endParaRPr lang="en-CA" b="0" dirty="0"/>
                    </a:p>
                  </a:txBody>
                  <a:tcPr marL="74967" marR="74967"/>
                </a:tc>
                <a:tc>
                  <a:txBody>
                    <a:bodyPr/>
                    <a:lstStyle/>
                    <a:p>
                      <a:pPr algn="ctr"/>
                      <a:r>
                        <a:rPr lang="en-CA" dirty="0" smtClean="0">
                          <a:sym typeface="Webdings"/>
                        </a:rPr>
                        <a:t>Unknown</a:t>
                      </a:r>
                      <a:endParaRPr lang="en-CA" b="0" dirty="0"/>
                    </a:p>
                  </a:txBody>
                  <a:tcPr marL="74967" marR="74967"/>
                </a:tc>
                <a:tc>
                  <a:txBody>
                    <a:bodyPr/>
                    <a:lstStyle/>
                    <a:p>
                      <a:pPr algn="ctr"/>
                      <a:r>
                        <a:rPr lang="en-CA" dirty="0" smtClean="0">
                          <a:sym typeface="Webdings"/>
                        </a:rPr>
                        <a:t>Unknown</a:t>
                      </a:r>
                      <a:endParaRPr lang="en-CA" b="0" dirty="0"/>
                    </a:p>
                  </a:txBody>
                  <a:tcPr marL="74967" marR="74967"/>
                </a:tc>
              </a:tr>
              <a:tr h="370840">
                <a:tc>
                  <a:txBody>
                    <a:bodyPr/>
                    <a:lstStyle/>
                    <a:p>
                      <a:pPr algn="ctr"/>
                      <a:r>
                        <a:rPr lang="en-CA" dirty="0" smtClean="0">
                          <a:sym typeface="Webdings"/>
                        </a:rPr>
                        <a:t>Known</a:t>
                      </a:r>
                      <a:endParaRPr lang="en-CA" b="0" dirty="0"/>
                    </a:p>
                  </a:txBody>
                  <a:tcPr marL="74967" marR="74967"/>
                </a:tc>
                <a:tc>
                  <a:txBody>
                    <a:bodyPr/>
                    <a:lstStyle/>
                    <a:p>
                      <a:pPr algn="ctr"/>
                      <a:r>
                        <a:rPr lang="en-CA" dirty="0" smtClean="0">
                          <a:sym typeface="Webdings"/>
                        </a:rPr>
                        <a:t>Unknown</a:t>
                      </a:r>
                      <a:endParaRPr lang="en-CA" b="0" dirty="0"/>
                    </a:p>
                  </a:txBody>
                  <a:tcPr marL="74967" marR="74967"/>
                </a:tc>
                <a:tc>
                  <a:txBody>
                    <a:bodyPr/>
                    <a:lstStyle/>
                    <a:p>
                      <a:pPr algn="ctr"/>
                      <a:r>
                        <a:rPr lang="en-CA" dirty="0" smtClean="0">
                          <a:sym typeface="Webdings"/>
                        </a:rPr>
                        <a:t>Unknown</a:t>
                      </a:r>
                      <a:endParaRPr lang="en-CA" b="0" dirty="0"/>
                    </a:p>
                  </a:txBody>
                  <a:tcPr marL="74967" marR="74967"/>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sym typeface="Webdings"/>
                        </a:rPr>
                        <a:t>Known</a:t>
                      </a:r>
                      <a:endParaRPr lang="en-CA" b="0" dirty="0" smtClean="0"/>
                    </a:p>
                  </a:txBody>
                  <a:tcPr marL="74967" marR="7496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sym typeface="Webdings"/>
                        </a:rPr>
                        <a:t>Known</a:t>
                      </a:r>
                      <a:endParaRPr lang="en-CA" b="0" dirty="0" smtClean="0"/>
                    </a:p>
                  </a:txBody>
                  <a:tcPr marL="74967" marR="74967"/>
                </a:tc>
                <a:tc>
                  <a:txBody>
                    <a:bodyPr/>
                    <a:lstStyle/>
                    <a:p>
                      <a:pPr algn="ctr"/>
                      <a:r>
                        <a:rPr lang="en-CA" dirty="0" smtClean="0">
                          <a:sym typeface="Webdings"/>
                        </a:rPr>
                        <a:t>Unknown</a:t>
                      </a:r>
                      <a:endParaRPr lang="en-CA" b="0" dirty="0"/>
                    </a:p>
                  </a:txBody>
                  <a:tcPr marL="74967" marR="74967"/>
                </a:tc>
              </a:tr>
              <a:tr h="370840">
                <a:tc>
                  <a:txBody>
                    <a:bodyPr/>
                    <a:lstStyle/>
                    <a:p>
                      <a:pPr algn="ctr"/>
                      <a:r>
                        <a:rPr lang="en-CA" dirty="0" smtClean="0">
                          <a:sym typeface="Webdings"/>
                        </a:rPr>
                        <a:t>Known</a:t>
                      </a:r>
                      <a:endParaRPr lang="en-CA" b="0" dirty="0"/>
                    </a:p>
                  </a:txBody>
                  <a:tcPr marL="74967" marR="74967"/>
                </a:tc>
                <a:tc>
                  <a:txBody>
                    <a:bodyPr/>
                    <a:lstStyle/>
                    <a:p>
                      <a:pPr algn="ctr"/>
                      <a:r>
                        <a:rPr lang="en-CA" dirty="0" smtClean="0">
                          <a:sym typeface="Webdings"/>
                        </a:rPr>
                        <a:t>Known</a:t>
                      </a:r>
                      <a:endParaRPr lang="en-CA" b="0" dirty="0"/>
                    </a:p>
                  </a:txBody>
                  <a:tcPr marL="74967" marR="74967"/>
                </a:tc>
                <a:tc>
                  <a:txBody>
                    <a:bodyPr/>
                    <a:lstStyle/>
                    <a:p>
                      <a:pPr algn="ctr"/>
                      <a:r>
                        <a:rPr lang="en-CA" dirty="0" smtClean="0">
                          <a:sym typeface="Webdings"/>
                        </a:rPr>
                        <a:t>Known</a:t>
                      </a:r>
                      <a:endParaRPr lang="en-CA" b="0" dirty="0"/>
                    </a:p>
                  </a:txBody>
                  <a:tcPr marL="74967" marR="74967"/>
                </a:tc>
              </a:tr>
            </a:tbl>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Computation Algorithms: Correct Identifications</a:t>
            </a:r>
            <a:endParaRPr lang="en-US" dirty="0"/>
          </a:p>
        </p:txBody>
      </p:sp>
      <p:sp>
        <p:nvSpPr>
          <p:cNvPr id="3" name="Content Placeholder 2"/>
          <p:cNvSpPr>
            <a:spLocks noGrp="1"/>
          </p:cNvSpPr>
          <p:nvPr>
            <p:ph idx="1"/>
          </p:nvPr>
        </p:nvSpPr>
        <p:spPr>
          <a:xfrm>
            <a:off x="914400" y="1784350"/>
            <a:ext cx="7772400" cy="4572000"/>
          </a:xfrm>
        </p:spPr>
        <p:txBody>
          <a:bodyPr/>
          <a:lstStyle/>
          <a:p>
            <a:r>
              <a:rPr lang="en-CA" sz="2800" dirty="0" smtClean="0"/>
              <a:t>Correct rates measure propagation of direct genus/species identifications in the dataset.</a:t>
            </a:r>
          </a:p>
          <a:p>
            <a:r>
              <a:rPr lang="en-CA" sz="2800" dirty="0" smtClean="0"/>
              <a:t>DHI propagates more efficiently than KNN.</a:t>
            </a:r>
          </a:p>
        </p:txBody>
      </p:sp>
      <p:sp>
        <p:nvSpPr>
          <p:cNvPr id="8" name="Date Placeholder 7"/>
          <p:cNvSpPr>
            <a:spLocks noGrp="1"/>
          </p:cNvSpPr>
          <p:nvPr>
            <p:ph type="dt" sz="half" idx="10"/>
          </p:nvPr>
        </p:nvSpPr>
        <p:spPr/>
        <p:txBody>
          <a:bodyPr/>
          <a:lstStyle/>
          <a:p>
            <a:pPr>
              <a:defRPr/>
            </a:pPr>
            <a:r>
              <a:rPr lang="en-US" smtClean="0"/>
              <a:t>(Nov. 2012)</a:t>
            </a:r>
            <a:endParaRPr lang="en-US" dirty="0"/>
          </a:p>
        </p:txBody>
      </p:sp>
      <p:sp>
        <p:nvSpPr>
          <p:cNvPr id="7" name="Footer Placeholder 6"/>
          <p:cNvSpPr>
            <a:spLocks noGrp="1"/>
          </p:cNvSpPr>
          <p:nvPr>
            <p:ph type="ftr" sz="quarter" idx="11"/>
          </p:nvPr>
        </p:nvSpPr>
        <p:spPr/>
        <p:txBody>
          <a:bodyPr/>
          <a:lstStyle/>
          <a:p>
            <a:pPr>
              <a:defRPr/>
            </a:pPr>
            <a:r>
              <a:rPr lang="en-US" smtClean="0"/>
              <a:t>GSA Annual Meeting</a:t>
            </a:r>
            <a:endParaRPr lang="en-US" dirty="0"/>
          </a:p>
        </p:txBody>
      </p:sp>
      <p:grpSp>
        <p:nvGrpSpPr>
          <p:cNvPr id="11" name="Group 10"/>
          <p:cNvGrpSpPr/>
          <p:nvPr/>
        </p:nvGrpSpPr>
        <p:grpSpPr>
          <a:xfrm>
            <a:off x="1123405" y="3470275"/>
            <a:ext cx="7354391" cy="2886075"/>
            <a:chOff x="1034033" y="3711277"/>
            <a:chExt cx="7354391" cy="2886075"/>
          </a:xfrm>
        </p:grpSpPr>
        <p:pic>
          <p:nvPicPr>
            <p:cNvPr id="11374" name="Picture 110" descr="C:\Users\Cyndi\Documents\MATLAB\Quest Wrapper\GenerateDocFigs\Figs\CGR_t00.jpg"/>
            <p:cNvPicPr>
              <a:picLocks noChangeAspect="1" noChangeArrowheads="1"/>
            </p:cNvPicPr>
            <p:nvPr/>
          </p:nvPicPr>
          <p:blipFill>
            <a:blip r:embed="rId3" cstate="print"/>
            <a:srcRect/>
            <a:stretch>
              <a:fillRect/>
            </a:stretch>
          </p:blipFill>
          <p:spPr bwMode="auto">
            <a:xfrm>
              <a:off x="1034033" y="3711277"/>
              <a:ext cx="3609975" cy="2886075"/>
            </a:xfrm>
            <a:prstGeom prst="rect">
              <a:avLst/>
            </a:prstGeom>
            <a:noFill/>
          </p:spPr>
        </p:pic>
        <p:pic>
          <p:nvPicPr>
            <p:cNvPr id="11375" name="Picture 111" descr="C:\Users\Cyndi\Documents\MATLAB\Quest Wrapper\GenerateDocFigs\Figs\CSR_t00.jpg"/>
            <p:cNvPicPr>
              <a:picLocks noChangeAspect="1" noChangeArrowheads="1"/>
            </p:cNvPicPr>
            <p:nvPr/>
          </p:nvPicPr>
          <p:blipFill>
            <a:blip r:embed="rId4" cstate="print"/>
            <a:srcRect/>
            <a:stretch>
              <a:fillRect/>
            </a:stretch>
          </p:blipFill>
          <p:spPr bwMode="auto">
            <a:xfrm>
              <a:off x="4778449" y="3711277"/>
              <a:ext cx="3609975" cy="2886075"/>
            </a:xfrm>
            <a:prstGeom prst="rect">
              <a:avLst/>
            </a:prstGeom>
            <a:noFill/>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Computation Algorithms:</a:t>
            </a:r>
            <a:br>
              <a:rPr lang="en-CA" dirty="0" smtClean="0"/>
            </a:br>
            <a:r>
              <a:rPr lang="en-CA" dirty="0" smtClean="0"/>
              <a:t>Self Validation</a:t>
            </a:r>
            <a:endParaRPr lang="en-US" dirty="0"/>
          </a:p>
        </p:txBody>
      </p:sp>
      <p:sp>
        <p:nvSpPr>
          <p:cNvPr id="3" name="Content Placeholder 2"/>
          <p:cNvSpPr>
            <a:spLocks noGrp="1"/>
          </p:cNvSpPr>
          <p:nvPr>
            <p:ph idx="1"/>
          </p:nvPr>
        </p:nvSpPr>
        <p:spPr>
          <a:xfrm>
            <a:off x="914400" y="1784350"/>
            <a:ext cx="7772400" cy="4572000"/>
          </a:xfrm>
        </p:spPr>
        <p:txBody>
          <a:bodyPr/>
          <a:lstStyle/>
          <a:p>
            <a:r>
              <a:rPr lang="en-CA" sz="2800" dirty="0" smtClean="0"/>
              <a:t>Average confidences correlate with correct rates but they require no “ground truth” information.</a:t>
            </a:r>
          </a:p>
          <a:p>
            <a:r>
              <a:rPr lang="en-CA" sz="2800" dirty="0" smtClean="0"/>
              <a:t>This provides a partial form of self validation.</a:t>
            </a:r>
          </a:p>
        </p:txBody>
      </p:sp>
      <p:sp>
        <p:nvSpPr>
          <p:cNvPr id="8" name="Date Placeholder 7"/>
          <p:cNvSpPr>
            <a:spLocks noGrp="1"/>
          </p:cNvSpPr>
          <p:nvPr>
            <p:ph type="dt" sz="half" idx="10"/>
          </p:nvPr>
        </p:nvSpPr>
        <p:spPr/>
        <p:txBody>
          <a:bodyPr/>
          <a:lstStyle/>
          <a:p>
            <a:pPr>
              <a:defRPr/>
            </a:pPr>
            <a:r>
              <a:rPr lang="en-US" smtClean="0"/>
              <a:t>(Nov. 2012)</a:t>
            </a:r>
            <a:endParaRPr lang="en-US" dirty="0"/>
          </a:p>
        </p:txBody>
      </p:sp>
      <p:sp>
        <p:nvSpPr>
          <p:cNvPr id="7" name="Footer Placeholder 6"/>
          <p:cNvSpPr>
            <a:spLocks noGrp="1"/>
          </p:cNvSpPr>
          <p:nvPr>
            <p:ph type="ftr" sz="quarter" idx="11"/>
          </p:nvPr>
        </p:nvSpPr>
        <p:spPr/>
        <p:txBody>
          <a:bodyPr/>
          <a:lstStyle/>
          <a:p>
            <a:pPr>
              <a:defRPr/>
            </a:pPr>
            <a:r>
              <a:rPr lang="en-US" smtClean="0"/>
              <a:t>GSA Annual Meeting</a:t>
            </a:r>
            <a:endParaRPr lang="en-US" dirty="0"/>
          </a:p>
        </p:txBody>
      </p:sp>
      <p:grpSp>
        <p:nvGrpSpPr>
          <p:cNvPr id="12" name="Group 11"/>
          <p:cNvGrpSpPr/>
          <p:nvPr/>
        </p:nvGrpSpPr>
        <p:grpSpPr>
          <a:xfrm>
            <a:off x="1123405" y="3470275"/>
            <a:ext cx="7354391" cy="2886075"/>
            <a:chOff x="1034033" y="3495253"/>
            <a:chExt cx="7354391" cy="2886075"/>
          </a:xfrm>
        </p:grpSpPr>
        <p:pic>
          <p:nvPicPr>
            <p:cNvPr id="146546" name="Picture 114" descr="C:\Users\Cyndi\Documents\MATLAB\Quest Wrapper\GenerateDocFigs\Figs\confGene.jpg"/>
            <p:cNvPicPr>
              <a:picLocks noChangeAspect="1" noChangeArrowheads="1"/>
            </p:cNvPicPr>
            <p:nvPr/>
          </p:nvPicPr>
          <p:blipFill>
            <a:blip r:embed="rId3" cstate="print"/>
            <a:srcRect/>
            <a:stretch>
              <a:fillRect/>
            </a:stretch>
          </p:blipFill>
          <p:spPr bwMode="auto">
            <a:xfrm>
              <a:off x="1034033" y="3495253"/>
              <a:ext cx="3609975" cy="2886075"/>
            </a:xfrm>
            <a:prstGeom prst="rect">
              <a:avLst/>
            </a:prstGeom>
            <a:noFill/>
          </p:spPr>
        </p:pic>
        <p:pic>
          <p:nvPicPr>
            <p:cNvPr id="146547" name="Picture 115" descr="C:\Users\Cyndi\Documents\MATLAB\Quest Wrapper\GenerateDocFigs\Figs\confSpec.jpg"/>
            <p:cNvPicPr>
              <a:picLocks noChangeAspect="1" noChangeArrowheads="1"/>
            </p:cNvPicPr>
            <p:nvPr/>
          </p:nvPicPr>
          <p:blipFill>
            <a:blip r:embed="rId4" cstate="print"/>
            <a:srcRect/>
            <a:stretch>
              <a:fillRect/>
            </a:stretch>
          </p:blipFill>
          <p:spPr bwMode="auto">
            <a:xfrm>
              <a:off x="4778449" y="3495253"/>
              <a:ext cx="3609975" cy="2886075"/>
            </a:xfrm>
            <a:prstGeom prst="rect">
              <a:avLst/>
            </a:prstGeom>
            <a:noFill/>
          </p:spPr>
        </p:pic>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924944"/>
            <a:ext cx="7772400" cy="914400"/>
          </a:xfrm>
        </p:spPr>
        <p:txBody>
          <a:bodyPr/>
          <a:lstStyle/>
          <a:p>
            <a:r>
              <a:rPr lang="en-CA" dirty="0" smtClean="0"/>
              <a:t>Conclusion</a:t>
            </a:r>
            <a:endParaRPr lang="en-US" dirty="0"/>
          </a:p>
        </p:txBody>
      </p:sp>
      <p:sp>
        <p:nvSpPr>
          <p:cNvPr id="3" name="Footer Placeholder 2"/>
          <p:cNvSpPr>
            <a:spLocks noGrp="1"/>
          </p:cNvSpPr>
          <p:nvPr>
            <p:ph type="ftr" sz="quarter" idx="11"/>
          </p:nvPr>
        </p:nvSpPr>
        <p:spPr/>
        <p:txBody>
          <a:bodyPr/>
          <a:lstStyle/>
          <a:p>
            <a:pPr>
              <a:defRPr/>
            </a:pPr>
            <a:r>
              <a:rPr lang="en-US" smtClean="0"/>
              <a:t>GSA Annual Meeting</a:t>
            </a:r>
            <a:endParaRPr lang="en-US"/>
          </a:p>
        </p:txBody>
      </p:sp>
      <p:sp>
        <p:nvSpPr>
          <p:cNvPr id="4" name="Date Placeholder 3"/>
          <p:cNvSpPr>
            <a:spLocks noGrp="1"/>
          </p:cNvSpPr>
          <p:nvPr>
            <p:ph type="dt" sz="half" idx="10"/>
          </p:nvPr>
        </p:nvSpPr>
        <p:spPr/>
        <p:txBody>
          <a:bodyPr/>
          <a:lstStyle/>
          <a:p>
            <a:pPr>
              <a:defRPr/>
            </a:pPr>
            <a:r>
              <a:rPr lang="en-US" smtClean="0"/>
              <a:t>(Nov. 2012)</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 Summary</a:t>
            </a:r>
            <a:endParaRPr lang="en-CA" dirty="0"/>
          </a:p>
        </p:txBody>
      </p:sp>
      <p:sp>
        <p:nvSpPr>
          <p:cNvPr id="3" name="Content Placeholder 2"/>
          <p:cNvSpPr>
            <a:spLocks noGrp="1"/>
          </p:cNvSpPr>
          <p:nvPr>
            <p:ph idx="1"/>
          </p:nvPr>
        </p:nvSpPr>
        <p:spPr>
          <a:xfrm>
            <a:off x="914400" y="1484784"/>
            <a:ext cx="7772400" cy="4572000"/>
          </a:xfrm>
        </p:spPr>
        <p:txBody>
          <a:bodyPr/>
          <a:lstStyle/>
          <a:p>
            <a:r>
              <a:rPr lang="en-CA" sz="2800" dirty="0" smtClean="0"/>
              <a:t>Human-based computation is proposed to accelerate microfossil identification.</a:t>
            </a:r>
          </a:p>
          <a:p>
            <a:r>
              <a:rPr lang="en-CA" sz="2800" dirty="0" smtClean="0"/>
              <a:t>Iterative and incremental development is an ideal engineering model for the purpose.</a:t>
            </a:r>
          </a:p>
          <a:p>
            <a:r>
              <a:rPr lang="en-CA" sz="2800" dirty="0" smtClean="0"/>
              <a:t>The Microfossil Quest, which focuses on forams at present, provides an ongoing case study:</a:t>
            </a:r>
          </a:p>
          <a:p>
            <a:pPr lvl="1"/>
            <a:r>
              <a:rPr lang="en-CA" dirty="0" smtClean="0"/>
              <a:t>Human interaction uses a multi-faceted website, including virtual reflected-light microscopy;</a:t>
            </a:r>
          </a:p>
          <a:p>
            <a:pPr lvl="1"/>
            <a:r>
              <a:rPr lang="en-CA" dirty="0" smtClean="0"/>
              <a:t>Computation algorithms integrate unsupervised, supervised, dynamic, and hierarchical learning.</a:t>
            </a:r>
            <a:endParaRPr lang="en-CA" dirty="0"/>
          </a:p>
        </p:txBody>
      </p:sp>
      <p:sp>
        <p:nvSpPr>
          <p:cNvPr id="4" name="Date Placeholder 3"/>
          <p:cNvSpPr>
            <a:spLocks noGrp="1"/>
          </p:cNvSpPr>
          <p:nvPr>
            <p:ph type="dt" sz="half" idx="10"/>
          </p:nvPr>
        </p:nvSpPr>
        <p:spPr/>
        <p:txBody>
          <a:bodyPr/>
          <a:lstStyle/>
          <a:p>
            <a:pPr>
              <a:defRPr/>
            </a:pPr>
            <a:r>
              <a:rPr lang="en-US" smtClean="0"/>
              <a:t>(Nov. 2012)</a:t>
            </a:r>
            <a:endParaRPr lang="en-US" dirty="0"/>
          </a:p>
        </p:txBody>
      </p:sp>
      <p:sp>
        <p:nvSpPr>
          <p:cNvPr id="5" name="Footer Placeholder 4"/>
          <p:cNvSpPr>
            <a:spLocks noGrp="1"/>
          </p:cNvSpPr>
          <p:nvPr>
            <p:ph type="ftr" sz="quarter" idx="11"/>
          </p:nvPr>
        </p:nvSpPr>
        <p:spPr/>
        <p:txBody>
          <a:bodyPr/>
          <a:lstStyle/>
          <a:p>
            <a:pPr>
              <a:defRPr/>
            </a:pPr>
            <a:r>
              <a:rPr lang="en-US" smtClean="0"/>
              <a:t>GSA Annual Meeting</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 Contributions</a:t>
            </a:r>
            <a:endParaRPr lang="en-CA" dirty="0"/>
          </a:p>
        </p:txBody>
      </p:sp>
      <p:sp>
        <p:nvSpPr>
          <p:cNvPr id="3" name="Content Placeholder 2"/>
          <p:cNvSpPr>
            <a:spLocks noGrp="1"/>
          </p:cNvSpPr>
          <p:nvPr>
            <p:ph idx="1"/>
          </p:nvPr>
        </p:nvSpPr>
        <p:spPr>
          <a:xfrm>
            <a:off x="914400" y="1484784"/>
            <a:ext cx="7772400" cy="4572000"/>
          </a:xfrm>
        </p:spPr>
        <p:txBody>
          <a:bodyPr/>
          <a:lstStyle/>
          <a:p>
            <a:r>
              <a:rPr lang="en-CA" sz="2800" dirty="0" smtClean="0"/>
              <a:t>Notable multi-disciplinary publications:</a:t>
            </a:r>
          </a:p>
          <a:p>
            <a:pPr lvl="1"/>
            <a:r>
              <a:rPr lang="en-CA" dirty="0" smtClean="0"/>
              <a:t>5 papers in paleontology, microscopy, and AI journals for a 6-year program (2006–2012);</a:t>
            </a:r>
          </a:p>
          <a:p>
            <a:pPr lvl="1"/>
            <a:r>
              <a:rPr lang="en-CA" dirty="0" smtClean="0"/>
              <a:t>Includes paper in </a:t>
            </a:r>
            <a:r>
              <a:rPr lang="en-CA" i="1" dirty="0" smtClean="0"/>
              <a:t>TPAMI</a:t>
            </a:r>
            <a:r>
              <a:rPr lang="en-CA" dirty="0" smtClean="0"/>
              <a:t>, the #1 AI journal.</a:t>
            </a:r>
          </a:p>
          <a:p>
            <a:r>
              <a:rPr lang="en-CA" sz="2800" dirty="0" smtClean="0"/>
              <a:t>Training of highly qualified personnel:</a:t>
            </a:r>
          </a:p>
          <a:p>
            <a:pPr lvl="1"/>
            <a:r>
              <a:rPr lang="en-CA" dirty="0" smtClean="0"/>
              <a:t>C.M. Wong hired as software engineer by Intuit;</a:t>
            </a:r>
          </a:p>
          <a:p>
            <a:pPr lvl="1"/>
            <a:r>
              <a:rPr lang="en-CA" dirty="0" smtClean="0"/>
              <a:t>A.P. Harrison returned for PhD with Alexander Graham Bell Canada Graduate Scholarship;</a:t>
            </a:r>
          </a:p>
          <a:p>
            <a:pPr lvl="1"/>
            <a:r>
              <a:rPr lang="en-CA" dirty="0" smtClean="0"/>
              <a:t>K. </a:t>
            </a:r>
            <a:r>
              <a:rPr lang="en-CA" dirty="0" err="1" smtClean="0"/>
              <a:t>Ranaweera</a:t>
            </a:r>
            <a:r>
              <a:rPr lang="en-CA" dirty="0" smtClean="0"/>
              <a:t> now leads research support and development team in humanities computing.</a:t>
            </a:r>
          </a:p>
        </p:txBody>
      </p:sp>
      <p:sp>
        <p:nvSpPr>
          <p:cNvPr id="4" name="Date Placeholder 3"/>
          <p:cNvSpPr>
            <a:spLocks noGrp="1"/>
          </p:cNvSpPr>
          <p:nvPr>
            <p:ph type="dt" sz="half" idx="10"/>
          </p:nvPr>
        </p:nvSpPr>
        <p:spPr/>
        <p:txBody>
          <a:bodyPr/>
          <a:lstStyle/>
          <a:p>
            <a:pPr>
              <a:defRPr/>
            </a:pPr>
            <a:r>
              <a:rPr lang="en-US" smtClean="0"/>
              <a:t>(Nov. 2012)</a:t>
            </a:r>
            <a:endParaRPr lang="en-US" dirty="0"/>
          </a:p>
        </p:txBody>
      </p:sp>
      <p:sp>
        <p:nvSpPr>
          <p:cNvPr id="5" name="Footer Placeholder 4"/>
          <p:cNvSpPr>
            <a:spLocks noGrp="1"/>
          </p:cNvSpPr>
          <p:nvPr>
            <p:ph type="ftr" sz="quarter" idx="11"/>
          </p:nvPr>
        </p:nvSpPr>
        <p:spPr/>
        <p:txBody>
          <a:bodyPr/>
          <a:lstStyle/>
          <a:p>
            <a:pPr>
              <a:defRPr/>
            </a:pPr>
            <a:r>
              <a:rPr lang="en-US" smtClean="0"/>
              <a:t>GSA Annual Meeting</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Acknowledgements</a:t>
            </a:r>
            <a:endParaRPr lang="en-US" dirty="0"/>
          </a:p>
        </p:txBody>
      </p:sp>
      <p:sp>
        <p:nvSpPr>
          <p:cNvPr id="8" name="Content Placeholder 7"/>
          <p:cNvSpPr>
            <a:spLocks noGrp="1"/>
          </p:cNvSpPr>
          <p:nvPr>
            <p:ph sz="half" idx="1"/>
          </p:nvPr>
        </p:nvSpPr>
        <p:spPr>
          <a:xfrm>
            <a:off x="464344" y="1484784"/>
            <a:ext cx="4038600" cy="4525963"/>
          </a:xfrm>
        </p:spPr>
        <p:txBody>
          <a:bodyPr/>
          <a:lstStyle/>
          <a:p>
            <a:r>
              <a:rPr lang="en-CA" dirty="0" smtClean="0"/>
              <a:t>Many thanks to Alberta Innovates (formerly Alberta Ingenuity) and NSERC for financial sponsorship.</a:t>
            </a:r>
          </a:p>
          <a:p>
            <a:r>
              <a:rPr lang="en-CA" dirty="0" smtClean="0"/>
              <a:t>Many thanks also to S. </a:t>
            </a:r>
            <a:r>
              <a:rPr lang="en-CA" dirty="0" err="1" smtClean="0"/>
              <a:t>Bains</a:t>
            </a:r>
            <a:r>
              <a:rPr lang="en-CA" dirty="0" smtClean="0"/>
              <a:t>, Ø. Hammer, N. MacLeod, G. Miller, and R. Norris for their contributions.</a:t>
            </a:r>
            <a:endParaRPr lang="en-CA" dirty="0"/>
          </a:p>
        </p:txBody>
      </p:sp>
      <p:sp>
        <p:nvSpPr>
          <p:cNvPr id="4" name="Date Placeholder 3"/>
          <p:cNvSpPr>
            <a:spLocks noGrp="1"/>
          </p:cNvSpPr>
          <p:nvPr>
            <p:ph type="dt" sz="half" idx="10"/>
          </p:nvPr>
        </p:nvSpPr>
        <p:spPr/>
        <p:txBody>
          <a:bodyPr/>
          <a:lstStyle/>
          <a:p>
            <a:pPr>
              <a:defRPr/>
            </a:pPr>
            <a:r>
              <a:rPr lang="en-US" smtClean="0"/>
              <a:t>(Nov. 2012)</a:t>
            </a:r>
            <a:endParaRPr lang="en-US" dirty="0"/>
          </a:p>
        </p:txBody>
      </p:sp>
      <p:sp>
        <p:nvSpPr>
          <p:cNvPr id="5" name="Footer Placeholder 4"/>
          <p:cNvSpPr>
            <a:spLocks noGrp="1"/>
          </p:cNvSpPr>
          <p:nvPr>
            <p:ph type="ftr" sz="quarter" idx="11"/>
          </p:nvPr>
        </p:nvSpPr>
        <p:spPr/>
        <p:txBody>
          <a:bodyPr/>
          <a:lstStyle/>
          <a:p>
            <a:pPr>
              <a:defRPr/>
            </a:pPr>
            <a:r>
              <a:rPr lang="en-US" smtClean="0"/>
              <a:t>GSA Annual Meeting</a:t>
            </a:r>
            <a:endParaRPr lang="en-US"/>
          </a:p>
        </p:txBody>
      </p:sp>
      <p:grpSp>
        <p:nvGrpSpPr>
          <p:cNvPr id="17" name="Group 16"/>
          <p:cNvGrpSpPr/>
          <p:nvPr/>
        </p:nvGrpSpPr>
        <p:grpSpPr>
          <a:xfrm>
            <a:off x="4766433" y="2157311"/>
            <a:ext cx="3816423" cy="3180909"/>
            <a:chOff x="575433" y="2766630"/>
            <a:chExt cx="3816423" cy="3180909"/>
          </a:xfrm>
        </p:grpSpPr>
        <p:pic>
          <p:nvPicPr>
            <p:cNvPr id="15" name="Picture 14" descr="IMG_5067.JPG"/>
            <p:cNvPicPr>
              <a:picLocks noChangeAspect="1"/>
            </p:cNvPicPr>
            <p:nvPr/>
          </p:nvPicPr>
          <p:blipFill>
            <a:blip r:embed="rId3" cstate="print"/>
            <a:srcRect l="14764" t="14567" r="17224"/>
            <a:stretch>
              <a:fillRect/>
            </a:stretch>
          </p:blipFill>
          <p:spPr>
            <a:xfrm>
              <a:off x="692572" y="2766630"/>
              <a:ext cx="3582144" cy="2533704"/>
            </a:xfrm>
            <a:prstGeom prst="rect">
              <a:avLst/>
            </a:prstGeom>
          </p:spPr>
        </p:pic>
        <p:sp>
          <p:nvSpPr>
            <p:cNvPr id="16" name="TextBox 15"/>
            <p:cNvSpPr txBox="1"/>
            <p:nvPr/>
          </p:nvSpPr>
          <p:spPr>
            <a:xfrm>
              <a:off x="575433" y="5301208"/>
              <a:ext cx="3816423" cy="646331"/>
            </a:xfrm>
            <a:prstGeom prst="rect">
              <a:avLst/>
            </a:prstGeom>
            <a:noFill/>
          </p:spPr>
          <p:txBody>
            <a:bodyPr wrap="square" rtlCol="0">
              <a:spAutoFit/>
            </a:bodyPr>
            <a:lstStyle/>
            <a:p>
              <a:pPr algn="ctr"/>
              <a:r>
                <a:rPr lang="en-CA" dirty="0" smtClean="0">
                  <a:latin typeface="+mn-lt"/>
                </a:rPr>
                <a:t>Left to right: A.P. Harrison, D. Joseph, C.M. Wong, and K. </a:t>
              </a:r>
              <a:r>
                <a:rPr lang="en-CA" dirty="0" err="1" smtClean="0">
                  <a:latin typeface="+mn-lt"/>
                </a:rPr>
                <a:t>Ranaweera</a:t>
              </a:r>
              <a:endParaRPr lang="en-CA" dirty="0">
                <a:latin typeface="+mn-lt"/>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CA" dirty="0" smtClean="0">
                <a:solidFill>
                  <a:schemeClr val="tx2">
                    <a:satMod val="200000"/>
                  </a:schemeClr>
                </a:solidFill>
              </a:rPr>
              <a:t>Introduction: Motivation</a:t>
            </a:r>
            <a:endParaRPr lang="en-US" dirty="0">
              <a:solidFill>
                <a:schemeClr val="tx2">
                  <a:satMod val="200000"/>
                </a:schemeClr>
              </a:solidFill>
            </a:endParaRPr>
          </a:p>
        </p:txBody>
      </p:sp>
      <p:sp>
        <p:nvSpPr>
          <p:cNvPr id="3" name="Content Placeholder 2"/>
          <p:cNvSpPr>
            <a:spLocks noGrp="1"/>
          </p:cNvSpPr>
          <p:nvPr>
            <p:ph idx="1"/>
          </p:nvPr>
        </p:nvSpPr>
        <p:spPr>
          <a:xfrm>
            <a:off x="914400" y="1484784"/>
            <a:ext cx="7772400" cy="4572000"/>
          </a:xfrm>
        </p:spPr>
        <p:txBody>
          <a:bodyPr>
            <a:normAutofit/>
          </a:bodyPr>
          <a:lstStyle/>
          <a:p>
            <a:pPr marL="411480" fontAlgn="auto">
              <a:spcAft>
                <a:spcPts val="0"/>
              </a:spcAft>
              <a:buFont typeface="Wingdings"/>
              <a:buChar char=""/>
              <a:defRPr/>
            </a:pPr>
            <a:r>
              <a:rPr lang="en-CA" sz="2800" dirty="0" smtClean="0"/>
              <a:t>Image understanding is considered an artificial intelligence (AI) complete problem, i.e., a central problem unsolvable with a simple algorithm.</a:t>
            </a:r>
          </a:p>
          <a:p>
            <a:pPr marL="411480" fontAlgn="auto">
              <a:spcAft>
                <a:spcPts val="0"/>
              </a:spcAft>
              <a:buFont typeface="Wingdings"/>
              <a:buChar char=""/>
              <a:defRPr/>
            </a:pPr>
            <a:r>
              <a:rPr lang="en-CA" sz="2800" dirty="0" smtClean="0"/>
              <a:t>Human-based computation is gaining popularity as a method to tackle AI-complete problems.</a:t>
            </a:r>
          </a:p>
          <a:p>
            <a:pPr marL="411480" fontAlgn="auto">
              <a:spcAft>
                <a:spcPts val="0"/>
              </a:spcAft>
              <a:buFont typeface="Wingdings"/>
              <a:buChar char=""/>
              <a:defRPr/>
            </a:pPr>
            <a:r>
              <a:rPr lang="en-CA" sz="2800" dirty="0" smtClean="0"/>
              <a:t>To make noteworthy progress, it helps to have a concrete application of sufficient importance.</a:t>
            </a:r>
          </a:p>
          <a:p>
            <a:pPr marL="411480" fontAlgn="auto">
              <a:spcAft>
                <a:spcPts val="0"/>
              </a:spcAft>
              <a:buFont typeface="Wingdings"/>
              <a:buChar char=""/>
              <a:defRPr/>
            </a:pPr>
            <a:r>
              <a:rPr lang="en-CA" sz="2800" dirty="0" smtClean="0"/>
              <a:t>Microfossil identification is one such application, and we focus on Foraminifera identification.</a:t>
            </a:r>
            <a:endParaRPr lang="en-US" sz="2800" dirty="0"/>
          </a:p>
        </p:txBody>
      </p:sp>
      <p:sp>
        <p:nvSpPr>
          <p:cNvPr id="5" name="Date Placeholder 4"/>
          <p:cNvSpPr>
            <a:spLocks noGrp="1"/>
          </p:cNvSpPr>
          <p:nvPr>
            <p:ph type="dt" sz="half" idx="10"/>
          </p:nvPr>
        </p:nvSpPr>
        <p:spPr/>
        <p:txBody>
          <a:bodyPr/>
          <a:lstStyle/>
          <a:p>
            <a:pPr>
              <a:defRPr/>
            </a:pPr>
            <a:r>
              <a:rPr lang="en-US" smtClean="0"/>
              <a:t>(Nov. 2012)</a:t>
            </a:r>
            <a:endParaRPr lang="en-US" dirty="0"/>
          </a:p>
        </p:txBody>
      </p:sp>
      <p:sp>
        <p:nvSpPr>
          <p:cNvPr id="4" name="Footer Placeholder 3"/>
          <p:cNvSpPr>
            <a:spLocks noGrp="1"/>
          </p:cNvSpPr>
          <p:nvPr>
            <p:ph type="ftr" sz="quarter" idx="11"/>
          </p:nvPr>
        </p:nvSpPr>
        <p:spPr/>
        <p:txBody>
          <a:bodyPr/>
          <a:lstStyle/>
          <a:p>
            <a:pPr>
              <a:defRPr/>
            </a:pPr>
            <a:r>
              <a:rPr lang="en-US" smtClean="0"/>
              <a:t>GSA Annual Meeting</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 Crowdsourcing</a:t>
            </a:r>
            <a:endParaRPr lang="en-US" dirty="0"/>
          </a:p>
        </p:txBody>
      </p:sp>
      <p:sp>
        <p:nvSpPr>
          <p:cNvPr id="19" name="Date Placeholder 18"/>
          <p:cNvSpPr>
            <a:spLocks noGrp="1"/>
          </p:cNvSpPr>
          <p:nvPr>
            <p:ph type="dt" sz="half" idx="10"/>
          </p:nvPr>
        </p:nvSpPr>
        <p:spPr/>
        <p:txBody>
          <a:bodyPr/>
          <a:lstStyle/>
          <a:p>
            <a:pPr>
              <a:defRPr/>
            </a:pPr>
            <a:r>
              <a:rPr lang="en-US" smtClean="0"/>
              <a:t>(Nov. 2012)</a:t>
            </a:r>
            <a:endParaRPr lang="en-US" dirty="0"/>
          </a:p>
        </p:txBody>
      </p:sp>
      <p:sp>
        <p:nvSpPr>
          <p:cNvPr id="18" name="Footer Placeholder 17"/>
          <p:cNvSpPr>
            <a:spLocks noGrp="1"/>
          </p:cNvSpPr>
          <p:nvPr>
            <p:ph type="ftr" sz="quarter" idx="11"/>
          </p:nvPr>
        </p:nvSpPr>
        <p:spPr/>
        <p:txBody>
          <a:bodyPr/>
          <a:lstStyle/>
          <a:p>
            <a:pPr>
              <a:defRPr/>
            </a:pPr>
            <a:r>
              <a:rPr lang="en-US" dirty="0" smtClean="0"/>
              <a:t>GSA Annual Meeting</a:t>
            </a:r>
            <a:endParaRPr lang="en-US" dirty="0"/>
          </a:p>
        </p:txBody>
      </p:sp>
      <p:sp>
        <p:nvSpPr>
          <p:cNvPr id="14" name="Oval 13"/>
          <p:cNvSpPr/>
          <p:nvPr/>
        </p:nvSpPr>
        <p:spPr>
          <a:xfrm>
            <a:off x="-252536" y="891480"/>
            <a:ext cx="8505328" cy="5589240"/>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gd name="adj" fmla="val 10800004"/>
              </a:avLst>
            </a:prstTxWarp>
          </a:bodyPr>
          <a:lstStyle/>
          <a:p>
            <a:pPr algn="ctr"/>
            <a:r>
              <a:rPr lang="en-CA" dirty="0" err="1" smtClean="0"/>
              <a:t>Crowdsourcing</a:t>
            </a:r>
            <a:r>
              <a:rPr lang="en-CA" dirty="0" smtClean="0"/>
              <a:t>                                                                                </a:t>
            </a:r>
          </a:p>
        </p:txBody>
      </p:sp>
      <p:grpSp>
        <p:nvGrpSpPr>
          <p:cNvPr id="22" name="Group 21"/>
          <p:cNvGrpSpPr/>
          <p:nvPr/>
        </p:nvGrpSpPr>
        <p:grpSpPr>
          <a:xfrm>
            <a:off x="-495672" y="1196752"/>
            <a:ext cx="9676184" cy="5301208"/>
            <a:chOff x="-756592" y="1296144"/>
            <a:chExt cx="9676184" cy="5301208"/>
          </a:xfrm>
        </p:grpSpPr>
        <p:sp>
          <p:nvSpPr>
            <p:cNvPr id="5" name="Oval 4"/>
            <p:cNvSpPr/>
            <p:nvPr/>
          </p:nvSpPr>
          <p:spPr>
            <a:xfrm>
              <a:off x="323528" y="2880320"/>
              <a:ext cx="5328592" cy="194421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prstTxWarp>
            </a:bodyPr>
            <a:lstStyle/>
            <a:p>
              <a:pPr algn="ctr"/>
              <a:endParaRPr lang="en-CA" dirty="0" smtClean="0"/>
            </a:p>
          </p:txBody>
        </p:sp>
        <p:sp>
          <p:nvSpPr>
            <p:cNvPr id="6" name="Oval 5"/>
            <p:cNvSpPr/>
            <p:nvPr/>
          </p:nvSpPr>
          <p:spPr>
            <a:xfrm>
              <a:off x="2915816" y="2736304"/>
              <a:ext cx="5544616" cy="208823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gd name="adj" fmla="val 10823546"/>
                </a:avLst>
              </a:prstTxWarp>
            </a:bodyPr>
            <a:lstStyle/>
            <a:p>
              <a:pPr algn="ctr"/>
              <a:endParaRPr lang="en-CA" dirty="0" smtClean="0"/>
            </a:p>
          </p:txBody>
        </p:sp>
        <p:pic>
          <p:nvPicPr>
            <p:cNvPr id="7" name="Picture 1"/>
            <p:cNvPicPr>
              <a:picLocks noChangeAspect="1" noChangeArrowheads="1"/>
            </p:cNvPicPr>
            <p:nvPr/>
          </p:nvPicPr>
          <p:blipFill>
            <a:blip r:embed="rId3" cstate="print"/>
            <a:srcRect l="15860" t="15002" r="65108" b="76518"/>
            <a:stretch>
              <a:fillRect/>
            </a:stretch>
          </p:blipFill>
          <p:spPr bwMode="auto">
            <a:xfrm>
              <a:off x="755576" y="3624403"/>
              <a:ext cx="1728192" cy="624069"/>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l="22993" t="12145" r="63790" b="78071"/>
            <a:stretch>
              <a:fillRect/>
            </a:stretch>
          </p:blipFill>
          <p:spPr bwMode="auto">
            <a:xfrm>
              <a:off x="5940152" y="3485187"/>
              <a:ext cx="1512168" cy="907301"/>
            </a:xfrm>
            <a:prstGeom prst="rect">
              <a:avLst/>
            </a:prstGeom>
            <a:noFill/>
            <a:ln w="9525">
              <a:noFill/>
              <a:miter lim="800000"/>
              <a:headEnd/>
              <a:tailEnd/>
            </a:ln>
          </p:spPr>
        </p:pic>
        <p:sp>
          <p:nvSpPr>
            <p:cNvPr id="10" name="Oval 9"/>
            <p:cNvSpPr/>
            <p:nvPr/>
          </p:nvSpPr>
          <p:spPr>
            <a:xfrm>
              <a:off x="2915816" y="1700808"/>
              <a:ext cx="5544616" cy="458112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gd name="adj" fmla="val 10800004"/>
                </a:avLst>
              </a:prstTxWarp>
            </a:bodyPr>
            <a:lstStyle/>
            <a:p>
              <a:pPr algn="ctr"/>
              <a:endParaRPr lang="en-CA" dirty="0" smtClean="0"/>
            </a:p>
          </p:txBody>
        </p:sp>
        <p:sp>
          <p:nvSpPr>
            <p:cNvPr id="11" name="Oval 10"/>
            <p:cNvSpPr/>
            <p:nvPr/>
          </p:nvSpPr>
          <p:spPr>
            <a:xfrm>
              <a:off x="323528" y="1296144"/>
              <a:ext cx="8280920" cy="530120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gd name="adj" fmla="val 10800004"/>
                </a:avLst>
              </a:prstTxWarp>
            </a:bodyPr>
            <a:lstStyle/>
            <a:p>
              <a:pPr algn="ctr"/>
              <a:endParaRPr lang="en-CA" dirty="0" smtClean="0"/>
            </a:p>
          </p:txBody>
        </p:sp>
        <p:pic>
          <p:nvPicPr>
            <p:cNvPr id="12" name="Picture 1"/>
            <p:cNvPicPr>
              <a:picLocks noChangeAspect="1" noChangeArrowheads="1"/>
            </p:cNvPicPr>
            <p:nvPr/>
          </p:nvPicPr>
          <p:blipFill>
            <a:blip r:embed="rId5" cstate="print"/>
            <a:srcRect l="1318" t="12145" r="89166" b="74810"/>
            <a:stretch>
              <a:fillRect/>
            </a:stretch>
          </p:blipFill>
          <p:spPr bwMode="auto">
            <a:xfrm>
              <a:off x="5133663" y="4896545"/>
              <a:ext cx="1141883" cy="1268760"/>
            </a:xfrm>
            <a:prstGeom prst="rect">
              <a:avLst/>
            </a:prstGeom>
            <a:noFill/>
            <a:ln w="9525">
              <a:noFill/>
              <a:miter lim="800000"/>
              <a:headEnd/>
              <a:tailEnd/>
            </a:ln>
          </p:spPr>
        </p:pic>
        <p:sp>
          <p:nvSpPr>
            <p:cNvPr id="13" name="Oval 12"/>
            <p:cNvSpPr/>
            <p:nvPr/>
          </p:nvSpPr>
          <p:spPr>
            <a:xfrm>
              <a:off x="2627784" y="1296144"/>
              <a:ext cx="5904656" cy="4752528"/>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gd name="adj" fmla="val 10800004"/>
                </a:avLst>
              </a:prstTxWarp>
            </a:bodyPr>
            <a:lstStyle/>
            <a:p>
              <a:pPr algn="ctr"/>
              <a:r>
                <a:rPr lang="en-CA" dirty="0" smtClean="0"/>
                <a:t>Distributed Thinking</a:t>
              </a:r>
            </a:p>
          </p:txBody>
        </p:sp>
        <p:sp>
          <p:nvSpPr>
            <p:cNvPr id="15" name="Oval 14"/>
            <p:cNvSpPr/>
            <p:nvPr/>
          </p:nvSpPr>
          <p:spPr>
            <a:xfrm>
              <a:off x="3059832" y="2736304"/>
              <a:ext cx="5859760" cy="2088232"/>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gd name="adj" fmla="val 10823546"/>
                </a:avLst>
              </a:prstTxWarp>
            </a:bodyPr>
            <a:lstStyle/>
            <a:p>
              <a:pPr algn="ctr"/>
              <a:r>
                <a:rPr lang="en-CA" dirty="0" smtClean="0"/>
                <a:t>                                          Human-Based Computation</a:t>
              </a:r>
            </a:p>
          </p:txBody>
        </p:sp>
        <p:sp>
          <p:nvSpPr>
            <p:cNvPr id="16" name="Oval 15"/>
            <p:cNvSpPr/>
            <p:nvPr/>
          </p:nvSpPr>
          <p:spPr>
            <a:xfrm>
              <a:off x="-756592" y="2852936"/>
              <a:ext cx="6624736" cy="2592288"/>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prstTxWarp>
            </a:bodyPr>
            <a:lstStyle/>
            <a:p>
              <a:pPr algn="ctr"/>
              <a:r>
                <a:rPr lang="en-CA" dirty="0" smtClean="0"/>
                <a:t>Citizen Science                            </a:t>
              </a:r>
            </a:p>
          </p:txBody>
        </p:sp>
        <p:pic>
          <p:nvPicPr>
            <p:cNvPr id="17" name="Picture 3"/>
            <p:cNvPicPr>
              <a:picLocks noChangeAspect="1" noChangeArrowheads="1"/>
            </p:cNvPicPr>
            <p:nvPr/>
          </p:nvPicPr>
          <p:blipFill>
            <a:blip r:embed="rId6" cstate="print"/>
            <a:srcRect l="16649" t="15407" r="50574" b="79375"/>
            <a:stretch>
              <a:fillRect/>
            </a:stretch>
          </p:blipFill>
          <p:spPr bwMode="auto">
            <a:xfrm>
              <a:off x="3059832" y="3645024"/>
              <a:ext cx="2448272" cy="315906"/>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CA" dirty="0" smtClean="0">
                <a:solidFill>
                  <a:schemeClr val="tx2">
                    <a:satMod val="200000"/>
                  </a:schemeClr>
                </a:solidFill>
              </a:rPr>
              <a:t>Introduction: Foraminifera</a:t>
            </a:r>
            <a:endParaRPr lang="en-US" dirty="0">
              <a:solidFill>
                <a:schemeClr val="tx2">
                  <a:satMod val="200000"/>
                </a:schemeClr>
              </a:solidFill>
            </a:endParaRPr>
          </a:p>
        </p:txBody>
      </p:sp>
      <p:sp>
        <p:nvSpPr>
          <p:cNvPr id="3" name="Content Placeholder 2"/>
          <p:cNvSpPr>
            <a:spLocks noGrp="1"/>
          </p:cNvSpPr>
          <p:nvPr>
            <p:ph idx="1"/>
          </p:nvPr>
        </p:nvSpPr>
        <p:spPr>
          <a:xfrm>
            <a:off x="914400" y="1484784"/>
            <a:ext cx="7772400" cy="4572000"/>
          </a:xfrm>
        </p:spPr>
        <p:txBody>
          <a:bodyPr>
            <a:noAutofit/>
          </a:bodyPr>
          <a:lstStyle/>
          <a:p>
            <a:pPr marL="411480" fontAlgn="auto">
              <a:spcAft>
                <a:spcPts val="0"/>
              </a:spcAft>
              <a:buFont typeface="Wingdings"/>
              <a:buChar char=""/>
              <a:defRPr/>
            </a:pPr>
            <a:r>
              <a:rPr lang="en-CA" sz="2800" dirty="0" smtClean="0"/>
              <a:t>Foraminifera (forams) are single-celled protozoa with shells (~1 mm) that live in bodies of water.</a:t>
            </a:r>
          </a:p>
          <a:p>
            <a:pPr marL="411480" fontAlgn="auto">
              <a:spcAft>
                <a:spcPts val="0"/>
              </a:spcAft>
              <a:buFont typeface="Wingdings"/>
              <a:buChar char=""/>
              <a:defRPr/>
            </a:pPr>
            <a:endParaRPr lang="en-CA" sz="2800" dirty="0" smtClean="0"/>
          </a:p>
          <a:p>
            <a:pPr marL="411480" fontAlgn="auto">
              <a:spcAft>
                <a:spcPts val="0"/>
              </a:spcAft>
              <a:buFont typeface="Wingdings"/>
              <a:buChar char=""/>
              <a:defRPr/>
            </a:pPr>
            <a:endParaRPr lang="en-CA" sz="2800" dirty="0" smtClean="0"/>
          </a:p>
          <a:p>
            <a:pPr marL="411480" fontAlgn="auto">
              <a:spcAft>
                <a:spcPts val="0"/>
              </a:spcAft>
              <a:buNone/>
              <a:defRPr/>
            </a:pPr>
            <a:endParaRPr lang="en-CA" sz="2800" dirty="0" smtClean="0"/>
          </a:p>
          <a:p>
            <a:pPr marL="411480" fontAlgn="auto">
              <a:spcAft>
                <a:spcPts val="0"/>
              </a:spcAft>
              <a:buFont typeface="Wingdings"/>
              <a:buChar char=""/>
              <a:defRPr/>
            </a:pPr>
            <a:r>
              <a:rPr lang="en-CA" sz="2800" dirty="0" smtClean="0"/>
              <a:t>Fossilized shells are used to map hydrocarbon deposits through biostratigraphy and to study prehistoric environments via geochemistry.</a:t>
            </a:r>
          </a:p>
          <a:p>
            <a:pPr marL="411480" fontAlgn="auto">
              <a:spcAft>
                <a:spcPts val="0"/>
              </a:spcAft>
              <a:buFont typeface="Wingdings"/>
              <a:buChar char=""/>
              <a:defRPr/>
            </a:pPr>
            <a:r>
              <a:rPr lang="en-CA" sz="2800" dirty="0" smtClean="0"/>
              <a:t>Forams and other microfossils, for the most part, are still identified by experts manually.</a:t>
            </a:r>
            <a:endParaRPr lang="en-US" sz="2800" dirty="0"/>
          </a:p>
        </p:txBody>
      </p:sp>
      <p:sp>
        <p:nvSpPr>
          <p:cNvPr id="9" name="Date Placeholder 8"/>
          <p:cNvSpPr>
            <a:spLocks noGrp="1"/>
          </p:cNvSpPr>
          <p:nvPr>
            <p:ph type="dt" sz="half" idx="10"/>
          </p:nvPr>
        </p:nvSpPr>
        <p:spPr/>
        <p:txBody>
          <a:bodyPr/>
          <a:lstStyle/>
          <a:p>
            <a:pPr>
              <a:defRPr/>
            </a:pPr>
            <a:r>
              <a:rPr lang="en-US" smtClean="0"/>
              <a:t>(Nov. 2012)</a:t>
            </a:r>
            <a:endParaRPr lang="en-US" dirty="0"/>
          </a:p>
        </p:txBody>
      </p:sp>
      <p:sp>
        <p:nvSpPr>
          <p:cNvPr id="8" name="Footer Placeholder 7"/>
          <p:cNvSpPr>
            <a:spLocks noGrp="1"/>
          </p:cNvSpPr>
          <p:nvPr>
            <p:ph type="ftr" sz="quarter" idx="11"/>
          </p:nvPr>
        </p:nvSpPr>
        <p:spPr/>
        <p:txBody>
          <a:bodyPr/>
          <a:lstStyle/>
          <a:p>
            <a:pPr>
              <a:defRPr/>
            </a:pPr>
            <a:r>
              <a:rPr lang="en-US" smtClean="0"/>
              <a:t>GSA Annual Meeting</a:t>
            </a:r>
            <a:endParaRPr lang="en-US" dirty="0"/>
          </a:p>
        </p:txBody>
      </p:sp>
      <p:grpSp>
        <p:nvGrpSpPr>
          <p:cNvPr id="12" name="Group 11"/>
          <p:cNvGrpSpPr/>
          <p:nvPr/>
        </p:nvGrpSpPr>
        <p:grpSpPr>
          <a:xfrm>
            <a:off x="1193006" y="2449760"/>
            <a:ext cx="7215188" cy="1627312"/>
            <a:chOff x="1143000" y="2084784"/>
            <a:chExt cx="7215188" cy="1627312"/>
          </a:xfrm>
        </p:grpSpPr>
        <p:pic>
          <p:nvPicPr>
            <p:cNvPr id="10244" name="Picture 7" descr="Acarinina-SantoEmail.png"/>
            <p:cNvPicPr>
              <a:picLocks noChangeAspect="1"/>
            </p:cNvPicPr>
            <p:nvPr/>
          </p:nvPicPr>
          <p:blipFill>
            <a:blip r:embed="rId3" cstate="print">
              <a:lum contrast="10000"/>
            </a:blip>
            <a:srcRect l="7668" t="3886" r="8943" b="6007"/>
            <a:stretch>
              <a:fillRect/>
            </a:stretch>
          </p:blipFill>
          <p:spPr bwMode="auto">
            <a:xfrm>
              <a:off x="1643063" y="2127920"/>
              <a:ext cx="1143000" cy="1223962"/>
            </a:xfrm>
            <a:prstGeom prst="rect">
              <a:avLst/>
            </a:prstGeom>
            <a:noFill/>
            <a:ln w="9525">
              <a:noFill/>
              <a:miter lim="800000"/>
              <a:headEnd/>
              <a:tailEnd/>
            </a:ln>
          </p:spPr>
        </p:pic>
        <p:pic>
          <p:nvPicPr>
            <p:cNvPr id="10245" name="Picture 8" descr="Morozovella-SantoEmail.png"/>
            <p:cNvPicPr>
              <a:picLocks noChangeAspect="1"/>
            </p:cNvPicPr>
            <p:nvPr/>
          </p:nvPicPr>
          <p:blipFill>
            <a:blip r:embed="rId4" cstate="print">
              <a:lum contrast="10000"/>
            </a:blip>
            <a:srcRect l="3125" t="6250" r="8333" b="10417"/>
            <a:stretch>
              <a:fillRect/>
            </a:stretch>
          </p:blipFill>
          <p:spPr bwMode="auto">
            <a:xfrm>
              <a:off x="6572250" y="2084784"/>
              <a:ext cx="1500188" cy="1411288"/>
            </a:xfrm>
            <a:prstGeom prst="rect">
              <a:avLst/>
            </a:prstGeom>
            <a:noFill/>
            <a:ln w="9525">
              <a:noFill/>
              <a:miter lim="800000"/>
              <a:headEnd/>
              <a:tailEnd/>
            </a:ln>
          </p:spPr>
        </p:pic>
        <p:pic>
          <p:nvPicPr>
            <p:cNvPr id="10246" name="Picture 9" descr="Subbotina-SantoEmail.png"/>
            <p:cNvPicPr>
              <a:picLocks noChangeAspect="1"/>
            </p:cNvPicPr>
            <p:nvPr/>
          </p:nvPicPr>
          <p:blipFill>
            <a:blip r:embed="rId5" cstate="print">
              <a:lum contrast="10000"/>
            </a:blip>
            <a:srcRect l="5357" t="4762" r="11308" b="11554"/>
            <a:stretch>
              <a:fillRect/>
            </a:stretch>
          </p:blipFill>
          <p:spPr bwMode="auto">
            <a:xfrm>
              <a:off x="4067944" y="2132856"/>
              <a:ext cx="1214438" cy="1219200"/>
            </a:xfrm>
            <a:prstGeom prst="rect">
              <a:avLst/>
            </a:prstGeom>
            <a:noFill/>
            <a:ln w="9525">
              <a:noFill/>
              <a:miter lim="800000"/>
              <a:headEnd/>
              <a:tailEnd/>
            </a:ln>
          </p:spPr>
        </p:pic>
        <p:sp>
          <p:nvSpPr>
            <p:cNvPr id="10247" name="TextBox 6"/>
            <p:cNvSpPr txBox="1">
              <a:spLocks noChangeArrowheads="1"/>
            </p:cNvSpPr>
            <p:nvPr/>
          </p:nvSpPr>
          <p:spPr bwMode="auto">
            <a:xfrm>
              <a:off x="1143000" y="3342208"/>
              <a:ext cx="7215188" cy="369888"/>
            </a:xfrm>
            <a:prstGeom prst="rect">
              <a:avLst/>
            </a:prstGeom>
            <a:noFill/>
            <a:ln w="9525">
              <a:noFill/>
              <a:miter lim="800000"/>
              <a:headEnd/>
              <a:tailEnd/>
            </a:ln>
          </p:spPr>
          <p:txBody>
            <a:bodyPr>
              <a:spAutoFit/>
            </a:bodyPr>
            <a:lstStyle/>
            <a:p>
              <a:r>
                <a:rPr lang="en-US" i="1" dirty="0">
                  <a:latin typeface="Corbel" pitchFamily="34" charset="0"/>
                </a:rPr>
                <a:t>            </a:t>
              </a:r>
              <a:r>
                <a:rPr lang="en-US" i="1" dirty="0" err="1">
                  <a:latin typeface="Corbel" pitchFamily="34" charset="0"/>
                </a:rPr>
                <a:t>Acarinina</a:t>
              </a:r>
              <a:r>
                <a:rPr lang="en-US" i="1" dirty="0">
                  <a:latin typeface="Corbel" pitchFamily="34" charset="0"/>
                </a:rPr>
                <a:t>		      </a:t>
              </a:r>
              <a:r>
                <a:rPr lang="en-US" i="1" dirty="0" err="1">
                  <a:latin typeface="Corbel" pitchFamily="34" charset="0"/>
                </a:rPr>
                <a:t>Subbotina</a:t>
              </a:r>
              <a:r>
                <a:rPr lang="en-US" i="1" dirty="0">
                  <a:latin typeface="Corbel" pitchFamily="34" charset="0"/>
                </a:rPr>
                <a:t>		</a:t>
              </a:r>
              <a:r>
                <a:rPr lang="en-US" i="1" dirty="0" err="1">
                  <a:latin typeface="Corbel" pitchFamily="34" charset="0"/>
                </a:rPr>
                <a:t>Morozovella</a:t>
              </a:r>
              <a:r>
                <a:rPr lang="en-US" i="1" dirty="0">
                  <a:latin typeface="Corbel" pitchFamily="34" charset="0"/>
                </a:rPr>
                <a:t> </a:t>
              </a:r>
              <a:endParaRPr lang="en-US" dirty="0">
                <a:latin typeface="Corbel"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 Foraminifera</a:t>
            </a:r>
            <a:endParaRPr lang="en-CA" dirty="0"/>
          </a:p>
        </p:txBody>
      </p:sp>
      <p:sp>
        <p:nvSpPr>
          <p:cNvPr id="3" name="Content Placeholder 2"/>
          <p:cNvSpPr>
            <a:spLocks noGrp="1"/>
          </p:cNvSpPr>
          <p:nvPr>
            <p:ph sz="half" idx="1"/>
          </p:nvPr>
        </p:nvSpPr>
        <p:spPr>
          <a:xfrm>
            <a:off x="464344" y="1484784"/>
            <a:ext cx="4038600" cy="4525963"/>
          </a:xfrm>
        </p:spPr>
        <p:txBody>
          <a:bodyPr/>
          <a:lstStyle/>
          <a:p>
            <a:r>
              <a:rPr lang="en-CA" dirty="0" smtClean="0"/>
              <a:t>There has been much interest in automated foram identification.</a:t>
            </a:r>
          </a:p>
          <a:p>
            <a:r>
              <a:rPr lang="en-CA" dirty="0" smtClean="0"/>
              <a:t>Rule-based or artificial neural network (ANN) based approaches may be too simplistic.</a:t>
            </a:r>
          </a:p>
          <a:p>
            <a:r>
              <a:rPr lang="en-CA" dirty="0" smtClean="0"/>
              <a:t>Leading AI researchers have said as much for similar applications.</a:t>
            </a:r>
            <a:endParaRPr lang="en-CA" dirty="0"/>
          </a:p>
        </p:txBody>
      </p:sp>
      <p:sp>
        <p:nvSpPr>
          <p:cNvPr id="5" name="Date Placeholder 4"/>
          <p:cNvSpPr>
            <a:spLocks noGrp="1"/>
          </p:cNvSpPr>
          <p:nvPr>
            <p:ph type="dt" sz="half" idx="10"/>
          </p:nvPr>
        </p:nvSpPr>
        <p:spPr/>
        <p:txBody>
          <a:bodyPr/>
          <a:lstStyle/>
          <a:p>
            <a:pPr>
              <a:defRPr/>
            </a:pPr>
            <a:r>
              <a:rPr lang="en-US" smtClean="0"/>
              <a:t>(Nov. 2012)</a:t>
            </a:r>
            <a:endParaRPr lang="en-US" dirty="0"/>
          </a:p>
        </p:txBody>
      </p:sp>
      <p:sp>
        <p:nvSpPr>
          <p:cNvPr id="6" name="Footer Placeholder 5"/>
          <p:cNvSpPr>
            <a:spLocks noGrp="1"/>
          </p:cNvSpPr>
          <p:nvPr>
            <p:ph type="ftr" sz="quarter" idx="11"/>
          </p:nvPr>
        </p:nvSpPr>
        <p:spPr/>
        <p:txBody>
          <a:bodyPr/>
          <a:lstStyle/>
          <a:p>
            <a:pPr>
              <a:defRPr/>
            </a:pPr>
            <a:r>
              <a:rPr lang="en-US" smtClean="0"/>
              <a:t>GSA Annual Meeting</a:t>
            </a:r>
            <a:endParaRPr lang="en-US"/>
          </a:p>
        </p:txBody>
      </p:sp>
      <p:pic>
        <p:nvPicPr>
          <p:cNvPr id="8" name="Picture 2" descr="C:\Documents and Settings\aharrison\My Documents\Thesis Proposal\Latex\chapter1\figs\repos.jpg"/>
          <p:cNvPicPr>
            <a:picLocks noGrp="1" noChangeAspect="1" noChangeArrowheads="1"/>
          </p:cNvPicPr>
          <p:nvPr>
            <p:ph sz="half" idx="2"/>
          </p:nvPr>
        </p:nvPicPr>
        <p:blipFill>
          <a:blip r:embed="rId3" cstate="print"/>
          <a:srcRect/>
          <a:stretch>
            <a:fillRect/>
          </a:stretch>
        </p:blipFill>
        <p:spPr bwMode="auto">
          <a:xfrm>
            <a:off x="5045236" y="2132856"/>
            <a:ext cx="3302000" cy="2476500"/>
          </a:xfrm>
          <a:prstGeom prst="rect">
            <a:avLst/>
          </a:prstGeom>
          <a:noFill/>
        </p:spPr>
      </p:pic>
      <p:sp>
        <p:nvSpPr>
          <p:cNvPr id="9" name="TextBox 8"/>
          <p:cNvSpPr txBox="1"/>
          <p:nvPr/>
        </p:nvSpPr>
        <p:spPr>
          <a:xfrm>
            <a:off x="4860032" y="4639270"/>
            <a:ext cx="3672408" cy="923330"/>
          </a:xfrm>
          <a:prstGeom prst="rect">
            <a:avLst/>
          </a:prstGeom>
          <a:noFill/>
        </p:spPr>
        <p:txBody>
          <a:bodyPr wrap="square" rtlCol="0">
            <a:spAutoFit/>
          </a:bodyPr>
          <a:lstStyle/>
          <a:p>
            <a:pPr algn="ctr"/>
            <a:r>
              <a:rPr lang="en-CA" dirty="0" smtClean="0">
                <a:latin typeface="+mn-lt"/>
              </a:rPr>
              <a:t>Bremen Core Repository (BCR) of the Integrated Ocean Drilling Program (taken from the BCR website)</a:t>
            </a:r>
            <a:endParaRPr lang="en-CA"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924944"/>
            <a:ext cx="7772400" cy="914400"/>
          </a:xfrm>
        </p:spPr>
        <p:txBody>
          <a:bodyPr/>
          <a:lstStyle/>
          <a:p>
            <a:r>
              <a:rPr lang="en-CA" dirty="0" smtClean="0"/>
              <a:t>Iterative and Incremental (I²) Development</a:t>
            </a:r>
            <a:endParaRPr lang="en-US" dirty="0"/>
          </a:p>
        </p:txBody>
      </p:sp>
      <p:sp>
        <p:nvSpPr>
          <p:cNvPr id="3" name="Footer Placeholder 2"/>
          <p:cNvSpPr>
            <a:spLocks noGrp="1"/>
          </p:cNvSpPr>
          <p:nvPr>
            <p:ph type="ftr" sz="quarter" idx="11"/>
          </p:nvPr>
        </p:nvSpPr>
        <p:spPr/>
        <p:txBody>
          <a:bodyPr/>
          <a:lstStyle/>
          <a:p>
            <a:pPr>
              <a:defRPr/>
            </a:pPr>
            <a:r>
              <a:rPr lang="en-US" smtClean="0"/>
              <a:t>GSA Annual Meeting</a:t>
            </a:r>
            <a:endParaRPr lang="en-US"/>
          </a:p>
        </p:txBody>
      </p:sp>
      <p:sp>
        <p:nvSpPr>
          <p:cNvPr id="4" name="Date Placeholder 3"/>
          <p:cNvSpPr>
            <a:spLocks noGrp="1"/>
          </p:cNvSpPr>
          <p:nvPr>
            <p:ph type="dt" sz="half" idx="10"/>
          </p:nvPr>
        </p:nvSpPr>
        <p:spPr/>
        <p:txBody>
          <a:bodyPr/>
          <a:lstStyle/>
          <a:p>
            <a:pPr>
              <a:defRPr/>
            </a:pPr>
            <a:r>
              <a:rPr lang="en-US" smtClean="0"/>
              <a:t>(Nov. 2012)</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I² Development: Overview</a:t>
            </a:r>
            <a:endParaRPr lang="en-US" dirty="0"/>
          </a:p>
        </p:txBody>
      </p:sp>
      <p:sp>
        <p:nvSpPr>
          <p:cNvPr id="3" name="Content Placeholder 2"/>
          <p:cNvSpPr>
            <a:spLocks noGrp="1"/>
          </p:cNvSpPr>
          <p:nvPr>
            <p:ph idx="1"/>
          </p:nvPr>
        </p:nvSpPr>
        <p:spPr>
          <a:xfrm>
            <a:off x="914400" y="1484784"/>
            <a:ext cx="7772400" cy="4572000"/>
          </a:xfrm>
        </p:spPr>
        <p:txBody>
          <a:bodyPr/>
          <a:lstStyle/>
          <a:p>
            <a:r>
              <a:rPr lang="en-CA" sz="2800" dirty="0" smtClean="0"/>
              <a:t>This is an ideal engineering model because:</a:t>
            </a:r>
          </a:p>
          <a:p>
            <a:pPr lvl="1"/>
            <a:r>
              <a:rPr lang="en-CA" dirty="0" smtClean="0"/>
              <a:t>Priorities are refined based on test results;</a:t>
            </a:r>
          </a:p>
          <a:p>
            <a:pPr lvl="1"/>
            <a:r>
              <a:rPr lang="en-CA" dirty="0" smtClean="0"/>
              <a:t>Modification of a prior design saves time;</a:t>
            </a:r>
          </a:p>
          <a:p>
            <a:pPr lvl="1"/>
            <a:r>
              <a:rPr lang="en-CA" dirty="0" smtClean="0"/>
              <a:t>Key requirements are validated earlier.</a:t>
            </a:r>
          </a:p>
        </p:txBody>
      </p:sp>
      <p:sp>
        <p:nvSpPr>
          <p:cNvPr id="11" name="Date Placeholder 10"/>
          <p:cNvSpPr>
            <a:spLocks noGrp="1"/>
          </p:cNvSpPr>
          <p:nvPr>
            <p:ph type="dt" sz="half" idx="10"/>
          </p:nvPr>
        </p:nvSpPr>
        <p:spPr/>
        <p:txBody>
          <a:bodyPr/>
          <a:lstStyle/>
          <a:p>
            <a:pPr>
              <a:defRPr/>
            </a:pPr>
            <a:r>
              <a:rPr lang="en-US" smtClean="0"/>
              <a:t>(Nov. 2012)</a:t>
            </a:r>
            <a:endParaRPr lang="en-US" dirty="0"/>
          </a:p>
        </p:txBody>
      </p:sp>
      <p:sp>
        <p:nvSpPr>
          <p:cNvPr id="10" name="Footer Placeholder 9"/>
          <p:cNvSpPr>
            <a:spLocks noGrp="1"/>
          </p:cNvSpPr>
          <p:nvPr>
            <p:ph type="ftr" sz="quarter" idx="11"/>
          </p:nvPr>
        </p:nvSpPr>
        <p:spPr/>
        <p:txBody>
          <a:bodyPr/>
          <a:lstStyle/>
          <a:p>
            <a:pPr>
              <a:defRPr/>
            </a:pPr>
            <a:r>
              <a:rPr lang="en-US" smtClean="0"/>
              <a:t>GSA Annual Meeting</a:t>
            </a:r>
            <a:endParaRPr lang="en-US"/>
          </a:p>
        </p:txBody>
      </p:sp>
      <p:grpSp>
        <p:nvGrpSpPr>
          <p:cNvPr id="15" name="Group 14"/>
          <p:cNvGrpSpPr/>
          <p:nvPr/>
        </p:nvGrpSpPr>
        <p:grpSpPr>
          <a:xfrm>
            <a:off x="2136304" y="3789040"/>
            <a:ext cx="5328592" cy="2304256"/>
            <a:chOff x="1835696" y="2060848"/>
            <a:chExt cx="5328592" cy="2304256"/>
          </a:xfrm>
        </p:grpSpPr>
        <p:sp>
          <p:nvSpPr>
            <p:cNvPr id="4" name="Rectangle 3"/>
            <p:cNvSpPr/>
            <p:nvPr/>
          </p:nvSpPr>
          <p:spPr>
            <a:xfrm>
              <a:off x="3707904" y="2060848"/>
              <a:ext cx="1584176" cy="10081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Requirements</a:t>
              </a:r>
            </a:p>
            <a:p>
              <a:pPr algn="ctr"/>
              <a:r>
                <a:rPr lang="en-CA" dirty="0" smtClean="0"/>
                <a:t>Refinement</a:t>
              </a:r>
              <a:endParaRPr lang="en-US" dirty="0"/>
            </a:p>
          </p:txBody>
        </p:sp>
        <p:sp>
          <p:nvSpPr>
            <p:cNvPr id="5" name="Rectangle 4"/>
            <p:cNvSpPr/>
            <p:nvPr/>
          </p:nvSpPr>
          <p:spPr>
            <a:xfrm>
              <a:off x="5580112" y="3356992"/>
              <a:ext cx="1584176" cy="10081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Design</a:t>
              </a:r>
            </a:p>
            <a:p>
              <a:pPr algn="ctr"/>
              <a:r>
                <a:rPr lang="en-CA" dirty="0" smtClean="0"/>
                <a:t>Modification</a:t>
              </a:r>
              <a:endParaRPr lang="en-US" dirty="0"/>
            </a:p>
          </p:txBody>
        </p:sp>
        <p:sp>
          <p:nvSpPr>
            <p:cNvPr id="6" name="Rectangle 5"/>
            <p:cNvSpPr/>
            <p:nvPr/>
          </p:nvSpPr>
          <p:spPr>
            <a:xfrm>
              <a:off x="1835696" y="3356992"/>
              <a:ext cx="1584176" cy="10081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Testing and</a:t>
              </a:r>
            </a:p>
            <a:p>
              <a:pPr algn="ctr"/>
              <a:r>
                <a:rPr lang="en-CA" dirty="0" smtClean="0"/>
                <a:t>Validation</a:t>
              </a:r>
              <a:endParaRPr lang="en-US" dirty="0"/>
            </a:p>
          </p:txBody>
        </p:sp>
        <p:cxnSp>
          <p:nvCxnSpPr>
            <p:cNvPr id="7" name="Shape 6"/>
            <p:cNvCxnSpPr>
              <a:stCxn id="4" idx="3"/>
              <a:endCxn id="5" idx="0"/>
            </p:cNvCxnSpPr>
            <p:nvPr/>
          </p:nvCxnSpPr>
          <p:spPr>
            <a:xfrm>
              <a:off x="5292080" y="2564904"/>
              <a:ext cx="1080120" cy="79208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5" idx="1"/>
              <a:endCxn id="6" idx="3"/>
            </p:cNvCxnSpPr>
            <p:nvPr/>
          </p:nvCxnSpPr>
          <p:spPr>
            <a:xfrm rot="10800000">
              <a:off x="3419872" y="3861048"/>
              <a:ext cx="2160240" cy="1588"/>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hape 8"/>
            <p:cNvCxnSpPr>
              <a:stCxn id="6" idx="0"/>
              <a:endCxn id="4" idx="1"/>
            </p:cNvCxnSpPr>
            <p:nvPr/>
          </p:nvCxnSpPr>
          <p:spPr>
            <a:xfrm rot="5400000" flipH="1" flipV="1">
              <a:off x="2771800" y="2420888"/>
              <a:ext cx="792088" cy="108012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Custom 2">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CBECB0"/>
      </a:hlink>
      <a:folHlink>
        <a:srgbClr val="5EA226"/>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12800</TotalTime>
  <Words>1804</Words>
  <Application>Microsoft Office PowerPoint</Application>
  <PresentationFormat>On-screen Show (4:3)</PresentationFormat>
  <Paragraphs>462</Paragraphs>
  <Slides>38</Slides>
  <Notes>36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Metro</vt:lpstr>
      <vt:lpstr>Human-Based Computation for Microfossil Identification</vt:lpstr>
      <vt:lpstr>Outline</vt:lpstr>
      <vt:lpstr>Introduction</vt:lpstr>
      <vt:lpstr>Introduction: Motivation</vt:lpstr>
      <vt:lpstr>Introduction: Crowdsourcing</vt:lpstr>
      <vt:lpstr>Introduction: Foraminifera</vt:lpstr>
      <vt:lpstr>Introduction: Foraminifera</vt:lpstr>
      <vt:lpstr>Iterative and Incremental (I²) Development</vt:lpstr>
      <vt:lpstr>I² Development: Overview</vt:lpstr>
      <vt:lpstr>I² Development: Design 1</vt:lpstr>
      <vt:lpstr>I² Development: Design 1</vt:lpstr>
      <vt:lpstr>I² Development: Design 2</vt:lpstr>
      <vt:lpstr>I² Development: Design 2</vt:lpstr>
      <vt:lpstr>I² Development: Design 3</vt:lpstr>
      <vt:lpstr>Human Interaction</vt:lpstr>
      <vt:lpstr>Human Interaction: Overview</vt:lpstr>
      <vt:lpstr>Human Interaction: Home</vt:lpstr>
      <vt:lpstr>Human Interaction: Tutorial</vt:lpstr>
      <vt:lpstr>Human Interaction: System</vt:lpstr>
      <vt:lpstr>Computation Algorithms</vt:lpstr>
      <vt:lpstr>Computation Algorithms: Overview</vt:lpstr>
      <vt:lpstr>Computation Algorithms: Unsupervised Learning</vt:lpstr>
      <vt:lpstr>Computation Algorithms: Unsupervised Learning</vt:lpstr>
      <vt:lpstr>Computation Algorithms: Unsupervised Learning</vt:lpstr>
      <vt:lpstr>Computation Algorithms: Unsupervised Learning</vt:lpstr>
      <vt:lpstr>Computation Algorithms: Unsupervised Learning</vt:lpstr>
      <vt:lpstr>Computation Algorithms: Unsupervised Learning</vt:lpstr>
      <vt:lpstr>Computation Algorithms: Supervised Learning</vt:lpstr>
      <vt:lpstr>Computation Algorithms: Supervised Learning</vt:lpstr>
      <vt:lpstr>Computation Algorithms: Dynamic Learning</vt:lpstr>
      <vt:lpstr>Computation Algorithms: Dynamic Learning</vt:lpstr>
      <vt:lpstr>Computation Algorithms: Hierarchical Learning</vt:lpstr>
      <vt:lpstr>Computation Algorithms: Correct Identifications</vt:lpstr>
      <vt:lpstr>Computation Algorithms: Self Validation</vt:lpstr>
      <vt:lpstr>Conclusion</vt:lpstr>
      <vt:lpstr>Conclusion: Summary</vt:lpstr>
      <vt:lpstr>Conclusion: Contributions</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Human-Based Computation for Microfossil Identification</dc:title>
  <dc:subject>GSA Annual Meeting (Nov. 2012)</dc:subject>
  <dc:creator>C.M Wong et al.</dc:creator>
  <dc:description>This material is presented to ensure timely dissemination of scholarly and technical work. Copyright and all rights therein are retained by authors or by other copyright holders. All persons copying this information are expected to adhere to the terms and constraints invoked by each author's copyright. In most cases, these works may not be reposted without the explicit permission of the copyright holder(s).</dc:description>
  <cp:lastModifiedBy>djoseph</cp:lastModifiedBy>
  <cp:revision>1630</cp:revision>
  <cp:lastPrinted>2011-08-21T22:57:17Z</cp:lastPrinted>
  <dcterms:created xsi:type="dcterms:W3CDTF">2009-04-28T14:13:49Z</dcterms:created>
  <dcterms:modified xsi:type="dcterms:W3CDTF">2012-11-20T15:51:00Z</dcterms:modified>
</cp:coreProperties>
</file>