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80" r:id="rId3"/>
    <p:sldId id="378" r:id="rId4"/>
    <p:sldId id="381" r:id="rId5"/>
    <p:sldId id="291" r:id="rId6"/>
    <p:sldId id="370" r:id="rId7"/>
    <p:sldId id="328" r:id="rId8"/>
    <p:sldId id="304" r:id="rId9"/>
    <p:sldId id="261" r:id="rId10"/>
    <p:sldId id="359" r:id="rId11"/>
    <p:sldId id="377" r:id="rId12"/>
    <p:sldId id="376" r:id="rId13"/>
    <p:sldId id="361" r:id="rId14"/>
    <p:sldId id="325" r:id="rId15"/>
    <p:sldId id="287" r:id="rId16"/>
    <p:sldId id="337" r:id="rId17"/>
    <p:sldId id="360" r:id="rId18"/>
    <p:sldId id="342" r:id="rId19"/>
    <p:sldId id="344" r:id="rId20"/>
    <p:sldId id="347" r:id="rId21"/>
    <p:sldId id="372" r:id="rId22"/>
    <p:sldId id="352" r:id="rId23"/>
    <p:sldId id="354" r:id="rId24"/>
    <p:sldId id="283" r:id="rId25"/>
    <p:sldId id="358" r:id="rId26"/>
    <p:sldId id="373" r:id="rId27"/>
    <p:sldId id="383" r:id="rId28"/>
    <p:sldId id="382" r:id="rId29"/>
    <p:sldId id="284" r:id="rId30"/>
    <p:sldId id="296" r:id="rId31"/>
  </p:sldIdLst>
  <p:sldSz cx="9144000" cy="6858000" type="screen4x3"/>
  <p:notesSz cx="6953250" cy="8640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0EBB3"/>
    <a:srgbClr val="B8E08C"/>
    <a:srgbClr val="FF33CC"/>
    <a:srgbClr val="8439BD"/>
    <a:srgbClr val="CC0000"/>
    <a:srgbClr val="FF0000"/>
    <a:srgbClr val="DDD9C3"/>
    <a:srgbClr val="CD8966"/>
    <a:srgbClr val="4A81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403" autoAdjust="0"/>
  </p:normalViewPr>
  <p:slideViewPr>
    <p:cSldViewPr snapToGrid="0" showGuides="1">
      <p:cViewPr varScale="1">
        <p:scale>
          <a:sx n="98" d="100"/>
          <a:sy n="98" d="100"/>
        </p:scale>
        <p:origin x="-252" y="-102"/>
      </p:cViewPr>
      <p:guideLst>
        <p:guide orient="horz"/>
        <p:guide pos="5715"/>
        <p:guide pos="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01-Isolated_Wetlands\WL_data\WaterLevelGraphics\BL6-hydrographs-discre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01-Isolated_Wetlands\WL_data\WaterLevelGraphics\BL17-hydrographs-discre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01-Isolated_Wetlands\WL_data\WaterLevelGraphics\BL1-hydrographs-discre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BL6-MW2</a:t>
            </a:r>
            <a:r>
              <a:rPr lang="en-US" baseline="0" dirty="0" smtClean="0"/>
              <a:t> D and 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3"/>
          <c:order val="0"/>
          <c:tx>
            <c:strRef>
              <c:f>'BL6'!$BB$6</c:f>
              <c:strCache>
                <c:ptCount val="1"/>
                <c:pt idx="0">
                  <c:v>BL6-MW2d</c:v>
                </c:pt>
              </c:strCache>
            </c:strRef>
          </c:tx>
          <c:spPr>
            <a:ln w="19050">
              <a:solidFill>
                <a:srgbClr val="0000FF"/>
              </a:solidFill>
              <a:prstDash val="sysDash"/>
            </a:ln>
          </c:spPr>
          <c:marker>
            <c:symbol val="square"/>
            <c:size val="4"/>
            <c:spPr>
              <a:solidFill>
                <a:srgbClr val="0000FF"/>
              </a:solidFill>
              <a:ln>
                <a:noFill/>
              </a:ln>
            </c:spPr>
          </c:marker>
          <c:cat>
            <c:numRef>
              <c:f>'BL6'!$BC$2:$BM$2</c:f>
              <c:numCache>
                <c:formatCode>m/d/yy;@</c:formatCode>
                <c:ptCount val="11"/>
                <c:pt idx="0">
                  <c:v>40392</c:v>
                </c:pt>
                <c:pt idx="1">
                  <c:v>40448</c:v>
                </c:pt>
                <c:pt idx="2">
                  <c:v>40464</c:v>
                </c:pt>
                <c:pt idx="3">
                  <c:v>40483</c:v>
                </c:pt>
                <c:pt idx="4">
                  <c:v>40542</c:v>
                </c:pt>
                <c:pt idx="5">
                  <c:v>40582</c:v>
                </c:pt>
                <c:pt idx="6">
                  <c:v>40603</c:v>
                </c:pt>
                <c:pt idx="7">
                  <c:v>40637</c:v>
                </c:pt>
                <c:pt idx="8">
                  <c:v>40666</c:v>
                </c:pt>
                <c:pt idx="9" formatCode="m/d/yyyy">
                  <c:v>40701</c:v>
                </c:pt>
                <c:pt idx="10">
                  <c:v>40794</c:v>
                </c:pt>
              </c:numCache>
            </c:numRef>
          </c:cat>
          <c:val>
            <c:numRef>
              <c:f>'BL6'!$BC$6:$BM$6</c:f>
              <c:numCache>
                <c:formatCode>General</c:formatCode>
                <c:ptCount val="11"/>
                <c:pt idx="0">
                  <c:v>62.620000000000012</c:v>
                </c:pt>
                <c:pt idx="2">
                  <c:v>63.26700000000001</c:v>
                </c:pt>
                <c:pt idx="3">
                  <c:v>62.957000000000001</c:v>
                </c:pt>
                <c:pt idx="4">
                  <c:v>62.807000000000002</c:v>
                </c:pt>
                <c:pt idx="5">
                  <c:v>63.927</c:v>
                </c:pt>
                <c:pt idx="6">
                  <c:v>63.477000000000004</c:v>
                </c:pt>
                <c:pt idx="7">
                  <c:v>63.577000000000005</c:v>
                </c:pt>
                <c:pt idx="8">
                  <c:v>62.897000000000006</c:v>
                </c:pt>
                <c:pt idx="9">
                  <c:v>61.997</c:v>
                </c:pt>
                <c:pt idx="10">
                  <c:v>61.177</c:v>
                </c:pt>
              </c:numCache>
            </c:numRef>
          </c:val>
        </c:ser>
        <c:ser>
          <c:idx val="4"/>
          <c:order val="1"/>
          <c:tx>
            <c:strRef>
              <c:f>'BL6'!$BB$7</c:f>
              <c:strCache>
                <c:ptCount val="1"/>
                <c:pt idx="0">
                  <c:v>BL6-MW2s</c:v>
                </c:pt>
              </c:strCache>
            </c:strRef>
          </c:tx>
          <c:spPr>
            <a:ln w="22225">
              <a:solidFill>
                <a:srgbClr val="EC52CF"/>
              </a:solidFill>
            </a:ln>
          </c:spPr>
          <c:marker>
            <c:symbol val="none"/>
          </c:marker>
          <c:cat>
            <c:numRef>
              <c:f>'BL6'!$BC$2:$BM$2</c:f>
              <c:numCache>
                <c:formatCode>m/d/yy;@</c:formatCode>
                <c:ptCount val="11"/>
                <c:pt idx="0">
                  <c:v>40392</c:v>
                </c:pt>
                <c:pt idx="1">
                  <c:v>40448</c:v>
                </c:pt>
                <c:pt idx="2">
                  <c:v>40464</c:v>
                </c:pt>
                <c:pt idx="3">
                  <c:v>40483</c:v>
                </c:pt>
                <c:pt idx="4">
                  <c:v>40542</c:v>
                </c:pt>
                <c:pt idx="5">
                  <c:v>40582</c:v>
                </c:pt>
                <c:pt idx="6">
                  <c:v>40603</c:v>
                </c:pt>
                <c:pt idx="7">
                  <c:v>40637</c:v>
                </c:pt>
                <c:pt idx="8">
                  <c:v>40666</c:v>
                </c:pt>
                <c:pt idx="9" formatCode="m/d/yyyy">
                  <c:v>40701</c:v>
                </c:pt>
                <c:pt idx="10">
                  <c:v>40794</c:v>
                </c:pt>
              </c:numCache>
            </c:numRef>
          </c:cat>
          <c:val>
            <c:numRef>
              <c:f>'BL6'!$BC$7:$BM$7</c:f>
              <c:numCache>
                <c:formatCode>General</c:formatCode>
                <c:ptCount val="11"/>
                <c:pt idx="0">
                  <c:v>61.47</c:v>
                </c:pt>
                <c:pt idx="1">
                  <c:v>60.891999999999967</c:v>
                </c:pt>
                <c:pt idx="2">
                  <c:v>62.471999999999966</c:v>
                </c:pt>
                <c:pt idx="3">
                  <c:v>62.061999999999969</c:v>
                </c:pt>
                <c:pt idx="4">
                  <c:v>61.961999999999968</c:v>
                </c:pt>
                <c:pt idx="5">
                  <c:v>63.281999999999968</c:v>
                </c:pt>
                <c:pt idx="6">
                  <c:v>62.781999999999968</c:v>
                </c:pt>
                <c:pt idx="7">
                  <c:v>62.701999999999963</c:v>
                </c:pt>
                <c:pt idx="8">
                  <c:v>61.831999999999965</c:v>
                </c:pt>
                <c:pt idx="9">
                  <c:v>60.861999999999966</c:v>
                </c:pt>
                <c:pt idx="10">
                  <c:v>60.162000000000013</c:v>
                </c:pt>
              </c:numCache>
            </c:numRef>
          </c:val>
        </c:ser>
        <c:marker val="1"/>
        <c:axId val="64624896"/>
        <c:axId val="67014656"/>
      </c:lineChart>
      <c:dateAx>
        <c:axId val="64624896"/>
        <c:scaling>
          <c:orientation val="minMax"/>
          <c:min val="40466"/>
        </c:scaling>
        <c:axPos val="b"/>
        <c:numFmt formatCode="m/d/yy;@" sourceLinked="0"/>
        <c:majorTickMark val="none"/>
        <c:tickLblPos val="nextTo"/>
        <c:crossAx val="67014656"/>
        <c:crosses val="autoZero"/>
        <c:auto val="1"/>
        <c:lblOffset val="100"/>
        <c:baseTimeUnit val="days"/>
      </c:dateAx>
      <c:valAx>
        <c:axId val="67014656"/>
        <c:scaling>
          <c:orientation val="minMax"/>
          <c:max val="64"/>
          <c:min val="60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baseline="0">
                    <a:latin typeface="+mn-lt"/>
                  </a:rPr>
                  <a:t>Water Table Elevation (ft msl)</a:t>
                </a:r>
                <a:endParaRPr lang="en-US" sz="12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2.224219322408023E-2"/>
              <c:y val="0.21819855851351916"/>
            </c:manualLayout>
          </c:layout>
        </c:title>
        <c:numFmt formatCode="General" sourceLinked="1"/>
        <c:majorTickMark val="none"/>
        <c:tickLblPos val="nextTo"/>
        <c:crossAx val="64624896"/>
        <c:crosses val="autoZero"/>
        <c:crossBetween val="between"/>
        <c:majorUnit val="1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BL17 - MW1D</a:t>
            </a:r>
            <a:r>
              <a:rPr lang="en-US" baseline="0"/>
              <a:t> and S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'BL17-2'!$BB$3</c:f>
              <c:strCache>
                <c:ptCount val="1"/>
                <c:pt idx="0">
                  <c:v>BL17-MW1d</c:v>
                </c:pt>
              </c:strCache>
            </c:strRef>
          </c:tx>
          <c:spPr>
            <a:ln w="25400">
              <a:solidFill>
                <a:srgbClr val="0000FF"/>
              </a:solidFill>
              <a:prstDash val="dash"/>
            </a:ln>
          </c:spPr>
          <c:marker>
            <c:symbol val="none"/>
          </c:marker>
          <c:cat>
            <c:numRef>
              <c:f>'BL17-2'!$BC$2:$BN$2</c:f>
              <c:numCache>
                <c:formatCode>m/d/yy;@</c:formatCode>
                <c:ptCount val="12"/>
                <c:pt idx="0">
                  <c:v>40332</c:v>
                </c:pt>
                <c:pt idx="1">
                  <c:v>40393</c:v>
                </c:pt>
                <c:pt idx="2">
                  <c:v>40415</c:v>
                </c:pt>
                <c:pt idx="3">
                  <c:v>40466</c:v>
                </c:pt>
                <c:pt idx="4">
                  <c:v>40484</c:v>
                </c:pt>
                <c:pt idx="5">
                  <c:v>40526</c:v>
                </c:pt>
                <c:pt idx="6">
                  <c:v>40583</c:v>
                </c:pt>
                <c:pt idx="7">
                  <c:v>40604</c:v>
                </c:pt>
                <c:pt idx="8">
                  <c:v>40637</c:v>
                </c:pt>
                <c:pt idx="9">
                  <c:v>40666</c:v>
                </c:pt>
                <c:pt idx="10">
                  <c:v>40701</c:v>
                </c:pt>
                <c:pt idx="11">
                  <c:v>40793</c:v>
                </c:pt>
              </c:numCache>
            </c:numRef>
          </c:cat>
          <c:val>
            <c:numRef>
              <c:f>'BL17-2'!$BC$3:$BN$3</c:f>
              <c:numCache>
                <c:formatCode>General</c:formatCode>
                <c:ptCount val="12"/>
                <c:pt idx="0">
                  <c:v>74.60899999999998</c:v>
                </c:pt>
                <c:pt idx="1">
                  <c:v>75.75</c:v>
                </c:pt>
                <c:pt idx="3">
                  <c:v>75.998999999999995</c:v>
                </c:pt>
                <c:pt idx="4">
                  <c:v>75.278999999999982</c:v>
                </c:pt>
                <c:pt idx="5">
                  <c:v>74.638999999999982</c:v>
                </c:pt>
                <c:pt idx="6">
                  <c:v>75.938999999999993</c:v>
                </c:pt>
                <c:pt idx="7">
                  <c:v>75.268999999999977</c:v>
                </c:pt>
                <c:pt idx="8">
                  <c:v>75.228999999999985</c:v>
                </c:pt>
                <c:pt idx="9">
                  <c:v>74.298999999999992</c:v>
                </c:pt>
                <c:pt idx="10">
                  <c:v>73.078999999999979</c:v>
                </c:pt>
                <c:pt idx="11">
                  <c:v>73.018999999999977</c:v>
                </c:pt>
              </c:numCache>
            </c:numRef>
          </c:val>
        </c:ser>
        <c:ser>
          <c:idx val="1"/>
          <c:order val="1"/>
          <c:tx>
            <c:strRef>
              <c:f>'BL17-2'!$BB$4</c:f>
              <c:strCache>
                <c:ptCount val="1"/>
                <c:pt idx="0">
                  <c:v>BL17-MW1s</c:v>
                </c:pt>
              </c:strCache>
            </c:strRef>
          </c:tx>
          <c:spPr>
            <a:ln w="25400">
              <a:solidFill>
                <a:srgbClr val="FF33CC"/>
              </a:solidFill>
              <a:prstDash val="solid"/>
            </a:ln>
          </c:spPr>
          <c:marker>
            <c:symbol val="none"/>
          </c:marker>
          <c:cat>
            <c:numRef>
              <c:f>'BL17-2'!$BC$2:$BN$2</c:f>
              <c:numCache>
                <c:formatCode>m/d/yy;@</c:formatCode>
                <c:ptCount val="12"/>
                <c:pt idx="0">
                  <c:v>40332</c:v>
                </c:pt>
                <c:pt idx="1">
                  <c:v>40393</c:v>
                </c:pt>
                <c:pt idx="2">
                  <c:v>40415</c:v>
                </c:pt>
                <c:pt idx="3">
                  <c:v>40466</c:v>
                </c:pt>
                <c:pt idx="4">
                  <c:v>40484</c:v>
                </c:pt>
                <c:pt idx="5">
                  <c:v>40526</c:v>
                </c:pt>
                <c:pt idx="6">
                  <c:v>40583</c:v>
                </c:pt>
                <c:pt idx="7">
                  <c:v>40604</c:v>
                </c:pt>
                <c:pt idx="8">
                  <c:v>40637</c:v>
                </c:pt>
                <c:pt idx="9">
                  <c:v>40666</c:v>
                </c:pt>
                <c:pt idx="10">
                  <c:v>40701</c:v>
                </c:pt>
                <c:pt idx="11">
                  <c:v>40793</c:v>
                </c:pt>
              </c:numCache>
            </c:numRef>
          </c:cat>
          <c:val>
            <c:numRef>
              <c:f>'BL17-2'!$BC$4:$BN$4</c:f>
              <c:numCache>
                <c:formatCode>General</c:formatCode>
                <c:ptCount val="12"/>
                <c:pt idx="0">
                  <c:v>75.595000000000013</c:v>
                </c:pt>
                <c:pt idx="1">
                  <c:v>76.400000000000006</c:v>
                </c:pt>
                <c:pt idx="3">
                  <c:v>76.884999999999991</c:v>
                </c:pt>
                <c:pt idx="4">
                  <c:v>76.25500000000001</c:v>
                </c:pt>
                <c:pt idx="5">
                  <c:v>75.545000000000002</c:v>
                </c:pt>
                <c:pt idx="6">
                  <c:v>76.50500000000001</c:v>
                </c:pt>
                <c:pt idx="7">
                  <c:v>76.054999999999993</c:v>
                </c:pt>
                <c:pt idx="8">
                  <c:v>75.845000000000013</c:v>
                </c:pt>
                <c:pt idx="9">
                  <c:v>74.825000000000003</c:v>
                </c:pt>
                <c:pt idx="10">
                  <c:v>73.245000000000005</c:v>
                </c:pt>
                <c:pt idx="11">
                  <c:v>73.25500000000001</c:v>
                </c:pt>
              </c:numCache>
            </c:numRef>
          </c:val>
        </c:ser>
        <c:marker val="1"/>
        <c:axId val="72788224"/>
        <c:axId val="72798208"/>
      </c:lineChart>
      <c:dateAx>
        <c:axId val="72788224"/>
        <c:scaling>
          <c:orientation val="minMax"/>
          <c:min val="40466"/>
        </c:scaling>
        <c:axPos val="b"/>
        <c:numFmt formatCode="m/d/yy;@" sourceLinked="0"/>
        <c:majorTickMark val="none"/>
        <c:tickLblPos val="nextTo"/>
        <c:crossAx val="72798208"/>
        <c:crosses val="autoZero"/>
        <c:auto val="1"/>
        <c:lblOffset val="100"/>
      </c:dateAx>
      <c:valAx>
        <c:axId val="72798208"/>
        <c:scaling>
          <c:orientation val="minMax"/>
          <c:max val="77"/>
          <c:min val="73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u="none" strike="noStrike" baseline="0"/>
                  <a:t>Water Table Elevation (ft msl)</a:t>
                </a:r>
                <a:endParaRPr lang="en-US" sz="1200"/>
              </a:p>
            </c:rich>
          </c:tx>
          <c:layout/>
        </c:title>
        <c:numFmt formatCode="General" sourceLinked="1"/>
        <c:majorTickMark val="none"/>
        <c:tickLblPos val="nextTo"/>
        <c:crossAx val="72788224"/>
        <c:crosses val="autoZero"/>
        <c:crossBetween val="between"/>
        <c:majorUnit val="1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BL1 - MW1d and 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'BL1'!$AL$3</c:f>
              <c:strCache>
                <c:ptCount val="1"/>
                <c:pt idx="0">
                  <c:v>BL1-MW1d</c:v>
                </c:pt>
              </c:strCache>
            </c:strRef>
          </c:tx>
          <c:spPr>
            <a:ln w="22225">
              <a:solidFill>
                <a:srgbClr val="0000FF"/>
              </a:solidFill>
              <a:prstDash val="dash"/>
            </a:ln>
          </c:spPr>
          <c:marker>
            <c:symbol val="none"/>
          </c:marker>
          <c:cat>
            <c:numRef>
              <c:f>'BL1'!$AM$2:$AY$2</c:f>
              <c:numCache>
                <c:formatCode>m/d/yy;@</c:formatCode>
                <c:ptCount val="13"/>
                <c:pt idx="0">
                  <c:v>40331</c:v>
                </c:pt>
                <c:pt idx="1">
                  <c:v>40392</c:v>
                </c:pt>
                <c:pt idx="2">
                  <c:v>40414</c:v>
                </c:pt>
                <c:pt idx="3">
                  <c:v>40448</c:v>
                </c:pt>
                <c:pt idx="4">
                  <c:v>40464</c:v>
                </c:pt>
                <c:pt idx="5">
                  <c:v>40483</c:v>
                </c:pt>
                <c:pt idx="6">
                  <c:v>40542</c:v>
                </c:pt>
                <c:pt idx="7">
                  <c:v>40582</c:v>
                </c:pt>
                <c:pt idx="8">
                  <c:v>40603</c:v>
                </c:pt>
                <c:pt idx="9">
                  <c:v>40619</c:v>
                </c:pt>
                <c:pt idx="10">
                  <c:v>40637</c:v>
                </c:pt>
                <c:pt idx="11">
                  <c:v>40702</c:v>
                </c:pt>
                <c:pt idx="12">
                  <c:v>40794</c:v>
                </c:pt>
              </c:numCache>
            </c:numRef>
          </c:cat>
          <c:val>
            <c:numRef>
              <c:f>'BL1'!$AM$3:$AY$3</c:f>
              <c:numCache>
                <c:formatCode>General</c:formatCode>
                <c:ptCount val="13"/>
                <c:pt idx="0">
                  <c:v>55.02</c:v>
                </c:pt>
                <c:pt idx="1">
                  <c:v>54.82</c:v>
                </c:pt>
                <c:pt idx="2">
                  <c:v>53.910000000000004</c:v>
                </c:pt>
                <c:pt idx="3">
                  <c:v>50</c:v>
                </c:pt>
                <c:pt idx="4">
                  <c:v>55.160000000000011</c:v>
                </c:pt>
                <c:pt idx="5">
                  <c:v>54.52</c:v>
                </c:pt>
                <c:pt idx="6">
                  <c:v>53.620000000000012</c:v>
                </c:pt>
                <c:pt idx="7">
                  <c:v>54.300000000000004</c:v>
                </c:pt>
                <c:pt idx="8">
                  <c:v>54.64</c:v>
                </c:pt>
                <c:pt idx="9">
                  <c:v>54.290000000000013</c:v>
                </c:pt>
                <c:pt idx="10">
                  <c:v>54.59</c:v>
                </c:pt>
                <c:pt idx="11">
                  <c:v>53.2</c:v>
                </c:pt>
                <c:pt idx="12">
                  <c:v>51.809999999999995</c:v>
                </c:pt>
              </c:numCache>
            </c:numRef>
          </c:val>
        </c:ser>
        <c:ser>
          <c:idx val="1"/>
          <c:order val="1"/>
          <c:tx>
            <c:strRef>
              <c:f>'BL1'!$AL$4</c:f>
              <c:strCache>
                <c:ptCount val="1"/>
                <c:pt idx="0">
                  <c:v>BL1-MW1s</c:v>
                </c:pt>
              </c:strCache>
            </c:strRef>
          </c:tx>
          <c:spPr>
            <a:ln w="19050">
              <a:solidFill>
                <a:srgbClr val="FF33CC"/>
              </a:solidFill>
              <a:prstDash val="solid"/>
            </a:ln>
          </c:spPr>
          <c:marker>
            <c:symbol val="none"/>
          </c:marker>
          <c:cat>
            <c:numRef>
              <c:f>'BL1'!$AM$2:$AY$2</c:f>
              <c:numCache>
                <c:formatCode>m/d/yy;@</c:formatCode>
                <c:ptCount val="13"/>
                <c:pt idx="0">
                  <c:v>40331</c:v>
                </c:pt>
                <c:pt idx="1">
                  <c:v>40392</c:v>
                </c:pt>
                <c:pt idx="2">
                  <c:v>40414</c:v>
                </c:pt>
                <c:pt idx="3">
                  <c:v>40448</c:v>
                </c:pt>
                <c:pt idx="4">
                  <c:v>40464</c:v>
                </c:pt>
                <c:pt idx="5">
                  <c:v>40483</c:v>
                </c:pt>
                <c:pt idx="6">
                  <c:v>40542</c:v>
                </c:pt>
                <c:pt idx="7">
                  <c:v>40582</c:v>
                </c:pt>
                <c:pt idx="8">
                  <c:v>40603</c:v>
                </c:pt>
                <c:pt idx="9">
                  <c:v>40619</c:v>
                </c:pt>
                <c:pt idx="10">
                  <c:v>40637</c:v>
                </c:pt>
                <c:pt idx="11">
                  <c:v>40702</c:v>
                </c:pt>
                <c:pt idx="12">
                  <c:v>40794</c:v>
                </c:pt>
              </c:numCache>
            </c:numRef>
          </c:cat>
          <c:val>
            <c:numRef>
              <c:f>'BL1'!$AM$4:$AY$4</c:f>
              <c:numCache>
                <c:formatCode>General</c:formatCode>
                <c:ptCount val="13"/>
                <c:pt idx="0">
                  <c:v>55.033000000000001</c:v>
                </c:pt>
                <c:pt idx="1">
                  <c:v>54.82</c:v>
                </c:pt>
                <c:pt idx="2">
                  <c:v>53.903000000000006</c:v>
                </c:pt>
                <c:pt idx="4">
                  <c:v>55.163000000000011</c:v>
                </c:pt>
                <c:pt idx="5">
                  <c:v>54.533000000000001</c:v>
                </c:pt>
                <c:pt idx="6">
                  <c:v>53.603000000000002</c:v>
                </c:pt>
                <c:pt idx="7">
                  <c:v>54.283000000000001</c:v>
                </c:pt>
                <c:pt idx="8">
                  <c:v>54.633000000000003</c:v>
                </c:pt>
                <c:pt idx="9">
                  <c:v>54.283000000000001</c:v>
                </c:pt>
                <c:pt idx="10">
                  <c:v>54.693000000000012</c:v>
                </c:pt>
                <c:pt idx="11">
                  <c:v>53.173000000000002</c:v>
                </c:pt>
                <c:pt idx="12">
                  <c:v>51.812999999999995</c:v>
                </c:pt>
              </c:numCache>
            </c:numRef>
          </c:val>
        </c:ser>
        <c:marker val="1"/>
        <c:axId val="73636096"/>
        <c:axId val="73646080"/>
      </c:lineChart>
      <c:dateAx>
        <c:axId val="73636096"/>
        <c:scaling>
          <c:orientation val="minMax"/>
          <c:min val="40466"/>
        </c:scaling>
        <c:axPos val="b"/>
        <c:numFmt formatCode="m/d/yy;@" sourceLinked="0"/>
        <c:majorTickMark val="none"/>
        <c:tickLblPos val="nextTo"/>
        <c:crossAx val="73646080"/>
        <c:crosses val="autoZero"/>
        <c:auto val="1"/>
        <c:lblOffset val="100"/>
      </c:dateAx>
      <c:valAx>
        <c:axId val="73646080"/>
        <c:scaling>
          <c:orientation val="minMax"/>
          <c:max val="56"/>
          <c:min val="51"/>
        </c:scaling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/>
                  <a:t>Water Table Elevation (ft msl)</a:t>
                </a:r>
                <a:endParaRPr lang="en-US" sz="1000"/>
              </a:p>
            </c:rich>
          </c:tx>
          <c:layout/>
        </c:title>
        <c:numFmt formatCode="General" sourceLinked="1"/>
        <c:majorTickMark val="none"/>
        <c:tickLblPos val="nextTo"/>
        <c:crossAx val="73636096"/>
        <c:crosses val="autoZero"/>
        <c:crossBetween val="between"/>
        <c:majorUnit val="1"/>
        <c:minorUnit val="0.2"/>
      </c:valAx>
    </c:plotArea>
    <c:legend>
      <c:legendPos val="r"/>
      <c:layout/>
    </c:legend>
    <c:plotVisOnly val="1"/>
    <c:dispBlanksAs val="gap"/>
  </c:chart>
  <c:spPr>
    <a:solidFill>
      <a:srgbClr val="FFFFFF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66" y="0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07225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66" y="8207225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6D1503-8108-440C-971D-37BBFF1F1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66" y="0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16038" y="647700"/>
            <a:ext cx="4321175" cy="3240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104363"/>
            <a:ext cx="5562600" cy="38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07225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66" y="8207225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2D864D-618D-48DA-B4F1-A0A16ABCF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FC32F-7C04-4379-9A51-AD4945B50B5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B1468-881E-497E-896E-10D89E314AD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C761-E949-448D-B03A-0BBCA823E9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4EB8-5439-42DE-B64A-57F47DB85E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C761-E949-448D-B03A-0BBCA823E9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A48DD-1338-4F60-99F2-6049092BA34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A48DD-1338-4F60-99F2-6049092BA34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A48DD-1338-4F60-99F2-6049092BA34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175CB-C139-495D-8530-6B9137CF8E7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D864D-618D-48DA-B4F1-A0A16ABCF99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38566" y="8207225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9BDC60-38B1-4D6D-9463-9CD88B893C81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38566" y="8207225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9BDC60-38B1-4D6D-9463-9CD88B893C81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CA010-96C6-487B-AA9E-F08868B7A0F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38566" y="8207225"/>
            <a:ext cx="3013075" cy="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34A825-0E2B-4644-B902-4AB2CD39AFFF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CA010-96C6-487B-AA9E-F08868B7A0F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5413D-E33F-4FFB-B439-69875426088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D864D-618D-48DA-B4F1-A0A16ABCF9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B4E2-92F1-46E5-9C8B-5B5C35A6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C27EC-41E1-43D2-B622-04C3B446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F282-1684-4CA1-A3FD-78BC25A8A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82573-09EF-4C7D-8EE2-32CA738F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1542-BA2C-4ABC-8701-0A200A9A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FD30-4CDD-4D1F-8CF7-307758F0D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40F15-A64C-44F5-9AC6-1A5F571C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85920-D6EC-4859-BD7C-928060389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B352-4C95-4C74-A920-8D63BF440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3BED-603B-4484-870F-32C0D65AC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2302-D386-4155-A08E-2FF92CF1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66AFC1-0135-4069-A1D8-7BA5C73F6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22885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The Practical Application of Geology to the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Mitigation and Regulation of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Isolated Wetlands 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November 6, 2012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Geological Society of America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Charlotte, NC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Amy Keyworth, Rick Bolich and Evan Kane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NCDENR, Division of Water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SCN2747-BL17-2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Stratigraphic Conceptual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009421" y="3592561"/>
            <a:ext cx="1230489" cy="616640"/>
          </a:xfrm>
          <a:prstGeom prst="rect">
            <a:avLst/>
          </a:prstGeom>
          <a:solidFill>
            <a:srgbClr val="4A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46717" y="2870798"/>
            <a:ext cx="7056915" cy="2531465"/>
            <a:chOff x="1046717" y="2870798"/>
            <a:chExt cx="7056915" cy="2531465"/>
          </a:xfrm>
        </p:grpSpPr>
        <p:sp>
          <p:nvSpPr>
            <p:cNvPr id="7" name="Rectangle 6"/>
            <p:cNvSpPr/>
            <p:nvPr/>
          </p:nvSpPr>
          <p:spPr>
            <a:xfrm>
              <a:off x="6354380" y="3748618"/>
              <a:ext cx="779414" cy="4789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270"/>
            <p:cNvSpPr>
              <a:spLocks/>
            </p:cNvSpPr>
            <p:nvPr/>
          </p:nvSpPr>
          <p:spPr bwMode="auto">
            <a:xfrm>
              <a:off x="1056530" y="3552768"/>
              <a:ext cx="7047102" cy="1842447"/>
            </a:xfrm>
            <a:custGeom>
              <a:avLst/>
              <a:gdLst>
                <a:gd name="T0" fmla="*/ 2147483647 w 4071"/>
                <a:gd name="T1" fmla="*/ 2147483647 h 1103"/>
                <a:gd name="T2" fmla="*/ 2147483647 w 4071"/>
                <a:gd name="T3" fmla="*/ 2147483647 h 1103"/>
                <a:gd name="T4" fmla="*/ 2147483647 w 4071"/>
                <a:gd name="T5" fmla="*/ 2147483647 h 1103"/>
                <a:gd name="T6" fmla="*/ 2147483647 w 4071"/>
                <a:gd name="T7" fmla="*/ 2147483647 h 1103"/>
                <a:gd name="T8" fmla="*/ 2147483647 w 4071"/>
                <a:gd name="T9" fmla="*/ 2147483647 h 1103"/>
                <a:gd name="T10" fmla="*/ 2147483647 w 4071"/>
                <a:gd name="T11" fmla="*/ 2147483647 h 1103"/>
                <a:gd name="T12" fmla="*/ 2147483647 w 4071"/>
                <a:gd name="T13" fmla="*/ 2147483647 h 1103"/>
                <a:gd name="T14" fmla="*/ 2147483647 w 4071"/>
                <a:gd name="T15" fmla="*/ 2147483647 h 1103"/>
                <a:gd name="T16" fmla="*/ 2147483647 w 4071"/>
                <a:gd name="T17" fmla="*/ 2147483647 h 1103"/>
                <a:gd name="T18" fmla="*/ 2147483647 w 4071"/>
                <a:gd name="T19" fmla="*/ 2147483647 h 1103"/>
                <a:gd name="T20" fmla="*/ 2147483647 w 4071"/>
                <a:gd name="T21" fmla="*/ 2147483647 h 1103"/>
                <a:gd name="T22" fmla="*/ 2147483647 w 4071"/>
                <a:gd name="T23" fmla="*/ 2147483647 h 1103"/>
                <a:gd name="T24" fmla="*/ 2147483647 w 4071"/>
                <a:gd name="T25" fmla="*/ 2147483647 h 1103"/>
                <a:gd name="T26" fmla="*/ 2147483647 w 4071"/>
                <a:gd name="T27" fmla="*/ 2147483647 h 1103"/>
                <a:gd name="T28" fmla="*/ 2147483647 w 4071"/>
                <a:gd name="T29" fmla="*/ 2147483647 h 1103"/>
                <a:gd name="T30" fmla="*/ 2147483647 w 4071"/>
                <a:gd name="T31" fmla="*/ 2147483647 h 1103"/>
                <a:gd name="T32" fmla="*/ 2147483647 w 4071"/>
                <a:gd name="T33" fmla="*/ 2147483647 h 1103"/>
                <a:gd name="T34" fmla="*/ 2147483647 w 4071"/>
                <a:gd name="T35" fmla="*/ 2147483647 h 1103"/>
                <a:gd name="T36" fmla="*/ 2147483647 w 4071"/>
                <a:gd name="T37" fmla="*/ 2147483647 h 1103"/>
                <a:gd name="T38" fmla="*/ 2147483647 w 4071"/>
                <a:gd name="T39" fmla="*/ 2147483647 h 1103"/>
                <a:gd name="T40" fmla="*/ 2147483647 w 4071"/>
                <a:gd name="T41" fmla="*/ 2147483647 h 1103"/>
                <a:gd name="T42" fmla="*/ 2147483647 w 4071"/>
                <a:gd name="T43" fmla="*/ 2147483647 h 1103"/>
                <a:gd name="T44" fmla="*/ 2147483647 w 4071"/>
                <a:gd name="T45" fmla="*/ 2147483647 h 1103"/>
                <a:gd name="T46" fmla="*/ 2147483647 w 4071"/>
                <a:gd name="T47" fmla="*/ 2147483647 h 1103"/>
                <a:gd name="T48" fmla="*/ 2147483647 w 4071"/>
                <a:gd name="T49" fmla="*/ 2147483647 h 1103"/>
                <a:gd name="T50" fmla="*/ 2147483647 w 4071"/>
                <a:gd name="T51" fmla="*/ 2147483647 h 1103"/>
                <a:gd name="T52" fmla="*/ 2147483647 w 4071"/>
                <a:gd name="T53" fmla="*/ 2147483647 h 1103"/>
                <a:gd name="T54" fmla="*/ 2147483647 w 4071"/>
                <a:gd name="T55" fmla="*/ 2147483647 h 1103"/>
                <a:gd name="T56" fmla="*/ 2147483647 w 4071"/>
                <a:gd name="T57" fmla="*/ 2147483647 h 1103"/>
                <a:gd name="T58" fmla="*/ 2147483647 w 4071"/>
                <a:gd name="T59" fmla="*/ 2147483647 h 1103"/>
                <a:gd name="T60" fmla="*/ 2147483647 w 4071"/>
                <a:gd name="T61" fmla="*/ 2147483647 h 1103"/>
                <a:gd name="T62" fmla="*/ 2147483647 w 4071"/>
                <a:gd name="T63" fmla="*/ 2147483647 h 1103"/>
                <a:gd name="T64" fmla="*/ 2147483647 w 4071"/>
                <a:gd name="T65" fmla="*/ 2147483647 h 1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1"/>
                <a:gd name="T100" fmla="*/ 0 h 1103"/>
                <a:gd name="T101" fmla="*/ 4071 w 4071"/>
                <a:gd name="T102" fmla="*/ 1103 h 1103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7131 w 10000"/>
                <a:gd name="connsiteY12" fmla="*/ 1215 h 10000"/>
                <a:gd name="connsiteX13" fmla="*/ 6787 w 10000"/>
                <a:gd name="connsiteY13" fmla="*/ 997 h 10000"/>
                <a:gd name="connsiteX14" fmla="*/ 5360 w 10000"/>
                <a:gd name="connsiteY14" fmla="*/ 997 h 10000"/>
                <a:gd name="connsiteX15" fmla="*/ 5178 w 10000"/>
                <a:gd name="connsiteY15" fmla="*/ 1043 h 10000"/>
                <a:gd name="connsiteX16" fmla="*/ 5011 w 10000"/>
                <a:gd name="connsiteY16" fmla="*/ 997 h 10000"/>
                <a:gd name="connsiteX17" fmla="*/ 4468 w 10000"/>
                <a:gd name="connsiteY17" fmla="*/ 988 h 10000"/>
                <a:gd name="connsiteX18" fmla="*/ 4124 w 10000"/>
                <a:gd name="connsiteY18" fmla="*/ 762 h 10000"/>
                <a:gd name="connsiteX19" fmla="*/ 3952 w 10000"/>
                <a:gd name="connsiteY19" fmla="*/ 825 h 10000"/>
                <a:gd name="connsiteX20" fmla="*/ 3721 w 10000"/>
                <a:gd name="connsiteY20" fmla="*/ 662 h 10000"/>
                <a:gd name="connsiteX21" fmla="*/ 3577 w 10000"/>
                <a:gd name="connsiteY21" fmla="*/ 635 h 10000"/>
                <a:gd name="connsiteX22" fmla="*/ 3058 w 10000"/>
                <a:gd name="connsiteY22" fmla="*/ 9 h 10000"/>
                <a:gd name="connsiteX23" fmla="*/ 2842 w 10000"/>
                <a:gd name="connsiteY23" fmla="*/ 36 h 10000"/>
                <a:gd name="connsiteX24" fmla="*/ 2520 w 10000"/>
                <a:gd name="connsiteY24" fmla="*/ 326 h 10000"/>
                <a:gd name="connsiteX25" fmla="*/ 2353 w 10000"/>
                <a:gd name="connsiteY25" fmla="*/ 326 h 10000"/>
                <a:gd name="connsiteX26" fmla="*/ 2019 w 10000"/>
                <a:gd name="connsiteY26" fmla="*/ 671 h 10000"/>
                <a:gd name="connsiteX27" fmla="*/ 1823 w 10000"/>
                <a:gd name="connsiteY27" fmla="*/ 662 h 10000"/>
                <a:gd name="connsiteX28" fmla="*/ 1471 w 10000"/>
                <a:gd name="connsiteY28" fmla="*/ 988 h 10000"/>
                <a:gd name="connsiteX29" fmla="*/ 1130 w 10000"/>
                <a:gd name="connsiteY29" fmla="*/ 979 h 10000"/>
                <a:gd name="connsiteX30" fmla="*/ 943 w 10000"/>
                <a:gd name="connsiteY30" fmla="*/ 843 h 10000"/>
                <a:gd name="connsiteX31" fmla="*/ 747 w 10000"/>
                <a:gd name="connsiteY31" fmla="*/ 535 h 10000"/>
                <a:gd name="connsiteX32" fmla="*/ 582 w 10000"/>
                <a:gd name="connsiteY32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6787 w 10000"/>
                <a:gd name="connsiteY12" fmla="*/ 997 h 10000"/>
                <a:gd name="connsiteX13" fmla="*/ 5360 w 10000"/>
                <a:gd name="connsiteY13" fmla="*/ 997 h 10000"/>
                <a:gd name="connsiteX14" fmla="*/ 5178 w 10000"/>
                <a:gd name="connsiteY14" fmla="*/ 1043 h 10000"/>
                <a:gd name="connsiteX15" fmla="*/ 5011 w 10000"/>
                <a:gd name="connsiteY15" fmla="*/ 997 h 10000"/>
                <a:gd name="connsiteX16" fmla="*/ 4468 w 10000"/>
                <a:gd name="connsiteY16" fmla="*/ 988 h 10000"/>
                <a:gd name="connsiteX17" fmla="*/ 4124 w 10000"/>
                <a:gd name="connsiteY17" fmla="*/ 762 h 10000"/>
                <a:gd name="connsiteX18" fmla="*/ 3952 w 10000"/>
                <a:gd name="connsiteY18" fmla="*/ 825 h 10000"/>
                <a:gd name="connsiteX19" fmla="*/ 3721 w 10000"/>
                <a:gd name="connsiteY19" fmla="*/ 662 h 10000"/>
                <a:gd name="connsiteX20" fmla="*/ 3577 w 10000"/>
                <a:gd name="connsiteY20" fmla="*/ 635 h 10000"/>
                <a:gd name="connsiteX21" fmla="*/ 3058 w 10000"/>
                <a:gd name="connsiteY21" fmla="*/ 9 h 10000"/>
                <a:gd name="connsiteX22" fmla="*/ 2842 w 10000"/>
                <a:gd name="connsiteY22" fmla="*/ 36 h 10000"/>
                <a:gd name="connsiteX23" fmla="*/ 2520 w 10000"/>
                <a:gd name="connsiteY23" fmla="*/ 326 h 10000"/>
                <a:gd name="connsiteX24" fmla="*/ 2353 w 10000"/>
                <a:gd name="connsiteY24" fmla="*/ 326 h 10000"/>
                <a:gd name="connsiteX25" fmla="*/ 2019 w 10000"/>
                <a:gd name="connsiteY25" fmla="*/ 671 h 10000"/>
                <a:gd name="connsiteX26" fmla="*/ 1823 w 10000"/>
                <a:gd name="connsiteY26" fmla="*/ 662 h 10000"/>
                <a:gd name="connsiteX27" fmla="*/ 1471 w 10000"/>
                <a:gd name="connsiteY27" fmla="*/ 988 h 10000"/>
                <a:gd name="connsiteX28" fmla="*/ 1130 w 10000"/>
                <a:gd name="connsiteY28" fmla="*/ 979 h 10000"/>
                <a:gd name="connsiteX29" fmla="*/ 943 w 10000"/>
                <a:gd name="connsiteY29" fmla="*/ 843 h 10000"/>
                <a:gd name="connsiteX30" fmla="*/ 747 w 10000"/>
                <a:gd name="connsiteY30" fmla="*/ 535 h 10000"/>
                <a:gd name="connsiteX31" fmla="*/ 582 w 10000"/>
                <a:gd name="connsiteY31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5360 w 10000"/>
                <a:gd name="connsiteY12" fmla="*/ 997 h 10000"/>
                <a:gd name="connsiteX13" fmla="*/ 5178 w 10000"/>
                <a:gd name="connsiteY13" fmla="*/ 1043 h 10000"/>
                <a:gd name="connsiteX14" fmla="*/ 5011 w 10000"/>
                <a:gd name="connsiteY14" fmla="*/ 997 h 10000"/>
                <a:gd name="connsiteX15" fmla="*/ 4468 w 10000"/>
                <a:gd name="connsiteY15" fmla="*/ 988 h 10000"/>
                <a:gd name="connsiteX16" fmla="*/ 4124 w 10000"/>
                <a:gd name="connsiteY16" fmla="*/ 762 h 10000"/>
                <a:gd name="connsiteX17" fmla="*/ 3952 w 10000"/>
                <a:gd name="connsiteY17" fmla="*/ 825 h 10000"/>
                <a:gd name="connsiteX18" fmla="*/ 3721 w 10000"/>
                <a:gd name="connsiteY18" fmla="*/ 662 h 10000"/>
                <a:gd name="connsiteX19" fmla="*/ 3577 w 10000"/>
                <a:gd name="connsiteY19" fmla="*/ 635 h 10000"/>
                <a:gd name="connsiteX20" fmla="*/ 3058 w 10000"/>
                <a:gd name="connsiteY20" fmla="*/ 9 h 10000"/>
                <a:gd name="connsiteX21" fmla="*/ 2842 w 10000"/>
                <a:gd name="connsiteY21" fmla="*/ 36 h 10000"/>
                <a:gd name="connsiteX22" fmla="*/ 2520 w 10000"/>
                <a:gd name="connsiteY22" fmla="*/ 326 h 10000"/>
                <a:gd name="connsiteX23" fmla="*/ 2353 w 10000"/>
                <a:gd name="connsiteY23" fmla="*/ 326 h 10000"/>
                <a:gd name="connsiteX24" fmla="*/ 2019 w 10000"/>
                <a:gd name="connsiteY24" fmla="*/ 671 h 10000"/>
                <a:gd name="connsiteX25" fmla="*/ 1823 w 10000"/>
                <a:gd name="connsiteY25" fmla="*/ 662 h 10000"/>
                <a:gd name="connsiteX26" fmla="*/ 1471 w 10000"/>
                <a:gd name="connsiteY26" fmla="*/ 988 h 10000"/>
                <a:gd name="connsiteX27" fmla="*/ 1130 w 10000"/>
                <a:gd name="connsiteY27" fmla="*/ 979 h 10000"/>
                <a:gd name="connsiteX28" fmla="*/ 943 w 10000"/>
                <a:gd name="connsiteY28" fmla="*/ 843 h 10000"/>
                <a:gd name="connsiteX29" fmla="*/ 747 w 10000"/>
                <a:gd name="connsiteY29" fmla="*/ 535 h 10000"/>
                <a:gd name="connsiteX30" fmla="*/ 582 w 10000"/>
                <a:gd name="connsiteY30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5178 w 10000"/>
                <a:gd name="connsiteY12" fmla="*/ 1043 h 10000"/>
                <a:gd name="connsiteX13" fmla="*/ 5011 w 10000"/>
                <a:gd name="connsiteY13" fmla="*/ 997 h 10000"/>
                <a:gd name="connsiteX14" fmla="*/ 4468 w 10000"/>
                <a:gd name="connsiteY14" fmla="*/ 988 h 10000"/>
                <a:gd name="connsiteX15" fmla="*/ 4124 w 10000"/>
                <a:gd name="connsiteY15" fmla="*/ 762 h 10000"/>
                <a:gd name="connsiteX16" fmla="*/ 3952 w 10000"/>
                <a:gd name="connsiteY16" fmla="*/ 825 h 10000"/>
                <a:gd name="connsiteX17" fmla="*/ 3721 w 10000"/>
                <a:gd name="connsiteY17" fmla="*/ 662 h 10000"/>
                <a:gd name="connsiteX18" fmla="*/ 3577 w 10000"/>
                <a:gd name="connsiteY18" fmla="*/ 635 h 10000"/>
                <a:gd name="connsiteX19" fmla="*/ 3058 w 10000"/>
                <a:gd name="connsiteY19" fmla="*/ 9 h 10000"/>
                <a:gd name="connsiteX20" fmla="*/ 2842 w 10000"/>
                <a:gd name="connsiteY20" fmla="*/ 36 h 10000"/>
                <a:gd name="connsiteX21" fmla="*/ 2520 w 10000"/>
                <a:gd name="connsiteY21" fmla="*/ 326 h 10000"/>
                <a:gd name="connsiteX22" fmla="*/ 2353 w 10000"/>
                <a:gd name="connsiteY22" fmla="*/ 326 h 10000"/>
                <a:gd name="connsiteX23" fmla="*/ 2019 w 10000"/>
                <a:gd name="connsiteY23" fmla="*/ 671 h 10000"/>
                <a:gd name="connsiteX24" fmla="*/ 1823 w 10000"/>
                <a:gd name="connsiteY24" fmla="*/ 662 h 10000"/>
                <a:gd name="connsiteX25" fmla="*/ 1471 w 10000"/>
                <a:gd name="connsiteY25" fmla="*/ 988 h 10000"/>
                <a:gd name="connsiteX26" fmla="*/ 1130 w 10000"/>
                <a:gd name="connsiteY26" fmla="*/ 979 h 10000"/>
                <a:gd name="connsiteX27" fmla="*/ 943 w 10000"/>
                <a:gd name="connsiteY27" fmla="*/ 843 h 10000"/>
                <a:gd name="connsiteX28" fmla="*/ 747 w 10000"/>
                <a:gd name="connsiteY28" fmla="*/ 535 h 10000"/>
                <a:gd name="connsiteX29" fmla="*/ 582 w 10000"/>
                <a:gd name="connsiteY29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5011 w 10000"/>
                <a:gd name="connsiteY12" fmla="*/ 997 h 10000"/>
                <a:gd name="connsiteX13" fmla="*/ 4468 w 10000"/>
                <a:gd name="connsiteY13" fmla="*/ 988 h 10000"/>
                <a:gd name="connsiteX14" fmla="*/ 4124 w 10000"/>
                <a:gd name="connsiteY14" fmla="*/ 762 h 10000"/>
                <a:gd name="connsiteX15" fmla="*/ 3952 w 10000"/>
                <a:gd name="connsiteY15" fmla="*/ 825 h 10000"/>
                <a:gd name="connsiteX16" fmla="*/ 3721 w 10000"/>
                <a:gd name="connsiteY16" fmla="*/ 662 h 10000"/>
                <a:gd name="connsiteX17" fmla="*/ 3577 w 10000"/>
                <a:gd name="connsiteY17" fmla="*/ 635 h 10000"/>
                <a:gd name="connsiteX18" fmla="*/ 3058 w 10000"/>
                <a:gd name="connsiteY18" fmla="*/ 9 h 10000"/>
                <a:gd name="connsiteX19" fmla="*/ 2842 w 10000"/>
                <a:gd name="connsiteY19" fmla="*/ 36 h 10000"/>
                <a:gd name="connsiteX20" fmla="*/ 2520 w 10000"/>
                <a:gd name="connsiteY20" fmla="*/ 326 h 10000"/>
                <a:gd name="connsiteX21" fmla="*/ 2353 w 10000"/>
                <a:gd name="connsiteY21" fmla="*/ 326 h 10000"/>
                <a:gd name="connsiteX22" fmla="*/ 2019 w 10000"/>
                <a:gd name="connsiteY22" fmla="*/ 671 h 10000"/>
                <a:gd name="connsiteX23" fmla="*/ 1823 w 10000"/>
                <a:gd name="connsiteY23" fmla="*/ 662 h 10000"/>
                <a:gd name="connsiteX24" fmla="*/ 1471 w 10000"/>
                <a:gd name="connsiteY24" fmla="*/ 988 h 10000"/>
                <a:gd name="connsiteX25" fmla="*/ 1130 w 10000"/>
                <a:gd name="connsiteY25" fmla="*/ 979 h 10000"/>
                <a:gd name="connsiteX26" fmla="*/ 943 w 10000"/>
                <a:gd name="connsiteY26" fmla="*/ 843 h 10000"/>
                <a:gd name="connsiteX27" fmla="*/ 747 w 10000"/>
                <a:gd name="connsiteY27" fmla="*/ 535 h 10000"/>
                <a:gd name="connsiteX28" fmla="*/ 582 w 10000"/>
                <a:gd name="connsiteY28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4468 w 10000"/>
                <a:gd name="connsiteY12" fmla="*/ 988 h 10000"/>
                <a:gd name="connsiteX13" fmla="*/ 4124 w 10000"/>
                <a:gd name="connsiteY13" fmla="*/ 762 h 10000"/>
                <a:gd name="connsiteX14" fmla="*/ 3952 w 10000"/>
                <a:gd name="connsiteY14" fmla="*/ 825 h 10000"/>
                <a:gd name="connsiteX15" fmla="*/ 3721 w 10000"/>
                <a:gd name="connsiteY15" fmla="*/ 662 h 10000"/>
                <a:gd name="connsiteX16" fmla="*/ 3577 w 10000"/>
                <a:gd name="connsiteY16" fmla="*/ 635 h 10000"/>
                <a:gd name="connsiteX17" fmla="*/ 3058 w 10000"/>
                <a:gd name="connsiteY17" fmla="*/ 9 h 10000"/>
                <a:gd name="connsiteX18" fmla="*/ 2842 w 10000"/>
                <a:gd name="connsiteY18" fmla="*/ 36 h 10000"/>
                <a:gd name="connsiteX19" fmla="*/ 2520 w 10000"/>
                <a:gd name="connsiteY19" fmla="*/ 326 h 10000"/>
                <a:gd name="connsiteX20" fmla="*/ 2353 w 10000"/>
                <a:gd name="connsiteY20" fmla="*/ 326 h 10000"/>
                <a:gd name="connsiteX21" fmla="*/ 2019 w 10000"/>
                <a:gd name="connsiteY21" fmla="*/ 671 h 10000"/>
                <a:gd name="connsiteX22" fmla="*/ 1823 w 10000"/>
                <a:gd name="connsiteY22" fmla="*/ 662 h 10000"/>
                <a:gd name="connsiteX23" fmla="*/ 1471 w 10000"/>
                <a:gd name="connsiteY23" fmla="*/ 988 h 10000"/>
                <a:gd name="connsiteX24" fmla="*/ 1130 w 10000"/>
                <a:gd name="connsiteY24" fmla="*/ 979 h 10000"/>
                <a:gd name="connsiteX25" fmla="*/ 943 w 10000"/>
                <a:gd name="connsiteY25" fmla="*/ 843 h 10000"/>
                <a:gd name="connsiteX26" fmla="*/ 747 w 10000"/>
                <a:gd name="connsiteY26" fmla="*/ 535 h 10000"/>
                <a:gd name="connsiteX27" fmla="*/ 582 w 10000"/>
                <a:gd name="connsiteY27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379 w 10000"/>
                <a:gd name="connsiteY7" fmla="*/ 2203 h 10000"/>
                <a:gd name="connsiteX8" fmla="*/ 8273 w 10000"/>
                <a:gd name="connsiteY8" fmla="*/ 2493 h 10000"/>
                <a:gd name="connsiteX9" fmla="*/ 8192 w 10000"/>
                <a:gd name="connsiteY9" fmla="*/ 2239 h 10000"/>
                <a:gd name="connsiteX10" fmla="*/ 7841 w 10000"/>
                <a:gd name="connsiteY10" fmla="*/ 1668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8697 w 10000"/>
                <a:gd name="connsiteY6" fmla="*/ 1754 h 10000"/>
                <a:gd name="connsiteX7" fmla="*/ 8379 w 10000"/>
                <a:gd name="connsiteY7" fmla="*/ 2203 h 10000"/>
                <a:gd name="connsiteX8" fmla="*/ 8273 w 10000"/>
                <a:gd name="connsiteY8" fmla="*/ 2493 h 10000"/>
                <a:gd name="connsiteX9" fmla="*/ 8192 w 10000"/>
                <a:gd name="connsiteY9" fmla="*/ 2239 h 10000"/>
                <a:gd name="connsiteX10" fmla="*/ 7841 w 10000"/>
                <a:gd name="connsiteY10" fmla="*/ 1668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582 w 10000"/>
                <a:gd name="connsiteY0" fmla="*/ 1044 h 10554"/>
                <a:gd name="connsiteX1" fmla="*/ 2 w 10000"/>
                <a:gd name="connsiteY1" fmla="*/ 1778 h 10554"/>
                <a:gd name="connsiteX2" fmla="*/ 2 w 10000"/>
                <a:gd name="connsiteY2" fmla="*/ 10554 h 10554"/>
                <a:gd name="connsiteX3" fmla="*/ 9993 w 10000"/>
                <a:gd name="connsiteY3" fmla="*/ 10527 h 10554"/>
                <a:gd name="connsiteX4" fmla="*/ 10000 w 10000"/>
                <a:gd name="connsiteY4" fmla="*/ 1370 h 10554"/>
                <a:gd name="connsiteX5" fmla="*/ 8697 w 10000"/>
                <a:gd name="connsiteY5" fmla="*/ 2308 h 10554"/>
                <a:gd name="connsiteX6" fmla="*/ 8379 w 10000"/>
                <a:gd name="connsiteY6" fmla="*/ 2757 h 10554"/>
                <a:gd name="connsiteX7" fmla="*/ 8273 w 10000"/>
                <a:gd name="connsiteY7" fmla="*/ 3047 h 10554"/>
                <a:gd name="connsiteX8" fmla="*/ 8192 w 10000"/>
                <a:gd name="connsiteY8" fmla="*/ 2793 h 10554"/>
                <a:gd name="connsiteX9" fmla="*/ 7841 w 10000"/>
                <a:gd name="connsiteY9" fmla="*/ 2222 h 10554"/>
                <a:gd name="connsiteX10" fmla="*/ 4468 w 10000"/>
                <a:gd name="connsiteY10" fmla="*/ 1542 h 10554"/>
                <a:gd name="connsiteX11" fmla="*/ 4124 w 10000"/>
                <a:gd name="connsiteY11" fmla="*/ 1316 h 10554"/>
                <a:gd name="connsiteX12" fmla="*/ 3952 w 10000"/>
                <a:gd name="connsiteY12" fmla="*/ 1379 h 10554"/>
                <a:gd name="connsiteX13" fmla="*/ 3721 w 10000"/>
                <a:gd name="connsiteY13" fmla="*/ 1216 h 10554"/>
                <a:gd name="connsiteX14" fmla="*/ 3577 w 10000"/>
                <a:gd name="connsiteY14" fmla="*/ 1189 h 10554"/>
                <a:gd name="connsiteX15" fmla="*/ 3058 w 10000"/>
                <a:gd name="connsiteY15" fmla="*/ 563 h 10554"/>
                <a:gd name="connsiteX16" fmla="*/ 2842 w 10000"/>
                <a:gd name="connsiteY16" fmla="*/ 590 h 10554"/>
                <a:gd name="connsiteX17" fmla="*/ 2520 w 10000"/>
                <a:gd name="connsiteY17" fmla="*/ 880 h 10554"/>
                <a:gd name="connsiteX18" fmla="*/ 2353 w 10000"/>
                <a:gd name="connsiteY18" fmla="*/ 880 h 10554"/>
                <a:gd name="connsiteX19" fmla="*/ 2019 w 10000"/>
                <a:gd name="connsiteY19" fmla="*/ 1225 h 10554"/>
                <a:gd name="connsiteX20" fmla="*/ 1823 w 10000"/>
                <a:gd name="connsiteY20" fmla="*/ 1216 h 10554"/>
                <a:gd name="connsiteX21" fmla="*/ 1471 w 10000"/>
                <a:gd name="connsiteY21" fmla="*/ 1542 h 10554"/>
                <a:gd name="connsiteX22" fmla="*/ 1130 w 10000"/>
                <a:gd name="connsiteY22" fmla="*/ 1533 h 10554"/>
                <a:gd name="connsiteX23" fmla="*/ 943 w 10000"/>
                <a:gd name="connsiteY23" fmla="*/ 1397 h 10554"/>
                <a:gd name="connsiteX24" fmla="*/ 747 w 10000"/>
                <a:gd name="connsiteY24" fmla="*/ 1089 h 10554"/>
                <a:gd name="connsiteX25" fmla="*/ 582 w 10000"/>
                <a:gd name="connsiteY25" fmla="*/ 1044 h 10554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697 w 10000"/>
                <a:gd name="connsiteY5" fmla="*/ 1754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92 w 10000"/>
                <a:gd name="connsiteY8" fmla="*/ 2239 h 10000"/>
                <a:gd name="connsiteX9" fmla="*/ 7841 w 10000"/>
                <a:gd name="connsiteY9" fmla="*/ 1668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697 w 10000"/>
                <a:gd name="connsiteY5" fmla="*/ 1754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92 w 10000"/>
                <a:gd name="connsiteY8" fmla="*/ 223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92 w 10000"/>
                <a:gd name="connsiteY8" fmla="*/ 223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6033 w 10000"/>
                <a:gd name="connsiteY10" fmla="*/ 1309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6033 w 10000"/>
                <a:gd name="connsiteY10" fmla="*/ 878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600 w 10018"/>
                <a:gd name="connsiteY0" fmla="*/ 1858 h 11368"/>
                <a:gd name="connsiteX1" fmla="*/ 2 w 10018"/>
                <a:gd name="connsiteY1" fmla="*/ 181 h 11368"/>
                <a:gd name="connsiteX2" fmla="*/ 20 w 10018"/>
                <a:gd name="connsiteY2" fmla="*/ 11368 h 11368"/>
                <a:gd name="connsiteX3" fmla="*/ 10011 w 10018"/>
                <a:gd name="connsiteY3" fmla="*/ 11341 h 11368"/>
                <a:gd name="connsiteX4" fmla="*/ 10018 w 10018"/>
                <a:gd name="connsiteY4" fmla="*/ 2184 h 11368"/>
                <a:gd name="connsiteX5" fmla="*/ 8740 w 10018"/>
                <a:gd name="connsiteY5" fmla="*/ 3133 h 11368"/>
                <a:gd name="connsiteX6" fmla="*/ 8397 w 10018"/>
                <a:gd name="connsiteY6" fmla="*/ 3571 h 11368"/>
                <a:gd name="connsiteX7" fmla="*/ 8291 w 10018"/>
                <a:gd name="connsiteY7" fmla="*/ 3861 h 11368"/>
                <a:gd name="connsiteX8" fmla="*/ 8185 w 10018"/>
                <a:gd name="connsiteY8" fmla="*/ 3577 h 11368"/>
                <a:gd name="connsiteX9" fmla="*/ 7893 w 10018"/>
                <a:gd name="connsiteY9" fmla="*/ 3133 h 11368"/>
                <a:gd name="connsiteX10" fmla="*/ 6051 w 10018"/>
                <a:gd name="connsiteY10" fmla="*/ 2246 h 11368"/>
                <a:gd name="connsiteX11" fmla="*/ 4486 w 10018"/>
                <a:gd name="connsiteY11" fmla="*/ 2356 h 11368"/>
                <a:gd name="connsiteX12" fmla="*/ 4142 w 10018"/>
                <a:gd name="connsiteY12" fmla="*/ 2130 h 11368"/>
                <a:gd name="connsiteX13" fmla="*/ 3970 w 10018"/>
                <a:gd name="connsiteY13" fmla="*/ 2193 h 11368"/>
                <a:gd name="connsiteX14" fmla="*/ 3739 w 10018"/>
                <a:gd name="connsiteY14" fmla="*/ 2030 h 11368"/>
                <a:gd name="connsiteX15" fmla="*/ 3595 w 10018"/>
                <a:gd name="connsiteY15" fmla="*/ 2003 h 11368"/>
                <a:gd name="connsiteX16" fmla="*/ 3076 w 10018"/>
                <a:gd name="connsiteY16" fmla="*/ 1377 h 11368"/>
                <a:gd name="connsiteX17" fmla="*/ 2860 w 10018"/>
                <a:gd name="connsiteY17" fmla="*/ 1404 h 11368"/>
                <a:gd name="connsiteX18" fmla="*/ 2538 w 10018"/>
                <a:gd name="connsiteY18" fmla="*/ 1694 h 11368"/>
                <a:gd name="connsiteX19" fmla="*/ 2371 w 10018"/>
                <a:gd name="connsiteY19" fmla="*/ 1694 h 11368"/>
                <a:gd name="connsiteX20" fmla="*/ 2037 w 10018"/>
                <a:gd name="connsiteY20" fmla="*/ 2039 h 11368"/>
                <a:gd name="connsiteX21" fmla="*/ 1841 w 10018"/>
                <a:gd name="connsiteY21" fmla="*/ 2030 h 11368"/>
                <a:gd name="connsiteX22" fmla="*/ 1489 w 10018"/>
                <a:gd name="connsiteY22" fmla="*/ 2356 h 11368"/>
                <a:gd name="connsiteX23" fmla="*/ 1148 w 10018"/>
                <a:gd name="connsiteY23" fmla="*/ 2347 h 11368"/>
                <a:gd name="connsiteX24" fmla="*/ 961 w 10018"/>
                <a:gd name="connsiteY24" fmla="*/ 2211 h 11368"/>
                <a:gd name="connsiteX25" fmla="*/ 765 w 10018"/>
                <a:gd name="connsiteY25" fmla="*/ 1903 h 11368"/>
                <a:gd name="connsiteX26" fmla="*/ 600 w 10018"/>
                <a:gd name="connsiteY26" fmla="*/ 1858 h 11368"/>
                <a:gd name="connsiteX0" fmla="*/ 765 w 10018"/>
                <a:gd name="connsiteY0" fmla="*/ 3299 h 12764"/>
                <a:gd name="connsiteX1" fmla="*/ 2 w 10018"/>
                <a:gd name="connsiteY1" fmla="*/ 1577 h 12764"/>
                <a:gd name="connsiteX2" fmla="*/ 20 w 10018"/>
                <a:gd name="connsiteY2" fmla="*/ 12764 h 12764"/>
                <a:gd name="connsiteX3" fmla="*/ 10011 w 10018"/>
                <a:gd name="connsiteY3" fmla="*/ 12737 h 12764"/>
                <a:gd name="connsiteX4" fmla="*/ 10018 w 10018"/>
                <a:gd name="connsiteY4" fmla="*/ 3580 h 12764"/>
                <a:gd name="connsiteX5" fmla="*/ 8740 w 10018"/>
                <a:gd name="connsiteY5" fmla="*/ 4529 h 12764"/>
                <a:gd name="connsiteX6" fmla="*/ 8397 w 10018"/>
                <a:gd name="connsiteY6" fmla="*/ 4967 h 12764"/>
                <a:gd name="connsiteX7" fmla="*/ 8291 w 10018"/>
                <a:gd name="connsiteY7" fmla="*/ 5257 h 12764"/>
                <a:gd name="connsiteX8" fmla="*/ 8185 w 10018"/>
                <a:gd name="connsiteY8" fmla="*/ 4973 h 12764"/>
                <a:gd name="connsiteX9" fmla="*/ 7893 w 10018"/>
                <a:gd name="connsiteY9" fmla="*/ 4529 h 12764"/>
                <a:gd name="connsiteX10" fmla="*/ 6051 w 10018"/>
                <a:gd name="connsiteY10" fmla="*/ 3642 h 12764"/>
                <a:gd name="connsiteX11" fmla="*/ 4486 w 10018"/>
                <a:gd name="connsiteY11" fmla="*/ 3752 h 12764"/>
                <a:gd name="connsiteX12" fmla="*/ 4142 w 10018"/>
                <a:gd name="connsiteY12" fmla="*/ 3526 h 12764"/>
                <a:gd name="connsiteX13" fmla="*/ 3970 w 10018"/>
                <a:gd name="connsiteY13" fmla="*/ 3589 h 12764"/>
                <a:gd name="connsiteX14" fmla="*/ 3739 w 10018"/>
                <a:gd name="connsiteY14" fmla="*/ 3426 h 12764"/>
                <a:gd name="connsiteX15" fmla="*/ 3595 w 10018"/>
                <a:gd name="connsiteY15" fmla="*/ 3399 h 12764"/>
                <a:gd name="connsiteX16" fmla="*/ 3076 w 10018"/>
                <a:gd name="connsiteY16" fmla="*/ 2773 h 12764"/>
                <a:gd name="connsiteX17" fmla="*/ 2860 w 10018"/>
                <a:gd name="connsiteY17" fmla="*/ 2800 h 12764"/>
                <a:gd name="connsiteX18" fmla="*/ 2538 w 10018"/>
                <a:gd name="connsiteY18" fmla="*/ 3090 h 12764"/>
                <a:gd name="connsiteX19" fmla="*/ 2371 w 10018"/>
                <a:gd name="connsiteY19" fmla="*/ 3090 h 12764"/>
                <a:gd name="connsiteX20" fmla="*/ 2037 w 10018"/>
                <a:gd name="connsiteY20" fmla="*/ 3435 h 12764"/>
                <a:gd name="connsiteX21" fmla="*/ 1841 w 10018"/>
                <a:gd name="connsiteY21" fmla="*/ 3426 h 12764"/>
                <a:gd name="connsiteX22" fmla="*/ 1489 w 10018"/>
                <a:gd name="connsiteY22" fmla="*/ 3752 h 12764"/>
                <a:gd name="connsiteX23" fmla="*/ 1148 w 10018"/>
                <a:gd name="connsiteY23" fmla="*/ 3743 h 12764"/>
                <a:gd name="connsiteX24" fmla="*/ 961 w 10018"/>
                <a:gd name="connsiteY24" fmla="*/ 3607 h 12764"/>
                <a:gd name="connsiteX25" fmla="*/ 765 w 10018"/>
                <a:gd name="connsiteY25" fmla="*/ 3299 h 12764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2371 w 10018"/>
                <a:gd name="connsiteY19" fmla="*/ 3039 h 12713"/>
                <a:gd name="connsiteX20" fmla="*/ 2037 w 10018"/>
                <a:gd name="connsiteY20" fmla="*/ 3384 h 12713"/>
                <a:gd name="connsiteX21" fmla="*/ 1841 w 10018"/>
                <a:gd name="connsiteY21" fmla="*/ 3375 h 12713"/>
                <a:gd name="connsiteX22" fmla="*/ 1489 w 10018"/>
                <a:gd name="connsiteY22" fmla="*/ 3701 h 12713"/>
                <a:gd name="connsiteX23" fmla="*/ 1148 w 10018"/>
                <a:gd name="connsiteY23" fmla="*/ 3692 h 12713"/>
                <a:gd name="connsiteX24" fmla="*/ 961 w 10018"/>
                <a:gd name="connsiteY24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2371 w 10018"/>
                <a:gd name="connsiteY19" fmla="*/ 3039 h 12713"/>
                <a:gd name="connsiteX20" fmla="*/ 2037 w 10018"/>
                <a:gd name="connsiteY20" fmla="*/ 3384 h 12713"/>
                <a:gd name="connsiteX21" fmla="*/ 1489 w 10018"/>
                <a:gd name="connsiteY21" fmla="*/ 3701 h 12713"/>
                <a:gd name="connsiteX22" fmla="*/ 1148 w 10018"/>
                <a:gd name="connsiteY22" fmla="*/ 3692 h 12713"/>
                <a:gd name="connsiteX23" fmla="*/ 961 w 10018"/>
                <a:gd name="connsiteY23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2371 w 10018"/>
                <a:gd name="connsiteY19" fmla="*/ 3039 h 12713"/>
                <a:gd name="connsiteX20" fmla="*/ 1489 w 10018"/>
                <a:gd name="connsiteY20" fmla="*/ 3701 h 12713"/>
                <a:gd name="connsiteX21" fmla="*/ 1148 w 10018"/>
                <a:gd name="connsiteY21" fmla="*/ 3692 h 12713"/>
                <a:gd name="connsiteX22" fmla="*/ 961 w 10018"/>
                <a:gd name="connsiteY22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1489 w 10018"/>
                <a:gd name="connsiteY19" fmla="*/ 3701 h 12713"/>
                <a:gd name="connsiteX20" fmla="*/ 1148 w 10018"/>
                <a:gd name="connsiteY20" fmla="*/ 3692 h 12713"/>
                <a:gd name="connsiteX21" fmla="*/ 961 w 10018"/>
                <a:gd name="connsiteY21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1489 w 10018"/>
                <a:gd name="connsiteY18" fmla="*/ 3701 h 12713"/>
                <a:gd name="connsiteX19" fmla="*/ 1148 w 10018"/>
                <a:gd name="connsiteY19" fmla="*/ 3692 h 12713"/>
                <a:gd name="connsiteX20" fmla="*/ 961 w 10018"/>
                <a:gd name="connsiteY20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1489 w 10018"/>
                <a:gd name="connsiteY17" fmla="*/ 3701 h 12713"/>
                <a:gd name="connsiteX18" fmla="*/ 1148 w 10018"/>
                <a:gd name="connsiteY18" fmla="*/ 3692 h 12713"/>
                <a:gd name="connsiteX19" fmla="*/ 961 w 10018"/>
                <a:gd name="connsiteY19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076 w 10018"/>
                <a:gd name="connsiteY15" fmla="*/ 2722 h 12713"/>
                <a:gd name="connsiteX16" fmla="*/ 1489 w 10018"/>
                <a:gd name="connsiteY16" fmla="*/ 3701 h 12713"/>
                <a:gd name="connsiteX17" fmla="*/ 1148 w 10018"/>
                <a:gd name="connsiteY17" fmla="*/ 3692 h 12713"/>
                <a:gd name="connsiteX18" fmla="*/ 961 w 10018"/>
                <a:gd name="connsiteY18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739 w 10018"/>
                <a:gd name="connsiteY13" fmla="*/ 3375 h 12713"/>
                <a:gd name="connsiteX14" fmla="*/ 3076 w 10018"/>
                <a:gd name="connsiteY14" fmla="*/ 2722 h 12713"/>
                <a:gd name="connsiteX15" fmla="*/ 1489 w 10018"/>
                <a:gd name="connsiteY15" fmla="*/ 3701 h 12713"/>
                <a:gd name="connsiteX16" fmla="*/ 1148 w 10018"/>
                <a:gd name="connsiteY16" fmla="*/ 3692 h 12713"/>
                <a:gd name="connsiteX17" fmla="*/ 961 w 10018"/>
                <a:gd name="connsiteY17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076 w 10018"/>
                <a:gd name="connsiteY13" fmla="*/ 2722 h 12713"/>
                <a:gd name="connsiteX14" fmla="*/ 1489 w 10018"/>
                <a:gd name="connsiteY14" fmla="*/ 3701 h 12713"/>
                <a:gd name="connsiteX15" fmla="*/ 1148 w 10018"/>
                <a:gd name="connsiteY15" fmla="*/ 3692 h 12713"/>
                <a:gd name="connsiteX16" fmla="*/ 961 w 10018"/>
                <a:gd name="connsiteY16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3076 w 10018"/>
                <a:gd name="connsiteY12" fmla="*/ 2722 h 12713"/>
                <a:gd name="connsiteX13" fmla="*/ 1489 w 10018"/>
                <a:gd name="connsiteY13" fmla="*/ 3701 h 12713"/>
                <a:gd name="connsiteX14" fmla="*/ 1148 w 10018"/>
                <a:gd name="connsiteY14" fmla="*/ 3692 h 12713"/>
                <a:gd name="connsiteX15" fmla="*/ 961 w 10018"/>
                <a:gd name="connsiteY15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3076 w 10018"/>
                <a:gd name="connsiteY11" fmla="*/ 2722 h 12713"/>
                <a:gd name="connsiteX12" fmla="*/ 1489 w 10018"/>
                <a:gd name="connsiteY12" fmla="*/ 3701 h 12713"/>
                <a:gd name="connsiteX13" fmla="*/ 1148 w 10018"/>
                <a:gd name="connsiteY13" fmla="*/ 3692 h 12713"/>
                <a:gd name="connsiteX14" fmla="*/ 961 w 10018"/>
                <a:gd name="connsiteY14" fmla="*/ 3556 h 12713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95 w 10020"/>
                <a:gd name="connsiteY9" fmla="*/ 2413 h 10648"/>
                <a:gd name="connsiteX10" fmla="*/ 6053 w 10020"/>
                <a:gd name="connsiteY10" fmla="*/ 1526 h 10648"/>
                <a:gd name="connsiteX11" fmla="*/ 3078 w 10020"/>
                <a:gd name="connsiteY11" fmla="*/ 657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95 w 10020"/>
                <a:gd name="connsiteY9" fmla="*/ 2413 h 10648"/>
                <a:gd name="connsiteX10" fmla="*/ 6053 w 10020"/>
                <a:gd name="connsiteY10" fmla="*/ 1526 h 10648"/>
                <a:gd name="connsiteX11" fmla="*/ 3078 w 10020"/>
                <a:gd name="connsiteY11" fmla="*/ 1627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95 w 10020"/>
                <a:gd name="connsiteY9" fmla="*/ 2413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677 w 10020"/>
                <a:gd name="connsiteY9" fmla="*/ 2017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72 w 10020"/>
                <a:gd name="connsiteY9" fmla="*/ 1526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510 w 10020"/>
                <a:gd name="connsiteY5" fmla="*/ 1627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72 w 10020"/>
                <a:gd name="connsiteY9" fmla="*/ 1526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510 w 10020"/>
                <a:gd name="connsiteY5" fmla="*/ 1627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72 w 10020"/>
                <a:gd name="connsiteY9" fmla="*/ 1526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361 h 9518"/>
                <a:gd name="connsiteX1" fmla="*/ 2 w 10020"/>
                <a:gd name="connsiteY1" fmla="*/ 396 h 9518"/>
                <a:gd name="connsiteX2" fmla="*/ 22 w 10020"/>
                <a:gd name="connsiteY2" fmla="*/ 9518 h 9518"/>
                <a:gd name="connsiteX3" fmla="*/ 10013 w 10020"/>
                <a:gd name="connsiteY3" fmla="*/ 9491 h 9518"/>
                <a:gd name="connsiteX4" fmla="*/ 10020 w 10020"/>
                <a:gd name="connsiteY4" fmla="*/ 334 h 9518"/>
                <a:gd name="connsiteX5" fmla="*/ 8510 w 10020"/>
                <a:gd name="connsiteY5" fmla="*/ 497 h 9518"/>
                <a:gd name="connsiteX6" fmla="*/ 8399 w 10020"/>
                <a:gd name="connsiteY6" fmla="*/ 1721 h 9518"/>
                <a:gd name="connsiteX7" fmla="*/ 8293 w 10020"/>
                <a:gd name="connsiteY7" fmla="*/ 2011 h 9518"/>
                <a:gd name="connsiteX8" fmla="*/ 8187 w 10020"/>
                <a:gd name="connsiteY8" fmla="*/ 1727 h 9518"/>
                <a:gd name="connsiteX9" fmla="*/ 7872 w 10020"/>
                <a:gd name="connsiteY9" fmla="*/ 396 h 9518"/>
                <a:gd name="connsiteX10" fmla="*/ 6053 w 10020"/>
                <a:gd name="connsiteY10" fmla="*/ 396 h 9518"/>
                <a:gd name="connsiteX11" fmla="*/ 3078 w 10020"/>
                <a:gd name="connsiteY11" fmla="*/ 396 h 9518"/>
                <a:gd name="connsiteX12" fmla="*/ 1491 w 10020"/>
                <a:gd name="connsiteY12" fmla="*/ 506 h 9518"/>
                <a:gd name="connsiteX13" fmla="*/ 1150 w 10020"/>
                <a:gd name="connsiteY13" fmla="*/ 497 h 9518"/>
                <a:gd name="connsiteX14" fmla="*/ 963 w 10020"/>
                <a:gd name="connsiteY14" fmla="*/ 361 h 9518"/>
                <a:gd name="connsiteX0" fmla="*/ 1148 w 10000"/>
                <a:gd name="connsiteY0" fmla="*/ 1685 h 11163"/>
                <a:gd name="connsiteX1" fmla="*/ 2 w 10000"/>
                <a:gd name="connsiteY1" fmla="*/ 1579 h 11163"/>
                <a:gd name="connsiteX2" fmla="*/ 22 w 10000"/>
                <a:gd name="connsiteY2" fmla="*/ 11163 h 11163"/>
                <a:gd name="connsiteX3" fmla="*/ 9993 w 10000"/>
                <a:gd name="connsiteY3" fmla="*/ 11135 h 11163"/>
                <a:gd name="connsiteX4" fmla="*/ 10000 w 10000"/>
                <a:gd name="connsiteY4" fmla="*/ 1514 h 11163"/>
                <a:gd name="connsiteX5" fmla="*/ 8493 w 10000"/>
                <a:gd name="connsiteY5" fmla="*/ 1685 h 11163"/>
                <a:gd name="connsiteX6" fmla="*/ 8382 w 10000"/>
                <a:gd name="connsiteY6" fmla="*/ 2971 h 11163"/>
                <a:gd name="connsiteX7" fmla="*/ 8276 w 10000"/>
                <a:gd name="connsiteY7" fmla="*/ 3276 h 11163"/>
                <a:gd name="connsiteX8" fmla="*/ 8171 w 10000"/>
                <a:gd name="connsiteY8" fmla="*/ 2977 h 11163"/>
                <a:gd name="connsiteX9" fmla="*/ 7856 w 10000"/>
                <a:gd name="connsiteY9" fmla="*/ 1579 h 11163"/>
                <a:gd name="connsiteX10" fmla="*/ 6041 w 10000"/>
                <a:gd name="connsiteY10" fmla="*/ 1579 h 11163"/>
                <a:gd name="connsiteX11" fmla="*/ 3072 w 10000"/>
                <a:gd name="connsiteY11" fmla="*/ 1579 h 11163"/>
                <a:gd name="connsiteX12" fmla="*/ 1488 w 10000"/>
                <a:gd name="connsiteY12" fmla="*/ 1695 h 11163"/>
                <a:gd name="connsiteX13" fmla="*/ 1148 w 10000"/>
                <a:gd name="connsiteY13" fmla="*/ 1685 h 11163"/>
                <a:gd name="connsiteX0" fmla="*/ 1488 w 10000"/>
                <a:gd name="connsiteY0" fmla="*/ 1694 h 11162"/>
                <a:gd name="connsiteX1" fmla="*/ 2 w 10000"/>
                <a:gd name="connsiteY1" fmla="*/ 1578 h 11162"/>
                <a:gd name="connsiteX2" fmla="*/ 22 w 10000"/>
                <a:gd name="connsiteY2" fmla="*/ 11162 h 11162"/>
                <a:gd name="connsiteX3" fmla="*/ 9993 w 10000"/>
                <a:gd name="connsiteY3" fmla="*/ 11134 h 11162"/>
                <a:gd name="connsiteX4" fmla="*/ 10000 w 10000"/>
                <a:gd name="connsiteY4" fmla="*/ 1513 h 11162"/>
                <a:gd name="connsiteX5" fmla="*/ 8493 w 10000"/>
                <a:gd name="connsiteY5" fmla="*/ 1684 h 11162"/>
                <a:gd name="connsiteX6" fmla="*/ 8382 w 10000"/>
                <a:gd name="connsiteY6" fmla="*/ 2970 h 11162"/>
                <a:gd name="connsiteX7" fmla="*/ 8276 w 10000"/>
                <a:gd name="connsiteY7" fmla="*/ 3275 h 11162"/>
                <a:gd name="connsiteX8" fmla="*/ 8171 w 10000"/>
                <a:gd name="connsiteY8" fmla="*/ 2976 h 11162"/>
                <a:gd name="connsiteX9" fmla="*/ 7856 w 10000"/>
                <a:gd name="connsiteY9" fmla="*/ 1578 h 11162"/>
                <a:gd name="connsiteX10" fmla="*/ 6041 w 10000"/>
                <a:gd name="connsiteY10" fmla="*/ 1578 h 11162"/>
                <a:gd name="connsiteX11" fmla="*/ 3072 w 10000"/>
                <a:gd name="connsiteY11" fmla="*/ 1578 h 11162"/>
                <a:gd name="connsiteX12" fmla="*/ 1488 w 10000"/>
                <a:gd name="connsiteY12" fmla="*/ 1694 h 11162"/>
                <a:gd name="connsiteX0" fmla="*/ 1488 w 10000"/>
                <a:gd name="connsiteY0" fmla="*/ 307 h 9775"/>
                <a:gd name="connsiteX1" fmla="*/ 2 w 10000"/>
                <a:gd name="connsiteY1" fmla="*/ 191 h 9775"/>
                <a:gd name="connsiteX2" fmla="*/ 22 w 10000"/>
                <a:gd name="connsiteY2" fmla="*/ 9775 h 9775"/>
                <a:gd name="connsiteX3" fmla="*/ 9993 w 10000"/>
                <a:gd name="connsiteY3" fmla="*/ 9747 h 9775"/>
                <a:gd name="connsiteX4" fmla="*/ 10000 w 10000"/>
                <a:gd name="connsiteY4" fmla="*/ 126 h 9775"/>
                <a:gd name="connsiteX5" fmla="*/ 8493 w 10000"/>
                <a:gd name="connsiteY5" fmla="*/ 297 h 9775"/>
                <a:gd name="connsiteX6" fmla="*/ 8382 w 10000"/>
                <a:gd name="connsiteY6" fmla="*/ 1583 h 9775"/>
                <a:gd name="connsiteX7" fmla="*/ 8276 w 10000"/>
                <a:gd name="connsiteY7" fmla="*/ 1888 h 9775"/>
                <a:gd name="connsiteX8" fmla="*/ 8171 w 10000"/>
                <a:gd name="connsiteY8" fmla="*/ 1589 h 9775"/>
                <a:gd name="connsiteX9" fmla="*/ 7856 w 10000"/>
                <a:gd name="connsiteY9" fmla="*/ 191 h 9775"/>
                <a:gd name="connsiteX10" fmla="*/ 6041 w 10000"/>
                <a:gd name="connsiteY10" fmla="*/ 191 h 9775"/>
                <a:gd name="connsiteX11" fmla="*/ 3072 w 10000"/>
                <a:gd name="connsiteY11" fmla="*/ 191 h 9775"/>
                <a:gd name="connsiteX12" fmla="*/ 1488 w 10000"/>
                <a:gd name="connsiteY12" fmla="*/ 307 h 9775"/>
                <a:gd name="connsiteX0" fmla="*/ 1534 w 10000"/>
                <a:gd name="connsiteY0" fmla="*/ 195 h 10000"/>
                <a:gd name="connsiteX1" fmla="*/ 2 w 10000"/>
                <a:gd name="connsiteY1" fmla="*/ 195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29 h 10000"/>
                <a:gd name="connsiteX5" fmla="*/ 8493 w 10000"/>
                <a:gd name="connsiteY5" fmla="*/ 304 h 10000"/>
                <a:gd name="connsiteX6" fmla="*/ 8382 w 10000"/>
                <a:gd name="connsiteY6" fmla="*/ 1619 h 10000"/>
                <a:gd name="connsiteX7" fmla="*/ 8276 w 10000"/>
                <a:gd name="connsiteY7" fmla="*/ 1931 h 10000"/>
                <a:gd name="connsiteX8" fmla="*/ 8171 w 10000"/>
                <a:gd name="connsiteY8" fmla="*/ 1626 h 10000"/>
                <a:gd name="connsiteX9" fmla="*/ 7856 w 10000"/>
                <a:gd name="connsiteY9" fmla="*/ 195 h 10000"/>
                <a:gd name="connsiteX10" fmla="*/ 6041 w 10000"/>
                <a:gd name="connsiteY10" fmla="*/ 195 h 10000"/>
                <a:gd name="connsiteX11" fmla="*/ 3072 w 10000"/>
                <a:gd name="connsiteY11" fmla="*/ 195 h 10000"/>
                <a:gd name="connsiteX12" fmla="*/ 1534 w 10000"/>
                <a:gd name="connsiteY12" fmla="*/ 195 h 10000"/>
                <a:gd name="connsiteX0" fmla="*/ 1534 w 10000"/>
                <a:gd name="connsiteY0" fmla="*/ 195 h 10000"/>
                <a:gd name="connsiteX1" fmla="*/ 2 w 10000"/>
                <a:gd name="connsiteY1" fmla="*/ 195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29 h 10000"/>
                <a:gd name="connsiteX5" fmla="*/ 8493 w 10000"/>
                <a:gd name="connsiteY5" fmla="*/ 304 h 10000"/>
                <a:gd name="connsiteX6" fmla="*/ 8382 w 10000"/>
                <a:gd name="connsiteY6" fmla="*/ 1619 h 10000"/>
                <a:gd name="connsiteX7" fmla="*/ 8276 w 10000"/>
                <a:gd name="connsiteY7" fmla="*/ 1931 h 10000"/>
                <a:gd name="connsiteX8" fmla="*/ 8171 w 10000"/>
                <a:gd name="connsiteY8" fmla="*/ 1626 h 10000"/>
                <a:gd name="connsiteX9" fmla="*/ 7856 w 10000"/>
                <a:gd name="connsiteY9" fmla="*/ 195 h 10000"/>
                <a:gd name="connsiteX10" fmla="*/ 6041 w 10000"/>
                <a:gd name="connsiteY10" fmla="*/ 195 h 10000"/>
                <a:gd name="connsiteX11" fmla="*/ 3072 w 10000"/>
                <a:gd name="connsiteY11" fmla="*/ 195 h 10000"/>
                <a:gd name="connsiteX12" fmla="*/ 1534 w 10000"/>
                <a:gd name="connsiteY12" fmla="*/ 195 h 10000"/>
                <a:gd name="connsiteX0" fmla="*/ 1534 w 10000"/>
                <a:gd name="connsiteY0" fmla="*/ 161 h 9966"/>
                <a:gd name="connsiteX1" fmla="*/ 2 w 10000"/>
                <a:gd name="connsiteY1" fmla="*/ 161 h 9966"/>
                <a:gd name="connsiteX2" fmla="*/ 22 w 10000"/>
                <a:gd name="connsiteY2" fmla="*/ 9966 h 9966"/>
                <a:gd name="connsiteX3" fmla="*/ 9993 w 10000"/>
                <a:gd name="connsiteY3" fmla="*/ 9937 h 9966"/>
                <a:gd name="connsiteX4" fmla="*/ 10000 w 10000"/>
                <a:gd name="connsiteY4" fmla="*/ 95 h 9966"/>
                <a:gd name="connsiteX5" fmla="*/ 8493 w 10000"/>
                <a:gd name="connsiteY5" fmla="*/ 270 h 9966"/>
                <a:gd name="connsiteX6" fmla="*/ 8382 w 10000"/>
                <a:gd name="connsiteY6" fmla="*/ 1585 h 9966"/>
                <a:gd name="connsiteX7" fmla="*/ 8276 w 10000"/>
                <a:gd name="connsiteY7" fmla="*/ 1897 h 9966"/>
                <a:gd name="connsiteX8" fmla="*/ 8171 w 10000"/>
                <a:gd name="connsiteY8" fmla="*/ 1592 h 9966"/>
                <a:gd name="connsiteX9" fmla="*/ 7856 w 10000"/>
                <a:gd name="connsiteY9" fmla="*/ 161 h 9966"/>
                <a:gd name="connsiteX10" fmla="*/ 6041 w 10000"/>
                <a:gd name="connsiteY10" fmla="*/ 161 h 9966"/>
                <a:gd name="connsiteX11" fmla="*/ 3072 w 10000"/>
                <a:gd name="connsiteY11" fmla="*/ 161 h 9966"/>
                <a:gd name="connsiteX12" fmla="*/ 1534 w 10000"/>
                <a:gd name="connsiteY12" fmla="*/ 161 h 9966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8171 w 10000"/>
                <a:gd name="connsiteY8" fmla="*/ 1597 h 10000"/>
                <a:gd name="connsiteX9" fmla="*/ 7856 w 10000"/>
                <a:gd name="connsiteY9" fmla="*/ 162 h 10000"/>
                <a:gd name="connsiteX10" fmla="*/ 6041 w 10000"/>
                <a:gd name="connsiteY10" fmla="*/ 162 h 10000"/>
                <a:gd name="connsiteX11" fmla="*/ 3072 w 10000"/>
                <a:gd name="connsiteY11" fmla="*/ 162 h 10000"/>
                <a:gd name="connsiteX12" fmla="*/ 1534 w 10000"/>
                <a:gd name="connsiteY12" fmla="*/ 162 h 10000"/>
                <a:gd name="connsiteX0" fmla="*/ 1534 w 10000"/>
                <a:gd name="connsiteY0" fmla="*/ 0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8171 w 10000"/>
                <a:gd name="connsiteY8" fmla="*/ 1597 h 10000"/>
                <a:gd name="connsiteX9" fmla="*/ 7856 w 10000"/>
                <a:gd name="connsiteY9" fmla="*/ 162 h 10000"/>
                <a:gd name="connsiteX10" fmla="*/ 6041 w 10000"/>
                <a:gd name="connsiteY10" fmla="*/ 162 h 10000"/>
                <a:gd name="connsiteX11" fmla="*/ 3072 w 10000"/>
                <a:gd name="connsiteY11" fmla="*/ 162 h 10000"/>
                <a:gd name="connsiteX12" fmla="*/ 1534 w 10000"/>
                <a:gd name="connsiteY12" fmla="*/ 0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8171 w 10000"/>
                <a:gd name="connsiteY8" fmla="*/ 1597 h 10000"/>
                <a:gd name="connsiteX9" fmla="*/ 7856 w 10000"/>
                <a:gd name="connsiteY9" fmla="*/ 162 h 10000"/>
                <a:gd name="connsiteX10" fmla="*/ 6041 w 10000"/>
                <a:gd name="connsiteY10" fmla="*/ 162 h 10000"/>
                <a:gd name="connsiteX11" fmla="*/ 3072 w 10000"/>
                <a:gd name="connsiteY11" fmla="*/ 162 h 10000"/>
                <a:gd name="connsiteX12" fmla="*/ 1534 w 10000"/>
                <a:gd name="connsiteY12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7856 w 10000"/>
                <a:gd name="connsiteY8" fmla="*/ 162 h 10000"/>
                <a:gd name="connsiteX9" fmla="*/ 6041 w 10000"/>
                <a:gd name="connsiteY9" fmla="*/ 162 h 10000"/>
                <a:gd name="connsiteX10" fmla="*/ 3072 w 10000"/>
                <a:gd name="connsiteY10" fmla="*/ 162 h 10000"/>
                <a:gd name="connsiteX11" fmla="*/ 1534 w 10000"/>
                <a:gd name="connsiteY11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276 w 10000"/>
                <a:gd name="connsiteY6" fmla="*/ 1903 h 10000"/>
                <a:gd name="connsiteX7" fmla="*/ 7856 w 10000"/>
                <a:gd name="connsiteY7" fmla="*/ 162 h 10000"/>
                <a:gd name="connsiteX8" fmla="*/ 6041 w 10000"/>
                <a:gd name="connsiteY8" fmla="*/ 162 h 10000"/>
                <a:gd name="connsiteX9" fmla="*/ 3072 w 10000"/>
                <a:gd name="connsiteY9" fmla="*/ 162 h 10000"/>
                <a:gd name="connsiteX10" fmla="*/ 1534 w 10000"/>
                <a:gd name="connsiteY10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7856 w 10000"/>
                <a:gd name="connsiteY6" fmla="*/ 162 h 10000"/>
                <a:gd name="connsiteX7" fmla="*/ 6041 w 10000"/>
                <a:gd name="connsiteY7" fmla="*/ 162 h 10000"/>
                <a:gd name="connsiteX8" fmla="*/ 3072 w 10000"/>
                <a:gd name="connsiteY8" fmla="*/ 162 h 10000"/>
                <a:gd name="connsiteX9" fmla="*/ 1534 w 10000"/>
                <a:gd name="connsiteY9" fmla="*/ 162 h 10000"/>
                <a:gd name="connsiteX0" fmla="*/ 1534 w 10000"/>
                <a:gd name="connsiteY0" fmla="*/ 250 h 10088"/>
                <a:gd name="connsiteX1" fmla="*/ 2 w 10000"/>
                <a:gd name="connsiteY1" fmla="*/ 250 h 10088"/>
                <a:gd name="connsiteX2" fmla="*/ 22 w 10000"/>
                <a:gd name="connsiteY2" fmla="*/ 10088 h 10088"/>
                <a:gd name="connsiteX3" fmla="*/ 9993 w 10000"/>
                <a:gd name="connsiteY3" fmla="*/ 10059 h 10088"/>
                <a:gd name="connsiteX4" fmla="*/ 10000 w 10000"/>
                <a:gd name="connsiteY4" fmla="*/ 183 h 10088"/>
                <a:gd name="connsiteX5" fmla="*/ 8478 w 10000"/>
                <a:gd name="connsiteY5" fmla="*/ 250 h 10088"/>
                <a:gd name="connsiteX6" fmla="*/ 7856 w 10000"/>
                <a:gd name="connsiteY6" fmla="*/ 250 h 10088"/>
                <a:gd name="connsiteX7" fmla="*/ 6041 w 10000"/>
                <a:gd name="connsiteY7" fmla="*/ 250 h 10088"/>
                <a:gd name="connsiteX8" fmla="*/ 3072 w 10000"/>
                <a:gd name="connsiteY8" fmla="*/ 250 h 10088"/>
                <a:gd name="connsiteX9" fmla="*/ 1534 w 10000"/>
                <a:gd name="connsiteY9" fmla="*/ 250 h 10088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78 w 10000"/>
                <a:gd name="connsiteY5" fmla="*/ 162 h 10000"/>
                <a:gd name="connsiteX6" fmla="*/ 7856 w 10000"/>
                <a:gd name="connsiteY6" fmla="*/ 162 h 10000"/>
                <a:gd name="connsiteX7" fmla="*/ 6041 w 10000"/>
                <a:gd name="connsiteY7" fmla="*/ 162 h 10000"/>
                <a:gd name="connsiteX8" fmla="*/ 3072 w 10000"/>
                <a:gd name="connsiteY8" fmla="*/ 162 h 10000"/>
                <a:gd name="connsiteX9" fmla="*/ 1534 w 10000"/>
                <a:gd name="connsiteY9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78 w 10000"/>
                <a:gd name="connsiteY5" fmla="*/ 162 h 10000"/>
                <a:gd name="connsiteX6" fmla="*/ 7856 w 10000"/>
                <a:gd name="connsiteY6" fmla="*/ 162 h 10000"/>
                <a:gd name="connsiteX7" fmla="*/ 6041 w 10000"/>
                <a:gd name="connsiteY7" fmla="*/ 162 h 10000"/>
                <a:gd name="connsiteX8" fmla="*/ 3072 w 10000"/>
                <a:gd name="connsiteY8" fmla="*/ 162 h 10000"/>
                <a:gd name="connsiteX9" fmla="*/ 1534 w 10000"/>
                <a:gd name="connsiteY9" fmla="*/ 162 h 10000"/>
                <a:gd name="connsiteX0" fmla="*/ 1516 w 9982"/>
                <a:gd name="connsiteY0" fmla="*/ 162 h 10000"/>
                <a:gd name="connsiteX1" fmla="*/ 2 w 9982"/>
                <a:gd name="connsiteY1" fmla="*/ 162 h 10000"/>
                <a:gd name="connsiteX2" fmla="*/ 4 w 9982"/>
                <a:gd name="connsiteY2" fmla="*/ 10000 h 10000"/>
                <a:gd name="connsiteX3" fmla="*/ 9975 w 9982"/>
                <a:gd name="connsiteY3" fmla="*/ 9971 h 10000"/>
                <a:gd name="connsiteX4" fmla="*/ 9982 w 9982"/>
                <a:gd name="connsiteY4" fmla="*/ 95 h 10000"/>
                <a:gd name="connsiteX5" fmla="*/ 8460 w 9982"/>
                <a:gd name="connsiteY5" fmla="*/ 162 h 10000"/>
                <a:gd name="connsiteX6" fmla="*/ 7838 w 9982"/>
                <a:gd name="connsiteY6" fmla="*/ 162 h 10000"/>
                <a:gd name="connsiteX7" fmla="*/ 6023 w 9982"/>
                <a:gd name="connsiteY7" fmla="*/ 162 h 10000"/>
                <a:gd name="connsiteX8" fmla="*/ 3054 w 9982"/>
                <a:gd name="connsiteY8" fmla="*/ 162 h 10000"/>
                <a:gd name="connsiteX9" fmla="*/ 1516 w 9982"/>
                <a:gd name="connsiteY9" fmla="*/ 162 h 10000"/>
                <a:gd name="connsiteX0" fmla="*/ 1519 w 10000"/>
                <a:gd name="connsiteY0" fmla="*/ 162 h 10000"/>
                <a:gd name="connsiteX1" fmla="*/ 2 w 10000"/>
                <a:gd name="connsiteY1" fmla="*/ 162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75 w 10000"/>
                <a:gd name="connsiteY5" fmla="*/ 162 h 10000"/>
                <a:gd name="connsiteX6" fmla="*/ 7821 w 10000"/>
                <a:gd name="connsiteY6" fmla="*/ 162 h 10000"/>
                <a:gd name="connsiteX7" fmla="*/ 6034 w 10000"/>
                <a:gd name="connsiteY7" fmla="*/ 162 h 10000"/>
                <a:gd name="connsiteX8" fmla="*/ 3060 w 10000"/>
                <a:gd name="connsiteY8" fmla="*/ 162 h 10000"/>
                <a:gd name="connsiteX9" fmla="*/ 1519 w 10000"/>
                <a:gd name="connsiteY9" fmla="*/ 162 h 10000"/>
                <a:gd name="connsiteX0" fmla="*/ 1519 w 10000"/>
                <a:gd name="connsiteY0" fmla="*/ 78 h 9916"/>
                <a:gd name="connsiteX1" fmla="*/ 2 w 10000"/>
                <a:gd name="connsiteY1" fmla="*/ 78 h 9916"/>
                <a:gd name="connsiteX2" fmla="*/ 4 w 10000"/>
                <a:gd name="connsiteY2" fmla="*/ 9916 h 9916"/>
                <a:gd name="connsiteX3" fmla="*/ 9993 w 10000"/>
                <a:gd name="connsiteY3" fmla="*/ 9887 h 9916"/>
                <a:gd name="connsiteX4" fmla="*/ 10000 w 10000"/>
                <a:gd name="connsiteY4" fmla="*/ 11 h 9916"/>
                <a:gd name="connsiteX5" fmla="*/ 8475 w 10000"/>
                <a:gd name="connsiteY5" fmla="*/ 78 h 9916"/>
                <a:gd name="connsiteX6" fmla="*/ 7821 w 10000"/>
                <a:gd name="connsiteY6" fmla="*/ 78 h 9916"/>
                <a:gd name="connsiteX7" fmla="*/ 6034 w 10000"/>
                <a:gd name="connsiteY7" fmla="*/ 78 h 9916"/>
                <a:gd name="connsiteX8" fmla="*/ 3060 w 10000"/>
                <a:gd name="connsiteY8" fmla="*/ 78 h 9916"/>
                <a:gd name="connsiteX9" fmla="*/ 1519 w 10000"/>
                <a:gd name="connsiteY9" fmla="*/ 78 h 9916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6034 w 10000"/>
                <a:gd name="connsiteY7" fmla="*/ 79 h 10000"/>
                <a:gd name="connsiteX8" fmla="*/ 3060 w 10000"/>
                <a:gd name="connsiteY8" fmla="*/ 79 h 10000"/>
                <a:gd name="connsiteX9" fmla="*/ 1519 w 10000"/>
                <a:gd name="connsiteY9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6034 w 10000"/>
                <a:gd name="connsiteY7" fmla="*/ 79 h 10000"/>
                <a:gd name="connsiteX8" fmla="*/ 3060 w 10000"/>
                <a:gd name="connsiteY8" fmla="*/ 79 h 10000"/>
                <a:gd name="connsiteX9" fmla="*/ 1519 w 10000"/>
                <a:gd name="connsiteY9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48"/>
                <a:gd name="connsiteX1" fmla="*/ 2 w 10000"/>
                <a:gd name="connsiteY1" fmla="*/ 79 h 10048"/>
                <a:gd name="connsiteX2" fmla="*/ 4 w 10000"/>
                <a:gd name="connsiteY2" fmla="*/ 10000 h 10048"/>
                <a:gd name="connsiteX3" fmla="*/ 9993 w 10000"/>
                <a:gd name="connsiteY3" fmla="*/ 9971 h 10048"/>
                <a:gd name="connsiteX4" fmla="*/ 10000 w 10000"/>
                <a:gd name="connsiteY4" fmla="*/ 11 h 10048"/>
                <a:gd name="connsiteX5" fmla="*/ 8475 w 10000"/>
                <a:gd name="connsiteY5" fmla="*/ 79 h 10048"/>
                <a:gd name="connsiteX6" fmla="*/ 7821 w 10000"/>
                <a:gd name="connsiteY6" fmla="*/ 79 h 10048"/>
                <a:gd name="connsiteX7" fmla="*/ 3060 w 10000"/>
                <a:gd name="connsiteY7" fmla="*/ 79 h 10048"/>
                <a:gd name="connsiteX8" fmla="*/ 1519 w 10000"/>
                <a:gd name="connsiteY8" fmla="*/ 79 h 10048"/>
                <a:gd name="connsiteX0" fmla="*/ 1519 w 10000"/>
                <a:gd name="connsiteY0" fmla="*/ 79 h 10048"/>
                <a:gd name="connsiteX1" fmla="*/ 2 w 10000"/>
                <a:gd name="connsiteY1" fmla="*/ 79 h 10048"/>
                <a:gd name="connsiteX2" fmla="*/ 4 w 10000"/>
                <a:gd name="connsiteY2" fmla="*/ 10000 h 10048"/>
                <a:gd name="connsiteX3" fmla="*/ 9993 w 10000"/>
                <a:gd name="connsiteY3" fmla="*/ 9971 h 10048"/>
                <a:gd name="connsiteX4" fmla="*/ 10000 w 10000"/>
                <a:gd name="connsiteY4" fmla="*/ 11 h 10048"/>
                <a:gd name="connsiteX5" fmla="*/ 8475 w 10000"/>
                <a:gd name="connsiteY5" fmla="*/ 79 h 10048"/>
                <a:gd name="connsiteX6" fmla="*/ 7821 w 10000"/>
                <a:gd name="connsiteY6" fmla="*/ 79 h 10048"/>
                <a:gd name="connsiteX7" fmla="*/ 3060 w 10000"/>
                <a:gd name="connsiteY7" fmla="*/ 79 h 10048"/>
                <a:gd name="connsiteX8" fmla="*/ 1519 w 10000"/>
                <a:gd name="connsiteY8" fmla="*/ 79 h 10048"/>
                <a:gd name="connsiteX0" fmla="*/ 1519 w 10000"/>
                <a:gd name="connsiteY0" fmla="*/ 79 h 10048"/>
                <a:gd name="connsiteX1" fmla="*/ 2 w 10000"/>
                <a:gd name="connsiteY1" fmla="*/ 79 h 10048"/>
                <a:gd name="connsiteX2" fmla="*/ 4 w 10000"/>
                <a:gd name="connsiteY2" fmla="*/ 10000 h 10048"/>
                <a:gd name="connsiteX3" fmla="*/ 9993 w 10000"/>
                <a:gd name="connsiteY3" fmla="*/ 9971 h 10048"/>
                <a:gd name="connsiteX4" fmla="*/ 10000 w 10000"/>
                <a:gd name="connsiteY4" fmla="*/ 11 h 10048"/>
                <a:gd name="connsiteX5" fmla="*/ 8475 w 10000"/>
                <a:gd name="connsiteY5" fmla="*/ 79 h 10048"/>
                <a:gd name="connsiteX6" fmla="*/ 7821 w 10000"/>
                <a:gd name="connsiteY6" fmla="*/ 79 h 10048"/>
                <a:gd name="connsiteX7" fmla="*/ 3060 w 10000"/>
                <a:gd name="connsiteY7" fmla="*/ 79 h 10048"/>
                <a:gd name="connsiteX8" fmla="*/ 1519 w 10000"/>
                <a:gd name="connsiteY8" fmla="*/ 79 h 10048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996 h 10917"/>
                <a:gd name="connsiteX1" fmla="*/ 2 w 10000"/>
                <a:gd name="connsiteY1" fmla="*/ 996 h 10917"/>
                <a:gd name="connsiteX2" fmla="*/ 4 w 10000"/>
                <a:gd name="connsiteY2" fmla="*/ 10917 h 10917"/>
                <a:gd name="connsiteX3" fmla="*/ 9993 w 10000"/>
                <a:gd name="connsiteY3" fmla="*/ 10888 h 10917"/>
                <a:gd name="connsiteX4" fmla="*/ 10000 w 10000"/>
                <a:gd name="connsiteY4" fmla="*/ 928 h 10917"/>
                <a:gd name="connsiteX5" fmla="*/ 8475 w 10000"/>
                <a:gd name="connsiteY5" fmla="*/ 996 h 10917"/>
                <a:gd name="connsiteX6" fmla="*/ 7821 w 10000"/>
                <a:gd name="connsiteY6" fmla="*/ 996 h 10917"/>
                <a:gd name="connsiteX7" fmla="*/ 3060 w 10000"/>
                <a:gd name="connsiteY7" fmla="*/ 996 h 10917"/>
                <a:gd name="connsiteX8" fmla="*/ 1519 w 10000"/>
                <a:gd name="connsiteY8" fmla="*/ 996 h 10917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1519" y="79"/>
                  </a:moveTo>
                  <a:cubicBezTo>
                    <a:pt x="1006" y="79"/>
                    <a:pt x="509" y="38"/>
                    <a:pt x="2" y="79"/>
                  </a:cubicBezTo>
                  <a:cubicBezTo>
                    <a:pt x="0" y="90"/>
                    <a:pt x="2" y="9843"/>
                    <a:pt x="4" y="10000"/>
                  </a:cubicBezTo>
                  <a:lnTo>
                    <a:pt x="9993" y="9971"/>
                  </a:lnTo>
                  <a:cubicBezTo>
                    <a:pt x="9993" y="9812"/>
                    <a:pt x="10000" y="168"/>
                    <a:pt x="10000" y="11"/>
                  </a:cubicBezTo>
                  <a:cubicBezTo>
                    <a:pt x="9452" y="54"/>
                    <a:pt x="8776" y="0"/>
                    <a:pt x="8475" y="79"/>
                  </a:cubicBezTo>
                  <a:cubicBezTo>
                    <a:pt x="8133" y="1713"/>
                    <a:pt x="8184" y="1725"/>
                    <a:pt x="7821" y="79"/>
                  </a:cubicBezTo>
                  <a:cubicBezTo>
                    <a:pt x="7375" y="0"/>
                    <a:pt x="4110" y="79"/>
                    <a:pt x="3060" y="79"/>
                  </a:cubicBezTo>
                  <a:cubicBezTo>
                    <a:pt x="2709" y="143"/>
                    <a:pt x="2364" y="1438"/>
                    <a:pt x="1519" y="7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63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57913" y="5121639"/>
              <a:ext cx="7037066" cy="273576"/>
            </a:xfrm>
            <a:custGeom>
              <a:avLst/>
              <a:gdLst>
                <a:gd name="connsiteX0" fmla="*/ 0 w 1758461"/>
                <a:gd name="connsiteY0" fmla="*/ 497393 h 497393"/>
                <a:gd name="connsiteX1" fmla="*/ 376813 w 1758461"/>
                <a:gd name="connsiteY1" fmla="*/ 110532 h 497393"/>
                <a:gd name="connsiteX2" fmla="*/ 607925 w 1758461"/>
                <a:gd name="connsiteY2" fmla="*/ 35169 h 497393"/>
                <a:gd name="connsiteX3" fmla="*/ 874206 w 1758461"/>
                <a:gd name="connsiteY3" fmla="*/ 0 h 497393"/>
                <a:gd name="connsiteX4" fmla="*/ 1527349 w 1758461"/>
                <a:gd name="connsiteY4" fmla="*/ 15073 h 497393"/>
                <a:gd name="connsiteX5" fmla="*/ 1703195 w 1758461"/>
                <a:gd name="connsiteY5" fmla="*/ 150725 h 497393"/>
                <a:gd name="connsiteX6" fmla="*/ 1758461 w 1758461"/>
                <a:gd name="connsiteY6" fmla="*/ 301451 h 497393"/>
                <a:gd name="connsiteX0" fmla="*/ 0 w 1758461"/>
                <a:gd name="connsiteY0" fmla="*/ 497393 h 497393"/>
                <a:gd name="connsiteX1" fmla="*/ 170822 w 1758461"/>
                <a:gd name="connsiteY1" fmla="*/ 326571 h 497393"/>
                <a:gd name="connsiteX2" fmla="*/ 376813 w 1758461"/>
                <a:gd name="connsiteY2" fmla="*/ 110532 h 497393"/>
                <a:gd name="connsiteX3" fmla="*/ 607925 w 1758461"/>
                <a:gd name="connsiteY3" fmla="*/ 35169 h 497393"/>
                <a:gd name="connsiteX4" fmla="*/ 874206 w 1758461"/>
                <a:gd name="connsiteY4" fmla="*/ 0 h 497393"/>
                <a:gd name="connsiteX5" fmla="*/ 1527349 w 1758461"/>
                <a:gd name="connsiteY5" fmla="*/ 15073 h 497393"/>
                <a:gd name="connsiteX6" fmla="*/ 1703195 w 1758461"/>
                <a:gd name="connsiteY6" fmla="*/ 150725 h 497393"/>
                <a:gd name="connsiteX7" fmla="*/ 1758461 w 1758461"/>
                <a:gd name="connsiteY7" fmla="*/ 301451 h 497393"/>
                <a:gd name="connsiteX0" fmla="*/ 0 w 3215472"/>
                <a:gd name="connsiteY0" fmla="*/ 552659 h 552659"/>
                <a:gd name="connsiteX1" fmla="*/ 1627833 w 3215472"/>
                <a:gd name="connsiteY1" fmla="*/ 326571 h 552659"/>
                <a:gd name="connsiteX2" fmla="*/ 1833824 w 3215472"/>
                <a:gd name="connsiteY2" fmla="*/ 110532 h 552659"/>
                <a:gd name="connsiteX3" fmla="*/ 2064936 w 3215472"/>
                <a:gd name="connsiteY3" fmla="*/ 35169 h 552659"/>
                <a:gd name="connsiteX4" fmla="*/ 2331217 w 3215472"/>
                <a:gd name="connsiteY4" fmla="*/ 0 h 552659"/>
                <a:gd name="connsiteX5" fmla="*/ 2984360 w 3215472"/>
                <a:gd name="connsiteY5" fmla="*/ 15073 h 552659"/>
                <a:gd name="connsiteX6" fmla="*/ 3160206 w 3215472"/>
                <a:gd name="connsiteY6" fmla="*/ 150725 h 552659"/>
                <a:gd name="connsiteX7" fmla="*/ 3215472 w 3215472"/>
                <a:gd name="connsiteY7" fmla="*/ 301451 h 552659"/>
                <a:gd name="connsiteX0" fmla="*/ 0 w 3215472"/>
                <a:gd name="connsiteY0" fmla="*/ 552659 h 601226"/>
                <a:gd name="connsiteX1" fmla="*/ 1487156 w 3215472"/>
                <a:gd name="connsiteY1" fmla="*/ 527538 h 601226"/>
                <a:gd name="connsiteX2" fmla="*/ 1833824 w 3215472"/>
                <a:gd name="connsiteY2" fmla="*/ 110532 h 601226"/>
                <a:gd name="connsiteX3" fmla="*/ 2064936 w 3215472"/>
                <a:gd name="connsiteY3" fmla="*/ 35169 h 601226"/>
                <a:gd name="connsiteX4" fmla="*/ 2331217 w 3215472"/>
                <a:gd name="connsiteY4" fmla="*/ 0 h 601226"/>
                <a:gd name="connsiteX5" fmla="*/ 2984360 w 3215472"/>
                <a:gd name="connsiteY5" fmla="*/ 15073 h 601226"/>
                <a:gd name="connsiteX6" fmla="*/ 3160206 w 3215472"/>
                <a:gd name="connsiteY6" fmla="*/ 150725 h 601226"/>
                <a:gd name="connsiteX7" fmla="*/ 3215472 w 3215472"/>
                <a:gd name="connsiteY7" fmla="*/ 301451 h 601226"/>
                <a:gd name="connsiteX0" fmla="*/ 0 w 3215472"/>
                <a:gd name="connsiteY0" fmla="*/ 552659 h 596202"/>
                <a:gd name="connsiteX1" fmla="*/ 1487156 w 3215472"/>
                <a:gd name="connsiteY1" fmla="*/ 527538 h 596202"/>
                <a:gd name="connsiteX2" fmla="*/ 1853920 w 3215472"/>
                <a:gd name="connsiteY2" fmla="*/ 140677 h 596202"/>
                <a:gd name="connsiteX3" fmla="*/ 2064936 w 3215472"/>
                <a:gd name="connsiteY3" fmla="*/ 35169 h 596202"/>
                <a:gd name="connsiteX4" fmla="*/ 2331217 w 3215472"/>
                <a:gd name="connsiteY4" fmla="*/ 0 h 596202"/>
                <a:gd name="connsiteX5" fmla="*/ 2984360 w 3215472"/>
                <a:gd name="connsiteY5" fmla="*/ 15073 h 596202"/>
                <a:gd name="connsiteX6" fmla="*/ 3160206 w 3215472"/>
                <a:gd name="connsiteY6" fmla="*/ 150725 h 596202"/>
                <a:gd name="connsiteX7" fmla="*/ 3215472 w 3215472"/>
                <a:gd name="connsiteY7" fmla="*/ 301451 h 596202"/>
                <a:gd name="connsiteX0" fmla="*/ 0 w 3215472"/>
                <a:gd name="connsiteY0" fmla="*/ 552659 h 596202"/>
                <a:gd name="connsiteX1" fmla="*/ 1487156 w 3215472"/>
                <a:gd name="connsiteY1" fmla="*/ 527538 h 596202"/>
                <a:gd name="connsiteX2" fmla="*/ 1853920 w 3215472"/>
                <a:gd name="connsiteY2" fmla="*/ 140677 h 596202"/>
                <a:gd name="connsiteX3" fmla="*/ 2125226 w 3215472"/>
                <a:gd name="connsiteY3" fmla="*/ 90435 h 596202"/>
                <a:gd name="connsiteX4" fmla="*/ 2331217 w 3215472"/>
                <a:gd name="connsiteY4" fmla="*/ 0 h 596202"/>
                <a:gd name="connsiteX5" fmla="*/ 2984360 w 3215472"/>
                <a:gd name="connsiteY5" fmla="*/ 15073 h 596202"/>
                <a:gd name="connsiteX6" fmla="*/ 3160206 w 3215472"/>
                <a:gd name="connsiteY6" fmla="*/ 150725 h 596202"/>
                <a:gd name="connsiteX7" fmla="*/ 3215472 w 3215472"/>
                <a:gd name="connsiteY7" fmla="*/ 301451 h 596202"/>
                <a:gd name="connsiteX0" fmla="*/ 0 w 3215472"/>
                <a:gd name="connsiteY0" fmla="*/ 537586 h 581129"/>
                <a:gd name="connsiteX1" fmla="*/ 1487156 w 3215472"/>
                <a:gd name="connsiteY1" fmla="*/ 512465 h 581129"/>
                <a:gd name="connsiteX2" fmla="*/ 1853920 w 3215472"/>
                <a:gd name="connsiteY2" fmla="*/ 125604 h 581129"/>
                <a:gd name="connsiteX3" fmla="*/ 2125226 w 3215472"/>
                <a:gd name="connsiteY3" fmla="*/ 75362 h 581129"/>
                <a:gd name="connsiteX4" fmla="*/ 2376435 w 3215472"/>
                <a:gd name="connsiteY4" fmla="*/ 20096 h 581129"/>
                <a:gd name="connsiteX5" fmla="*/ 2984360 w 3215472"/>
                <a:gd name="connsiteY5" fmla="*/ 0 h 581129"/>
                <a:gd name="connsiteX6" fmla="*/ 3160206 w 3215472"/>
                <a:gd name="connsiteY6" fmla="*/ 135652 h 581129"/>
                <a:gd name="connsiteX7" fmla="*/ 3215472 w 3215472"/>
                <a:gd name="connsiteY7" fmla="*/ 286378 h 581129"/>
                <a:gd name="connsiteX0" fmla="*/ 0 w 3215472"/>
                <a:gd name="connsiteY0" fmla="*/ 517490 h 561033"/>
                <a:gd name="connsiteX1" fmla="*/ 1487156 w 3215472"/>
                <a:gd name="connsiteY1" fmla="*/ 492369 h 561033"/>
                <a:gd name="connsiteX2" fmla="*/ 1853920 w 3215472"/>
                <a:gd name="connsiteY2" fmla="*/ 105508 h 561033"/>
                <a:gd name="connsiteX3" fmla="*/ 2125226 w 3215472"/>
                <a:gd name="connsiteY3" fmla="*/ 55266 h 561033"/>
                <a:gd name="connsiteX4" fmla="*/ 2376435 w 3215472"/>
                <a:gd name="connsiteY4" fmla="*/ 0 h 561033"/>
                <a:gd name="connsiteX5" fmla="*/ 3009481 w 3215472"/>
                <a:gd name="connsiteY5" fmla="*/ 5024 h 561033"/>
                <a:gd name="connsiteX6" fmla="*/ 3160206 w 3215472"/>
                <a:gd name="connsiteY6" fmla="*/ 115556 h 561033"/>
                <a:gd name="connsiteX7" fmla="*/ 3215472 w 3215472"/>
                <a:gd name="connsiteY7" fmla="*/ 266282 h 561033"/>
                <a:gd name="connsiteX0" fmla="*/ 0 w 3722914"/>
                <a:gd name="connsiteY0" fmla="*/ 517490 h 561033"/>
                <a:gd name="connsiteX1" fmla="*/ 1487156 w 3722914"/>
                <a:gd name="connsiteY1" fmla="*/ 492369 h 561033"/>
                <a:gd name="connsiteX2" fmla="*/ 1853920 w 3722914"/>
                <a:gd name="connsiteY2" fmla="*/ 105508 h 561033"/>
                <a:gd name="connsiteX3" fmla="*/ 2125226 w 3722914"/>
                <a:gd name="connsiteY3" fmla="*/ 55266 h 561033"/>
                <a:gd name="connsiteX4" fmla="*/ 2376435 w 3722914"/>
                <a:gd name="connsiteY4" fmla="*/ 0 h 561033"/>
                <a:gd name="connsiteX5" fmla="*/ 3009481 w 3722914"/>
                <a:gd name="connsiteY5" fmla="*/ 5024 h 561033"/>
                <a:gd name="connsiteX6" fmla="*/ 3160206 w 3722914"/>
                <a:gd name="connsiteY6" fmla="*/ 115556 h 561033"/>
                <a:gd name="connsiteX7" fmla="*/ 3722914 w 3722914"/>
                <a:gd name="connsiteY7" fmla="*/ 326572 h 561033"/>
                <a:gd name="connsiteX0" fmla="*/ 0 w 3722914"/>
                <a:gd name="connsiteY0" fmla="*/ 534238 h 577781"/>
                <a:gd name="connsiteX1" fmla="*/ 1487156 w 3722914"/>
                <a:gd name="connsiteY1" fmla="*/ 509117 h 577781"/>
                <a:gd name="connsiteX2" fmla="*/ 1853920 w 3722914"/>
                <a:gd name="connsiteY2" fmla="*/ 122256 h 577781"/>
                <a:gd name="connsiteX3" fmla="*/ 2125226 w 3722914"/>
                <a:gd name="connsiteY3" fmla="*/ 72014 h 577781"/>
                <a:gd name="connsiteX4" fmla="*/ 2376435 w 3722914"/>
                <a:gd name="connsiteY4" fmla="*/ 16748 h 577781"/>
                <a:gd name="connsiteX5" fmla="*/ 3009481 w 3722914"/>
                <a:gd name="connsiteY5" fmla="*/ 21772 h 577781"/>
                <a:gd name="connsiteX6" fmla="*/ 3160206 w 3722914"/>
                <a:gd name="connsiteY6" fmla="*/ 132304 h 577781"/>
                <a:gd name="connsiteX7" fmla="*/ 3722914 w 3722914"/>
                <a:gd name="connsiteY7" fmla="*/ 343320 h 577781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160206 w 3722914"/>
                <a:gd name="connsiteY6" fmla="*/ 139002 h 584479"/>
                <a:gd name="connsiteX7" fmla="*/ 3722914 w 3722914"/>
                <a:gd name="connsiteY7" fmla="*/ 350018 h 584479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160206 w 3722914"/>
                <a:gd name="connsiteY6" fmla="*/ 139002 h 584479"/>
                <a:gd name="connsiteX7" fmla="*/ 3722914 w 3722914"/>
                <a:gd name="connsiteY7" fmla="*/ 350018 h 584479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722914 w 3722914"/>
                <a:gd name="connsiteY6" fmla="*/ 350018 h 584479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722914 w 3722914"/>
                <a:gd name="connsiteY6" fmla="*/ 350018 h 584479"/>
                <a:gd name="connsiteX0" fmla="*/ 0 w 3722914"/>
                <a:gd name="connsiteY0" fmla="*/ 540936 h 586153"/>
                <a:gd name="connsiteX1" fmla="*/ 1100294 w 3722914"/>
                <a:gd name="connsiteY1" fmla="*/ 550984 h 586153"/>
                <a:gd name="connsiteX2" fmla="*/ 1487156 w 3722914"/>
                <a:gd name="connsiteY2" fmla="*/ 515815 h 586153"/>
                <a:gd name="connsiteX3" fmla="*/ 1853920 w 3722914"/>
                <a:gd name="connsiteY3" fmla="*/ 128954 h 586153"/>
                <a:gd name="connsiteX4" fmla="*/ 2125226 w 3722914"/>
                <a:gd name="connsiteY4" fmla="*/ 78712 h 586153"/>
                <a:gd name="connsiteX5" fmla="*/ 2376435 w 3722914"/>
                <a:gd name="connsiteY5" fmla="*/ 23446 h 586153"/>
                <a:gd name="connsiteX6" fmla="*/ 3009481 w 3722914"/>
                <a:gd name="connsiteY6" fmla="*/ 28470 h 586153"/>
                <a:gd name="connsiteX7" fmla="*/ 3722914 w 3722914"/>
                <a:gd name="connsiteY7" fmla="*/ 350018 h 586153"/>
                <a:gd name="connsiteX0" fmla="*/ 0 w 3722914"/>
                <a:gd name="connsiteY0" fmla="*/ 540936 h 561032"/>
                <a:gd name="connsiteX1" fmla="*/ 1095270 w 3722914"/>
                <a:gd name="connsiteY1" fmla="*/ 400258 h 561032"/>
                <a:gd name="connsiteX2" fmla="*/ 1487156 w 3722914"/>
                <a:gd name="connsiteY2" fmla="*/ 515815 h 561032"/>
                <a:gd name="connsiteX3" fmla="*/ 1853920 w 3722914"/>
                <a:gd name="connsiteY3" fmla="*/ 128954 h 561032"/>
                <a:gd name="connsiteX4" fmla="*/ 2125226 w 3722914"/>
                <a:gd name="connsiteY4" fmla="*/ 78712 h 561032"/>
                <a:gd name="connsiteX5" fmla="*/ 2376435 w 3722914"/>
                <a:gd name="connsiteY5" fmla="*/ 23446 h 561032"/>
                <a:gd name="connsiteX6" fmla="*/ 3009481 w 3722914"/>
                <a:gd name="connsiteY6" fmla="*/ 28470 h 561032"/>
                <a:gd name="connsiteX7" fmla="*/ 3722914 w 3722914"/>
                <a:gd name="connsiteY7" fmla="*/ 350018 h 561032"/>
                <a:gd name="connsiteX0" fmla="*/ 0 w 3722914"/>
                <a:gd name="connsiteY0" fmla="*/ 540936 h 561032"/>
                <a:gd name="connsiteX1" fmla="*/ 1095270 w 3722914"/>
                <a:gd name="connsiteY1" fmla="*/ 400258 h 561032"/>
                <a:gd name="connsiteX2" fmla="*/ 1487156 w 3722914"/>
                <a:gd name="connsiteY2" fmla="*/ 515815 h 561032"/>
                <a:gd name="connsiteX3" fmla="*/ 1853920 w 3722914"/>
                <a:gd name="connsiteY3" fmla="*/ 128954 h 561032"/>
                <a:gd name="connsiteX4" fmla="*/ 2125226 w 3722914"/>
                <a:gd name="connsiteY4" fmla="*/ 78712 h 561032"/>
                <a:gd name="connsiteX5" fmla="*/ 2376435 w 3722914"/>
                <a:gd name="connsiteY5" fmla="*/ 23446 h 561032"/>
                <a:gd name="connsiteX6" fmla="*/ 3009481 w 3722914"/>
                <a:gd name="connsiteY6" fmla="*/ 28470 h 561032"/>
                <a:gd name="connsiteX7" fmla="*/ 3722914 w 3722914"/>
                <a:gd name="connsiteY7" fmla="*/ 350018 h 561032"/>
                <a:gd name="connsiteX8" fmla="*/ 0 w 3722914"/>
                <a:gd name="connsiteY8" fmla="*/ 540936 h 561032"/>
                <a:gd name="connsiteX0" fmla="*/ 0 w 3722914"/>
                <a:gd name="connsiteY0" fmla="*/ 540936 h 561032"/>
                <a:gd name="connsiteX1" fmla="*/ 1095270 w 3722914"/>
                <a:gd name="connsiteY1" fmla="*/ 400258 h 561032"/>
                <a:gd name="connsiteX2" fmla="*/ 1487156 w 3722914"/>
                <a:gd name="connsiteY2" fmla="*/ 515815 h 561032"/>
                <a:gd name="connsiteX3" fmla="*/ 1853920 w 3722914"/>
                <a:gd name="connsiteY3" fmla="*/ 128954 h 561032"/>
                <a:gd name="connsiteX4" fmla="*/ 2125226 w 3722914"/>
                <a:gd name="connsiteY4" fmla="*/ 78712 h 561032"/>
                <a:gd name="connsiteX5" fmla="*/ 2376435 w 3722914"/>
                <a:gd name="connsiteY5" fmla="*/ 23446 h 561032"/>
                <a:gd name="connsiteX6" fmla="*/ 3009481 w 3722914"/>
                <a:gd name="connsiteY6" fmla="*/ 28470 h 561032"/>
                <a:gd name="connsiteX7" fmla="*/ 3722914 w 3722914"/>
                <a:gd name="connsiteY7" fmla="*/ 350018 h 561032"/>
                <a:gd name="connsiteX8" fmla="*/ 3356149 w 3722914"/>
                <a:gd name="connsiteY8" fmla="*/ 360065 h 561032"/>
                <a:gd name="connsiteX9" fmla="*/ 0 w 3722914"/>
                <a:gd name="connsiteY9" fmla="*/ 540936 h 561032"/>
                <a:gd name="connsiteX0" fmla="*/ 0 w 3722914"/>
                <a:gd name="connsiteY0" fmla="*/ 540936 h 591177"/>
                <a:gd name="connsiteX1" fmla="*/ 1095270 w 3722914"/>
                <a:gd name="connsiteY1" fmla="*/ 400258 h 591177"/>
                <a:gd name="connsiteX2" fmla="*/ 1487156 w 3722914"/>
                <a:gd name="connsiteY2" fmla="*/ 515815 h 591177"/>
                <a:gd name="connsiteX3" fmla="*/ 1853920 w 3722914"/>
                <a:gd name="connsiteY3" fmla="*/ 128954 h 591177"/>
                <a:gd name="connsiteX4" fmla="*/ 2125226 w 3722914"/>
                <a:gd name="connsiteY4" fmla="*/ 78712 h 591177"/>
                <a:gd name="connsiteX5" fmla="*/ 2376435 w 3722914"/>
                <a:gd name="connsiteY5" fmla="*/ 23446 h 591177"/>
                <a:gd name="connsiteX6" fmla="*/ 3009481 w 3722914"/>
                <a:gd name="connsiteY6" fmla="*/ 28470 h 591177"/>
                <a:gd name="connsiteX7" fmla="*/ 3722914 w 3722914"/>
                <a:gd name="connsiteY7" fmla="*/ 350018 h 591177"/>
                <a:gd name="connsiteX8" fmla="*/ 3426487 w 3722914"/>
                <a:gd name="connsiteY8" fmla="*/ 591177 h 591177"/>
                <a:gd name="connsiteX9" fmla="*/ 0 w 3722914"/>
                <a:gd name="connsiteY9" fmla="*/ 540936 h 591177"/>
                <a:gd name="connsiteX0" fmla="*/ 0 w 3722914"/>
                <a:gd name="connsiteY0" fmla="*/ 540936 h 591177"/>
                <a:gd name="connsiteX1" fmla="*/ 1075173 w 3722914"/>
                <a:gd name="connsiteY1" fmla="*/ 420354 h 591177"/>
                <a:gd name="connsiteX2" fmla="*/ 1487156 w 3722914"/>
                <a:gd name="connsiteY2" fmla="*/ 515815 h 591177"/>
                <a:gd name="connsiteX3" fmla="*/ 1853920 w 3722914"/>
                <a:gd name="connsiteY3" fmla="*/ 128954 h 591177"/>
                <a:gd name="connsiteX4" fmla="*/ 2125226 w 3722914"/>
                <a:gd name="connsiteY4" fmla="*/ 78712 h 591177"/>
                <a:gd name="connsiteX5" fmla="*/ 2376435 w 3722914"/>
                <a:gd name="connsiteY5" fmla="*/ 23446 h 591177"/>
                <a:gd name="connsiteX6" fmla="*/ 3009481 w 3722914"/>
                <a:gd name="connsiteY6" fmla="*/ 28470 h 591177"/>
                <a:gd name="connsiteX7" fmla="*/ 3722914 w 3722914"/>
                <a:gd name="connsiteY7" fmla="*/ 350018 h 591177"/>
                <a:gd name="connsiteX8" fmla="*/ 3426487 w 3722914"/>
                <a:gd name="connsiteY8" fmla="*/ 591177 h 591177"/>
                <a:gd name="connsiteX9" fmla="*/ 0 w 3722914"/>
                <a:gd name="connsiteY9" fmla="*/ 540936 h 591177"/>
                <a:gd name="connsiteX0" fmla="*/ 0 w 3722914"/>
                <a:gd name="connsiteY0" fmla="*/ 540936 h 591177"/>
                <a:gd name="connsiteX1" fmla="*/ 1487156 w 3722914"/>
                <a:gd name="connsiteY1" fmla="*/ 515815 h 591177"/>
                <a:gd name="connsiteX2" fmla="*/ 1853920 w 3722914"/>
                <a:gd name="connsiteY2" fmla="*/ 128954 h 591177"/>
                <a:gd name="connsiteX3" fmla="*/ 2125226 w 3722914"/>
                <a:gd name="connsiteY3" fmla="*/ 78712 h 591177"/>
                <a:gd name="connsiteX4" fmla="*/ 2376435 w 3722914"/>
                <a:gd name="connsiteY4" fmla="*/ 23446 h 591177"/>
                <a:gd name="connsiteX5" fmla="*/ 3009481 w 3722914"/>
                <a:gd name="connsiteY5" fmla="*/ 28470 h 591177"/>
                <a:gd name="connsiteX6" fmla="*/ 3722914 w 3722914"/>
                <a:gd name="connsiteY6" fmla="*/ 350018 h 591177"/>
                <a:gd name="connsiteX7" fmla="*/ 3426487 w 3722914"/>
                <a:gd name="connsiteY7" fmla="*/ 591177 h 591177"/>
                <a:gd name="connsiteX8" fmla="*/ 0 w 3722914"/>
                <a:gd name="connsiteY8" fmla="*/ 540936 h 591177"/>
                <a:gd name="connsiteX0" fmla="*/ 0 w 4572000"/>
                <a:gd name="connsiteY0" fmla="*/ 510791 h 591177"/>
                <a:gd name="connsiteX1" fmla="*/ 2336242 w 4572000"/>
                <a:gd name="connsiteY1" fmla="*/ 515815 h 591177"/>
                <a:gd name="connsiteX2" fmla="*/ 2703006 w 4572000"/>
                <a:gd name="connsiteY2" fmla="*/ 128954 h 591177"/>
                <a:gd name="connsiteX3" fmla="*/ 2974312 w 4572000"/>
                <a:gd name="connsiteY3" fmla="*/ 78712 h 591177"/>
                <a:gd name="connsiteX4" fmla="*/ 3225521 w 4572000"/>
                <a:gd name="connsiteY4" fmla="*/ 23446 h 591177"/>
                <a:gd name="connsiteX5" fmla="*/ 3858567 w 4572000"/>
                <a:gd name="connsiteY5" fmla="*/ 28470 h 591177"/>
                <a:gd name="connsiteX6" fmla="*/ 4572000 w 4572000"/>
                <a:gd name="connsiteY6" fmla="*/ 350018 h 591177"/>
                <a:gd name="connsiteX7" fmla="*/ 4275573 w 4572000"/>
                <a:gd name="connsiteY7" fmla="*/ 591177 h 591177"/>
                <a:gd name="connsiteX8" fmla="*/ 0 w 4572000"/>
                <a:gd name="connsiteY8" fmla="*/ 510791 h 591177"/>
                <a:gd name="connsiteX0" fmla="*/ 1675 w 4573675"/>
                <a:gd name="connsiteY0" fmla="*/ 510791 h 607925"/>
                <a:gd name="connsiteX1" fmla="*/ 2337917 w 4573675"/>
                <a:gd name="connsiteY1" fmla="*/ 515815 h 607925"/>
                <a:gd name="connsiteX2" fmla="*/ 2704681 w 4573675"/>
                <a:gd name="connsiteY2" fmla="*/ 128954 h 607925"/>
                <a:gd name="connsiteX3" fmla="*/ 2975987 w 4573675"/>
                <a:gd name="connsiteY3" fmla="*/ 78712 h 607925"/>
                <a:gd name="connsiteX4" fmla="*/ 3227196 w 4573675"/>
                <a:gd name="connsiteY4" fmla="*/ 23446 h 607925"/>
                <a:gd name="connsiteX5" fmla="*/ 3860242 w 4573675"/>
                <a:gd name="connsiteY5" fmla="*/ 28470 h 607925"/>
                <a:gd name="connsiteX6" fmla="*/ 4573675 w 4573675"/>
                <a:gd name="connsiteY6" fmla="*/ 350018 h 607925"/>
                <a:gd name="connsiteX7" fmla="*/ 4277248 w 4573675"/>
                <a:gd name="connsiteY7" fmla="*/ 591177 h 607925"/>
                <a:gd name="connsiteX8" fmla="*/ 1675 w 4573675"/>
                <a:gd name="connsiteY8" fmla="*/ 510791 h 607925"/>
                <a:gd name="connsiteX0" fmla="*/ 612111 w 5184111"/>
                <a:gd name="connsiteY0" fmla="*/ 510791 h 622996"/>
                <a:gd name="connsiteX1" fmla="*/ 2948353 w 5184111"/>
                <a:gd name="connsiteY1" fmla="*/ 515815 h 622996"/>
                <a:gd name="connsiteX2" fmla="*/ 3315117 w 5184111"/>
                <a:gd name="connsiteY2" fmla="*/ 128954 h 622996"/>
                <a:gd name="connsiteX3" fmla="*/ 3586423 w 5184111"/>
                <a:gd name="connsiteY3" fmla="*/ 78712 h 622996"/>
                <a:gd name="connsiteX4" fmla="*/ 3837632 w 5184111"/>
                <a:gd name="connsiteY4" fmla="*/ 23446 h 622996"/>
                <a:gd name="connsiteX5" fmla="*/ 4470678 w 5184111"/>
                <a:gd name="connsiteY5" fmla="*/ 28470 h 622996"/>
                <a:gd name="connsiteX6" fmla="*/ 5184111 w 5184111"/>
                <a:gd name="connsiteY6" fmla="*/ 350018 h 622996"/>
                <a:gd name="connsiteX7" fmla="*/ 4887684 w 5184111"/>
                <a:gd name="connsiteY7" fmla="*/ 591177 h 622996"/>
                <a:gd name="connsiteX8" fmla="*/ 712595 w 5184111"/>
                <a:gd name="connsiteY8" fmla="*/ 540935 h 622996"/>
                <a:gd name="connsiteX9" fmla="*/ 612111 w 5184111"/>
                <a:gd name="connsiteY9" fmla="*/ 510791 h 622996"/>
                <a:gd name="connsiteX0" fmla="*/ 697522 w 5269522"/>
                <a:gd name="connsiteY0" fmla="*/ 510791 h 622996"/>
                <a:gd name="connsiteX1" fmla="*/ 3033764 w 5269522"/>
                <a:gd name="connsiteY1" fmla="*/ 515815 h 622996"/>
                <a:gd name="connsiteX2" fmla="*/ 3400528 w 5269522"/>
                <a:gd name="connsiteY2" fmla="*/ 128954 h 622996"/>
                <a:gd name="connsiteX3" fmla="*/ 3671834 w 5269522"/>
                <a:gd name="connsiteY3" fmla="*/ 78712 h 622996"/>
                <a:gd name="connsiteX4" fmla="*/ 3923043 w 5269522"/>
                <a:gd name="connsiteY4" fmla="*/ 23446 h 622996"/>
                <a:gd name="connsiteX5" fmla="*/ 4556089 w 5269522"/>
                <a:gd name="connsiteY5" fmla="*/ 28470 h 622996"/>
                <a:gd name="connsiteX6" fmla="*/ 5269522 w 5269522"/>
                <a:gd name="connsiteY6" fmla="*/ 350018 h 622996"/>
                <a:gd name="connsiteX7" fmla="*/ 4973095 w 5269522"/>
                <a:gd name="connsiteY7" fmla="*/ 591177 h 622996"/>
                <a:gd name="connsiteX8" fmla="*/ 712595 w 5269522"/>
                <a:gd name="connsiteY8" fmla="*/ 586153 h 622996"/>
                <a:gd name="connsiteX9" fmla="*/ 697522 w 5269522"/>
                <a:gd name="connsiteY9" fmla="*/ 510791 h 622996"/>
                <a:gd name="connsiteX0" fmla="*/ 697522 w 5269522"/>
                <a:gd name="connsiteY0" fmla="*/ 510791 h 622996"/>
                <a:gd name="connsiteX1" fmla="*/ 3033764 w 5269522"/>
                <a:gd name="connsiteY1" fmla="*/ 515815 h 622996"/>
                <a:gd name="connsiteX2" fmla="*/ 3400528 w 5269522"/>
                <a:gd name="connsiteY2" fmla="*/ 128954 h 622996"/>
                <a:gd name="connsiteX3" fmla="*/ 3671834 w 5269522"/>
                <a:gd name="connsiteY3" fmla="*/ 78712 h 622996"/>
                <a:gd name="connsiteX4" fmla="*/ 3923043 w 5269522"/>
                <a:gd name="connsiteY4" fmla="*/ 23446 h 622996"/>
                <a:gd name="connsiteX5" fmla="*/ 4556089 w 5269522"/>
                <a:gd name="connsiteY5" fmla="*/ 28470 h 622996"/>
                <a:gd name="connsiteX6" fmla="*/ 5269522 w 5269522"/>
                <a:gd name="connsiteY6" fmla="*/ 350018 h 622996"/>
                <a:gd name="connsiteX7" fmla="*/ 4973095 w 5269522"/>
                <a:gd name="connsiteY7" fmla="*/ 591177 h 622996"/>
                <a:gd name="connsiteX8" fmla="*/ 712595 w 5269522"/>
                <a:gd name="connsiteY8" fmla="*/ 586153 h 622996"/>
                <a:gd name="connsiteX9" fmla="*/ 697522 w 5269522"/>
                <a:gd name="connsiteY9" fmla="*/ 510791 h 622996"/>
                <a:gd name="connsiteX0" fmla="*/ 372626 w 4944626"/>
                <a:gd name="connsiteY0" fmla="*/ 510791 h 622996"/>
                <a:gd name="connsiteX1" fmla="*/ 2708868 w 4944626"/>
                <a:gd name="connsiteY1" fmla="*/ 515815 h 622996"/>
                <a:gd name="connsiteX2" fmla="*/ 3075632 w 4944626"/>
                <a:gd name="connsiteY2" fmla="*/ 128954 h 622996"/>
                <a:gd name="connsiteX3" fmla="*/ 3346938 w 4944626"/>
                <a:gd name="connsiteY3" fmla="*/ 78712 h 622996"/>
                <a:gd name="connsiteX4" fmla="*/ 3598147 w 4944626"/>
                <a:gd name="connsiteY4" fmla="*/ 23446 h 622996"/>
                <a:gd name="connsiteX5" fmla="*/ 4231193 w 4944626"/>
                <a:gd name="connsiteY5" fmla="*/ 28470 h 622996"/>
                <a:gd name="connsiteX6" fmla="*/ 4944626 w 4944626"/>
                <a:gd name="connsiteY6" fmla="*/ 350018 h 622996"/>
                <a:gd name="connsiteX7" fmla="*/ 4648199 w 4944626"/>
                <a:gd name="connsiteY7" fmla="*/ 591177 h 622996"/>
                <a:gd name="connsiteX8" fmla="*/ 387699 w 4944626"/>
                <a:gd name="connsiteY8" fmla="*/ 586153 h 622996"/>
                <a:gd name="connsiteX9" fmla="*/ 372626 w 4944626"/>
                <a:gd name="connsiteY9" fmla="*/ 510791 h 622996"/>
                <a:gd name="connsiteX0" fmla="*/ 372626 w 4944626"/>
                <a:gd name="connsiteY0" fmla="*/ 510791 h 622996"/>
                <a:gd name="connsiteX1" fmla="*/ 2708868 w 4944626"/>
                <a:gd name="connsiteY1" fmla="*/ 515815 h 622996"/>
                <a:gd name="connsiteX2" fmla="*/ 3075632 w 4944626"/>
                <a:gd name="connsiteY2" fmla="*/ 128954 h 622996"/>
                <a:gd name="connsiteX3" fmla="*/ 3346938 w 4944626"/>
                <a:gd name="connsiteY3" fmla="*/ 78712 h 622996"/>
                <a:gd name="connsiteX4" fmla="*/ 3598147 w 4944626"/>
                <a:gd name="connsiteY4" fmla="*/ 23446 h 622996"/>
                <a:gd name="connsiteX5" fmla="*/ 4231193 w 4944626"/>
                <a:gd name="connsiteY5" fmla="*/ 28470 h 622996"/>
                <a:gd name="connsiteX6" fmla="*/ 4944626 w 4944626"/>
                <a:gd name="connsiteY6" fmla="*/ 350018 h 622996"/>
                <a:gd name="connsiteX7" fmla="*/ 4648199 w 4944626"/>
                <a:gd name="connsiteY7" fmla="*/ 591177 h 622996"/>
                <a:gd name="connsiteX8" fmla="*/ 362579 w 4944626"/>
                <a:gd name="connsiteY8" fmla="*/ 586153 h 622996"/>
                <a:gd name="connsiteX9" fmla="*/ 372626 w 4944626"/>
                <a:gd name="connsiteY9" fmla="*/ 510791 h 622996"/>
                <a:gd name="connsiteX0" fmla="*/ 10047 w 4582047"/>
                <a:gd name="connsiteY0" fmla="*/ 510791 h 622996"/>
                <a:gd name="connsiteX1" fmla="*/ 2346289 w 4582047"/>
                <a:gd name="connsiteY1" fmla="*/ 515815 h 622996"/>
                <a:gd name="connsiteX2" fmla="*/ 2713053 w 4582047"/>
                <a:gd name="connsiteY2" fmla="*/ 128954 h 622996"/>
                <a:gd name="connsiteX3" fmla="*/ 2984359 w 4582047"/>
                <a:gd name="connsiteY3" fmla="*/ 78712 h 622996"/>
                <a:gd name="connsiteX4" fmla="*/ 3235568 w 4582047"/>
                <a:gd name="connsiteY4" fmla="*/ 23446 h 622996"/>
                <a:gd name="connsiteX5" fmla="*/ 3868614 w 4582047"/>
                <a:gd name="connsiteY5" fmla="*/ 28470 h 622996"/>
                <a:gd name="connsiteX6" fmla="*/ 4582047 w 4582047"/>
                <a:gd name="connsiteY6" fmla="*/ 350018 h 622996"/>
                <a:gd name="connsiteX7" fmla="*/ 4285620 w 4582047"/>
                <a:gd name="connsiteY7" fmla="*/ 591177 h 622996"/>
                <a:gd name="connsiteX8" fmla="*/ 0 w 4582047"/>
                <a:gd name="connsiteY8" fmla="*/ 586153 h 622996"/>
                <a:gd name="connsiteX9" fmla="*/ 10047 w 4582047"/>
                <a:gd name="connsiteY9" fmla="*/ 510791 h 622996"/>
                <a:gd name="connsiteX0" fmla="*/ 0 w 4587072"/>
                <a:gd name="connsiteY0" fmla="*/ 510791 h 622996"/>
                <a:gd name="connsiteX1" fmla="*/ 2351314 w 4587072"/>
                <a:gd name="connsiteY1" fmla="*/ 515815 h 622996"/>
                <a:gd name="connsiteX2" fmla="*/ 2718078 w 4587072"/>
                <a:gd name="connsiteY2" fmla="*/ 128954 h 622996"/>
                <a:gd name="connsiteX3" fmla="*/ 2989384 w 4587072"/>
                <a:gd name="connsiteY3" fmla="*/ 78712 h 622996"/>
                <a:gd name="connsiteX4" fmla="*/ 3240593 w 4587072"/>
                <a:gd name="connsiteY4" fmla="*/ 23446 h 622996"/>
                <a:gd name="connsiteX5" fmla="*/ 3873639 w 4587072"/>
                <a:gd name="connsiteY5" fmla="*/ 28470 h 622996"/>
                <a:gd name="connsiteX6" fmla="*/ 4587072 w 4587072"/>
                <a:gd name="connsiteY6" fmla="*/ 350018 h 622996"/>
                <a:gd name="connsiteX7" fmla="*/ 4290645 w 4587072"/>
                <a:gd name="connsiteY7" fmla="*/ 591177 h 622996"/>
                <a:gd name="connsiteX8" fmla="*/ 5025 w 4587072"/>
                <a:gd name="connsiteY8" fmla="*/ 586153 h 622996"/>
                <a:gd name="connsiteX9" fmla="*/ 0 w 4587072"/>
                <a:gd name="connsiteY9" fmla="*/ 510791 h 622996"/>
                <a:gd name="connsiteX0" fmla="*/ 0 w 4587072"/>
                <a:gd name="connsiteY0" fmla="*/ 510791 h 622996"/>
                <a:gd name="connsiteX1" fmla="*/ 2351314 w 4587072"/>
                <a:gd name="connsiteY1" fmla="*/ 515815 h 622996"/>
                <a:gd name="connsiteX2" fmla="*/ 2718078 w 4587072"/>
                <a:gd name="connsiteY2" fmla="*/ 128954 h 622996"/>
                <a:gd name="connsiteX3" fmla="*/ 2989384 w 4587072"/>
                <a:gd name="connsiteY3" fmla="*/ 78712 h 622996"/>
                <a:gd name="connsiteX4" fmla="*/ 3240593 w 4587072"/>
                <a:gd name="connsiteY4" fmla="*/ 23446 h 622996"/>
                <a:gd name="connsiteX5" fmla="*/ 3873639 w 4587072"/>
                <a:gd name="connsiteY5" fmla="*/ 28470 h 622996"/>
                <a:gd name="connsiteX6" fmla="*/ 4587072 w 4587072"/>
                <a:gd name="connsiteY6" fmla="*/ 350018 h 622996"/>
                <a:gd name="connsiteX7" fmla="*/ 4290645 w 4587072"/>
                <a:gd name="connsiteY7" fmla="*/ 591177 h 622996"/>
                <a:gd name="connsiteX8" fmla="*/ 20097 w 4587072"/>
                <a:gd name="connsiteY8" fmla="*/ 586153 h 622996"/>
                <a:gd name="connsiteX9" fmla="*/ 0 w 4587072"/>
                <a:gd name="connsiteY9" fmla="*/ 510791 h 622996"/>
                <a:gd name="connsiteX0" fmla="*/ 0 w 4582309"/>
                <a:gd name="connsiteY0" fmla="*/ 513172 h 622996"/>
                <a:gd name="connsiteX1" fmla="*/ 2346551 w 4582309"/>
                <a:gd name="connsiteY1" fmla="*/ 515815 h 622996"/>
                <a:gd name="connsiteX2" fmla="*/ 2713315 w 4582309"/>
                <a:gd name="connsiteY2" fmla="*/ 128954 h 622996"/>
                <a:gd name="connsiteX3" fmla="*/ 2984621 w 4582309"/>
                <a:gd name="connsiteY3" fmla="*/ 78712 h 622996"/>
                <a:gd name="connsiteX4" fmla="*/ 3235830 w 4582309"/>
                <a:gd name="connsiteY4" fmla="*/ 23446 h 622996"/>
                <a:gd name="connsiteX5" fmla="*/ 3868876 w 4582309"/>
                <a:gd name="connsiteY5" fmla="*/ 28470 h 622996"/>
                <a:gd name="connsiteX6" fmla="*/ 4582309 w 4582309"/>
                <a:gd name="connsiteY6" fmla="*/ 350018 h 622996"/>
                <a:gd name="connsiteX7" fmla="*/ 4285882 w 4582309"/>
                <a:gd name="connsiteY7" fmla="*/ 591177 h 622996"/>
                <a:gd name="connsiteX8" fmla="*/ 15334 w 4582309"/>
                <a:gd name="connsiteY8" fmla="*/ 586153 h 622996"/>
                <a:gd name="connsiteX9" fmla="*/ 0 w 4582309"/>
                <a:gd name="connsiteY9" fmla="*/ 513172 h 622996"/>
                <a:gd name="connsiteX0" fmla="*/ 0 w 4572784"/>
                <a:gd name="connsiteY0" fmla="*/ 513172 h 622996"/>
                <a:gd name="connsiteX1" fmla="*/ 2337026 w 4572784"/>
                <a:gd name="connsiteY1" fmla="*/ 515815 h 622996"/>
                <a:gd name="connsiteX2" fmla="*/ 2703790 w 4572784"/>
                <a:gd name="connsiteY2" fmla="*/ 128954 h 622996"/>
                <a:gd name="connsiteX3" fmla="*/ 2975096 w 4572784"/>
                <a:gd name="connsiteY3" fmla="*/ 78712 h 622996"/>
                <a:gd name="connsiteX4" fmla="*/ 3226305 w 4572784"/>
                <a:gd name="connsiteY4" fmla="*/ 23446 h 622996"/>
                <a:gd name="connsiteX5" fmla="*/ 3859351 w 4572784"/>
                <a:gd name="connsiteY5" fmla="*/ 28470 h 622996"/>
                <a:gd name="connsiteX6" fmla="*/ 4572784 w 4572784"/>
                <a:gd name="connsiteY6" fmla="*/ 350018 h 622996"/>
                <a:gd name="connsiteX7" fmla="*/ 4276357 w 4572784"/>
                <a:gd name="connsiteY7" fmla="*/ 591177 h 622996"/>
                <a:gd name="connsiteX8" fmla="*/ 5809 w 4572784"/>
                <a:gd name="connsiteY8" fmla="*/ 586153 h 622996"/>
                <a:gd name="connsiteX9" fmla="*/ 0 w 4572784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9839 w 4582623"/>
                <a:gd name="connsiteY0" fmla="*/ 513172 h 622996"/>
                <a:gd name="connsiteX1" fmla="*/ 2346865 w 4582623"/>
                <a:gd name="connsiteY1" fmla="*/ 515815 h 622996"/>
                <a:gd name="connsiteX2" fmla="*/ 2713629 w 4582623"/>
                <a:gd name="connsiteY2" fmla="*/ 128954 h 622996"/>
                <a:gd name="connsiteX3" fmla="*/ 2984935 w 4582623"/>
                <a:gd name="connsiteY3" fmla="*/ 78712 h 622996"/>
                <a:gd name="connsiteX4" fmla="*/ 3236144 w 4582623"/>
                <a:gd name="connsiteY4" fmla="*/ 23446 h 622996"/>
                <a:gd name="connsiteX5" fmla="*/ 3869190 w 4582623"/>
                <a:gd name="connsiteY5" fmla="*/ 28470 h 622996"/>
                <a:gd name="connsiteX6" fmla="*/ 4582623 w 4582623"/>
                <a:gd name="connsiteY6" fmla="*/ 350018 h 622996"/>
                <a:gd name="connsiteX7" fmla="*/ 4286196 w 4582623"/>
                <a:gd name="connsiteY7" fmla="*/ 591177 h 622996"/>
                <a:gd name="connsiteX8" fmla="*/ 6123 w 4582623"/>
                <a:gd name="connsiteY8" fmla="*/ 586153 h 622996"/>
                <a:gd name="connsiteX9" fmla="*/ 9839 w 4582623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0 w 4572784"/>
                <a:gd name="connsiteY0" fmla="*/ 513172 h 622996"/>
                <a:gd name="connsiteX1" fmla="*/ 2337026 w 4572784"/>
                <a:gd name="connsiteY1" fmla="*/ 515815 h 622996"/>
                <a:gd name="connsiteX2" fmla="*/ 2703790 w 4572784"/>
                <a:gd name="connsiteY2" fmla="*/ 128954 h 622996"/>
                <a:gd name="connsiteX3" fmla="*/ 2975096 w 4572784"/>
                <a:gd name="connsiteY3" fmla="*/ 78712 h 622996"/>
                <a:gd name="connsiteX4" fmla="*/ 3226305 w 4572784"/>
                <a:gd name="connsiteY4" fmla="*/ 23446 h 622996"/>
                <a:gd name="connsiteX5" fmla="*/ 3859351 w 4572784"/>
                <a:gd name="connsiteY5" fmla="*/ 28470 h 622996"/>
                <a:gd name="connsiteX6" fmla="*/ 4572784 w 4572784"/>
                <a:gd name="connsiteY6" fmla="*/ 350018 h 622996"/>
                <a:gd name="connsiteX7" fmla="*/ 4276357 w 4572784"/>
                <a:gd name="connsiteY7" fmla="*/ 591177 h 622996"/>
                <a:gd name="connsiteX8" fmla="*/ 1046 w 4572784"/>
                <a:gd name="connsiteY8" fmla="*/ 586153 h 622996"/>
                <a:gd name="connsiteX9" fmla="*/ 0 w 4572784"/>
                <a:gd name="connsiteY9" fmla="*/ 513172 h 622996"/>
                <a:gd name="connsiteX0" fmla="*/ 37054 w 4609838"/>
                <a:gd name="connsiteY0" fmla="*/ 513172 h 630507"/>
                <a:gd name="connsiteX1" fmla="*/ 2374080 w 4609838"/>
                <a:gd name="connsiteY1" fmla="*/ 515815 h 630507"/>
                <a:gd name="connsiteX2" fmla="*/ 2740844 w 4609838"/>
                <a:gd name="connsiteY2" fmla="*/ 128954 h 630507"/>
                <a:gd name="connsiteX3" fmla="*/ 3012150 w 4609838"/>
                <a:gd name="connsiteY3" fmla="*/ 78712 h 630507"/>
                <a:gd name="connsiteX4" fmla="*/ 3263359 w 4609838"/>
                <a:gd name="connsiteY4" fmla="*/ 23446 h 630507"/>
                <a:gd name="connsiteX5" fmla="*/ 3896405 w 4609838"/>
                <a:gd name="connsiteY5" fmla="*/ 28470 h 630507"/>
                <a:gd name="connsiteX6" fmla="*/ 4609838 w 4609838"/>
                <a:gd name="connsiteY6" fmla="*/ 350018 h 630507"/>
                <a:gd name="connsiteX7" fmla="*/ 4313411 w 4609838"/>
                <a:gd name="connsiteY7" fmla="*/ 591177 h 630507"/>
                <a:gd name="connsiteX8" fmla="*/ 0 w 4609838"/>
                <a:gd name="connsiteY8" fmla="*/ 617109 h 630507"/>
                <a:gd name="connsiteX9" fmla="*/ 37054 w 4609838"/>
                <a:gd name="connsiteY9" fmla="*/ 513172 h 630507"/>
                <a:gd name="connsiteX0" fmla="*/ 65629 w 4638413"/>
                <a:gd name="connsiteY0" fmla="*/ 513172 h 622996"/>
                <a:gd name="connsiteX1" fmla="*/ 2402655 w 4638413"/>
                <a:gd name="connsiteY1" fmla="*/ 515815 h 622996"/>
                <a:gd name="connsiteX2" fmla="*/ 2769419 w 4638413"/>
                <a:gd name="connsiteY2" fmla="*/ 128954 h 622996"/>
                <a:gd name="connsiteX3" fmla="*/ 3040725 w 4638413"/>
                <a:gd name="connsiteY3" fmla="*/ 78712 h 622996"/>
                <a:gd name="connsiteX4" fmla="*/ 3291934 w 4638413"/>
                <a:gd name="connsiteY4" fmla="*/ 23446 h 622996"/>
                <a:gd name="connsiteX5" fmla="*/ 3924980 w 4638413"/>
                <a:gd name="connsiteY5" fmla="*/ 28470 h 622996"/>
                <a:gd name="connsiteX6" fmla="*/ 4638413 w 4638413"/>
                <a:gd name="connsiteY6" fmla="*/ 350018 h 622996"/>
                <a:gd name="connsiteX7" fmla="*/ 4341986 w 4638413"/>
                <a:gd name="connsiteY7" fmla="*/ 591177 h 622996"/>
                <a:gd name="connsiteX8" fmla="*/ 0 w 4638413"/>
                <a:gd name="connsiteY8" fmla="*/ 583771 h 622996"/>
                <a:gd name="connsiteX9" fmla="*/ 65629 w 4638413"/>
                <a:gd name="connsiteY9" fmla="*/ 513172 h 622996"/>
                <a:gd name="connsiteX0" fmla="*/ 95486 w 4668270"/>
                <a:gd name="connsiteY0" fmla="*/ 513172 h 622996"/>
                <a:gd name="connsiteX1" fmla="*/ 2432512 w 4668270"/>
                <a:gd name="connsiteY1" fmla="*/ 515815 h 622996"/>
                <a:gd name="connsiteX2" fmla="*/ 2799276 w 4668270"/>
                <a:gd name="connsiteY2" fmla="*/ 128954 h 622996"/>
                <a:gd name="connsiteX3" fmla="*/ 3070582 w 4668270"/>
                <a:gd name="connsiteY3" fmla="*/ 78712 h 622996"/>
                <a:gd name="connsiteX4" fmla="*/ 3321791 w 4668270"/>
                <a:gd name="connsiteY4" fmla="*/ 23446 h 622996"/>
                <a:gd name="connsiteX5" fmla="*/ 3954837 w 4668270"/>
                <a:gd name="connsiteY5" fmla="*/ 28470 h 622996"/>
                <a:gd name="connsiteX6" fmla="*/ 4668270 w 4668270"/>
                <a:gd name="connsiteY6" fmla="*/ 350018 h 622996"/>
                <a:gd name="connsiteX7" fmla="*/ 4371843 w 4668270"/>
                <a:gd name="connsiteY7" fmla="*/ 591177 h 622996"/>
                <a:gd name="connsiteX8" fmla="*/ 29857 w 4668270"/>
                <a:gd name="connsiteY8" fmla="*/ 583771 h 622996"/>
                <a:gd name="connsiteX9" fmla="*/ 95486 w 4668270"/>
                <a:gd name="connsiteY9" fmla="*/ 513172 h 622996"/>
                <a:gd name="connsiteX0" fmla="*/ 26429 w 4599213"/>
                <a:gd name="connsiteY0" fmla="*/ 513172 h 622996"/>
                <a:gd name="connsiteX1" fmla="*/ 2363455 w 4599213"/>
                <a:gd name="connsiteY1" fmla="*/ 515815 h 622996"/>
                <a:gd name="connsiteX2" fmla="*/ 2730219 w 4599213"/>
                <a:gd name="connsiteY2" fmla="*/ 128954 h 622996"/>
                <a:gd name="connsiteX3" fmla="*/ 3001525 w 4599213"/>
                <a:gd name="connsiteY3" fmla="*/ 78712 h 622996"/>
                <a:gd name="connsiteX4" fmla="*/ 3252734 w 4599213"/>
                <a:gd name="connsiteY4" fmla="*/ 23446 h 622996"/>
                <a:gd name="connsiteX5" fmla="*/ 3885780 w 4599213"/>
                <a:gd name="connsiteY5" fmla="*/ 28470 h 622996"/>
                <a:gd name="connsiteX6" fmla="*/ 4599213 w 4599213"/>
                <a:gd name="connsiteY6" fmla="*/ 350018 h 622996"/>
                <a:gd name="connsiteX7" fmla="*/ 4302786 w 4599213"/>
                <a:gd name="connsiteY7" fmla="*/ 591177 h 622996"/>
                <a:gd name="connsiteX8" fmla="*/ 29857 w 4599213"/>
                <a:gd name="connsiteY8" fmla="*/ 595677 h 622996"/>
                <a:gd name="connsiteX9" fmla="*/ 26429 w 4599213"/>
                <a:gd name="connsiteY9" fmla="*/ 513172 h 622996"/>
                <a:gd name="connsiteX0" fmla="*/ 236 w 4573020"/>
                <a:gd name="connsiteY0" fmla="*/ 513172 h 622996"/>
                <a:gd name="connsiteX1" fmla="*/ 2337262 w 4573020"/>
                <a:gd name="connsiteY1" fmla="*/ 515815 h 622996"/>
                <a:gd name="connsiteX2" fmla="*/ 2704026 w 4573020"/>
                <a:gd name="connsiteY2" fmla="*/ 128954 h 622996"/>
                <a:gd name="connsiteX3" fmla="*/ 2975332 w 4573020"/>
                <a:gd name="connsiteY3" fmla="*/ 78712 h 622996"/>
                <a:gd name="connsiteX4" fmla="*/ 3226541 w 4573020"/>
                <a:gd name="connsiteY4" fmla="*/ 23446 h 622996"/>
                <a:gd name="connsiteX5" fmla="*/ 3859587 w 4573020"/>
                <a:gd name="connsiteY5" fmla="*/ 28470 h 622996"/>
                <a:gd name="connsiteX6" fmla="*/ 4573020 w 4573020"/>
                <a:gd name="connsiteY6" fmla="*/ 350018 h 622996"/>
                <a:gd name="connsiteX7" fmla="*/ 4276593 w 4573020"/>
                <a:gd name="connsiteY7" fmla="*/ 591177 h 622996"/>
                <a:gd name="connsiteX8" fmla="*/ 3664 w 4573020"/>
                <a:gd name="connsiteY8" fmla="*/ 595677 h 622996"/>
                <a:gd name="connsiteX9" fmla="*/ 236 w 4573020"/>
                <a:gd name="connsiteY9" fmla="*/ 513172 h 622996"/>
                <a:gd name="connsiteX0" fmla="*/ 2617 w 4575401"/>
                <a:gd name="connsiteY0" fmla="*/ 513172 h 622996"/>
                <a:gd name="connsiteX1" fmla="*/ 2339643 w 4575401"/>
                <a:gd name="connsiteY1" fmla="*/ 515815 h 622996"/>
                <a:gd name="connsiteX2" fmla="*/ 2706407 w 4575401"/>
                <a:gd name="connsiteY2" fmla="*/ 128954 h 622996"/>
                <a:gd name="connsiteX3" fmla="*/ 2977713 w 4575401"/>
                <a:gd name="connsiteY3" fmla="*/ 78712 h 622996"/>
                <a:gd name="connsiteX4" fmla="*/ 3228922 w 4575401"/>
                <a:gd name="connsiteY4" fmla="*/ 23446 h 622996"/>
                <a:gd name="connsiteX5" fmla="*/ 3861968 w 4575401"/>
                <a:gd name="connsiteY5" fmla="*/ 28470 h 622996"/>
                <a:gd name="connsiteX6" fmla="*/ 4575401 w 4575401"/>
                <a:gd name="connsiteY6" fmla="*/ 350018 h 622996"/>
                <a:gd name="connsiteX7" fmla="*/ 4278974 w 4575401"/>
                <a:gd name="connsiteY7" fmla="*/ 591177 h 622996"/>
                <a:gd name="connsiteX8" fmla="*/ 3664 w 4575401"/>
                <a:gd name="connsiteY8" fmla="*/ 595677 h 622996"/>
                <a:gd name="connsiteX9" fmla="*/ 2617 w 4575401"/>
                <a:gd name="connsiteY9" fmla="*/ 513172 h 622996"/>
                <a:gd name="connsiteX0" fmla="*/ 236 w 4573020"/>
                <a:gd name="connsiteY0" fmla="*/ 513172 h 622996"/>
                <a:gd name="connsiteX1" fmla="*/ 2337262 w 4573020"/>
                <a:gd name="connsiteY1" fmla="*/ 515815 h 622996"/>
                <a:gd name="connsiteX2" fmla="*/ 2704026 w 4573020"/>
                <a:gd name="connsiteY2" fmla="*/ 128954 h 622996"/>
                <a:gd name="connsiteX3" fmla="*/ 2975332 w 4573020"/>
                <a:gd name="connsiteY3" fmla="*/ 78712 h 622996"/>
                <a:gd name="connsiteX4" fmla="*/ 3226541 w 4573020"/>
                <a:gd name="connsiteY4" fmla="*/ 23446 h 622996"/>
                <a:gd name="connsiteX5" fmla="*/ 3859587 w 4573020"/>
                <a:gd name="connsiteY5" fmla="*/ 28470 h 622996"/>
                <a:gd name="connsiteX6" fmla="*/ 4573020 w 4573020"/>
                <a:gd name="connsiteY6" fmla="*/ 350018 h 622996"/>
                <a:gd name="connsiteX7" fmla="*/ 4276593 w 4573020"/>
                <a:gd name="connsiteY7" fmla="*/ 591177 h 622996"/>
                <a:gd name="connsiteX8" fmla="*/ 1283 w 4573020"/>
                <a:gd name="connsiteY8" fmla="*/ 595677 h 622996"/>
                <a:gd name="connsiteX9" fmla="*/ 236 w 4573020"/>
                <a:gd name="connsiteY9" fmla="*/ 513172 h 622996"/>
                <a:gd name="connsiteX0" fmla="*/ 236 w 4573020"/>
                <a:gd name="connsiteY0" fmla="*/ 513172 h 622996"/>
                <a:gd name="connsiteX1" fmla="*/ 2337262 w 4573020"/>
                <a:gd name="connsiteY1" fmla="*/ 515815 h 622996"/>
                <a:gd name="connsiteX2" fmla="*/ 2704026 w 4573020"/>
                <a:gd name="connsiteY2" fmla="*/ 128954 h 622996"/>
                <a:gd name="connsiteX3" fmla="*/ 2975332 w 4573020"/>
                <a:gd name="connsiteY3" fmla="*/ 78712 h 622996"/>
                <a:gd name="connsiteX4" fmla="*/ 3226541 w 4573020"/>
                <a:gd name="connsiteY4" fmla="*/ 23446 h 622996"/>
                <a:gd name="connsiteX5" fmla="*/ 3859587 w 4573020"/>
                <a:gd name="connsiteY5" fmla="*/ 28470 h 622996"/>
                <a:gd name="connsiteX6" fmla="*/ 4573020 w 4573020"/>
                <a:gd name="connsiteY6" fmla="*/ 350018 h 622996"/>
                <a:gd name="connsiteX7" fmla="*/ 4276593 w 4573020"/>
                <a:gd name="connsiteY7" fmla="*/ 591177 h 622996"/>
                <a:gd name="connsiteX8" fmla="*/ 1283 w 4573020"/>
                <a:gd name="connsiteY8" fmla="*/ 595677 h 622996"/>
                <a:gd name="connsiteX9" fmla="*/ 236 w 4573020"/>
                <a:gd name="connsiteY9" fmla="*/ 513172 h 622996"/>
                <a:gd name="connsiteX0" fmla="*/ 236 w 5407687"/>
                <a:gd name="connsiteY0" fmla="*/ 513172 h 618233"/>
                <a:gd name="connsiteX1" fmla="*/ 2337262 w 5407687"/>
                <a:gd name="connsiteY1" fmla="*/ 515815 h 618233"/>
                <a:gd name="connsiteX2" fmla="*/ 2704026 w 5407687"/>
                <a:gd name="connsiteY2" fmla="*/ 128954 h 618233"/>
                <a:gd name="connsiteX3" fmla="*/ 2975332 w 5407687"/>
                <a:gd name="connsiteY3" fmla="*/ 78712 h 618233"/>
                <a:gd name="connsiteX4" fmla="*/ 3226541 w 5407687"/>
                <a:gd name="connsiteY4" fmla="*/ 23446 h 618233"/>
                <a:gd name="connsiteX5" fmla="*/ 3859587 w 5407687"/>
                <a:gd name="connsiteY5" fmla="*/ 28470 h 618233"/>
                <a:gd name="connsiteX6" fmla="*/ 4573020 w 5407687"/>
                <a:gd name="connsiteY6" fmla="*/ 350018 h 618233"/>
                <a:gd name="connsiteX7" fmla="*/ 5407687 w 5407687"/>
                <a:gd name="connsiteY7" fmla="*/ 586414 h 618233"/>
                <a:gd name="connsiteX8" fmla="*/ 1283 w 5407687"/>
                <a:gd name="connsiteY8" fmla="*/ 595677 h 618233"/>
                <a:gd name="connsiteX9" fmla="*/ 236 w 5407687"/>
                <a:gd name="connsiteY9" fmla="*/ 513172 h 618233"/>
                <a:gd name="connsiteX0" fmla="*/ 236 w 5407687"/>
                <a:gd name="connsiteY0" fmla="*/ 513172 h 599550"/>
                <a:gd name="connsiteX1" fmla="*/ 2337262 w 5407687"/>
                <a:gd name="connsiteY1" fmla="*/ 515815 h 599550"/>
                <a:gd name="connsiteX2" fmla="*/ 2704026 w 5407687"/>
                <a:gd name="connsiteY2" fmla="*/ 128954 h 599550"/>
                <a:gd name="connsiteX3" fmla="*/ 2975332 w 5407687"/>
                <a:gd name="connsiteY3" fmla="*/ 78712 h 599550"/>
                <a:gd name="connsiteX4" fmla="*/ 3226541 w 5407687"/>
                <a:gd name="connsiteY4" fmla="*/ 23446 h 599550"/>
                <a:gd name="connsiteX5" fmla="*/ 3859587 w 5407687"/>
                <a:gd name="connsiteY5" fmla="*/ 28470 h 599550"/>
                <a:gd name="connsiteX6" fmla="*/ 4573020 w 5407687"/>
                <a:gd name="connsiteY6" fmla="*/ 350018 h 599550"/>
                <a:gd name="connsiteX7" fmla="*/ 5407687 w 5407687"/>
                <a:gd name="connsiteY7" fmla="*/ 586414 h 599550"/>
                <a:gd name="connsiteX8" fmla="*/ 1283 w 5407687"/>
                <a:gd name="connsiteY8" fmla="*/ 595677 h 599550"/>
                <a:gd name="connsiteX9" fmla="*/ 236 w 5407687"/>
                <a:gd name="connsiteY9" fmla="*/ 513172 h 599550"/>
                <a:gd name="connsiteX0" fmla="*/ 236 w 5407687"/>
                <a:gd name="connsiteY0" fmla="*/ 513172 h 595677"/>
                <a:gd name="connsiteX1" fmla="*/ 2337262 w 5407687"/>
                <a:gd name="connsiteY1" fmla="*/ 515815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236 w 5407687"/>
                <a:gd name="connsiteY9" fmla="*/ 513172 h 595677"/>
                <a:gd name="connsiteX0" fmla="*/ 0 w 5407687"/>
                <a:gd name="connsiteY0" fmla="*/ 335855 h 595677"/>
                <a:gd name="connsiteX1" fmla="*/ 2337262 w 5407687"/>
                <a:gd name="connsiteY1" fmla="*/ 515815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1897407 w 5407687"/>
                <a:gd name="connsiteY2" fmla="*/ 240211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1897407 w 5407687"/>
                <a:gd name="connsiteY2" fmla="*/ 240211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1897407 w 5407687"/>
                <a:gd name="connsiteY2" fmla="*/ 240211 h 595677"/>
                <a:gd name="connsiteX3" fmla="*/ 2975332 w 5407687"/>
                <a:gd name="connsiteY3" fmla="*/ 256030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23050 h 582872"/>
                <a:gd name="connsiteX1" fmla="*/ 174689 w 5407687"/>
                <a:gd name="connsiteY1" fmla="*/ 336123 h 582872"/>
                <a:gd name="connsiteX2" fmla="*/ 1897407 w 5407687"/>
                <a:gd name="connsiteY2" fmla="*/ 227406 h 582872"/>
                <a:gd name="connsiteX3" fmla="*/ 2975332 w 5407687"/>
                <a:gd name="connsiteY3" fmla="*/ 243225 h 582872"/>
                <a:gd name="connsiteX4" fmla="*/ 3859587 w 5407687"/>
                <a:gd name="connsiteY4" fmla="*/ 15665 h 582872"/>
                <a:gd name="connsiteX5" fmla="*/ 4573020 w 5407687"/>
                <a:gd name="connsiteY5" fmla="*/ 337213 h 582872"/>
                <a:gd name="connsiteX6" fmla="*/ 5407687 w 5407687"/>
                <a:gd name="connsiteY6" fmla="*/ 573609 h 582872"/>
                <a:gd name="connsiteX7" fmla="*/ 1283 w 5407687"/>
                <a:gd name="connsiteY7" fmla="*/ 582872 h 582872"/>
                <a:gd name="connsiteX8" fmla="*/ 0 w 5407687"/>
                <a:gd name="connsiteY8" fmla="*/ 323050 h 582872"/>
                <a:gd name="connsiteX0" fmla="*/ 0 w 5407687"/>
                <a:gd name="connsiteY0" fmla="*/ 138349 h 398171"/>
                <a:gd name="connsiteX1" fmla="*/ 174689 w 5407687"/>
                <a:gd name="connsiteY1" fmla="*/ 151422 h 398171"/>
                <a:gd name="connsiteX2" fmla="*/ 1897407 w 5407687"/>
                <a:gd name="connsiteY2" fmla="*/ 42705 h 398171"/>
                <a:gd name="connsiteX3" fmla="*/ 2975332 w 5407687"/>
                <a:gd name="connsiteY3" fmla="*/ 58524 h 398171"/>
                <a:gd name="connsiteX4" fmla="*/ 4573020 w 5407687"/>
                <a:gd name="connsiteY4" fmla="*/ 152512 h 398171"/>
                <a:gd name="connsiteX5" fmla="*/ 5407687 w 5407687"/>
                <a:gd name="connsiteY5" fmla="*/ 388908 h 398171"/>
                <a:gd name="connsiteX6" fmla="*/ 1283 w 5407687"/>
                <a:gd name="connsiteY6" fmla="*/ 398171 h 398171"/>
                <a:gd name="connsiteX7" fmla="*/ 0 w 5407687"/>
                <a:gd name="connsiteY7" fmla="*/ 138349 h 398171"/>
                <a:gd name="connsiteX0" fmla="*/ 0 w 6454206"/>
                <a:gd name="connsiteY0" fmla="*/ 138349 h 398171"/>
                <a:gd name="connsiteX1" fmla="*/ 174689 w 6454206"/>
                <a:gd name="connsiteY1" fmla="*/ 151422 h 398171"/>
                <a:gd name="connsiteX2" fmla="*/ 1897407 w 6454206"/>
                <a:gd name="connsiteY2" fmla="*/ 42705 h 398171"/>
                <a:gd name="connsiteX3" fmla="*/ 2975332 w 6454206"/>
                <a:gd name="connsiteY3" fmla="*/ 58524 h 398171"/>
                <a:gd name="connsiteX4" fmla="*/ 4573020 w 6454206"/>
                <a:gd name="connsiteY4" fmla="*/ 152512 h 398171"/>
                <a:gd name="connsiteX5" fmla="*/ 6454206 w 6454206"/>
                <a:gd name="connsiteY5" fmla="*/ 398170 h 398171"/>
                <a:gd name="connsiteX6" fmla="*/ 1283 w 6454206"/>
                <a:gd name="connsiteY6" fmla="*/ 398171 h 398171"/>
                <a:gd name="connsiteX7" fmla="*/ 0 w 6454206"/>
                <a:gd name="connsiteY7" fmla="*/ 138349 h 398171"/>
                <a:gd name="connsiteX0" fmla="*/ 0 w 6454206"/>
                <a:gd name="connsiteY0" fmla="*/ 138349 h 398171"/>
                <a:gd name="connsiteX1" fmla="*/ 174689 w 6454206"/>
                <a:gd name="connsiteY1" fmla="*/ 151422 h 398171"/>
                <a:gd name="connsiteX2" fmla="*/ 1897407 w 6454206"/>
                <a:gd name="connsiteY2" fmla="*/ 42705 h 398171"/>
                <a:gd name="connsiteX3" fmla="*/ 2975332 w 6454206"/>
                <a:gd name="connsiteY3" fmla="*/ 58524 h 398171"/>
                <a:gd name="connsiteX4" fmla="*/ 6453972 w 6454206"/>
                <a:gd name="connsiteY4" fmla="*/ 291584 h 398171"/>
                <a:gd name="connsiteX5" fmla="*/ 6454206 w 6454206"/>
                <a:gd name="connsiteY5" fmla="*/ 398170 h 398171"/>
                <a:gd name="connsiteX6" fmla="*/ 1283 w 6454206"/>
                <a:gd name="connsiteY6" fmla="*/ 398171 h 398171"/>
                <a:gd name="connsiteX7" fmla="*/ 0 w 6454206"/>
                <a:gd name="connsiteY7" fmla="*/ 138349 h 398171"/>
                <a:gd name="connsiteX0" fmla="*/ 0 w 6454206"/>
                <a:gd name="connsiteY0" fmla="*/ 121305 h 381127"/>
                <a:gd name="connsiteX1" fmla="*/ 174689 w 6454206"/>
                <a:gd name="connsiteY1" fmla="*/ 134378 h 381127"/>
                <a:gd name="connsiteX2" fmla="*/ 1897407 w 6454206"/>
                <a:gd name="connsiteY2" fmla="*/ 25661 h 381127"/>
                <a:gd name="connsiteX3" fmla="*/ 2975332 w 6454206"/>
                <a:gd name="connsiteY3" fmla="*/ 41480 h 381127"/>
                <a:gd name="connsiteX4" fmla="*/ 6453972 w 6454206"/>
                <a:gd name="connsiteY4" fmla="*/ 274540 h 381127"/>
                <a:gd name="connsiteX5" fmla="*/ 6454206 w 6454206"/>
                <a:gd name="connsiteY5" fmla="*/ 381126 h 381127"/>
                <a:gd name="connsiteX6" fmla="*/ 1283 w 6454206"/>
                <a:gd name="connsiteY6" fmla="*/ 381127 h 381127"/>
                <a:gd name="connsiteX7" fmla="*/ 0 w 6454206"/>
                <a:gd name="connsiteY7" fmla="*/ 121305 h 381127"/>
                <a:gd name="connsiteX0" fmla="*/ 0 w 6454206"/>
                <a:gd name="connsiteY0" fmla="*/ 95644 h 355466"/>
                <a:gd name="connsiteX1" fmla="*/ 174689 w 6454206"/>
                <a:gd name="connsiteY1" fmla="*/ 108717 h 355466"/>
                <a:gd name="connsiteX2" fmla="*/ 1897407 w 6454206"/>
                <a:gd name="connsiteY2" fmla="*/ 0 h 355466"/>
                <a:gd name="connsiteX3" fmla="*/ 3051822 w 6454206"/>
                <a:gd name="connsiteY3" fmla="*/ 43633 h 355466"/>
                <a:gd name="connsiteX4" fmla="*/ 6453972 w 6454206"/>
                <a:gd name="connsiteY4" fmla="*/ 248879 h 355466"/>
                <a:gd name="connsiteX5" fmla="*/ 6454206 w 6454206"/>
                <a:gd name="connsiteY5" fmla="*/ 355465 h 355466"/>
                <a:gd name="connsiteX6" fmla="*/ 1283 w 6454206"/>
                <a:gd name="connsiteY6" fmla="*/ 355466 h 355466"/>
                <a:gd name="connsiteX7" fmla="*/ 0 w 6454206"/>
                <a:gd name="connsiteY7" fmla="*/ 95644 h 355466"/>
                <a:gd name="connsiteX0" fmla="*/ 0 w 6454207"/>
                <a:gd name="connsiteY0" fmla="*/ 116505 h 355466"/>
                <a:gd name="connsiteX1" fmla="*/ 174690 w 6454207"/>
                <a:gd name="connsiteY1" fmla="*/ 108717 h 355466"/>
                <a:gd name="connsiteX2" fmla="*/ 1897408 w 6454207"/>
                <a:gd name="connsiteY2" fmla="*/ 0 h 355466"/>
                <a:gd name="connsiteX3" fmla="*/ 3051823 w 6454207"/>
                <a:gd name="connsiteY3" fmla="*/ 43633 h 355466"/>
                <a:gd name="connsiteX4" fmla="*/ 6453973 w 6454207"/>
                <a:gd name="connsiteY4" fmla="*/ 248879 h 355466"/>
                <a:gd name="connsiteX5" fmla="*/ 6454207 w 6454207"/>
                <a:gd name="connsiteY5" fmla="*/ 355465 h 355466"/>
                <a:gd name="connsiteX6" fmla="*/ 1284 w 6454207"/>
                <a:gd name="connsiteY6" fmla="*/ 355466 h 355466"/>
                <a:gd name="connsiteX7" fmla="*/ 0 w 6454207"/>
                <a:gd name="connsiteY7" fmla="*/ 116505 h 355466"/>
                <a:gd name="connsiteX0" fmla="*/ 0 w 6454207"/>
                <a:gd name="connsiteY0" fmla="*/ 72872 h 311833"/>
                <a:gd name="connsiteX1" fmla="*/ 174690 w 6454207"/>
                <a:gd name="connsiteY1" fmla="*/ 65084 h 311833"/>
                <a:gd name="connsiteX2" fmla="*/ 3051823 w 6454207"/>
                <a:gd name="connsiteY2" fmla="*/ 0 h 311833"/>
                <a:gd name="connsiteX3" fmla="*/ 6453973 w 6454207"/>
                <a:gd name="connsiteY3" fmla="*/ 205246 h 311833"/>
                <a:gd name="connsiteX4" fmla="*/ 6454207 w 6454207"/>
                <a:gd name="connsiteY4" fmla="*/ 311832 h 311833"/>
                <a:gd name="connsiteX5" fmla="*/ 1284 w 6454207"/>
                <a:gd name="connsiteY5" fmla="*/ 311833 h 311833"/>
                <a:gd name="connsiteX6" fmla="*/ 0 w 6454207"/>
                <a:gd name="connsiteY6" fmla="*/ 72872 h 311833"/>
                <a:gd name="connsiteX0" fmla="*/ 0 w 6454207"/>
                <a:gd name="connsiteY0" fmla="*/ 7788 h 246749"/>
                <a:gd name="connsiteX1" fmla="*/ 174690 w 6454207"/>
                <a:gd name="connsiteY1" fmla="*/ 0 h 246749"/>
                <a:gd name="connsiteX2" fmla="*/ 6453973 w 6454207"/>
                <a:gd name="connsiteY2" fmla="*/ 140162 h 246749"/>
                <a:gd name="connsiteX3" fmla="*/ 6454207 w 6454207"/>
                <a:gd name="connsiteY3" fmla="*/ 246748 h 246749"/>
                <a:gd name="connsiteX4" fmla="*/ 1284 w 6454207"/>
                <a:gd name="connsiteY4" fmla="*/ 246749 h 246749"/>
                <a:gd name="connsiteX5" fmla="*/ 0 w 6454207"/>
                <a:gd name="connsiteY5" fmla="*/ 7788 h 246749"/>
                <a:gd name="connsiteX0" fmla="*/ 0 w 6454207"/>
                <a:gd name="connsiteY0" fmla="*/ 0 h 238961"/>
                <a:gd name="connsiteX1" fmla="*/ 6453973 w 6454207"/>
                <a:gd name="connsiteY1" fmla="*/ 132374 h 238961"/>
                <a:gd name="connsiteX2" fmla="*/ 6454207 w 6454207"/>
                <a:gd name="connsiteY2" fmla="*/ 238960 h 238961"/>
                <a:gd name="connsiteX3" fmla="*/ 1284 w 6454207"/>
                <a:gd name="connsiteY3" fmla="*/ 238961 h 238961"/>
                <a:gd name="connsiteX4" fmla="*/ 0 w 6454207"/>
                <a:gd name="connsiteY4" fmla="*/ 0 h 238961"/>
                <a:gd name="connsiteX0" fmla="*/ 0 w 6455795"/>
                <a:gd name="connsiteY0" fmla="*/ 0 h 238961"/>
                <a:gd name="connsiteX1" fmla="*/ 6455561 w 6455795"/>
                <a:gd name="connsiteY1" fmla="*/ 132374 h 238961"/>
                <a:gd name="connsiteX2" fmla="*/ 6455795 w 6455795"/>
                <a:gd name="connsiteY2" fmla="*/ 238960 h 238961"/>
                <a:gd name="connsiteX3" fmla="*/ 2872 w 6455795"/>
                <a:gd name="connsiteY3" fmla="*/ 238961 h 238961"/>
                <a:gd name="connsiteX4" fmla="*/ 0 w 6455795"/>
                <a:gd name="connsiteY4" fmla="*/ 0 h 238961"/>
                <a:gd name="connsiteX0" fmla="*/ 0 w 6455795"/>
                <a:gd name="connsiteY0" fmla="*/ 0 h 238961"/>
                <a:gd name="connsiteX1" fmla="*/ 6455795 w 6455795"/>
                <a:gd name="connsiteY1" fmla="*/ 0 h 238961"/>
                <a:gd name="connsiteX2" fmla="*/ 6455795 w 6455795"/>
                <a:gd name="connsiteY2" fmla="*/ 238960 h 238961"/>
                <a:gd name="connsiteX3" fmla="*/ 2872 w 6455795"/>
                <a:gd name="connsiteY3" fmla="*/ 238961 h 238961"/>
                <a:gd name="connsiteX4" fmla="*/ 0 w 6455795"/>
                <a:gd name="connsiteY4" fmla="*/ 0 h 2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5795" h="238961">
                  <a:moveTo>
                    <a:pt x="0" y="0"/>
                  </a:moveTo>
                  <a:lnTo>
                    <a:pt x="6455795" y="0"/>
                  </a:lnTo>
                  <a:lnTo>
                    <a:pt x="6455795" y="238960"/>
                  </a:lnTo>
                  <a:lnTo>
                    <a:pt x="2872" y="238961"/>
                  </a:lnTo>
                  <a:cubicBezTo>
                    <a:pt x="1589" y="195131"/>
                    <a:pt x="2068" y="3726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Line 213"/>
            <p:cNvSpPr>
              <a:spLocks noChangeShapeType="1"/>
            </p:cNvSpPr>
            <p:nvPr/>
          </p:nvSpPr>
          <p:spPr bwMode="auto">
            <a:xfrm>
              <a:off x="1046717" y="5402263"/>
              <a:ext cx="70561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277"/>
            <p:cNvSpPr txBox="1">
              <a:spLocks noChangeArrowheads="1"/>
            </p:cNvSpPr>
            <p:nvPr/>
          </p:nvSpPr>
          <p:spPr bwMode="auto">
            <a:xfrm>
              <a:off x="2181800" y="2870798"/>
              <a:ext cx="9282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Isolated </a:t>
              </a:r>
              <a:r>
                <a:rPr lang="en-US" sz="1600" dirty="0">
                  <a:latin typeface="Calibri" pitchFamily="34" charset="0"/>
                </a:rPr>
                <a:t>w</a:t>
              </a:r>
              <a:r>
                <a:rPr lang="en-US" sz="1600" dirty="0" smtClean="0">
                  <a:latin typeface="Calibri" pitchFamily="34" charset="0"/>
                </a:rPr>
                <a:t>etland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2" name="TextBox 277"/>
            <p:cNvSpPr txBox="1">
              <a:spLocks noChangeArrowheads="1"/>
            </p:cNvSpPr>
            <p:nvPr/>
          </p:nvSpPr>
          <p:spPr bwMode="auto">
            <a:xfrm>
              <a:off x="6354380" y="2993909"/>
              <a:ext cx="9282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Stream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1880964" y="3572187"/>
              <a:ext cx="1491269" cy="256766"/>
            </a:xfrm>
            <a:custGeom>
              <a:avLst/>
              <a:gdLst>
                <a:gd name="connsiteX0" fmla="*/ 0 w 914400"/>
                <a:gd name="connsiteY0" fmla="*/ 457199 h 914400"/>
                <a:gd name="connsiteX1" fmla="*/ 228601 w 914400"/>
                <a:gd name="connsiteY1" fmla="*/ 61252 h 914400"/>
                <a:gd name="connsiteX2" fmla="*/ 685801 w 914400"/>
                <a:gd name="connsiteY2" fmla="*/ 61253 h 914400"/>
                <a:gd name="connsiteX3" fmla="*/ 914400 w 914400"/>
                <a:gd name="connsiteY3" fmla="*/ 457200 h 914400"/>
                <a:gd name="connsiteX4" fmla="*/ 685800 w 914400"/>
                <a:gd name="connsiteY4" fmla="*/ 457200 h 914400"/>
                <a:gd name="connsiteX5" fmla="*/ 571500 w 914400"/>
                <a:gd name="connsiteY5" fmla="*/ 259227 h 914400"/>
                <a:gd name="connsiteX6" fmla="*/ 342900 w 914400"/>
                <a:gd name="connsiteY6" fmla="*/ 259227 h 914400"/>
                <a:gd name="connsiteX7" fmla="*/ 228600 w 914400"/>
                <a:gd name="connsiteY7" fmla="*/ 457201 h 914400"/>
                <a:gd name="connsiteX8" fmla="*/ 0 w 914400"/>
                <a:gd name="connsiteY8" fmla="*/ 457199 h 91440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685800 w 914401"/>
                <a:gd name="connsiteY4" fmla="*/ 477619 h 477620"/>
                <a:gd name="connsiteX5" fmla="*/ 571500 w 914401"/>
                <a:gd name="connsiteY5" fmla="*/ 279646 h 477620"/>
                <a:gd name="connsiteX6" fmla="*/ 342900 w 914401"/>
                <a:gd name="connsiteY6" fmla="*/ 279646 h 477620"/>
                <a:gd name="connsiteX7" fmla="*/ 140918 w 914401"/>
                <a:gd name="connsiteY7" fmla="*/ 477620 h 477620"/>
                <a:gd name="connsiteX8" fmla="*/ 0 w 914401"/>
                <a:gd name="connsiteY8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571500 w 914401"/>
                <a:gd name="connsiteY5" fmla="*/ 279646 h 477620"/>
                <a:gd name="connsiteX6" fmla="*/ 342900 w 914401"/>
                <a:gd name="connsiteY6" fmla="*/ 279646 h 477620"/>
                <a:gd name="connsiteX7" fmla="*/ 140918 w 914401"/>
                <a:gd name="connsiteY7" fmla="*/ 477620 h 477620"/>
                <a:gd name="connsiteX8" fmla="*/ 0 w 914401"/>
                <a:gd name="connsiteY8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571500 w 914401"/>
                <a:gd name="connsiteY5" fmla="*/ 279646 h 477620"/>
                <a:gd name="connsiteX6" fmla="*/ 460288 w 914401"/>
                <a:gd name="connsiteY6" fmla="*/ 257703 h 477620"/>
                <a:gd name="connsiteX7" fmla="*/ 342900 w 914401"/>
                <a:gd name="connsiteY7" fmla="*/ 279646 h 477620"/>
                <a:gd name="connsiteX8" fmla="*/ 140918 w 914401"/>
                <a:gd name="connsiteY8" fmla="*/ 477620 h 477620"/>
                <a:gd name="connsiteX9" fmla="*/ 0 w 914401"/>
                <a:gd name="connsiteY9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460288 w 914401"/>
                <a:gd name="connsiteY5" fmla="*/ 257703 h 477620"/>
                <a:gd name="connsiteX6" fmla="*/ 342900 w 914401"/>
                <a:gd name="connsiteY6" fmla="*/ 279646 h 477620"/>
                <a:gd name="connsiteX7" fmla="*/ 140918 w 914401"/>
                <a:gd name="connsiteY7" fmla="*/ 477620 h 477620"/>
                <a:gd name="connsiteX8" fmla="*/ 0 w 914401"/>
                <a:gd name="connsiteY8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460288 w 914401"/>
                <a:gd name="connsiteY5" fmla="*/ 257703 h 477620"/>
                <a:gd name="connsiteX6" fmla="*/ 140918 w 914401"/>
                <a:gd name="connsiteY6" fmla="*/ 477620 h 477620"/>
                <a:gd name="connsiteX7" fmla="*/ 0 w 914401"/>
                <a:gd name="connsiteY7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454025 w 914401"/>
                <a:gd name="connsiteY5" fmla="*/ 188810 h 477620"/>
                <a:gd name="connsiteX6" fmla="*/ 140918 w 914401"/>
                <a:gd name="connsiteY6" fmla="*/ 477620 h 477620"/>
                <a:gd name="connsiteX7" fmla="*/ 0 w 914401"/>
                <a:gd name="connsiteY7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454025 w 914401"/>
                <a:gd name="connsiteY5" fmla="*/ 188810 h 477620"/>
                <a:gd name="connsiteX6" fmla="*/ 140918 w 914401"/>
                <a:gd name="connsiteY6" fmla="*/ 477620 h 477620"/>
                <a:gd name="connsiteX7" fmla="*/ 0 w 914401"/>
                <a:gd name="connsiteY7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454025 w 914401"/>
                <a:gd name="connsiteY5" fmla="*/ 188810 h 477620"/>
                <a:gd name="connsiteX6" fmla="*/ 140918 w 914401"/>
                <a:gd name="connsiteY6" fmla="*/ 477620 h 477620"/>
                <a:gd name="connsiteX7" fmla="*/ 0 w 914401"/>
                <a:gd name="connsiteY7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454025 w 914401"/>
                <a:gd name="connsiteY5" fmla="*/ 188810 h 477620"/>
                <a:gd name="connsiteX6" fmla="*/ 140918 w 914401"/>
                <a:gd name="connsiteY6" fmla="*/ 477620 h 477620"/>
                <a:gd name="connsiteX7" fmla="*/ 0 w 914401"/>
                <a:gd name="connsiteY7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454025 w 914401"/>
                <a:gd name="connsiteY5" fmla="*/ 188810 h 477620"/>
                <a:gd name="connsiteX6" fmla="*/ 140918 w 914401"/>
                <a:gd name="connsiteY6" fmla="*/ 477620 h 477620"/>
                <a:gd name="connsiteX7" fmla="*/ 0 w 914401"/>
                <a:gd name="connsiteY7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454025 w 914401"/>
                <a:gd name="connsiteY5" fmla="*/ 188810 h 477620"/>
                <a:gd name="connsiteX6" fmla="*/ 140918 w 914401"/>
                <a:gd name="connsiteY6" fmla="*/ 477620 h 477620"/>
                <a:gd name="connsiteX7" fmla="*/ 0 w 914401"/>
                <a:gd name="connsiteY7" fmla="*/ 477618 h 477620"/>
                <a:gd name="connsiteX0" fmla="*/ 0 w 914401"/>
                <a:gd name="connsiteY0" fmla="*/ 477618 h 477620"/>
                <a:gd name="connsiteX1" fmla="*/ 228601 w 914401"/>
                <a:gd name="connsiteY1" fmla="*/ 81671 h 477620"/>
                <a:gd name="connsiteX2" fmla="*/ 685801 w 914401"/>
                <a:gd name="connsiteY2" fmla="*/ 81672 h 477620"/>
                <a:gd name="connsiteX3" fmla="*/ 914400 w 914401"/>
                <a:gd name="connsiteY3" fmla="*/ 477619 h 477620"/>
                <a:gd name="connsiteX4" fmla="*/ 795403 w 914401"/>
                <a:gd name="connsiteY4" fmla="*/ 477619 h 477620"/>
                <a:gd name="connsiteX5" fmla="*/ 454025 w 914401"/>
                <a:gd name="connsiteY5" fmla="*/ 188810 h 477620"/>
                <a:gd name="connsiteX6" fmla="*/ 140918 w 914401"/>
                <a:gd name="connsiteY6" fmla="*/ 477620 h 477620"/>
                <a:gd name="connsiteX7" fmla="*/ 0 w 914401"/>
                <a:gd name="connsiteY7" fmla="*/ 477618 h 477620"/>
                <a:gd name="connsiteX0" fmla="*/ 0 w 914400"/>
                <a:gd name="connsiteY0" fmla="*/ 477618 h 477620"/>
                <a:gd name="connsiteX1" fmla="*/ 228601 w 914400"/>
                <a:gd name="connsiteY1" fmla="*/ 81671 h 477620"/>
                <a:gd name="connsiteX2" fmla="*/ 685801 w 914400"/>
                <a:gd name="connsiteY2" fmla="*/ 81672 h 477620"/>
                <a:gd name="connsiteX3" fmla="*/ 914400 w 914400"/>
                <a:gd name="connsiteY3" fmla="*/ 477619 h 477620"/>
                <a:gd name="connsiteX4" fmla="*/ 795403 w 914400"/>
                <a:gd name="connsiteY4" fmla="*/ 477619 h 477620"/>
                <a:gd name="connsiteX5" fmla="*/ 454025 w 914400"/>
                <a:gd name="connsiteY5" fmla="*/ 188810 h 477620"/>
                <a:gd name="connsiteX6" fmla="*/ 140918 w 914400"/>
                <a:gd name="connsiteY6" fmla="*/ 477620 h 477620"/>
                <a:gd name="connsiteX7" fmla="*/ 0 w 914400"/>
                <a:gd name="connsiteY7" fmla="*/ 477618 h 47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477620">
                  <a:moveTo>
                    <a:pt x="0" y="477618"/>
                  </a:moveTo>
                  <a:cubicBezTo>
                    <a:pt x="49361" y="325691"/>
                    <a:pt x="87142" y="163342"/>
                    <a:pt x="228601" y="81671"/>
                  </a:cubicBezTo>
                  <a:cubicBezTo>
                    <a:pt x="370059" y="0"/>
                    <a:pt x="544343" y="1"/>
                    <a:pt x="685801" y="81672"/>
                  </a:cubicBezTo>
                  <a:cubicBezTo>
                    <a:pt x="827259" y="163343"/>
                    <a:pt x="851578" y="308569"/>
                    <a:pt x="914400" y="477619"/>
                  </a:cubicBezTo>
                  <a:lnTo>
                    <a:pt x="795403" y="477619"/>
                  </a:lnTo>
                  <a:cubicBezTo>
                    <a:pt x="772954" y="337626"/>
                    <a:pt x="628867" y="191942"/>
                    <a:pt x="454025" y="188810"/>
                  </a:cubicBezTo>
                  <a:cubicBezTo>
                    <a:pt x="282314" y="191942"/>
                    <a:pt x="186318" y="343891"/>
                    <a:pt x="140918" y="477620"/>
                  </a:cubicBezTo>
                  <a:lnTo>
                    <a:pt x="0" y="477618"/>
                  </a:lnTo>
                  <a:close/>
                </a:path>
              </a:pathLst>
            </a:custGeom>
            <a:solidFill>
              <a:srgbClr val="CA74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14016" y="2514600"/>
            <a:ext cx="436179" cy="3273403"/>
            <a:chOff x="1061545" y="1955494"/>
            <a:chExt cx="436179" cy="3273403"/>
          </a:xfrm>
        </p:grpSpPr>
        <p:sp>
          <p:nvSpPr>
            <p:cNvPr id="15" name="Rectangle 14"/>
            <p:cNvSpPr/>
            <p:nvPr/>
          </p:nvSpPr>
          <p:spPr>
            <a:xfrm rot="1680000">
              <a:off x="1061545" y="1955494"/>
              <a:ext cx="283779" cy="3268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9945304">
              <a:off x="1213945" y="1960179"/>
              <a:ext cx="283779" cy="3268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77154" y="824087"/>
            <a:ext cx="1423685" cy="1837270"/>
            <a:chOff x="2077154" y="824087"/>
            <a:chExt cx="1423685" cy="1837270"/>
          </a:xfrm>
        </p:grpSpPr>
        <p:sp>
          <p:nvSpPr>
            <p:cNvPr id="19" name="TextBox 18"/>
            <p:cNvSpPr txBox="1"/>
            <p:nvPr/>
          </p:nvSpPr>
          <p:spPr>
            <a:xfrm>
              <a:off x="2726268" y="824087"/>
              <a:ext cx="774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ET</a:t>
              </a:r>
              <a:endParaRPr lang="en-US" sz="3600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989374" y="1494192"/>
              <a:ext cx="0" cy="1143000"/>
            </a:xfrm>
            <a:prstGeom prst="straightConnector1">
              <a:avLst/>
            </a:prstGeom>
            <a:ln w="635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077154" y="824087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P</a:t>
              </a:r>
              <a:endParaRPr lang="en-US" sz="36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323375" y="1518357"/>
              <a:ext cx="0" cy="1143000"/>
            </a:xfrm>
            <a:prstGeom prst="straightConnector1">
              <a:avLst/>
            </a:prstGeom>
            <a:ln w="635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8898" y="2565272"/>
            <a:ext cx="779414" cy="616640"/>
          </a:xfrm>
          <a:prstGeom prst="rect">
            <a:avLst/>
          </a:prstGeom>
          <a:solidFill>
            <a:srgbClr val="4A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69473" y="3187801"/>
            <a:ext cx="681925" cy="232475"/>
          </a:xfrm>
          <a:prstGeom prst="rect">
            <a:avLst/>
          </a:prstGeom>
          <a:solidFill>
            <a:srgbClr val="4A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70"/>
          <p:cNvSpPr>
            <a:spLocks/>
          </p:cNvSpPr>
          <p:nvPr/>
        </p:nvSpPr>
        <p:spPr bwMode="auto">
          <a:xfrm>
            <a:off x="1056530" y="2453157"/>
            <a:ext cx="7047102" cy="2369401"/>
          </a:xfrm>
          <a:custGeom>
            <a:avLst/>
            <a:gdLst>
              <a:gd name="T0" fmla="*/ 2147483647 w 4071"/>
              <a:gd name="T1" fmla="*/ 2147483647 h 1103"/>
              <a:gd name="T2" fmla="*/ 2147483647 w 4071"/>
              <a:gd name="T3" fmla="*/ 2147483647 h 1103"/>
              <a:gd name="T4" fmla="*/ 2147483647 w 4071"/>
              <a:gd name="T5" fmla="*/ 2147483647 h 1103"/>
              <a:gd name="T6" fmla="*/ 2147483647 w 4071"/>
              <a:gd name="T7" fmla="*/ 2147483647 h 1103"/>
              <a:gd name="T8" fmla="*/ 2147483647 w 4071"/>
              <a:gd name="T9" fmla="*/ 2147483647 h 1103"/>
              <a:gd name="T10" fmla="*/ 2147483647 w 4071"/>
              <a:gd name="T11" fmla="*/ 2147483647 h 1103"/>
              <a:gd name="T12" fmla="*/ 2147483647 w 4071"/>
              <a:gd name="T13" fmla="*/ 2147483647 h 1103"/>
              <a:gd name="T14" fmla="*/ 2147483647 w 4071"/>
              <a:gd name="T15" fmla="*/ 2147483647 h 1103"/>
              <a:gd name="T16" fmla="*/ 2147483647 w 4071"/>
              <a:gd name="T17" fmla="*/ 2147483647 h 1103"/>
              <a:gd name="T18" fmla="*/ 2147483647 w 4071"/>
              <a:gd name="T19" fmla="*/ 2147483647 h 1103"/>
              <a:gd name="T20" fmla="*/ 2147483647 w 4071"/>
              <a:gd name="T21" fmla="*/ 2147483647 h 1103"/>
              <a:gd name="T22" fmla="*/ 2147483647 w 4071"/>
              <a:gd name="T23" fmla="*/ 2147483647 h 1103"/>
              <a:gd name="T24" fmla="*/ 2147483647 w 4071"/>
              <a:gd name="T25" fmla="*/ 2147483647 h 1103"/>
              <a:gd name="T26" fmla="*/ 2147483647 w 4071"/>
              <a:gd name="T27" fmla="*/ 2147483647 h 1103"/>
              <a:gd name="T28" fmla="*/ 2147483647 w 4071"/>
              <a:gd name="T29" fmla="*/ 2147483647 h 1103"/>
              <a:gd name="T30" fmla="*/ 2147483647 w 4071"/>
              <a:gd name="T31" fmla="*/ 2147483647 h 1103"/>
              <a:gd name="T32" fmla="*/ 2147483647 w 4071"/>
              <a:gd name="T33" fmla="*/ 2147483647 h 1103"/>
              <a:gd name="T34" fmla="*/ 2147483647 w 4071"/>
              <a:gd name="T35" fmla="*/ 2147483647 h 1103"/>
              <a:gd name="T36" fmla="*/ 2147483647 w 4071"/>
              <a:gd name="T37" fmla="*/ 2147483647 h 1103"/>
              <a:gd name="T38" fmla="*/ 2147483647 w 4071"/>
              <a:gd name="T39" fmla="*/ 2147483647 h 1103"/>
              <a:gd name="T40" fmla="*/ 2147483647 w 4071"/>
              <a:gd name="T41" fmla="*/ 2147483647 h 1103"/>
              <a:gd name="T42" fmla="*/ 2147483647 w 4071"/>
              <a:gd name="T43" fmla="*/ 2147483647 h 1103"/>
              <a:gd name="T44" fmla="*/ 2147483647 w 4071"/>
              <a:gd name="T45" fmla="*/ 2147483647 h 1103"/>
              <a:gd name="T46" fmla="*/ 2147483647 w 4071"/>
              <a:gd name="T47" fmla="*/ 2147483647 h 1103"/>
              <a:gd name="T48" fmla="*/ 2147483647 w 4071"/>
              <a:gd name="T49" fmla="*/ 2147483647 h 1103"/>
              <a:gd name="T50" fmla="*/ 2147483647 w 4071"/>
              <a:gd name="T51" fmla="*/ 2147483647 h 1103"/>
              <a:gd name="T52" fmla="*/ 2147483647 w 4071"/>
              <a:gd name="T53" fmla="*/ 2147483647 h 1103"/>
              <a:gd name="T54" fmla="*/ 2147483647 w 4071"/>
              <a:gd name="T55" fmla="*/ 2147483647 h 1103"/>
              <a:gd name="T56" fmla="*/ 2147483647 w 4071"/>
              <a:gd name="T57" fmla="*/ 2147483647 h 1103"/>
              <a:gd name="T58" fmla="*/ 2147483647 w 4071"/>
              <a:gd name="T59" fmla="*/ 2147483647 h 1103"/>
              <a:gd name="T60" fmla="*/ 2147483647 w 4071"/>
              <a:gd name="T61" fmla="*/ 2147483647 h 1103"/>
              <a:gd name="T62" fmla="*/ 2147483647 w 4071"/>
              <a:gd name="T63" fmla="*/ 2147483647 h 1103"/>
              <a:gd name="T64" fmla="*/ 2147483647 w 4071"/>
              <a:gd name="T65" fmla="*/ 2147483647 h 1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71"/>
              <a:gd name="T100" fmla="*/ 0 h 1103"/>
              <a:gd name="T101" fmla="*/ 4071 w 4071"/>
              <a:gd name="T102" fmla="*/ 1103 h 1103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7131 w 10000"/>
              <a:gd name="connsiteY12" fmla="*/ 1215 h 10000"/>
              <a:gd name="connsiteX13" fmla="*/ 6787 w 10000"/>
              <a:gd name="connsiteY13" fmla="*/ 997 h 10000"/>
              <a:gd name="connsiteX14" fmla="*/ 5360 w 10000"/>
              <a:gd name="connsiteY14" fmla="*/ 997 h 10000"/>
              <a:gd name="connsiteX15" fmla="*/ 5178 w 10000"/>
              <a:gd name="connsiteY15" fmla="*/ 1043 h 10000"/>
              <a:gd name="connsiteX16" fmla="*/ 5011 w 10000"/>
              <a:gd name="connsiteY16" fmla="*/ 997 h 10000"/>
              <a:gd name="connsiteX17" fmla="*/ 4468 w 10000"/>
              <a:gd name="connsiteY17" fmla="*/ 988 h 10000"/>
              <a:gd name="connsiteX18" fmla="*/ 4124 w 10000"/>
              <a:gd name="connsiteY18" fmla="*/ 762 h 10000"/>
              <a:gd name="connsiteX19" fmla="*/ 3952 w 10000"/>
              <a:gd name="connsiteY19" fmla="*/ 825 h 10000"/>
              <a:gd name="connsiteX20" fmla="*/ 3721 w 10000"/>
              <a:gd name="connsiteY20" fmla="*/ 662 h 10000"/>
              <a:gd name="connsiteX21" fmla="*/ 3577 w 10000"/>
              <a:gd name="connsiteY21" fmla="*/ 635 h 10000"/>
              <a:gd name="connsiteX22" fmla="*/ 3058 w 10000"/>
              <a:gd name="connsiteY22" fmla="*/ 9 h 10000"/>
              <a:gd name="connsiteX23" fmla="*/ 2842 w 10000"/>
              <a:gd name="connsiteY23" fmla="*/ 36 h 10000"/>
              <a:gd name="connsiteX24" fmla="*/ 2520 w 10000"/>
              <a:gd name="connsiteY24" fmla="*/ 326 h 10000"/>
              <a:gd name="connsiteX25" fmla="*/ 2353 w 10000"/>
              <a:gd name="connsiteY25" fmla="*/ 326 h 10000"/>
              <a:gd name="connsiteX26" fmla="*/ 2019 w 10000"/>
              <a:gd name="connsiteY26" fmla="*/ 671 h 10000"/>
              <a:gd name="connsiteX27" fmla="*/ 1823 w 10000"/>
              <a:gd name="connsiteY27" fmla="*/ 662 h 10000"/>
              <a:gd name="connsiteX28" fmla="*/ 1471 w 10000"/>
              <a:gd name="connsiteY28" fmla="*/ 988 h 10000"/>
              <a:gd name="connsiteX29" fmla="*/ 1130 w 10000"/>
              <a:gd name="connsiteY29" fmla="*/ 979 h 10000"/>
              <a:gd name="connsiteX30" fmla="*/ 943 w 10000"/>
              <a:gd name="connsiteY30" fmla="*/ 843 h 10000"/>
              <a:gd name="connsiteX31" fmla="*/ 747 w 10000"/>
              <a:gd name="connsiteY31" fmla="*/ 535 h 10000"/>
              <a:gd name="connsiteX32" fmla="*/ 582 w 10000"/>
              <a:gd name="connsiteY32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6787 w 10000"/>
              <a:gd name="connsiteY12" fmla="*/ 997 h 10000"/>
              <a:gd name="connsiteX13" fmla="*/ 5360 w 10000"/>
              <a:gd name="connsiteY13" fmla="*/ 997 h 10000"/>
              <a:gd name="connsiteX14" fmla="*/ 5178 w 10000"/>
              <a:gd name="connsiteY14" fmla="*/ 1043 h 10000"/>
              <a:gd name="connsiteX15" fmla="*/ 5011 w 10000"/>
              <a:gd name="connsiteY15" fmla="*/ 997 h 10000"/>
              <a:gd name="connsiteX16" fmla="*/ 4468 w 10000"/>
              <a:gd name="connsiteY16" fmla="*/ 988 h 10000"/>
              <a:gd name="connsiteX17" fmla="*/ 4124 w 10000"/>
              <a:gd name="connsiteY17" fmla="*/ 762 h 10000"/>
              <a:gd name="connsiteX18" fmla="*/ 3952 w 10000"/>
              <a:gd name="connsiteY18" fmla="*/ 825 h 10000"/>
              <a:gd name="connsiteX19" fmla="*/ 3721 w 10000"/>
              <a:gd name="connsiteY19" fmla="*/ 662 h 10000"/>
              <a:gd name="connsiteX20" fmla="*/ 3577 w 10000"/>
              <a:gd name="connsiteY20" fmla="*/ 635 h 10000"/>
              <a:gd name="connsiteX21" fmla="*/ 3058 w 10000"/>
              <a:gd name="connsiteY21" fmla="*/ 9 h 10000"/>
              <a:gd name="connsiteX22" fmla="*/ 2842 w 10000"/>
              <a:gd name="connsiteY22" fmla="*/ 36 h 10000"/>
              <a:gd name="connsiteX23" fmla="*/ 2520 w 10000"/>
              <a:gd name="connsiteY23" fmla="*/ 326 h 10000"/>
              <a:gd name="connsiteX24" fmla="*/ 2353 w 10000"/>
              <a:gd name="connsiteY24" fmla="*/ 326 h 10000"/>
              <a:gd name="connsiteX25" fmla="*/ 2019 w 10000"/>
              <a:gd name="connsiteY25" fmla="*/ 671 h 10000"/>
              <a:gd name="connsiteX26" fmla="*/ 1823 w 10000"/>
              <a:gd name="connsiteY26" fmla="*/ 662 h 10000"/>
              <a:gd name="connsiteX27" fmla="*/ 1471 w 10000"/>
              <a:gd name="connsiteY27" fmla="*/ 988 h 10000"/>
              <a:gd name="connsiteX28" fmla="*/ 1130 w 10000"/>
              <a:gd name="connsiteY28" fmla="*/ 979 h 10000"/>
              <a:gd name="connsiteX29" fmla="*/ 943 w 10000"/>
              <a:gd name="connsiteY29" fmla="*/ 843 h 10000"/>
              <a:gd name="connsiteX30" fmla="*/ 747 w 10000"/>
              <a:gd name="connsiteY30" fmla="*/ 535 h 10000"/>
              <a:gd name="connsiteX31" fmla="*/ 582 w 10000"/>
              <a:gd name="connsiteY31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360 w 10000"/>
              <a:gd name="connsiteY12" fmla="*/ 997 h 10000"/>
              <a:gd name="connsiteX13" fmla="*/ 5178 w 10000"/>
              <a:gd name="connsiteY13" fmla="*/ 1043 h 10000"/>
              <a:gd name="connsiteX14" fmla="*/ 5011 w 10000"/>
              <a:gd name="connsiteY14" fmla="*/ 997 h 10000"/>
              <a:gd name="connsiteX15" fmla="*/ 4468 w 10000"/>
              <a:gd name="connsiteY15" fmla="*/ 988 h 10000"/>
              <a:gd name="connsiteX16" fmla="*/ 4124 w 10000"/>
              <a:gd name="connsiteY16" fmla="*/ 762 h 10000"/>
              <a:gd name="connsiteX17" fmla="*/ 3952 w 10000"/>
              <a:gd name="connsiteY17" fmla="*/ 825 h 10000"/>
              <a:gd name="connsiteX18" fmla="*/ 3721 w 10000"/>
              <a:gd name="connsiteY18" fmla="*/ 662 h 10000"/>
              <a:gd name="connsiteX19" fmla="*/ 3577 w 10000"/>
              <a:gd name="connsiteY19" fmla="*/ 635 h 10000"/>
              <a:gd name="connsiteX20" fmla="*/ 3058 w 10000"/>
              <a:gd name="connsiteY20" fmla="*/ 9 h 10000"/>
              <a:gd name="connsiteX21" fmla="*/ 2842 w 10000"/>
              <a:gd name="connsiteY21" fmla="*/ 36 h 10000"/>
              <a:gd name="connsiteX22" fmla="*/ 2520 w 10000"/>
              <a:gd name="connsiteY22" fmla="*/ 326 h 10000"/>
              <a:gd name="connsiteX23" fmla="*/ 2353 w 10000"/>
              <a:gd name="connsiteY23" fmla="*/ 326 h 10000"/>
              <a:gd name="connsiteX24" fmla="*/ 2019 w 10000"/>
              <a:gd name="connsiteY24" fmla="*/ 671 h 10000"/>
              <a:gd name="connsiteX25" fmla="*/ 1823 w 10000"/>
              <a:gd name="connsiteY25" fmla="*/ 662 h 10000"/>
              <a:gd name="connsiteX26" fmla="*/ 1471 w 10000"/>
              <a:gd name="connsiteY26" fmla="*/ 988 h 10000"/>
              <a:gd name="connsiteX27" fmla="*/ 1130 w 10000"/>
              <a:gd name="connsiteY27" fmla="*/ 979 h 10000"/>
              <a:gd name="connsiteX28" fmla="*/ 943 w 10000"/>
              <a:gd name="connsiteY28" fmla="*/ 843 h 10000"/>
              <a:gd name="connsiteX29" fmla="*/ 747 w 10000"/>
              <a:gd name="connsiteY29" fmla="*/ 535 h 10000"/>
              <a:gd name="connsiteX30" fmla="*/ 582 w 10000"/>
              <a:gd name="connsiteY30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178 w 10000"/>
              <a:gd name="connsiteY12" fmla="*/ 1043 h 10000"/>
              <a:gd name="connsiteX13" fmla="*/ 5011 w 10000"/>
              <a:gd name="connsiteY13" fmla="*/ 997 h 10000"/>
              <a:gd name="connsiteX14" fmla="*/ 4468 w 10000"/>
              <a:gd name="connsiteY14" fmla="*/ 988 h 10000"/>
              <a:gd name="connsiteX15" fmla="*/ 4124 w 10000"/>
              <a:gd name="connsiteY15" fmla="*/ 762 h 10000"/>
              <a:gd name="connsiteX16" fmla="*/ 3952 w 10000"/>
              <a:gd name="connsiteY16" fmla="*/ 825 h 10000"/>
              <a:gd name="connsiteX17" fmla="*/ 3721 w 10000"/>
              <a:gd name="connsiteY17" fmla="*/ 662 h 10000"/>
              <a:gd name="connsiteX18" fmla="*/ 3577 w 10000"/>
              <a:gd name="connsiteY18" fmla="*/ 635 h 10000"/>
              <a:gd name="connsiteX19" fmla="*/ 3058 w 10000"/>
              <a:gd name="connsiteY19" fmla="*/ 9 h 10000"/>
              <a:gd name="connsiteX20" fmla="*/ 2842 w 10000"/>
              <a:gd name="connsiteY20" fmla="*/ 36 h 10000"/>
              <a:gd name="connsiteX21" fmla="*/ 2520 w 10000"/>
              <a:gd name="connsiteY21" fmla="*/ 326 h 10000"/>
              <a:gd name="connsiteX22" fmla="*/ 2353 w 10000"/>
              <a:gd name="connsiteY22" fmla="*/ 326 h 10000"/>
              <a:gd name="connsiteX23" fmla="*/ 2019 w 10000"/>
              <a:gd name="connsiteY23" fmla="*/ 671 h 10000"/>
              <a:gd name="connsiteX24" fmla="*/ 1823 w 10000"/>
              <a:gd name="connsiteY24" fmla="*/ 662 h 10000"/>
              <a:gd name="connsiteX25" fmla="*/ 1471 w 10000"/>
              <a:gd name="connsiteY25" fmla="*/ 988 h 10000"/>
              <a:gd name="connsiteX26" fmla="*/ 1130 w 10000"/>
              <a:gd name="connsiteY26" fmla="*/ 979 h 10000"/>
              <a:gd name="connsiteX27" fmla="*/ 943 w 10000"/>
              <a:gd name="connsiteY27" fmla="*/ 843 h 10000"/>
              <a:gd name="connsiteX28" fmla="*/ 747 w 10000"/>
              <a:gd name="connsiteY28" fmla="*/ 535 h 10000"/>
              <a:gd name="connsiteX29" fmla="*/ 582 w 10000"/>
              <a:gd name="connsiteY29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011 w 10000"/>
              <a:gd name="connsiteY12" fmla="*/ 997 h 10000"/>
              <a:gd name="connsiteX13" fmla="*/ 4468 w 10000"/>
              <a:gd name="connsiteY13" fmla="*/ 988 h 10000"/>
              <a:gd name="connsiteX14" fmla="*/ 4124 w 10000"/>
              <a:gd name="connsiteY14" fmla="*/ 762 h 10000"/>
              <a:gd name="connsiteX15" fmla="*/ 3952 w 10000"/>
              <a:gd name="connsiteY15" fmla="*/ 825 h 10000"/>
              <a:gd name="connsiteX16" fmla="*/ 3721 w 10000"/>
              <a:gd name="connsiteY16" fmla="*/ 662 h 10000"/>
              <a:gd name="connsiteX17" fmla="*/ 3577 w 10000"/>
              <a:gd name="connsiteY17" fmla="*/ 635 h 10000"/>
              <a:gd name="connsiteX18" fmla="*/ 3058 w 10000"/>
              <a:gd name="connsiteY18" fmla="*/ 9 h 10000"/>
              <a:gd name="connsiteX19" fmla="*/ 2842 w 10000"/>
              <a:gd name="connsiteY19" fmla="*/ 36 h 10000"/>
              <a:gd name="connsiteX20" fmla="*/ 2520 w 10000"/>
              <a:gd name="connsiteY20" fmla="*/ 326 h 10000"/>
              <a:gd name="connsiteX21" fmla="*/ 2353 w 10000"/>
              <a:gd name="connsiteY21" fmla="*/ 326 h 10000"/>
              <a:gd name="connsiteX22" fmla="*/ 2019 w 10000"/>
              <a:gd name="connsiteY22" fmla="*/ 671 h 10000"/>
              <a:gd name="connsiteX23" fmla="*/ 1823 w 10000"/>
              <a:gd name="connsiteY23" fmla="*/ 662 h 10000"/>
              <a:gd name="connsiteX24" fmla="*/ 1471 w 10000"/>
              <a:gd name="connsiteY24" fmla="*/ 988 h 10000"/>
              <a:gd name="connsiteX25" fmla="*/ 1130 w 10000"/>
              <a:gd name="connsiteY25" fmla="*/ 979 h 10000"/>
              <a:gd name="connsiteX26" fmla="*/ 943 w 10000"/>
              <a:gd name="connsiteY26" fmla="*/ 843 h 10000"/>
              <a:gd name="connsiteX27" fmla="*/ 747 w 10000"/>
              <a:gd name="connsiteY27" fmla="*/ 535 h 10000"/>
              <a:gd name="connsiteX28" fmla="*/ 582 w 10000"/>
              <a:gd name="connsiteY28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4468 w 10000"/>
              <a:gd name="connsiteY12" fmla="*/ 988 h 10000"/>
              <a:gd name="connsiteX13" fmla="*/ 4124 w 10000"/>
              <a:gd name="connsiteY13" fmla="*/ 762 h 10000"/>
              <a:gd name="connsiteX14" fmla="*/ 3952 w 10000"/>
              <a:gd name="connsiteY14" fmla="*/ 825 h 10000"/>
              <a:gd name="connsiteX15" fmla="*/ 3721 w 10000"/>
              <a:gd name="connsiteY15" fmla="*/ 662 h 10000"/>
              <a:gd name="connsiteX16" fmla="*/ 3577 w 10000"/>
              <a:gd name="connsiteY16" fmla="*/ 635 h 10000"/>
              <a:gd name="connsiteX17" fmla="*/ 3058 w 10000"/>
              <a:gd name="connsiteY17" fmla="*/ 9 h 10000"/>
              <a:gd name="connsiteX18" fmla="*/ 2842 w 10000"/>
              <a:gd name="connsiteY18" fmla="*/ 36 h 10000"/>
              <a:gd name="connsiteX19" fmla="*/ 2520 w 10000"/>
              <a:gd name="connsiteY19" fmla="*/ 326 h 10000"/>
              <a:gd name="connsiteX20" fmla="*/ 2353 w 10000"/>
              <a:gd name="connsiteY20" fmla="*/ 326 h 10000"/>
              <a:gd name="connsiteX21" fmla="*/ 2019 w 10000"/>
              <a:gd name="connsiteY21" fmla="*/ 671 h 10000"/>
              <a:gd name="connsiteX22" fmla="*/ 1823 w 10000"/>
              <a:gd name="connsiteY22" fmla="*/ 662 h 10000"/>
              <a:gd name="connsiteX23" fmla="*/ 1471 w 10000"/>
              <a:gd name="connsiteY23" fmla="*/ 988 h 10000"/>
              <a:gd name="connsiteX24" fmla="*/ 1130 w 10000"/>
              <a:gd name="connsiteY24" fmla="*/ 979 h 10000"/>
              <a:gd name="connsiteX25" fmla="*/ 943 w 10000"/>
              <a:gd name="connsiteY25" fmla="*/ 843 h 10000"/>
              <a:gd name="connsiteX26" fmla="*/ 747 w 10000"/>
              <a:gd name="connsiteY26" fmla="*/ 535 h 10000"/>
              <a:gd name="connsiteX27" fmla="*/ 582 w 10000"/>
              <a:gd name="connsiteY27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8697 w 10000"/>
              <a:gd name="connsiteY6" fmla="*/ 1754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1044 h 10554"/>
              <a:gd name="connsiteX1" fmla="*/ 2 w 10000"/>
              <a:gd name="connsiteY1" fmla="*/ 1778 h 10554"/>
              <a:gd name="connsiteX2" fmla="*/ 2 w 10000"/>
              <a:gd name="connsiteY2" fmla="*/ 10554 h 10554"/>
              <a:gd name="connsiteX3" fmla="*/ 9993 w 10000"/>
              <a:gd name="connsiteY3" fmla="*/ 10527 h 10554"/>
              <a:gd name="connsiteX4" fmla="*/ 10000 w 10000"/>
              <a:gd name="connsiteY4" fmla="*/ 1370 h 10554"/>
              <a:gd name="connsiteX5" fmla="*/ 8697 w 10000"/>
              <a:gd name="connsiteY5" fmla="*/ 2308 h 10554"/>
              <a:gd name="connsiteX6" fmla="*/ 8379 w 10000"/>
              <a:gd name="connsiteY6" fmla="*/ 2757 h 10554"/>
              <a:gd name="connsiteX7" fmla="*/ 8273 w 10000"/>
              <a:gd name="connsiteY7" fmla="*/ 3047 h 10554"/>
              <a:gd name="connsiteX8" fmla="*/ 8192 w 10000"/>
              <a:gd name="connsiteY8" fmla="*/ 2793 h 10554"/>
              <a:gd name="connsiteX9" fmla="*/ 7841 w 10000"/>
              <a:gd name="connsiteY9" fmla="*/ 2222 h 10554"/>
              <a:gd name="connsiteX10" fmla="*/ 4468 w 10000"/>
              <a:gd name="connsiteY10" fmla="*/ 1542 h 10554"/>
              <a:gd name="connsiteX11" fmla="*/ 4124 w 10000"/>
              <a:gd name="connsiteY11" fmla="*/ 1316 h 10554"/>
              <a:gd name="connsiteX12" fmla="*/ 3952 w 10000"/>
              <a:gd name="connsiteY12" fmla="*/ 1379 h 10554"/>
              <a:gd name="connsiteX13" fmla="*/ 3721 w 10000"/>
              <a:gd name="connsiteY13" fmla="*/ 1216 h 10554"/>
              <a:gd name="connsiteX14" fmla="*/ 3577 w 10000"/>
              <a:gd name="connsiteY14" fmla="*/ 1189 h 10554"/>
              <a:gd name="connsiteX15" fmla="*/ 3058 w 10000"/>
              <a:gd name="connsiteY15" fmla="*/ 563 h 10554"/>
              <a:gd name="connsiteX16" fmla="*/ 2842 w 10000"/>
              <a:gd name="connsiteY16" fmla="*/ 590 h 10554"/>
              <a:gd name="connsiteX17" fmla="*/ 2520 w 10000"/>
              <a:gd name="connsiteY17" fmla="*/ 880 h 10554"/>
              <a:gd name="connsiteX18" fmla="*/ 2353 w 10000"/>
              <a:gd name="connsiteY18" fmla="*/ 880 h 10554"/>
              <a:gd name="connsiteX19" fmla="*/ 2019 w 10000"/>
              <a:gd name="connsiteY19" fmla="*/ 1225 h 10554"/>
              <a:gd name="connsiteX20" fmla="*/ 1823 w 10000"/>
              <a:gd name="connsiteY20" fmla="*/ 1216 h 10554"/>
              <a:gd name="connsiteX21" fmla="*/ 1471 w 10000"/>
              <a:gd name="connsiteY21" fmla="*/ 1542 h 10554"/>
              <a:gd name="connsiteX22" fmla="*/ 1130 w 10000"/>
              <a:gd name="connsiteY22" fmla="*/ 1533 h 10554"/>
              <a:gd name="connsiteX23" fmla="*/ 943 w 10000"/>
              <a:gd name="connsiteY23" fmla="*/ 1397 h 10554"/>
              <a:gd name="connsiteX24" fmla="*/ 747 w 10000"/>
              <a:gd name="connsiteY24" fmla="*/ 1089 h 10554"/>
              <a:gd name="connsiteX25" fmla="*/ 582 w 10000"/>
              <a:gd name="connsiteY25" fmla="*/ 1044 h 10554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41 w 10000"/>
              <a:gd name="connsiteY9" fmla="*/ 1668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1309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87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600 w 10018"/>
              <a:gd name="connsiteY0" fmla="*/ 1858 h 11368"/>
              <a:gd name="connsiteX1" fmla="*/ 2 w 10018"/>
              <a:gd name="connsiteY1" fmla="*/ 181 h 11368"/>
              <a:gd name="connsiteX2" fmla="*/ 20 w 10018"/>
              <a:gd name="connsiteY2" fmla="*/ 11368 h 11368"/>
              <a:gd name="connsiteX3" fmla="*/ 10011 w 10018"/>
              <a:gd name="connsiteY3" fmla="*/ 11341 h 11368"/>
              <a:gd name="connsiteX4" fmla="*/ 10018 w 10018"/>
              <a:gd name="connsiteY4" fmla="*/ 2184 h 11368"/>
              <a:gd name="connsiteX5" fmla="*/ 8740 w 10018"/>
              <a:gd name="connsiteY5" fmla="*/ 3133 h 11368"/>
              <a:gd name="connsiteX6" fmla="*/ 8397 w 10018"/>
              <a:gd name="connsiteY6" fmla="*/ 3571 h 11368"/>
              <a:gd name="connsiteX7" fmla="*/ 8291 w 10018"/>
              <a:gd name="connsiteY7" fmla="*/ 3861 h 11368"/>
              <a:gd name="connsiteX8" fmla="*/ 8185 w 10018"/>
              <a:gd name="connsiteY8" fmla="*/ 3577 h 11368"/>
              <a:gd name="connsiteX9" fmla="*/ 7893 w 10018"/>
              <a:gd name="connsiteY9" fmla="*/ 3133 h 11368"/>
              <a:gd name="connsiteX10" fmla="*/ 6051 w 10018"/>
              <a:gd name="connsiteY10" fmla="*/ 2246 h 11368"/>
              <a:gd name="connsiteX11" fmla="*/ 4486 w 10018"/>
              <a:gd name="connsiteY11" fmla="*/ 2356 h 11368"/>
              <a:gd name="connsiteX12" fmla="*/ 4142 w 10018"/>
              <a:gd name="connsiteY12" fmla="*/ 2130 h 11368"/>
              <a:gd name="connsiteX13" fmla="*/ 3970 w 10018"/>
              <a:gd name="connsiteY13" fmla="*/ 2193 h 11368"/>
              <a:gd name="connsiteX14" fmla="*/ 3739 w 10018"/>
              <a:gd name="connsiteY14" fmla="*/ 2030 h 11368"/>
              <a:gd name="connsiteX15" fmla="*/ 3595 w 10018"/>
              <a:gd name="connsiteY15" fmla="*/ 2003 h 11368"/>
              <a:gd name="connsiteX16" fmla="*/ 3076 w 10018"/>
              <a:gd name="connsiteY16" fmla="*/ 1377 h 11368"/>
              <a:gd name="connsiteX17" fmla="*/ 2860 w 10018"/>
              <a:gd name="connsiteY17" fmla="*/ 1404 h 11368"/>
              <a:gd name="connsiteX18" fmla="*/ 2538 w 10018"/>
              <a:gd name="connsiteY18" fmla="*/ 1694 h 11368"/>
              <a:gd name="connsiteX19" fmla="*/ 2371 w 10018"/>
              <a:gd name="connsiteY19" fmla="*/ 1694 h 11368"/>
              <a:gd name="connsiteX20" fmla="*/ 2037 w 10018"/>
              <a:gd name="connsiteY20" fmla="*/ 2039 h 11368"/>
              <a:gd name="connsiteX21" fmla="*/ 1841 w 10018"/>
              <a:gd name="connsiteY21" fmla="*/ 2030 h 11368"/>
              <a:gd name="connsiteX22" fmla="*/ 1489 w 10018"/>
              <a:gd name="connsiteY22" fmla="*/ 2356 h 11368"/>
              <a:gd name="connsiteX23" fmla="*/ 1148 w 10018"/>
              <a:gd name="connsiteY23" fmla="*/ 2347 h 11368"/>
              <a:gd name="connsiteX24" fmla="*/ 961 w 10018"/>
              <a:gd name="connsiteY24" fmla="*/ 2211 h 11368"/>
              <a:gd name="connsiteX25" fmla="*/ 765 w 10018"/>
              <a:gd name="connsiteY25" fmla="*/ 1903 h 11368"/>
              <a:gd name="connsiteX26" fmla="*/ 600 w 10018"/>
              <a:gd name="connsiteY26" fmla="*/ 1858 h 11368"/>
              <a:gd name="connsiteX0" fmla="*/ 765 w 10018"/>
              <a:gd name="connsiteY0" fmla="*/ 3299 h 12764"/>
              <a:gd name="connsiteX1" fmla="*/ 2 w 10018"/>
              <a:gd name="connsiteY1" fmla="*/ 1577 h 12764"/>
              <a:gd name="connsiteX2" fmla="*/ 20 w 10018"/>
              <a:gd name="connsiteY2" fmla="*/ 12764 h 12764"/>
              <a:gd name="connsiteX3" fmla="*/ 10011 w 10018"/>
              <a:gd name="connsiteY3" fmla="*/ 12737 h 12764"/>
              <a:gd name="connsiteX4" fmla="*/ 10018 w 10018"/>
              <a:gd name="connsiteY4" fmla="*/ 3580 h 12764"/>
              <a:gd name="connsiteX5" fmla="*/ 8740 w 10018"/>
              <a:gd name="connsiteY5" fmla="*/ 4529 h 12764"/>
              <a:gd name="connsiteX6" fmla="*/ 8397 w 10018"/>
              <a:gd name="connsiteY6" fmla="*/ 4967 h 12764"/>
              <a:gd name="connsiteX7" fmla="*/ 8291 w 10018"/>
              <a:gd name="connsiteY7" fmla="*/ 5257 h 12764"/>
              <a:gd name="connsiteX8" fmla="*/ 8185 w 10018"/>
              <a:gd name="connsiteY8" fmla="*/ 4973 h 12764"/>
              <a:gd name="connsiteX9" fmla="*/ 7893 w 10018"/>
              <a:gd name="connsiteY9" fmla="*/ 4529 h 12764"/>
              <a:gd name="connsiteX10" fmla="*/ 6051 w 10018"/>
              <a:gd name="connsiteY10" fmla="*/ 3642 h 12764"/>
              <a:gd name="connsiteX11" fmla="*/ 4486 w 10018"/>
              <a:gd name="connsiteY11" fmla="*/ 3752 h 12764"/>
              <a:gd name="connsiteX12" fmla="*/ 4142 w 10018"/>
              <a:gd name="connsiteY12" fmla="*/ 3526 h 12764"/>
              <a:gd name="connsiteX13" fmla="*/ 3970 w 10018"/>
              <a:gd name="connsiteY13" fmla="*/ 3589 h 12764"/>
              <a:gd name="connsiteX14" fmla="*/ 3739 w 10018"/>
              <a:gd name="connsiteY14" fmla="*/ 3426 h 12764"/>
              <a:gd name="connsiteX15" fmla="*/ 3595 w 10018"/>
              <a:gd name="connsiteY15" fmla="*/ 3399 h 12764"/>
              <a:gd name="connsiteX16" fmla="*/ 3076 w 10018"/>
              <a:gd name="connsiteY16" fmla="*/ 2773 h 12764"/>
              <a:gd name="connsiteX17" fmla="*/ 2860 w 10018"/>
              <a:gd name="connsiteY17" fmla="*/ 2800 h 12764"/>
              <a:gd name="connsiteX18" fmla="*/ 2538 w 10018"/>
              <a:gd name="connsiteY18" fmla="*/ 3090 h 12764"/>
              <a:gd name="connsiteX19" fmla="*/ 2371 w 10018"/>
              <a:gd name="connsiteY19" fmla="*/ 3090 h 12764"/>
              <a:gd name="connsiteX20" fmla="*/ 2037 w 10018"/>
              <a:gd name="connsiteY20" fmla="*/ 3435 h 12764"/>
              <a:gd name="connsiteX21" fmla="*/ 1841 w 10018"/>
              <a:gd name="connsiteY21" fmla="*/ 3426 h 12764"/>
              <a:gd name="connsiteX22" fmla="*/ 1489 w 10018"/>
              <a:gd name="connsiteY22" fmla="*/ 3752 h 12764"/>
              <a:gd name="connsiteX23" fmla="*/ 1148 w 10018"/>
              <a:gd name="connsiteY23" fmla="*/ 3743 h 12764"/>
              <a:gd name="connsiteX24" fmla="*/ 961 w 10018"/>
              <a:gd name="connsiteY24" fmla="*/ 3607 h 12764"/>
              <a:gd name="connsiteX25" fmla="*/ 765 w 10018"/>
              <a:gd name="connsiteY25" fmla="*/ 3299 h 12764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841 w 10018"/>
              <a:gd name="connsiteY21" fmla="*/ 3375 h 12713"/>
              <a:gd name="connsiteX22" fmla="*/ 1489 w 10018"/>
              <a:gd name="connsiteY22" fmla="*/ 3701 h 12713"/>
              <a:gd name="connsiteX23" fmla="*/ 1148 w 10018"/>
              <a:gd name="connsiteY23" fmla="*/ 3692 h 12713"/>
              <a:gd name="connsiteX24" fmla="*/ 961 w 10018"/>
              <a:gd name="connsiteY24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489 w 10018"/>
              <a:gd name="connsiteY21" fmla="*/ 3701 h 12713"/>
              <a:gd name="connsiteX22" fmla="*/ 1148 w 10018"/>
              <a:gd name="connsiteY22" fmla="*/ 3692 h 12713"/>
              <a:gd name="connsiteX23" fmla="*/ 961 w 10018"/>
              <a:gd name="connsiteY23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1489 w 10018"/>
              <a:gd name="connsiteY20" fmla="*/ 3701 h 12713"/>
              <a:gd name="connsiteX21" fmla="*/ 1148 w 10018"/>
              <a:gd name="connsiteY21" fmla="*/ 3692 h 12713"/>
              <a:gd name="connsiteX22" fmla="*/ 961 w 10018"/>
              <a:gd name="connsiteY22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1489 w 10018"/>
              <a:gd name="connsiteY19" fmla="*/ 3701 h 12713"/>
              <a:gd name="connsiteX20" fmla="*/ 1148 w 10018"/>
              <a:gd name="connsiteY20" fmla="*/ 3692 h 12713"/>
              <a:gd name="connsiteX21" fmla="*/ 961 w 10018"/>
              <a:gd name="connsiteY21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1489 w 10018"/>
              <a:gd name="connsiteY18" fmla="*/ 3701 h 12713"/>
              <a:gd name="connsiteX19" fmla="*/ 1148 w 10018"/>
              <a:gd name="connsiteY19" fmla="*/ 3692 h 12713"/>
              <a:gd name="connsiteX20" fmla="*/ 961 w 10018"/>
              <a:gd name="connsiteY20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1489 w 10018"/>
              <a:gd name="connsiteY17" fmla="*/ 3701 h 12713"/>
              <a:gd name="connsiteX18" fmla="*/ 1148 w 10018"/>
              <a:gd name="connsiteY18" fmla="*/ 3692 h 12713"/>
              <a:gd name="connsiteX19" fmla="*/ 961 w 10018"/>
              <a:gd name="connsiteY19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076 w 10018"/>
              <a:gd name="connsiteY15" fmla="*/ 2722 h 12713"/>
              <a:gd name="connsiteX16" fmla="*/ 1489 w 10018"/>
              <a:gd name="connsiteY16" fmla="*/ 3701 h 12713"/>
              <a:gd name="connsiteX17" fmla="*/ 1148 w 10018"/>
              <a:gd name="connsiteY17" fmla="*/ 3692 h 12713"/>
              <a:gd name="connsiteX18" fmla="*/ 961 w 10018"/>
              <a:gd name="connsiteY18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739 w 10018"/>
              <a:gd name="connsiteY13" fmla="*/ 3375 h 12713"/>
              <a:gd name="connsiteX14" fmla="*/ 3076 w 10018"/>
              <a:gd name="connsiteY14" fmla="*/ 2722 h 12713"/>
              <a:gd name="connsiteX15" fmla="*/ 1489 w 10018"/>
              <a:gd name="connsiteY15" fmla="*/ 3701 h 12713"/>
              <a:gd name="connsiteX16" fmla="*/ 1148 w 10018"/>
              <a:gd name="connsiteY16" fmla="*/ 3692 h 12713"/>
              <a:gd name="connsiteX17" fmla="*/ 961 w 10018"/>
              <a:gd name="connsiteY17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076 w 10018"/>
              <a:gd name="connsiteY13" fmla="*/ 2722 h 12713"/>
              <a:gd name="connsiteX14" fmla="*/ 1489 w 10018"/>
              <a:gd name="connsiteY14" fmla="*/ 3701 h 12713"/>
              <a:gd name="connsiteX15" fmla="*/ 1148 w 10018"/>
              <a:gd name="connsiteY15" fmla="*/ 3692 h 12713"/>
              <a:gd name="connsiteX16" fmla="*/ 961 w 10018"/>
              <a:gd name="connsiteY16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3076 w 10018"/>
              <a:gd name="connsiteY12" fmla="*/ 2722 h 12713"/>
              <a:gd name="connsiteX13" fmla="*/ 1489 w 10018"/>
              <a:gd name="connsiteY13" fmla="*/ 3701 h 12713"/>
              <a:gd name="connsiteX14" fmla="*/ 1148 w 10018"/>
              <a:gd name="connsiteY14" fmla="*/ 3692 h 12713"/>
              <a:gd name="connsiteX15" fmla="*/ 961 w 10018"/>
              <a:gd name="connsiteY15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3076 w 10018"/>
              <a:gd name="connsiteY11" fmla="*/ 2722 h 12713"/>
              <a:gd name="connsiteX12" fmla="*/ 1489 w 10018"/>
              <a:gd name="connsiteY12" fmla="*/ 3701 h 12713"/>
              <a:gd name="connsiteX13" fmla="*/ 1148 w 10018"/>
              <a:gd name="connsiteY13" fmla="*/ 3692 h 12713"/>
              <a:gd name="connsiteX14" fmla="*/ 961 w 10018"/>
              <a:gd name="connsiteY14" fmla="*/ 3556 h 12713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65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62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677 w 10020"/>
              <a:gd name="connsiteY9" fmla="*/ 2017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361 h 9518"/>
              <a:gd name="connsiteX1" fmla="*/ 2 w 10020"/>
              <a:gd name="connsiteY1" fmla="*/ 396 h 9518"/>
              <a:gd name="connsiteX2" fmla="*/ 22 w 10020"/>
              <a:gd name="connsiteY2" fmla="*/ 9518 h 9518"/>
              <a:gd name="connsiteX3" fmla="*/ 10013 w 10020"/>
              <a:gd name="connsiteY3" fmla="*/ 9491 h 9518"/>
              <a:gd name="connsiteX4" fmla="*/ 10020 w 10020"/>
              <a:gd name="connsiteY4" fmla="*/ 334 h 9518"/>
              <a:gd name="connsiteX5" fmla="*/ 8510 w 10020"/>
              <a:gd name="connsiteY5" fmla="*/ 497 h 9518"/>
              <a:gd name="connsiteX6" fmla="*/ 8399 w 10020"/>
              <a:gd name="connsiteY6" fmla="*/ 1721 h 9518"/>
              <a:gd name="connsiteX7" fmla="*/ 8293 w 10020"/>
              <a:gd name="connsiteY7" fmla="*/ 2011 h 9518"/>
              <a:gd name="connsiteX8" fmla="*/ 8187 w 10020"/>
              <a:gd name="connsiteY8" fmla="*/ 1727 h 9518"/>
              <a:gd name="connsiteX9" fmla="*/ 7872 w 10020"/>
              <a:gd name="connsiteY9" fmla="*/ 396 h 9518"/>
              <a:gd name="connsiteX10" fmla="*/ 6053 w 10020"/>
              <a:gd name="connsiteY10" fmla="*/ 396 h 9518"/>
              <a:gd name="connsiteX11" fmla="*/ 3078 w 10020"/>
              <a:gd name="connsiteY11" fmla="*/ 396 h 9518"/>
              <a:gd name="connsiteX12" fmla="*/ 1491 w 10020"/>
              <a:gd name="connsiteY12" fmla="*/ 506 h 9518"/>
              <a:gd name="connsiteX13" fmla="*/ 1150 w 10020"/>
              <a:gd name="connsiteY13" fmla="*/ 497 h 9518"/>
              <a:gd name="connsiteX14" fmla="*/ 963 w 10020"/>
              <a:gd name="connsiteY14" fmla="*/ 361 h 9518"/>
              <a:gd name="connsiteX0" fmla="*/ 1148 w 10000"/>
              <a:gd name="connsiteY0" fmla="*/ 1685 h 11163"/>
              <a:gd name="connsiteX1" fmla="*/ 2 w 10000"/>
              <a:gd name="connsiteY1" fmla="*/ 1579 h 11163"/>
              <a:gd name="connsiteX2" fmla="*/ 22 w 10000"/>
              <a:gd name="connsiteY2" fmla="*/ 11163 h 11163"/>
              <a:gd name="connsiteX3" fmla="*/ 9993 w 10000"/>
              <a:gd name="connsiteY3" fmla="*/ 11135 h 11163"/>
              <a:gd name="connsiteX4" fmla="*/ 10000 w 10000"/>
              <a:gd name="connsiteY4" fmla="*/ 1514 h 11163"/>
              <a:gd name="connsiteX5" fmla="*/ 8493 w 10000"/>
              <a:gd name="connsiteY5" fmla="*/ 1685 h 11163"/>
              <a:gd name="connsiteX6" fmla="*/ 8382 w 10000"/>
              <a:gd name="connsiteY6" fmla="*/ 2971 h 11163"/>
              <a:gd name="connsiteX7" fmla="*/ 8276 w 10000"/>
              <a:gd name="connsiteY7" fmla="*/ 3276 h 11163"/>
              <a:gd name="connsiteX8" fmla="*/ 8171 w 10000"/>
              <a:gd name="connsiteY8" fmla="*/ 2977 h 11163"/>
              <a:gd name="connsiteX9" fmla="*/ 7856 w 10000"/>
              <a:gd name="connsiteY9" fmla="*/ 1579 h 11163"/>
              <a:gd name="connsiteX10" fmla="*/ 6041 w 10000"/>
              <a:gd name="connsiteY10" fmla="*/ 1579 h 11163"/>
              <a:gd name="connsiteX11" fmla="*/ 3072 w 10000"/>
              <a:gd name="connsiteY11" fmla="*/ 1579 h 11163"/>
              <a:gd name="connsiteX12" fmla="*/ 1488 w 10000"/>
              <a:gd name="connsiteY12" fmla="*/ 1695 h 11163"/>
              <a:gd name="connsiteX13" fmla="*/ 1148 w 10000"/>
              <a:gd name="connsiteY13" fmla="*/ 1685 h 11163"/>
              <a:gd name="connsiteX0" fmla="*/ 1488 w 10000"/>
              <a:gd name="connsiteY0" fmla="*/ 1694 h 11162"/>
              <a:gd name="connsiteX1" fmla="*/ 2 w 10000"/>
              <a:gd name="connsiteY1" fmla="*/ 1578 h 11162"/>
              <a:gd name="connsiteX2" fmla="*/ 22 w 10000"/>
              <a:gd name="connsiteY2" fmla="*/ 11162 h 11162"/>
              <a:gd name="connsiteX3" fmla="*/ 9993 w 10000"/>
              <a:gd name="connsiteY3" fmla="*/ 11134 h 11162"/>
              <a:gd name="connsiteX4" fmla="*/ 10000 w 10000"/>
              <a:gd name="connsiteY4" fmla="*/ 1513 h 11162"/>
              <a:gd name="connsiteX5" fmla="*/ 8493 w 10000"/>
              <a:gd name="connsiteY5" fmla="*/ 1684 h 11162"/>
              <a:gd name="connsiteX6" fmla="*/ 8382 w 10000"/>
              <a:gd name="connsiteY6" fmla="*/ 2970 h 11162"/>
              <a:gd name="connsiteX7" fmla="*/ 8276 w 10000"/>
              <a:gd name="connsiteY7" fmla="*/ 3275 h 11162"/>
              <a:gd name="connsiteX8" fmla="*/ 8171 w 10000"/>
              <a:gd name="connsiteY8" fmla="*/ 2976 h 11162"/>
              <a:gd name="connsiteX9" fmla="*/ 7856 w 10000"/>
              <a:gd name="connsiteY9" fmla="*/ 1578 h 11162"/>
              <a:gd name="connsiteX10" fmla="*/ 6041 w 10000"/>
              <a:gd name="connsiteY10" fmla="*/ 1578 h 11162"/>
              <a:gd name="connsiteX11" fmla="*/ 3072 w 10000"/>
              <a:gd name="connsiteY11" fmla="*/ 1578 h 11162"/>
              <a:gd name="connsiteX12" fmla="*/ 1488 w 10000"/>
              <a:gd name="connsiteY12" fmla="*/ 1694 h 11162"/>
              <a:gd name="connsiteX0" fmla="*/ 1488 w 10000"/>
              <a:gd name="connsiteY0" fmla="*/ 307 h 9775"/>
              <a:gd name="connsiteX1" fmla="*/ 2 w 10000"/>
              <a:gd name="connsiteY1" fmla="*/ 191 h 9775"/>
              <a:gd name="connsiteX2" fmla="*/ 22 w 10000"/>
              <a:gd name="connsiteY2" fmla="*/ 9775 h 9775"/>
              <a:gd name="connsiteX3" fmla="*/ 9993 w 10000"/>
              <a:gd name="connsiteY3" fmla="*/ 9747 h 9775"/>
              <a:gd name="connsiteX4" fmla="*/ 10000 w 10000"/>
              <a:gd name="connsiteY4" fmla="*/ 126 h 9775"/>
              <a:gd name="connsiteX5" fmla="*/ 8493 w 10000"/>
              <a:gd name="connsiteY5" fmla="*/ 297 h 9775"/>
              <a:gd name="connsiteX6" fmla="*/ 8382 w 10000"/>
              <a:gd name="connsiteY6" fmla="*/ 1583 h 9775"/>
              <a:gd name="connsiteX7" fmla="*/ 8276 w 10000"/>
              <a:gd name="connsiteY7" fmla="*/ 1888 h 9775"/>
              <a:gd name="connsiteX8" fmla="*/ 8171 w 10000"/>
              <a:gd name="connsiteY8" fmla="*/ 1589 h 9775"/>
              <a:gd name="connsiteX9" fmla="*/ 7856 w 10000"/>
              <a:gd name="connsiteY9" fmla="*/ 191 h 9775"/>
              <a:gd name="connsiteX10" fmla="*/ 6041 w 10000"/>
              <a:gd name="connsiteY10" fmla="*/ 191 h 9775"/>
              <a:gd name="connsiteX11" fmla="*/ 3072 w 10000"/>
              <a:gd name="connsiteY11" fmla="*/ 191 h 9775"/>
              <a:gd name="connsiteX12" fmla="*/ 1488 w 10000"/>
              <a:gd name="connsiteY12" fmla="*/ 307 h 9775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61 h 9966"/>
              <a:gd name="connsiteX1" fmla="*/ 2 w 10000"/>
              <a:gd name="connsiteY1" fmla="*/ 161 h 9966"/>
              <a:gd name="connsiteX2" fmla="*/ 22 w 10000"/>
              <a:gd name="connsiteY2" fmla="*/ 9966 h 9966"/>
              <a:gd name="connsiteX3" fmla="*/ 9993 w 10000"/>
              <a:gd name="connsiteY3" fmla="*/ 9937 h 9966"/>
              <a:gd name="connsiteX4" fmla="*/ 10000 w 10000"/>
              <a:gd name="connsiteY4" fmla="*/ 95 h 9966"/>
              <a:gd name="connsiteX5" fmla="*/ 8493 w 10000"/>
              <a:gd name="connsiteY5" fmla="*/ 270 h 9966"/>
              <a:gd name="connsiteX6" fmla="*/ 8382 w 10000"/>
              <a:gd name="connsiteY6" fmla="*/ 1585 h 9966"/>
              <a:gd name="connsiteX7" fmla="*/ 8276 w 10000"/>
              <a:gd name="connsiteY7" fmla="*/ 1897 h 9966"/>
              <a:gd name="connsiteX8" fmla="*/ 8171 w 10000"/>
              <a:gd name="connsiteY8" fmla="*/ 1592 h 9966"/>
              <a:gd name="connsiteX9" fmla="*/ 7856 w 10000"/>
              <a:gd name="connsiteY9" fmla="*/ 161 h 9966"/>
              <a:gd name="connsiteX10" fmla="*/ 6041 w 10000"/>
              <a:gd name="connsiteY10" fmla="*/ 161 h 9966"/>
              <a:gd name="connsiteX11" fmla="*/ 3072 w 10000"/>
              <a:gd name="connsiteY11" fmla="*/ 161 h 9966"/>
              <a:gd name="connsiteX12" fmla="*/ 1534 w 10000"/>
              <a:gd name="connsiteY12" fmla="*/ 161 h 9966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0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0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7856 w 10000"/>
              <a:gd name="connsiteY8" fmla="*/ 162 h 10000"/>
              <a:gd name="connsiteX9" fmla="*/ 6041 w 10000"/>
              <a:gd name="connsiteY9" fmla="*/ 162 h 10000"/>
              <a:gd name="connsiteX10" fmla="*/ 3072 w 10000"/>
              <a:gd name="connsiteY10" fmla="*/ 162 h 10000"/>
              <a:gd name="connsiteX11" fmla="*/ 1534 w 10000"/>
              <a:gd name="connsiteY11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276 w 10000"/>
              <a:gd name="connsiteY6" fmla="*/ 1903 h 10000"/>
              <a:gd name="connsiteX7" fmla="*/ 7856 w 10000"/>
              <a:gd name="connsiteY7" fmla="*/ 162 h 10000"/>
              <a:gd name="connsiteX8" fmla="*/ 6041 w 10000"/>
              <a:gd name="connsiteY8" fmla="*/ 162 h 10000"/>
              <a:gd name="connsiteX9" fmla="*/ 3072 w 10000"/>
              <a:gd name="connsiteY9" fmla="*/ 162 h 10000"/>
              <a:gd name="connsiteX10" fmla="*/ 1534 w 10000"/>
              <a:gd name="connsiteY10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250 h 10088"/>
              <a:gd name="connsiteX1" fmla="*/ 2 w 10000"/>
              <a:gd name="connsiteY1" fmla="*/ 250 h 10088"/>
              <a:gd name="connsiteX2" fmla="*/ 22 w 10000"/>
              <a:gd name="connsiteY2" fmla="*/ 10088 h 10088"/>
              <a:gd name="connsiteX3" fmla="*/ 9993 w 10000"/>
              <a:gd name="connsiteY3" fmla="*/ 10059 h 10088"/>
              <a:gd name="connsiteX4" fmla="*/ 10000 w 10000"/>
              <a:gd name="connsiteY4" fmla="*/ 183 h 10088"/>
              <a:gd name="connsiteX5" fmla="*/ 8478 w 10000"/>
              <a:gd name="connsiteY5" fmla="*/ 250 h 10088"/>
              <a:gd name="connsiteX6" fmla="*/ 7856 w 10000"/>
              <a:gd name="connsiteY6" fmla="*/ 250 h 10088"/>
              <a:gd name="connsiteX7" fmla="*/ 6041 w 10000"/>
              <a:gd name="connsiteY7" fmla="*/ 250 h 10088"/>
              <a:gd name="connsiteX8" fmla="*/ 3072 w 10000"/>
              <a:gd name="connsiteY8" fmla="*/ 250 h 10088"/>
              <a:gd name="connsiteX9" fmla="*/ 1534 w 10000"/>
              <a:gd name="connsiteY9" fmla="*/ 250 h 10088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16 w 9982"/>
              <a:gd name="connsiteY0" fmla="*/ 162 h 10000"/>
              <a:gd name="connsiteX1" fmla="*/ 2 w 9982"/>
              <a:gd name="connsiteY1" fmla="*/ 162 h 10000"/>
              <a:gd name="connsiteX2" fmla="*/ 4 w 9982"/>
              <a:gd name="connsiteY2" fmla="*/ 10000 h 10000"/>
              <a:gd name="connsiteX3" fmla="*/ 9975 w 9982"/>
              <a:gd name="connsiteY3" fmla="*/ 9971 h 10000"/>
              <a:gd name="connsiteX4" fmla="*/ 9982 w 9982"/>
              <a:gd name="connsiteY4" fmla="*/ 95 h 10000"/>
              <a:gd name="connsiteX5" fmla="*/ 8460 w 9982"/>
              <a:gd name="connsiteY5" fmla="*/ 162 h 10000"/>
              <a:gd name="connsiteX6" fmla="*/ 7838 w 9982"/>
              <a:gd name="connsiteY6" fmla="*/ 162 h 10000"/>
              <a:gd name="connsiteX7" fmla="*/ 6023 w 9982"/>
              <a:gd name="connsiteY7" fmla="*/ 162 h 10000"/>
              <a:gd name="connsiteX8" fmla="*/ 3054 w 9982"/>
              <a:gd name="connsiteY8" fmla="*/ 162 h 10000"/>
              <a:gd name="connsiteX9" fmla="*/ 1516 w 9982"/>
              <a:gd name="connsiteY9" fmla="*/ 162 h 10000"/>
              <a:gd name="connsiteX0" fmla="*/ 1519 w 10000"/>
              <a:gd name="connsiteY0" fmla="*/ 162 h 10000"/>
              <a:gd name="connsiteX1" fmla="*/ 2 w 10000"/>
              <a:gd name="connsiteY1" fmla="*/ 162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5 w 10000"/>
              <a:gd name="connsiteY5" fmla="*/ 162 h 10000"/>
              <a:gd name="connsiteX6" fmla="*/ 7821 w 10000"/>
              <a:gd name="connsiteY6" fmla="*/ 162 h 10000"/>
              <a:gd name="connsiteX7" fmla="*/ 6034 w 10000"/>
              <a:gd name="connsiteY7" fmla="*/ 162 h 10000"/>
              <a:gd name="connsiteX8" fmla="*/ 3060 w 10000"/>
              <a:gd name="connsiteY8" fmla="*/ 162 h 10000"/>
              <a:gd name="connsiteX9" fmla="*/ 1519 w 10000"/>
              <a:gd name="connsiteY9" fmla="*/ 162 h 10000"/>
              <a:gd name="connsiteX0" fmla="*/ 1519 w 10000"/>
              <a:gd name="connsiteY0" fmla="*/ 78 h 9916"/>
              <a:gd name="connsiteX1" fmla="*/ 2 w 10000"/>
              <a:gd name="connsiteY1" fmla="*/ 78 h 9916"/>
              <a:gd name="connsiteX2" fmla="*/ 4 w 10000"/>
              <a:gd name="connsiteY2" fmla="*/ 9916 h 9916"/>
              <a:gd name="connsiteX3" fmla="*/ 9993 w 10000"/>
              <a:gd name="connsiteY3" fmla="*/ 9887 h 9916"/>
              <a:gd name="connsiteX4" fmla="*/ 10000 w 10000"/>
              <a:gd name="connsiteY4" fmla="*/ 11 h 9916"/>
              <a:gd name="connsiteX5" fmla="*/ 8475 w 10000"/>
              <a:gd name="connsiteY5" fmla="*/ 78 h 9916"/>
              <a:gd name="connsiteX6" fmla="*/ 7821 w 10000"/>
              <a:gd name="connsiteY6" fmla="*/ 78 h 9916"/>
              <a:gd name="connsiteX7" fmla="*/ 6034 w 10000"/>
              <a:gd name="connsiteY7" fmla="*/ 78 h 9916"/>
              <a:gd name="connsiteX8" fmla="*/ 3060 w 10000"/>
              <a:gd name="connsiteY8" fmla="*/ 78 h 9916"/>
              <a:gd name="connsiteX9" fmla="*/ 1519 w 10000"/>
              <a:gd name="connsiteY9" fmla="*/ 78 h 9916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996 h 10917"/>
              <a:gd name="connsiteX1" fmla="*/ 2 w 10000"/>
              <a:gd name="connsiteY1" fmla="*/ 996 h 10917"/>
              <a:gd name="connsiteX2" fmla="*/ 4 w 10000"/>
              <a:gd name="connsiteY2" fmla="*/ 10917 h 10917"/>
              <a:gd name="connsiteX3" fmla="*/ 9993 w 10000"/>
              <a:gd name="connsiteY3" fmla="*/ 10888 h 10917"/>
              <a:gd name="connsiteX4" fmla="*/ 10000 w 10000"/>
              <a:gd name="connsiteY4" fmla="*/ 928 h 10917"/>
              <a:gd name="connsiteX5" fmla="*/ 8475 w 10000"/>
              <a:gd name="connsiteY5" fmla="*/ 996 h 10917"/>
              <a:gd name="connsiteX6" fmla="*/ 7821 w 10000"/>
              <a:gd name="connsiteY6" fmla="*/ 996 h 10917"/>
              <a:gd name="connsiteX7" fmla="*/ 3060 w 10000"/>
              <a:gd name="connsiteY7" fmla="*/ 996 h 10917"/>
              <a:gd name="connsiteX8" fmla="*/ 1519 w 10000"/>
              <a:gd name="connsiteY8" fmla="*/ 996 h 10917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5197 w 10000"/>
              <a:gd name="connsiteY7" fmla="*/ 18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367 h 10288"/>
              <a:gd name="connsiteX1" fmla="*/ 2 w 10000"/>
              <a:gd name="connsiteY1" fmla="*/ 367 h 10288"/>
              <a:gd name="connsiteX2" fmla="*/ 4 w 10000"/>
              <a:gd name="connsiteY2" fmla="*/ 10288 h 10288"/>
              <a:gd name="connsiteX3" fmla="*/ 9993 w 10000"/>
              <a:gd name="connsiteY3" fmla="*/ 10259 h 10288"/>
              <a:gd name="connsiteX4" fmla="*/ 10000 w 10000"/>
              <a:gd name="connsiteY4" fmla="*/ 299 h 10288"/>
              <a:gd name="connsiteX5" fmla="*/ 8475 w 10000"/>
              <a:gd name="connsiteY5" fmla="*/ 367 h 10288"/>
              <a:gd name="connsiteX6" fmla="*/ 7821 w 10000"/>
              <a:gd name="connsiteY6" fmla="*/ 367 h 10288"/>
              <a:gd name="connsiteX7" fmla="*/ 4797 w 10000"/>
              <a:gd name="connsiteY7" fmla="*/ 0 h 10288"/>
              <a:gd name="connsiteX8" fmla="*/ 3060 w 10000"/>
              <a:gd name="connsiteY8" fmla="*/ 367 h 10288"/>
              <a:gd name="connsiteX9" fmla="*/ 1519 w 10000"/>
              <a:gd name="connsiteY9" fmla="*/ 367 h 10288"/>
              <a:gd name="connsiteX0" fmla="*/ 1519 w 10000"/>
              <a:gd name="connsiteY0" fmla="*/ 612 h 10533"/>
              <a:gd name="connsiteX1" fmla="*/ 2 w 10000"/>
              <a:gd name="connsiteY1" fmla="*/ 612 h 10533"/>
              <a:gd name="connsiteX2" fmla="*/ 4 w 10000"/>
              <a:gd name="connsiteY2" fmla="*/ 10533 h 10533"/>
              <a:gd name="connsiteX3" fmla="*/ 9993 w 10000"/>
              <a:gd name="connsiteY3" fmla="*/ 10504 h 10533"/>
              <a:gd name="connsiteX4" fmla="*/ 10000 w 10000"/>
              <a:gd name="connsiteY4" fmla="*/ 544 h 10533"/>
              <a:gd name="connsiteX5" fmla="*/ 8475 w 10000"/>
              <a:gd name="connsiteY5" fmla="*/ 612 h 10533"/>
              <a:gd name="connsiteX6" fmla="*/ 7821 w 10000"/>
              <a:gd name="connsiteY6" fmla="*/ 612 h 10533"/>
              <a:gd name="connsiteX7" fmla="*/ 4749 w 10000"/>
              <a:gd name="connsiteY7" fmla="*/ 0 h 10533"/>
              <a:gd name="connsiteX8" fmla="*/ 3060 w 10000"/>
              <a:gd name="connsiteY8" fmla="*/ 612 h 10533"/>
              <a:gd name="connsiteX9" fmla="*/ 1519 w 10000"/>
              <a:gd name="connsiteY9" fmla="*/ 612 h 10533"/>
              <a:gd name="connsiteX0" fmla="*/ 1519 w 10000"/>
              <a:gd name="connsiteY0" fmla="*/ 1025 h 10946"/>
              <a:gd name="connsiteX1" fmla="*/ 2 w 10000"/>
              <a:gd name="connsiteY1" fmla="*/ 1025 h 10946"/>
              <a:gd name="connsiteX2" fmla="*/ 4 w 10000"/>
              <a:gd name="connsiteY2" fmla="*/ 10946 h 10946"/>
              <a:gd name="connsiteX3" fmla="*/ 9993 w 10000"/>
              <a:gd name="connsiteY3" fmla="*/ 10917 h 10946"/>
              <a:gd name="connsiteX4" fmla="*/ 10000 w 10000"/>
              <a:gd name="connsiteY4" fmla="*/ 957 h 10946"/>
              <a:gd name="connsiteX5" fmla="*/ 8475 w 10000"/>
              <a:gd name="connsiteY5" fmla="*/ 1025 h 10946"/>
              <a:gd name="connsiteX6" fmla="*/ 8013 w 10000"/>
              <a:gd name="connsiteY6" fmla="*/ 3500 h 10946"/>
              <a:gd name="connsiteX7" fmla="*/ 4749 w 10000"/>
              <a:gd name="connsiteY7" fmla="*/ 413 h 10946"/>
              <a:gd name="connsiteX8" fmla="*/ 3060 w 10000"/>
              <a:gd name="connsiteY8" fmla="*/ 1025 h 10946"/>
              <a:gd name="connsiteX9" fmla="*/ 1519 w 10000"/>
              <a:gd name="connsiteY9" fmla="*/ 1025 h 10946"/>
              <a:gd name="connsiteX0" fmla="*/ 1519 w 10000"/>
              <a:gd name="connsiteY0" fmla="*/ 1025 h 10946"/>
              <a:gd name="connsiteX1" fmla="*/ 2 w 10000"/>
              <a:gd name="connsiteY1" fmla="*/ 1025 h 10946"/>
              <a:gd name="connsiteX2" fmla="*/ 4 w 10000"/>
              <a:gd name="connsiteY2" fmla="*/ 10946 h 10946"/>
              <a:gd name="connsiteX3" fmla="*/ 9993 w 10000"/>
              <a:gd name="connsiteY3" fmla="*/ 10917 h 10946"/>
              <a:gd name="connsiteX4" fmla="*/ 10000 w 10000"/>
              <a:gd name="connsiteY4" fmla="*/ 957 h 10946"/>
              <a:gd name="connsiteX5" fmla="*/ 8475 w 10000"/>
              <a:gd name="connsiteY5" fmla="*/ 3357 h 10946"/>
              <a:gd name="connsiteX6" fmla="*/ 8013 w 10000"/>
              <a:gd name="connsiteY6" fmla="*/ 3500 h 10946"/>
              <a:gd name="connsiteX7" fmla="*/ 4749 w 10000"/>
              <a:gd name="connsiteY7" fmla="*/ 413 h 10946"/>
              <a:gd name="connsiteX8" fmla="*/ 3060 w 10000"/>
              <a:gd name="connsiteY8" fmla="*/ 1025 h 10946"/>
              <a:gd name="connsiteX9" fmla="*/ 1519 w 10000"/>
              <a:gd name="connsiteY9" fmla="*/ 1025 h 10946"/>
              <a:gd name="connsiteX0" fmla="*/ 1519 w 10000"/>
              <a:gd name="connsiteY0" fmla="*/ 1025 h 10946"/>
              <a:gd name="connsiteX1" fmla="*/ 2 w 10000"/>
              <a:gd name="connsiteY1" fmla="*/ 1025 h 10946"/>
              <a:gd name="connsiteX2" fmla="*/ 4 w 10000"/>
              <a:gd name="connsiteY2" fmla="*/ 10946 h 10946"/>
              <a:gd name="connsiteX3" fmla="*/ 9993 w 10000"/>
              <a:gd name="connsiteY3" fmla="*/ 10917 h 10946"/>
              <a:gd name="connsiteX4" fmla="*/ 10000 w 10000"/>
              <a:gd name="connsiteY4" fmla="*/ 957 h 10946"/>
              <a:gd name="connsiteX5" fmla="*/ 8475 w 10000"/>
              <a:gd name="connsiteY5" fmla="*/ 3357 h 10946"/>
              <a:gd name="connsiteX6" fmla="*/ 8013 w 10000"/>
              <a:gd name="connsiteY6" fmla="*/ 3500 h 10946"/>
              <a:gd name="connsiteX7" fmla="*/ 4749 w 10000"/>
              <a:gd name="connsiteY7" fmla="*/ 413 h 10946"/>
              <a:gd name="connsiteX8" fmla="*/ 3060 w 10000"/>
              <a:gd name="connsiteY8" fmla="*/ 1025 h 10946"/>
              <a:gd name="connsiteX9" fmla="*/ 1519 w 10000"/>
              <a:gd name="connsiteY9" fmla="*/ 1025 h 10946"/>
              <a:gd name="connsiteX0" fmla="*/ 1519 w 10000"/>
              <a:gd name="connsiteY0" fmla="*/ 1025 h 10946"/>
              <a:gd name="connsiteX1" fmla="*/ 2 w 10000"/>
              <a:gd name="connsiteY1" fmla="*/ 1025 h 10946"/>
              <a:gd name="connsiteX2" fmla="*/ 4 w 10000"/>
              <a:gd name="connsiteY2" fmla="*/ 10946 h 10946"/>
              <a:gd name="connsiteX3" fmla="*/ 9993 w 10000"/>
              <a:gd name="connsiteY3" fmla="*/ 10917 h 10946"/>
              <a:gd name="connsiteX4" fmla="*/ 10000 w 10000"/>
              <a:gd name="connsiteY4" fmla="*/ 957 h 10946"/>
              <a:gd name="connsiteX5" fmla="*/ 8475 w 10000"/>
              <a:gd name="connsiteY5" fmla="*/ 3357 h 10946"/>
              <a:gd name="connsiteX6" fmla="*/ 8013 w 10000"/>
              <a:gd name="connsiteY6" fmla="*/ 3500 h 10946"/>
              <a:gd name="connsiteX7" fmla="*/ 4749 w 10000"/>
              <a:gd name="connsiteY7" fmla="*/ 413 h 10946"/>
              <a:gd name="connsiteX8" fmla="*/ 3060 w 10000"/>
              <a:gd name="connsiteY8" fmla="*/ 1025 h 10946"/>
              <a:gd name="connsiteX9" fmla="*/ 1519 w 10000"/>
              <a:gd name="connsiteY9" fmla="*/ 1025 h 10946"/>
              <a:gd name="connsiteX0" fmla="*/ 1519 w 10000"/>
              <a:gd name="connsiteY0" fmla="*/ 1025 h 10946"/>
              <a:gd name="connsiteX1" fmla="*/ 2 w 10000"/>
              <a:gd name="connsiteY1" fmla="*/ 1025 h 10946"/>
              <a:gd name="connsiteX2" fmla="*/ 4 w 10000"/>
              <a:gd name="connsiteY2" fmla="*/ 10946 h 10946"/>
              <a:gd name="connsiteX3" fmla="*/ 9993 w 10000"/>
              <a:gd name="connsiteY3" fmla="*/ 10917 h 10946"/>
              <a:gd name="connsiteX4" fmla="*/ 10000 w 10000"/>
              <a:gd name="connsiteY4" fmla="*/ 957 h 10946"/>
              <a:gd name="connsiteX5" fmla="*/ 8468 w 10000"/>
              <a:gd name="connsiteY5" fmla="*/ 3463 h 10946"/>
              <a:gd name="connsiteX6" fmla="*/ 8013 w 10000"/>
              <a:gd name="connsiteY6" fmla="*/ 3500 h 10946"/>
              <a:gd name="connsiteX7" fmla="*/ 4749 w 10000"/>
              <a:gd name="connsiteY7" fmla="*/ 413 h 10946"/>
              <a:gd name="connsiteX8" fmla="*/ 3060 w 10000"/>
              <a:gd name="connsiteY8" fmla="*/ 1025 h 10946"/>
              <a:gd name="connsiteX9" fmla="*/ 1519 w 10000"/>
              <a:gd name="connsiteY9" fmla="*/ 1025 h 10946"/>
              <a:gd name="connsiteX0" fmla="*/ 1519 w 10000"/>
              <a:gd name="connsiteY0" fmla="*/ 1025 h 10946"/>
              <a:gd name="connsiteX1" fmla="*/ 2 w 10000"/>
              <a:gd name="connsiteY1" fmla="*/ 1025 h 10946"/>
              <a:gd name="connsiteX2" fmla="*/ 4 w 10000"/>
              <a:gd name="connsiteY2" fmla="*/ 10946 h 10946"/>
              <a:gd name="connsiteX3" fmla="*/ 9993 w 10000"/>
              <a:gd name="connsiteY3" fmla="*/ 10917 h 10946"/>
              <a:gd name="connsiteX4" fmla="*/ 10000 w 10000"/>
              <a:gd name="connsiteY4" fmla="*/ 957 h 10946"/>
              <a:gd name="connsiteX5" fmla="*/ 8468 w 10000"/>
              <a:gd name="connsiteY5" fmla="*/ 3463 h 10946"/>
              <a:gd name="connsiteX6" fmla="*/ 8013 w 10000"/>
              <a:gd name="connsiteY6" fmla="*/ 3500 h 10946"/>
              <a:gd name="connsiteX7" fmla="*/ 4749 w 10000"/>
              <a:gd name="connsiteY7" fmla="*/ 413 h 10946"/>
              <a:gd name="connsiteX8" fmla="*/ 3060 w 10000"/>
              <a:gd name="connsiteY8" fmla="*/ 1025 h 10946"/>
              <a:gd name="connsiteX9" fmla="*/ 1519 w 10000"/>
              <a:gd name="connsiteY9" fmla="*/ 1025 h 10946"/>
              <a:gd name="connsiteX0" fmla="*/ 1519 w 10000"/>
              <a:gd name="connsiteY0" fmla="*/ 68 h 9989"/>
              <a:gd name="connsiteX1" fmla="*/ 2 w 10000"/>
              <a:gd name="connsiteY1" fmla="*/ 68 h 9989"/>
              <a:gd name="connsiteX2" fmla="*/ 4 w 10000"/>
              <a:gd name="connsiteY2" fmla="*/ 9989 h 9989"/>
              <a:gd name="connsiteX3" fmla="*/ 9993 w 10000"/>
              <a:gd name="connsiteY3" fmla="*/ 9960 h 9989"/>
              <a:gd name="connsiteX4" fmla="*/ 10000 w 10000"/>
              <a:gd name="connsiteY4" fmla="*/ 0 h 9989"/>
              <a:gd name="connsiteX5" fmla="*/ 8468 w 10000"/>
              <a:gd name="connsiteY5" fmla="*/ 2506 h 9989"/>
              <a:gd name="connsiteX6" fmla="*/ 8013 w 10000"/>
              <a:gd name="connsiteY6" fmla="*/ 2543 h 9989"/>
              <a:gd name="connsiteX7" fmla="*/ 4941 w 10000"/>
              <a:gd name="connsiteY7" fmla="*/ 455 h 9989"/>
              <a:gd name="connsiteX8" fmla="*/ 3060 w 10000"/>
              <a:gd name="connsiteY8" fmla="*/ 68 h 9989"/>
              <a:gd name="connsiteX9" fmla="*/ 1519 w 10000"/>
              <a:gd name="connsiteY9" fmla="*/ 68 h 9989"/>
              <a:gd name="connsiteX0" fmla="*/ 1519 w 10000"/>
              <a:gd name="connsiteY0" fmla="*/ 68 h 10000"/>
              <a:gd name="connsiteX1" fmla="*/ 2 w 10000"/>
              <a:gd name="connsiteY1" fmla="*/ 68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0 h 10000"/>
              <a:gd name="connsiteX5" fmla="*/ 8468 w 10000"/>
              <a:gd name="connsiteY5" fmla="*/ 2509 h 10000"/>
              <a:gd name="connsiteX6" fmla="*/ 8013 w 10000"/>
              <a:gd name="connsiteY6" fmla="*/ 2546 h 10000"/>
              <a:gd name="connsiteX7" fmla="*/ 4941 w 10000"/>
              <a:gd name="connsiteY7" fmla="*/ 456 h 10000"/>
              <a:gd name="connsiteX8" fmla="*/ 3060 w 10000"/>
              <a:gd name="connsiteY8" fmla="*/ 68 h 10000"/>
              <a:gd name="connsiteX9" fmla="*/ 1519 w 10000"/>
              <a:gd name="connsiteY9" fmla="*/ 68 h 10000"/>
              <a:gd name="connsiteX0" fmla="*/ 1519 w 10000"/>
              <a:gd name="connsiteY0" fmla="*/ 68 h 10000"/>
              <a:gd name="connsiteX1" fmla="*/ 2 w 10000"/>
              <a:gd name="connsiteY1" fmla="*/ 68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0 h 10000"/>
              <a:gd name="connsiteX5" fmla="*/ 8468 w 10000"/>
              <a:gd name="connsiteY5" fmla="*/ 2509 h 10000"/>
              <a:gd name="connsiteX6" fmla="*/ 8013 w 10000"/>
              <a:gd name="connsiteY6" fmla="*/ 2546 h 10000"/>
              <a:gd name="connsiteX7" fmla="*/ 4941 w 10000"/>
              <a:gd name="connsiteY7" fmla="*/ 456 h 10000"/>
              <a:gd name="connsiteX8" fmla="*/ 3060 w 10000"/>
              <a:gd name="connsiteY8" fmla="*/ 68 h 10000"/>
              <a:gd name="connsiteX9" fmla="*/ 1519 w 10000"/>
              <a:gd name="connsiteY9" fmla="*/ 6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1519" y="68"/>
                </a:moveTo>
                <a:cubicBezTo>
                  <a:pt x="1006" y="68"/>
                  <a:pt x="509" y="27"/>
                  <a:pt x="2" y="68"/>
                </a:cubicBezTo>
                <a:cubicBezTo>
                  <a:pt x="0" y="79"/>
                  <a:pt x="2" y="9843"/>
                  <a:pt x="4" y="10000"/>
                </a:cubicBezTo>
                <a:lnTo>
                  <a:pt x="9993" y="9971"/>
                </a:lnTo>
                <a:cubicBezTo>
                  <a:pt x="9993" y="9812"/>
                  <a:pt x="10000" y="157"/>
                  <a:pt x="10000" y="0"/>
                </a:cubicBezTo>
                <a:cubicBezTo>
                  <a:pt x="9452" y="43"/>
                  <a:pt x="8769" y="2430"/>
                  <a:pt x="8468" y="2509"/>
                </a:cubicBezTo>
                <a:cubicBezTo>
                  <a:pt x="8341" y="4145"/>
                  <a:pt x="8200" y="3860"/>
                  <a:pt x="8013" y="2546"/>
                </a:cubicBezTo>
                <a:cubicBezTo>
                  <a:pt x="7467" y="2536"/>
                  <a:pt x="5767" y="869"/>
                  <a:pt x="4941" y="456"/>
                </a:cubicBezTo>
                <a:cubicBezTo>
                  <a:pt x="4115" y="423"/>
                  <a:pt x="3673" y="58"/>
                  <a:pt x="3060" y="68"/>
                </a:cubicBezTo>
                <a:cubicBezTo>
                  <a:pt x="2709" y="132"/>
                  <a:pt x="2364" y="1429"/>
                  <a:pt x="1519" y="68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57913" y="4470350"/>
            <a:ext cx="7037066" cy="352208"/>
          </a:xfrm>
          <a:custGeom>
            <a:avLst/>
            <a:gdLst>
              <a:gd name="connsiteX0" fmla="*/ 0 w 1758461"/>
              <a:gd name="connsiteY0" fmla="*/ 497393 h 497393"/>
              <a:gd name="connsiteX1" fmla="*/ 376813 w 1758461"/>
              <a:gd name="connsiteY1" fmla="*/ 110532 h 497393"/>
              <a:gd name="connsiteX2" fmla="*/ 607925 w 1758461"/>
              <a:gd name="connsiteY2" fmla="*/ 35169 h 497393"/>
              <a:gd name="connsiteX3" fmla="*/ 874206 w 1758461"/>
              <a:gd name="connsiteY3" fmla="*/ 0 h 497393"/>
              <a:gd name="connsiteX4" fmla="*/ 1527349 w 1758461"/>
              <a:gd name="connsiteY4" fmla="*/ 15073 h 497393"/>
              <a:gd name="connsiteX5" fmla="*/ 1703195 w 1758461"/>
              <a:gd name="connsiteY5" fmla="*/ 150725 h 497393"/>
              <a:gd name="connsiteX6" fmla="*/ 1758461 w 1758461"/>
              <a:gd name="connsiteY6" fmla="*/ 301451 h 497393"/>
              <a:gd name="connsiteX0" fmla="*/ 0 w 1758461"/>
              <a:gd name="connsiteY0" fmla="*/ 497393 h 497393"/>
              <a:gd name="connsiteX1" fmla="*/ 170822 w 1758461"/>
              <a:gd name="connsiteY1" fmla="*/ 326571 h 497393"/>
              <a:gd name="connsiteX2" fmla="*/ 376813 w 1758461"/>
              <a:gd name="connsiteY2" fmla="*/ 110532 h 497393"/>
              <a:gd name="connsiteX3" fmla="*/ 607925 w 1758461"/>
              <a:gd name="connsiteY3" fmla="*/ 35169 h 497393"/>
              <a:gd name="connsiteX4" fmla="*/ 874206 w 1758461"/>
              <a:gd name="connsiteY4" fmla="*/ 0 h 497393"/>
              <a:gd name="connsiteX5" fmla="*/ 1527349 w 1758461"/>
              <a:gd name="connsiteY5" fmla="*/ 15073 h 497393"/>
              <a:gd name="connsiteX6" fmla="*/ 1703195 w 1758461"/>
              <a:gd name="connsiteY6" fmla="*/ 150725 h 497393"/>
              <a:gd name="connsiteX7" fmla="*/ 1758461 w 1758461"/>
              <a:gd name="connsiteY7" fmla="*/ 301451 h 497393"/>
              <a:gd name="connsiteX0" fmla="*/ 0 w 3215472"/>
              <a:gd name="connsiteY0" fmla="*/ 552659 h 552659"/>
              <a:gd name="connsiteX1" fmla="*/ 1627833 w 3215472"/>
              <a:gd name="connsiteY1" fmla="*/ 326571 h 552659"/>
              <a:gd name="connsiteX2" fmla="*/ 1833824 w 3215472"/>
              <a:gd name="connsiteY2" fmla="*/ 110532 h 552659"/>
              <a:gd name="connsiteX3" fmla="*/ 2064936 w 3215472"/>
              <a:gd name="connsiteY3" fmla="*/ 35169 h 552659"/>
              <a:gd name="connsiteX4" fmla="*/ 2331217 w 3215472"/>
              <a:gd name="connsiteY4" fmla="*/ 0 h 552659"/>
              <a:gd name="connsiteX5" fmla="*/ 2984360 w 3215472"/>
              <a:gd name="connsiteY5" fmla="*/ 15073 h 552659"/>
              <a:gd name="connsiteX6" fmla="*/ 3160206 w 3215472"/>
              <a:gd name="connsiteY6" fmla="*/ 150725 h 552659"/>
              <a:gd name="connsiteX7" fmla="*/ 3215472 w 3215472"/>
              <a:gd name="connsiteY7" fmla="*/ 301451 h 552659"/>
              <a:gd name="connsiteX0" fmla="*/ 0 w 3215472"/>
              <a:gd name="connsiteY0" fmla="*/ 552659 h 601226"/>
              <a:gd name="connsiteX1" fmla="*/ 1487156 w 3215472"/>
              <a:gd name="connsiteY1" fmla="*/ 527538 h 601226"/>
              <a:gd name="connsiteX2" fmla="*/ 1833824 w 3215472"/>
              <a:gd name="connsiteY2" fmla="*/ 110532 h 601226"/>
              <a:gd name="connsiteX3" fmla="*/ 2064936 w 3215472"/>
              <a:gd name="connsiteY3" fmla="*/ 35169 h 601226"/>
              <a:gd name="connsiteX4" fmla="*/ 2331217 w 3215472"/>
              <a:gd name="connsiteY4" fmla="*/ 0 h 601226"/>
              <a:gd name="connsiteX5" fmla="*/ 2984360 w 3215472"/>
              <a:gd name="connsiteY5" fmla="*/ 15073 h 601226"/>
              <a:gd name="connsiteX6" fmla="*/ 3160206 w 3215472"/>
              <a:gd name="connsiteY6" fmla="*/ 150725 h 601226"/>
              <a:gd name="connsiteX7" fmla="*/ 3215472 w 3215472"/>
              <a:gd name="connsiteY7" fmla="*/ 301451 h 601226"/>
              <a:gd name="connsiteX0" fmla="*/ 0 w 3215472"/>
              <a:gd name="connsiteY0" fmla="*/ 552659 h 596202"/>
              <a:gd name="connsiteX1" fmla="*/ 1487156 w 3215472"/>
              <a:gd name="connsiteY1" fmla="*/ 527538 h 596202"/>
              <a:gd name="connsiteX2" fmla="*/ 1853920 w 3215472"/>
              <a:gd name="connsiteY2" fmla="*/ 140677 h 596202"/>
              <a:gd name="connsiteX3" fmla="*/ 2064936 w 3215472"/>
              <a:gd name="connsiteY3" fmla="*/ 35169 h 596202"/>
              <a:gd name="connsiteX4" fmla="*/ 2331217 w 3215472"/>
              <a:gd name="connsiteY4" fmla="*/ 0 h 596202"/>
              <a:gd name="connsiteX5" fmla="*/ 2984360 w 3215472"/>
              <a:gd name="connsiteY5" fmla="*/ 15073 h 596202"/>
              <a:gd name="connsiteX6" fmla="*/ 3160206 w 3215472"/>
              <a:gd name="connsiteY6" fmla="*/ 150725 h 596202"/>
              <a:gd name="connsiteX7" fmla="*/ 3215472 w 3215472"/>
              <a:gd name="connsiteY7" fmla="*/ 301451 h 596202"/>
              <a:gd name="connsiteX0" fmla="*/ 0 w 3215472"/>
              <a:gd name="connsiteY0" fmla="*/ 552659 h 596202"/>
              <a:gd name="connsiteX1" fmla="*/ 1487156 w 3215472"/>
              <a:gd name="connsiteY1" fmla="*/ 527538 h 596202"/>
              <a:gd name="connsiteX2" fmla="*/ 1853920 w 3215472"/>
              <a:gd name="connsiteY2" fmla="*/ 140677 h 596202"/>
              <a:gd name="connsiteX3" fmla="*/ 2125226 w 3215472"/>
              <a:gd name="connsiteY3" fmla="*/ 90435 h 596202"/>
              <a:gd name="connsiteX4" fmla="*/ 2331217 w 3215472"/>
              <a:gd name="connsiteY4" fmla="*/ 0 h 596202"/>
              <a:gd name="connsiteX5" fmla="*/ 2984360 w 3215472"/>
              <a:gd name="connsiteY5" fmla="*/ 15073 h 596202"/>
              <a:gd name="connsiteX6" fmla="*/ 3160206 w 3215472"/>
              <a:gd name="connsiteY6" fmla="*/ 150725 h 596202"/>
              <a:gd name="connsiteX7" fmla="*/ 3215472 w 3215472"/>
              <a:gd name="connsiteY7" fmla="*/ 301451 h 596202"/>
              <a:gd name="connsiteX0" fmla="*/ 0 w 3215472"/>
              <a:gd name="connsiteY0" fmla="*/ 537586 h 581129"/>
              <a:gd name="connsiteX1" fmla="*/ 1487156 w 3215472"/>
              <a:gd name="connsiteY1" fmla="*/ 512465 h 581129"/>
              <a:gd name="connsiteX2" fmla="*/ 1853920 w 3215472"/>
              <a:gd name="connsiteY2" fmla="*/ 125604 h 581129"/>
              <a:gd name="connsiteX3" fmla="*/ 2125226 w 3215472"/>
              <a:gd name="connsiteY3" fmla="*/ 75362 h 581129"/>
              <a:gd name="connsiteX4" fmla="*/ 2376435 w 3215472"/>
              <a:gd name="connsiteY4" fmla="*/ 20096 h 581129"/>
              <a:gd name="connsiteX5" fmla="*/ 2984360 w 3215472"/>
              <a:gd name="connsiteY5" fmla="*/ 0 h 581129"/>
              <a:gd name="connsiteX6" fmla="*/ 3160206 w 3215472"/>
              <a:gd name="connsiteY6" fmla="*/ 135652 h 581129"/>
              <a:gd name="connsiteX7" fmla="*/ 3215472 w 3215472"/>
              <a:gd name="connsiteY7" fmla="*/ 286378 h 581129"/>
              <a:gd name="connsiteX0" fmla="*/ 0 w 3215472"/>
              <a:gd name="connsiteY0" fmla="*/ 517490 h 561033"/>
              <a:gd name="connsiteX1" fmla="*/ 1487156 w 3215472"/>
              <a:gd name="connsiteY1" fmla="*/ 492369 h 561033"/>
              <a:gd name="connsiteX2" fmla="*/ 1853920 w 3215472"/>
              <a:gd name="connsiteY2" fmla="*/ 105508 h 561033"/>
              <a:gd name="connsiteX3" fmla="*/ 2125226 w 3215472"/>
              <a:gd name="connsiteY3" fmla="*/ 55266 h 561033"/>
              <a:gd name="connsiteX4" fmla="*/ 2376435 w 3215472"/>
              <a:gd name="connsiteY4" fmla="*/ 0 h 561033"/>
              <a:gd name="connsiteX5" fmla="*/ 3009481 w 3215472"/>
              <a:gd name="connsiteY5" fmla="*/ 5024 h 561033"/>
              <a:gd name="connsiteX6" fmla="*/ 3160206 w 3215472"/>
              <a:gd name="connsiteY6" fmla="*/ 115556 h 561033"/>
              <a:gd name="connsiteX7" fmla="*/ 3215472 w 3215472"/>
              <a:gd name="connsiteY7" fmla="*/ 266282 h 561033"/>
              <a:gd name="connsiteX0" fmla="*/ 0 w 3722914"/>
              <a:gd name="connsiteY0" fmla="*/ 517490 h 561033"/>
              <a:gd name="connsiteX1" fmla="*/ 1487156 w 3722914"/>
              <a:gd name="connsiteY1" fmla="*/ 492369 h 561033"/>
              <a:gd name="connsiteX2" fmla="*/ 1853920 w 3722914"/>
              <a:gd name="connsiteY2" fmla="*/ 105508 h 561033"/>
              <a:gd name="connsiteX3" fmla="*/ 2125226 w 3722914"/>
              <a:gd name="connsiteY3" fmla="*/ 55266 h 561033"/>
              <a:gd name="connsiteX4" fmla="*/ 2376435 w 3722914"/>
              <a:gd name="connsiteY4" fmla="*/ 0 h 561033"/>
              <a:gd name="connsiteX5" fmla="*/ 3009481 w 3722914"/>
              <a:gd name="connsiteY5" fmla="*/ 5024 h 561033"/>
              <a:gd name="connsiteX6" fmla="*/ 3160206 w 3722914"/>
              <a:gd name="connsiteY6" fmla="*/ 115556 h 561033"/>
              <a:gd name="connsiteX7" fmla="*/ 3722914 w 3722914"/>
              <a:gd name="connsiteY7" fmla="*/ 326572 h 561033"/>
              <a:gd name="connsiteX0" fmla="*/ 0 w 3722914"/>
              <a:gd name="connsiteY0" fmla="*/ 534238 h 577781"/>
              <a:gd name="connsiteX1" fmla="*/ 1487156 w 3722914"/>
              <a:gd name="connsiteY1" fmla="*/ 509117 h 577781"/>
              <a:gd name="connsiteX2" fmla="*/ 1853920 w 3722914"/>
              <a:gd name="connsiteY2" fmla="*/ 122256 h 577781"/>
              <a:gd name="connsiteX3" fmla="*/ 2125226 w 3722914"/>
              <a:gd name="connsiteY3" fmla="*/ 72014 h 577781"/>
              <a:gd name="connsiteX4" fmla="*/ 2376435 w 3722914"/>
              <a:gd name="connsiteY4" fmla="*/ 16748 h 577781"/>
              <a:gd name="connsiteX5" fmla="*/ 3009481 w 3722914"/>
              <a:gd name="connsiteY5" fmla="*/ 21772 h 577781"/>
              <a:gd name="connsiteX6" fmla="*/ 3160206 w 3722914"/>
              <a:gd name="connsiteY6" fmla="*/ 132304 h 577781"/>
              <a:gd name="connsiteX7" fmla="*/ 3722914 w 3722914"/>
              <a:gd name="connsiteY7" fmla="*/ 343320 h 577781"/>
              <a:gd name="connsiteX0" fmla="*/ 0 w 3722914"/>
              <a:gd name="connsiteY0" fmla="*/ 540936 h 584479"/>
              <a:gd name="connsiteX1" fmla="*/ 1487156 w 3722914"/>
              <a:gd name="connsiteY1" fmla="*/ 515815 h 584479"/>
              <a:gd name="connsiteX2" fmla="*/ 1853920 w 3722914"/>
              <a:gd name="connsiteY2" fmla="*/ 128954 h 584479"/>
              <a:gd name="connsiteX3" fmla="*/ 2125226 w 3722914"/>
              <a:gd name="connsiteY3" fmla="*/ 78712 h 584479"/>
              <a:gd name="connsiteX4" fmla="*/ 2376435 w 3722914"/>
              <a:gd name="connsiteY4" fmla="*/ 23446 h 584479"/>
              <a:gd name="connsiteX5" fmla="*/ 3009481 w 3722914"/>
              <a:gd name="connsiteY5" fmla="*/ 28470 h 584479"/>
              <a:gd name="connsiteX6" fmla="*/ 3160206 w 3722914"/>
              <a:gd name="connsiteY6" fmla="*/ 139002 h 584479"/>
              <a:gd name="connsiteX7" fmla="*/ 3722914 w 3722914"/>
              <a:gd name="connsiteY7" fmla="*/ 350018 h 584479"/>
              <a:gd name="connsiteX0" fmla="*/ 0 w 3722914"/>
              <a:gd name="connsiteY0" fmla="*/ 540936 h 584479"/>
              <a:gd name="connsiteX1" fmla="*/ 1487156 w 3722914"/>
              <a:gd name="connsiteY1" fmla="*/ 515815 h 584479"/>
              <a:gd name="connsiteX2" fmla="*/ 1853920 w 3722914"/>
              <a:gd name="connsiteY2" fmla="*/ 128954 h 584479"/>
              <a:gd name="connsiteX3" fmla="*/ 2125226 w 3722914"/>
              <a:gd name="connsiteY3" fmla="*/ 78712 h 584479"/>
              <a:gd name="connsiteX4" fmla="*/ 2376435 w 3722914"/>
              <a:gd name="connsiteY4" fmla="*/ 23446 h 584479"/>
              <a:gd name="connsiteX5" fmla="*/ 3009481 w 3722914"/>
              <a:gd name="connsiteY5" fmla="*/ 28470 h 584479"/>
              <a:gd name="connsiteX6" fmla="*/ 3160206 w 3722914"/>
              <a:gd name="connsiteY6" fmla="*/ 139002 h 584479"/>
              <a:gd name="connsiteX7" fmla="*/ 3722914 w 3722914"/>
              <a:gd name="connsiteY7" fmla="*/ 350018 h 584479"/>
              <a:gd name="connsiteX0" fmla="*/ 0 w 3722914"/>
              <a:gd name="connsiteY0" fmla="*/ 540936 h 584479"/>
              <a:gd name="connsiteX1" fmla="*/ 1487156 w 3722914"/>
              <a:gd name="connsiteY1" fmla="*/ 515815 h 584479"/>
              <a:gd name="connsiteX2" fmla="*/ 1853920 w 3722914"/>
              <a:gd name="connsiteY2" fmla="*/ 128954 h 584479"/>
              <a:gd name="connsiteX3" fmla="*/ 2125226 w 3722914"/>
              <a:gd name="connsiteY3" fmla="*/ 78712 h 584479"/>
              <a:gd name="connsiteX4" fmla="*/ 2376435 w 3722914"/>
              <a:gd name="connsiteY4" fmla="*/ 23446 h 584479"/>
              <a:gd name="connsiteX5" fmla="*/ 3009481 w 3722914"/>
              <a:gd name="connsiteY5" fmla="*/ 28470 h 584479"/>
              <a:gd name="connsiteX6" fmla="*/ 3722914 w 3722914"/>
              <a:gd name="connsiteY6" fmla="*/ 350018 h 584479"/>
              <a:gd name="connsiteX0" fmla="*/ 0 w 3722914"/>
              <a:gd name="connsiteY0" fmla="*/ 540936 h 584479"/>
              <a:gd name="connsiteX1" fmla="*/ 1487156 w 3722914"/>
              <a:gd name="connsiteY1" fmla="*/ 515815 h 584479"/>
              <a:gd name="connsiteX2" fmla="*/ 1853920 w 3722914"/>
              <a:gd name="connsiteY2" fmla="*/ 128954 h 584479"/>
              <a:gd name="connsiteX3" fmla="*/ 2125226 w 3722914"/>
              <a:gd name="connsiteY3" fmla="*/ 78712 h 584479"/>
              <a:gd name="connsiteX4" fmla="*/ 2376435 w 3722914"/>
              <a:gd name="connsiteY4" fmla="*/ 23446 h 584479"/>
              <a:gd name="connsiteX5" fmla="*/ 3009481 w 3722914"/>
              <a:gd name="connsiteY5" fmla="*/ 28470 h 584479"/>
              <a:gd name="connsiteX6" fmla="*/ 3722914 w 3722914"/>
              <a:gd name="connsiteY6" fmla="*/ 350018 h 584479"/>
              <a:gd name="connsiteX0" fmla="*/ 0 w 3722914"/>
              <a:gd name="connsiteY0" fmla="*/ 540936 h 586153"/>
              <a:gd name="connsiteX1" fmla="*/ 1100294 w 3722914"/>
              <a:gd name="connsiteY1" fmla="*/ 550984 h 586153"/>
              <a:gd name="connsiteX2" fmla="*/ 1487156 w 3722914"/>
              <a:gd name="connsiteY2" fmla="*/ 515815 h 586153"/>
              <a:gd name="connsiteX3" fmla="*/ 1853920 w 3722914"/>
              <a:gd name="connsiteY3" fmla="*/ 128954 h 586153"/>
              <a:gd name="connsiteX4" fmla="*/ 2125226 w 3722914"/>
              <a:gd name="connsiteY4" fmla="*/ 78712 h 586153"/>
              <a:gd name="connsiteX5" fmla="*/ 2376435 w 3722914"/>
              <a:gd name="connsiteY5" fmla="*/ 23446 h 586153"/>
              <a:gd name="connsiteX6" fmla="*/ 3009481 w 3722914"/>
              <a:gd name="connsiteY6" fmla="*/ 28470 h 586153"/>
              <a:gd name="connsiteX7" fmla="*/ 3722914 w 3722914"/>
              <a:gd name="connsiteY7" fmla="*/ 350018 h 586153"/>
              <a:gd name="connsiteX0" fmla="*/ 0 w 3722914"/>
              <a:gd name="connsiteY0" fmla="*/ 540936 h 561032"/>
              <a:gd name="connsiteX1" fmla="*/ 1095270 w 3722914"/>
              <a:gd name="connsiteY1" fmla="*/ 400258 h 561032"/>
              <a:gd name="connsiteX2" fmla="*/ 1487156 w 3722914"/>
              <a:gd name="connsiteY2" fmla="*/ 515815 h 561032"/>
              <a:gd name="connsiteX3" fmla="*/ 1853920 w 3722914"/>
              <a:gd name="connsiteY3" fmla="*/ 128954 h 561032"/>
              <a:gd name="connsiteX4" fmla="*/ 2125226 w 3722914"/>
              <a:gd name="connsiteY4" fmla="*/ 78712 h 561032"/>
              <a:gd name="connsiteX5" fmla="*/ 2376435 w 3722914"/>
              <a:gd name="connsiteY5" fmla="*/ 23446 h 561032"/>
              <a:gd name="connsiteX6" fmla="*/ 3009481 w 3722914"/>
              <a:gd name="connsiteY6" fmla="*/ 28470 h 561032"/>
              <a:gd name="connsiteX7" fmla="*/ 3722914 w 3722914"/>
              <a:gd name="connsiteY7" fmla="*/ 350018 h 561032"/>
              <a:gd name="connsiteX0" fmla="*/ 0 w 3722914"/>
              <a:gd name="connsiteY0" fmla="*/ 540936 h 561032"/>
              <a:gd name="connsiteX1" fmla="*/ 1095270 w 3722914"/>
              <a:gd name="connsiteY1" fmla="*/ 400258 h 561032"/>
              <a:gd name="connsiteX2" fmla="*/ 1487156 w 3722914"/>
              <a:gd name="connsiteY2" fmla="*/ 515815 h 561032"/>
              <a:gd name="connsiteX3" fmla="*/ 1853920 w 3722914"/>
              <a:gd name="connsiteY3" fmla="*/ 128954 h 561032"/>
              <a:gd name="connsiteX4" fmla="*/ 2125226 w 3722914"/>
              <a:gd name="connsiteY4" fmla="*/ 78712 h 561032"/>
              <a:gd name="connsiteX5" fmla="*/ 2376435 w 3722914"/>
              <a:gd name="connsiteY5" fmla="*/ 23446 h 561032"/>
              <a:gd name="connsiteX6" fmla="*/ 3009481 w 3722914"/>
              <a:gd name="connsiteY6" fmla="*/ 28470 h 561032"/>
              <a:gd name="connsiteX7" fmla="*/ 3722914 w 3722914"/>
              <a:gd name="connsiteY7" fmla="*/ 350018 h 561032"/>
              <a:gd name="connsiteX8" fmla="*/ 0 w 3722914"/>
              <a:gd name="connsiteY8" fmla="*/ 540936 h 561032"/>
              <a:gd name="connsiteX0" fmla="*/ 0 w 3722914"/>
              <a:gd name="connsiteY0" fmla="*/ 540936 h 561032"/>
              <a:gd name="connsiteX1" fmla="*/ 1095270 w 3722914"/>
              <a:gd name="connsiteY1" fmla="*/ 400258 h 561032"/>
              <a:gd name="connsiteX2" fmla="*/ 1487156 w 3722914"/>
              <a:gd name="connsiteY2" fmla="*/ 515815 h 561032"/>
              <a:gd name="connsiteX3" fmla="*/ 1853920 w 3722914"/>
              <a:gd name="connsiteY3" fmla="*/ 128954 h 561032"/>
              <a:gd name="connsiteX4" fmla="*/ 2125226 w 3722914"/>
              <a:gd name="connsiteY4" fmla="*/ 78712 h 561032"/>
              <a:gd name="connsiteX5" fmla="*/ 2376435 w 3722914"/>
              <a:gd name="connsiteY5" fmla="*/ 23446 h 561032"/>
              <a:gd name="connsiteX6" fmla="*/ 3009481 w 3722914"/>
              <a:gd name="connsiteY6" fmla="*/ 28470 h 561032"/>
              <a:gd name="connsiteX7" fmla="*/ 3722914 w 3722914"/>
              <a:gd name="connsiteY7" fmla="*/ 350018 h 561032"/>
              <a:gd name="connsiteX8" fmla="*/ 3356149 w 3722914"/>
              <a:gd name="connsiteY8" fmla="*/ 360065 h 561032"/>
              <a:gd name="connsiteX9" fmla="*/ 0 w 3722914"/>
              <a:gd name="connsiteY9" fmla="*/ 540936 h 561032"/>
              <a:gd name="connsiteX0" fmla="*/ 0 w 3722914"/>
              <a:gd name="connsiteY0" fmla="*/ 540936 h 591177"/>
              <a:gd name="connsiteX1" fmla="*/ 1095270 w 3722914"/>
              <a:gd name="connsiteY1" fmla="*/ 400258 h 591177"/>
              <a:gd name="connsiteX2" fmla="*/ 1487156 w 3722914"/>
              <a:gd name="connsiteY2" fmla="*/ 515815 h 591177"/>
              <a:gd name="connsiteX3" fmla="*/ 1853920 w 3722914"/>
              <a:gd name="connsiteY3" fmla="*/ 128954 h 591177"/>
              <a:gd name="connsiteX4" fmla="*/ 2125226 w 3722914"/>
              <a:gd name="connsiteY4" fmla="*/ 78712 h 591177"/>
              <a:gd name="connsiteX5" fmla="*/ 2376435 w 3722914"/>
              <a:gd name="connsiteY5" fmla="*/ 23446 h 591177"/>
              <a:gd name="connsiteX6" fmla="*/ 3009481 w 3722914"/>
              <a:gd name="connsiteY6" fmla="*/ 28470 h 591177"/>
              <a:gd name="connsiteX7" fmla="*/ 3722914 w 3722914"/>
              <a:gd name="connsiteY7" fmla="*/ 350018 h 591177"/>
              <a:gd name="connsiteX8" fmla="*/ 3426487 w 3722914"/>
              <a:gd name="connsiteY8" fmla="*/ 591177 h 591177"/>
              <a:gd name="connsiteX9" fmla="*/ 0 w 3722914"/>
              <a:gd name="connsiteY9" fmla="*/ 540936 h 591177"/>
              <a:gd name="connsiteX0" fmla="*/ 0 w 3722914"/>
              <a:gd name="connsiteY0" fmla="*/ 540936 h 591177"/>
              <a:gd name="connsiteX1" fmla="*/ 1075173 w 3722914"/>
              <a:gd name="connsiteY1" fmla="*/ 420354 h 591177"/>
              <a:gd name="connsiteX2" fmla="*/ 1487156 w 3722914"/>
              <a:gd name="connsiteY2" fmla="*/ 515815 h 591177"/>
              <a:gd name="connsiteX3" fmla="*/ 1853920 w 3722914"/>
              <a:gd name="connsiteY3" fmla="*/ 128954 h 591177"/>
              <a:gd name="connsiteX4" fmla="*/ 2125226 w 3722914"/>
              <a:gd name="connsiteY4" fmla="*/ 78712 h 591177"/>
              <a:gd name="connsiteX5" fmla="*/ 2376435 w 3722914"/>
              <a:gd name="connsiteY5" fmla="*/ 23446 h 591177"/>
              <a:gd name="connsiteX6" fmla="*/ 3009481 w 3722914"/>
              <a:gd name="connsiteY6" fmla="*/ 28470 h 591177"/>
              <a:gd name="connsiteX7" fmla="*/ 3722914 w 3722914"/>
              <a:gd name="connsiteY7" fmla="*/ 350018 h 591177"/>
              <a:gd name="connsiteX8" fmla="*/ 3426487 w 3722914"/>
              <a:gd name="connsiteY8" fmla="*/ 591177 h 591177"/>
              <a:gd name="connsiteX9" fmla="*/ 0 w 3722914"/>
              <a:gd name="connsiteY9" fmla="*/ 540936 h 591177"/>
              <a:gd name="connsiteX0" fmla="*/ 0 w 3722914"/>
              <a:gd name="connsiteY0" fmla="*/ 540936 h 591177"/>
              <a:gd name="connsiteX1" fmla="*/ 1487156 w 3722914"/>
              <a:gd name="connsiteY1" fmla="*/ 515815 h 591177"/>
              <a:gd name="connsiteX2" fmla="*/ 1853920 w 3722914"/>
              <a:gd name="connsiteY2" fmla="*/ 128954 h 591177"/>
              <a:gd name="connsiteX3" fmla="*/ 2125226 w 3722914"/>
              <a:gd name="connsiteY3" fmla="*/ 78712 h 591177"/>
              <a:gd name="connsiteX4" fmla="*/ 2376435 w 3722914"/>
              <a:gd name="connsiteY4" fmla="*/ 23446 h 591177"/>
              <a:gd name="connsiteX5" fmla="*/ 3009481 w 3722914"/>
              <a:gd name="connsiteY5" fmla="*/ 28470 h 591177"/>
              <a:gd name="connsiteX6" fmla="*/ 3722914 w 3722914"/>
              <a:gd name="connsiteY6" fmla="*/ 350018 h 591177"/>
              <a:gd name="connsiteX7" fmla="*/ 3426487 w 3722914"/>
              <a:gd name="connsiteY7" fmla="*/ 591177 h 591177"/>
              <a:gd name="connsiteX8" fmla="*/ 0 w 3722914"/>
              <a:gd name="connsiteY8" fmla="*/ 540936 h 591177"/>
              <a:gd name="connsiteX0" fmla="*/ 0 w 4572000"/>
              <a:gd name="connsiteY0" fmla="*/ 510791 h 591177"/>
              <a:gd name="connsiteX1" fmla="*/ 2336242 w 4572000"/>
              <a:gd name="connsiteY1" fmla="*/ 515815 h 591177"/>
              <a:gd name="connsiteX2" fmla="*/ 2703006 w 4572000"/>
              <a:gd name="connsiteY2" fmla="*/ 128954 h 591177"/>
              <a:gd name="connsiteX3" fmla="*/ 2974312 w 4572000"/>
              <a:gd name="connsiteY3" fmla="*/ 78712 h 591177"/>
              <a:gd name="connsiteX4" fmla="*/ 3225521 w 4572000"/>
              <a:gd name="connsiteY4" fmla="*/ 23446 h 591177"/>
              <a:gd name="connsiteX5" fmla="*/ 3858567 w 4572000"/>
              <a:gd name="connsiteY5" fmla="*/ 28470 h 591177"/>
              <a:gd name="connsiteX6" fmla="*/ 4572000 w 4572000"/>
              <a:gd name="connsiteY6" fmla="*/ 350018 h 591177"/>
              <a:gd name="connsiteX7" fmla="*/ 4275573 w 4572000"/>
              <a:gd name="connsiteY7" fmla="*/ 591177 h 591177"/>
              <a:gd name="connsiteX8" fmla="*/ 0 w 4572000"/>
              <a:gd name="connsiteY8" fmla="*/ 510791 h 591177"/>
              <a:gd name="connsiteX0" fmla="*/ 1675 w 4573675"/>
              <a:gd name="connsiteY0" fmla="*/ 510791 h 607925"/>
              <a:gd name="connsiteX1" fmla="*/ 2337917 w 4573675"/>
              <a:gd name="connsiteY1" fmla="*/ 515815 h 607925"/>
              <a:gd name="connsiteX2" fmla="*/ 2704681 w 4573675"/>
              <a:gd name="connsiteY2" fmla="*/ 128954 h 607925"/>
              <a:gd name="connsiteX3" fmla="*/ 2975987 w 4573675"/>
              <a:gd name="connsiteY3" fmla="*/ 78712 h 607925"/>
              <a:gd name="connsiteX4" fmla="*/ 3227196 w 4573675"/>
              <a:gd name="connsiteY4" fmla="*/ 23446 h 607925"/>
              <a:gd name="connsiteX5" fmla="*/ 3860242 w 4573675"/>
              <a:gd name="connsiteY5" fmla="*/ 28470 h 607925"/>
              <a:gd name="connsiteX6" fmla="*/ 4573675 w 4573675"/>
              <a:gd name="connsiteY6" fmla="*/ 350018 h 607925"/>
              <a:gd name="connsiteX7" fmla="*/ 4277248 w 4573675"/>
              <a:gd name="connsiteY7" fmla="*/ 591177 h 607925"/>
              <a:gd name="connsiteX8" fmla="*/ 1675 w 4573675"/>
              <a:gd name="connsiteY8" fmla="*/ 510791 h 607925"/>
              <a:gd name="connsiteX0" fmla="*/ 612111 w 5184111"/>
              <a:gd name="connsiteY0" fmla="*/ 510791 h 622996"/>
              <a:gd name="connsiteX1" fmla="*/ 2948353 w 5184111"/>
              <a:gd name="connsiteY1" fmla="*/ 515815 h 622996"/>
              <a:gd name="connsiteX2" fmla="*/ 3315117 w 5184111"/>
              <a:gd name="connsiteY2" fmla="*/ 128954 h 622996"/>
              <a:gd name="connsiteX3" fmla="*/ 3586423 w 5184111"/>
              <a:gd name="connsiteY3" fmla="*/ 78712 h 622996"/>
              <a:gd name="connsiteX4" fmla="*/ 3837632 w 5184111"/>
              <a:gd name="connsiteY4" fmla="*/ 23446 h 622996"/>
              <a:gd name="connsiteX5" fmla="*/ 4470678 w 5184111"/>
              <a:gd name="connsiteY5" fmla="*/ 28470 h 622996"/>
              <a:gd name="connsiteX6" fmla="*/ 5184111 w 5184111"/>
              <a:gd name="connsiteY6" fmla="*/ 350018 h 622996"/>
              <a:gd name="connsiteX7" fmla="*/ 4887684 w 5184111"/>
              <a:gd name="connsiteY7" fmla="*/ 591177 h 622996"/>
              <a:gd name="connsiteX8" fmla="*/ 712595 w 5184111"/>
              <a:gd name="connsiteY8" fmla="*/ 540935 h 622996"/>
              <a:gd name="connsiteX9" fmla="*/ 612111 w 5184111"/>
              <a:gd name="connsiteY9" fmla="*/ 510791 h 622996"/>
              <a:gd name="connsiteX0" fmla="*/ 697522 w 5269522"/>
              <a:gd name="connsiteY0" fmla="*/ 510791 h 622996"/>
              <a:gd name="connsiteX1" fmla="*/ 3033764 w 5269522"/>
              <a:gd name="connsiteY1" fmla="*/ 515815 h 622996"/>
              <a:gd name="connsiteX2" fmla="*/ 3400528 w 5269522"/>
              <a:gd name="connsiteY2" fmla="*/ 128954 h 622996"/>
              <a:gd name="connsiteX3" fmla="*/ 3671834 w 5269522"/>
              <a:gd name="connsiteY3" fmla="*/ 78712 h 622996"/>
              <a:gd name="connsiteX4" fmla="*/ 3923043 w 5269522"/>
              <a:gd name="connsiteY4" fmla="*/ 23446 h 622996"/>
              <a:gd name="connsiteX5" fmla="*/ 4556089 w 5269522"/>
              <a:gd name="connsiteY5" fmla="*/ 28470 h 622996"/>
              <a:gd name="connsiteX6" fmla="*/ 5269522 w 5269522"/>
              <a:gd name="connsiteY6" fmla="*/ 350018 h 622996"/>
              <a:gd name="connsiteX7" fmla="*/ 4973095 w 5269522"/>
              <a:gd name="connsiteY7" fmla="*/ 591177 h 622996"/>
              <a:gd name="connsiteX8" fmla="*/ 712595 w 5269522"/>
              <a:gd name="connsiteY8" fmla="*/ 586153 h 622996"/>
              <a:gd name="connsiteX9" fmla="*/ 697522 w 5269522"/>
              <a:gd name="connsiteY9" fmla="*/ 510791 h 622996"/>
              <a:gd name="connsiteX0" fmla="*/ 697522 w 5269522"/>
              <a:gd name="connsiteY0" fmla="*/ 510791 h 622996"/>
              <a:gd name="connsiteX1" fmla="*/ 3033764 w 5269522"/>
              <a:gd name="connsiteY1" fmla="*/ 515815 h 622996"/>
              <a:gd name="connsiteX2" fmla="*/ 3400528 w 5269522"/>
              <a:gd name="connsiteY2" fmla="*/ 128954 h 622996"/>
              <a:gd name="connsiteX3" fmla="*/ 3671834 w 5269522"/>
              <a:gd name="connsiteY3" fmla="*/ 78712 h 622996"/>
              <a:gd name="connsiteX4" fmla="*/ 3923043 w 5269522"/>
              <a:gd name="connsiteY4" fmla="*/ 23446 h 622996"/>
              <a:gd name="connsiteX5" fmla="*/ 4556089 w 5269522"/>
              <a:gd name="connsiteY5" fmla="*/ 28470 h 622996"/>
              <a:gd name="connsiteX6" fmla="*/ 5269522 w 5269522"/>
              <a:gd name="connsiteY6" fmla="*/ 350018 h 622996"/>
              <a:gd name="connsiteX7" fmla="*/ 4973095 w 5269522"/>
              <a:gd name="connsiteY7" fmla="*/ 591177 h 622996"/>
              <a:gd name="connsiteX8" fmla="*/ 712595 w 5269522"/>
              <a:gd name="connsiteY8" fmla="*/ 586153 h 622996"/>
              <a:gd name="connsiteX9" fmla="*/ 697522 w 5269522"/>
              <a:gd name="connsiteY9" fmla="*/ 510791 h 622996"/>
              <a:gd name="connsiteX0" fmla="*/ 372626 w 4944626"/>
              <a:gd name="connsiteY0" fmla="*/ 510791 h 622996"/>
              <a:gd name="connsiteX1" fmla="*/ 2708868 w 4944626"/>
              <a:gd name="connsiteY1" fmla="*/ 515815 h 622996"/>
              <a:gd name="connsiteX2" fmla="*/ 3075632 w 4944626"/>
              <a:gd name="connsiteY2" fmla="*/ 128954 h 622996"/>
              <a:gd name="connsiteX3" fmla="*/ 3346938 w 4944626"/>
              <a:gd name="connsiteY3" fmla="*/ 78712 h 622996"/>
              <a:gd name="connsiteX4" fmla="*/ 3598147 w 4944626"/>
              <a:gd name="connsiteY4" fmla="*/ 23446 h 622996"/>
              <a:gd name="connsiteX5" fmla="*/ 4231193 w 4944626"/>
              <a:gd name="connsiteY5" fmla="*/ 28470 h 622996"/>
              <a:gd name="connsiteX6" fmla="*/ 4944626 w 4944626"/>
              <a:gd name="connsiteY6" fmla="*/ 350018 h 622996"/>
              <a:gd name="connsiteX7" fmla="*/ 4648199 w 4944626"/>
              <a:gd name="connsiteY7" fmla="*/ 591177 h 622996"/>
              <a:gd name="connsiteX8" fmla="*/ 387699 w 4944626"/>
              <a:gd name="connsiteY8" fmla="*/ 586153 h 622996"/>
              <a:gd name="connsiteX9" fmla="*/ 372626 w 4944626"/>
              <a:gd name="connsiteY9" fmla="*/ 510791 h 622996"/>
              <a:gd name="connsiteX0" fmla="*/ 372626 w 4944626"/>
              <a:gd name="connsiteY0" fmla="*/ 510791 h 622996"/>
              <a:gd name="connsiteX1" fmla="*/ 2708868 w 4944626"/>
              <a:gd name="connsiteY1" fmla="*/ 515815 h 622996"/>
              <a:gd name="connsiteX2" fmla="*/ 3075632 w 4944626"/>
              <a:gd name="connsiteY2" fmla="*/ 128954 h 622996"/>
              <a:gd name="connsiteX3" fmla="*/ 3346938 w 4944626"/>
              <a:gd name="connsiteY3" fmla="*/ 78712 h 622996"/>
              <a:gd name="connsiteX4" fmla="*/ 3598147 w 4944626"/>
              <a:gd name="connsiteY4" fmla="*/ 23446 h 622996"/>
              <a:gd name="connsiteX5" fmla="*/ 4231193 w 4944626"/>
              <a:gd name="connsiteY5" fmla="*/ 28470 h 622996"/>
              <a:gd name="connsiteX6" fmla="*/ 4944626 w 4944626"/>
              <a:gd name="connsiteY6" fmla="*/ 350018 h 622996"/>
              <a:gd name="connsiteX7" fmla="*/ 4648199 w 4944626"/>
              <a:gd name="connsiteY7" fmla="*/ 591177 h 622996"/>
              <a:gd name="connsiteX8" fmla="*/ 362579 w 4944626"/>
              <a:gd name="connsiteY8" fmla="*/ 586153 h 622996"/>
              <a:gd name="connsiteX9" fmla="*/ 372626 w 4944626"/>
              <a:gd name="connsiteY9" fmla="*/ 510791 h 622996"/>
              <a:gd name="connsiteX0" fmla="*/ 10047 w 4582047"/>
              <a:gd name="connsiteY0" fmla="*/ 510791 h 622996"/>
              <a:gd name="connsiteX1" fmla="*/ 2346289 w 4582047"/>
              <a:gd name="connsiteY1" fmla="*/ 515815 h 622996"/>
              <a:gd name="connsiteX2" fmla="*/ 2713053 w 4582047"/>
              <a:gd name="connsiteY2" fmla="*/ 128954 h 622996"/>
              <a:gd name="connsiteX3" fmla="*/ 2984359 w 4582047"/>
              <a:gd name="connsiteY3" fmla="*/ 78712 h 622996"/>
              <a:gd name="connsiteX4" fmla="*/ 3235568 w 4582047"/>
              <a:gd name="connsiteY4" fmla="*/ 23446 h 622996"/>
              <a:gd name="connsiteX5" fmla="*/ 3868614 w 4582047"/>
              <a:gd name="connsiteY5" fmla="*/ 28470 h 622996"/>
              <a:gd name="connsiteX6" fmla="*/ 4582047 w 4582047"/>
              <a:gd name="connsiteY6" fmla="*/ 350018 h 622996"/>
              <a:gd name="connsiteX7" fmla="*/ 4285620 w 4582047"/>
              <a:gd name="connsiteY7" fmla="*/ 591177 h 622996"/>
              <a:gd name="connsiteX8" fmla="*/ 0 w 4582047"/>
              <a:gd name="connsiteY8" fmla="*/ 586153 h 622996"/>
              <a:gd name="connsiteX9" fmla="*/ 10047 w 4582047"/>
              <a:gd name="connsiteY9" fmla="*/ 510791 h 622996"/>
              <a:gd name="connsiteX0" fmla="*/ 0 w 4587072"/>
              <a:gd name="connsiteY0" fmla="*/ 510791 h 622996"/>
              <a:gd name="connsiteX1" fmla="*/ 2351314 w 4587072"/>
              <a:gd name="connsiteY1" fmla="*/ 515815 h 622996"/>
              <a:gd name="connsiteX2" fmla="*/ 2718078 w 4587072"/>
              <a:gd name="connsiteY2" fmla="*/ 128954 h 622996"/>
              <a:gd name="connsiteX3" fmla="*/ 2989384 w 4587072"/>
              <a:gd name="connsiteY3" fmla="*/ 78712 h 622996"/>
              <a:gd name="connsiteX4" fmla="*/ 3240593 w 4587072"/>
              <a:gd name="connsiteY4" fmla="*/ 23446 h 622996"/>
              <a:gd name="connsiteX5" fmla="*/ 3873639 w 4587072"/>
              <a:gd name="connsiteY5" fmla="*/ 28470 h 622996"/>
              <a:gd name="connsiteX6" fmla="*/ 4587072 w 4587072"/>
              <a:gd name="connsiteY6" fmla="*/ 350018 h 622996"/>
              <a:gd name="connsiteX7" fmla="*/ 4290645 w 4587072"/>
              <a:gd name="connsiteY7" fmla="*/ 591177 h 622996"/>
              <a:gd name="connsiteX8" fmla="*/ 5025 w 4587072"/>
              <a:gd name="connsiteY8" fmla="*/ 586153 h 622996"/>
              <a:gd name="connsiteX9" fmla="*/ 0 w 4587072"/>
              <a:gd name="connsiteY9" fmla="*/ 510791 h 622996"/>
              <a:gd name="connsiteX0" fmla="*/ 0 w 4587072"/>
              <a:gd name="connsiteY0" fmla="*/ 510791 h 622996"/>
              <a:gd name="connsiteX1" fmla="*/ 2351314 w 4587072"/>
              <a:gd name="connsiteY1" fmla="*/ 515815 h 622996"/>
              <a:gd name="connsiteX2" fmla="*/ 2718078 w 4587072"/>
              <a:gd name="connsiteY2" fmla="*/ 128954 h 622996"/>
              <a:gd name="connsiteX3" fmla="*/ 2989384 w 4587072"/>
              <a:gd name="connsiteY3" fmla="*/ 78712 h 622996"/>
              <a:gd name="connsiteX4" fmla="*/ 3240593 w 4587072"/>
              <a:gd name="connsiteY4" fmla="*/ 23446 h 622996"/>
              <a:gd name="connsiteX5" fmla="*/ 3873639 w 4587072"/>
              <a:gd name="connsiteY5" fmla="*/ 28470 h 622996"/>
              <a:gd name="connsiteX6" fmla="*/ 4587072 w 4587072"/>
              <a:gd name="connsiteY6" fmla="*/ 350018 h 622996"/>
              <a:gd name="connsiteX7" fmla="*/ 4290645 w 4587072"/>
              <a:gd name="connsiteY7" fmla="*/ 591177 h 622996"/>
              <a:gd name="connsiteX8" fmla="*/ 20097 w 4587072"/>
              <a:gd name="connsiteY8" fmla="*/ 586153 h 622996"/>
              <a:gd name="connsiteX9" fmla="*/ 0 w 4587072"/>
              <a:gd name="connsiteY9" fmla="*/ 510791 h 622996"/>
              <a:gd name="connsiteX0" fmla="*/ 0 w 4582309"/>
              <a:gd name="connsiteY0" fmla="*/ 513172 h 622996"/>
              <a:gd name="connsiteX1" fmla="*/ 2346551 w 4582309"/>
              <a:gd name="connsiteY1" fmla="*/ 515815 h 622996"/>
              <a:gd name="connsiteX2" fmla="*/ 2713315 w 4582309"/>
              <a:gd name="connsiteY2" fmla="*/ 128954 h 622996"/>
              <a:gd name="connsiteX3" fmla="*/ 2984621 w 4582309"/>
              <a:gd name="connsiteY3" fmla="*/ 78712 h 622996"/>
              <a:gd name="connsiteX4" fmla="*/ 3235830 w 4582309"/>
              <a:gd name="connsiteY4" fmla="*/ 23446 h 622996"/>
              <a:gd name="connsiteX5" fmla="*/ 3868876 w 4582309"/>
              <a:gd name="connsiteY5" fmla="*/ 28470 h 622996"/>
              <a:gd name="connsiteX6" fmla="*/ 4582309 w 4582309"/>
              <a:gd name="connsiteY6" fmla="*/ 350018 h 622996"/>
              <a:gd name="connsiteX7" fmla="*/ 4285882 w 4582309"/>
              <a:gd name="connsiteY7" fmla="*/ 591177 h 622996"/>
              <a:gd name="connsiteX8" fmla="*/ 15334 w 4582309"/>
              <a:gd name="connsiteY8" fmla="*/ 586153 h 622996"/>
              <a:gd name="connsiteX9" fmla="*/ 0 w 4582309"/>
              <a:gd name="connsiteY9" fmla="*/ 513172 h 622996"/>
              <a:gd name="connsiteX0" fmla="*/ 0 w 4572784"/>
              <a:gd name="connsiteY0" fmla="*/ 513172 h 622996"/>
              <a:gd name="connsiteX1" fmla="*/ 2337026 w 4572784"/>
              <a:gd name="connsiteY1" fmla="*/ 515815 h 622996"/>
              <a:gd name="connsiteX2" fmla="*/ 2703790 w 4572784"/>
              <a:gd name="connsiteY2" fmla="*/ 128954 h 622996"/>
              <a:gd name="connsiteX3" fmla="*/ 2975096 w 4572784"/>
              <a:gd name="connsiteY3" fmla="*/ 78712 h 622996"/>
              <a:gd name="connsiteX4" fmla="*/ 3226305 w 4572784"/>
              <a:gd name="connsiteY4" fmla="*/ 23446 h 622996"/>
              <a:gd name="connsiteX5" fmla="*/ 3859351 w 4572784"/>
              <a:gd name="connsiteY5" fmla="*/ 28470 h 622996"/>
              <a:gd name="connsiteX6" fmla="*/ 4572784 w 4572784"/>
              <a:gd name="connsiteY6" fmla="*/ 350018 h 622996"/>
              <a:gd name="connsiteX7" fmla="*/ 4276357 w 4572784"/>
              <a:gd name="connsiteY7" fmla="*/ 591177 h 622996"/>
              <a:gd name="connsiteX8" fmla="*/ 5809 w 4572784"/>
              <a:gd name="connsiteY8" fmla="*/ 586153 h 622996"/>
              <a:gd name="connsiteX9" fmla="*/ 0 w 4572784"/>
              <a:gd name="connsiteY9" fmla="*/ 513172 h 622996"/>
              <a:gd name="connsiteX0" fmla="*/ 3716 w 4576500"/>
              <a:gd name="connsiteY0" fmla="*/ 513172 h 622996"/>
              <a:gd name="connsiteX1" fmla="*/ 2340742 w 4576500"/>
              <a:gd name="connsiteY1" fmla="*/ 515815 h 622996"/>
              <a:gd name="connsiteX2" fmla="*/ 2707506 w 4576500"/>
              <a:gd name="connsiteY2" fmla="*/ 128954 h 622996"/>
              <a:gd name="connsiteX3" fmla="*/ 2978812 w 4576500"/>
              <a:gd name="connsiteY3" fmla="*/ 78712 h 622996"/>
              <a:gd name="connsiteX4" fmla="*/ 3230021 w 4576500"/>
              <a:gd name="connsiteY4" fmla="*/ 23446 h 622996"/>
              <a:gd name="connsiteX5" fmla="*/ 3863067 w 4576500"/>
              <a:gd name="connsiteY5" fmla="*/ 28470 h 622996"/>
              <a:gd name="connsiteX6" fmla="*/ 4576500 w 4576500"/>
              <a:gd name="connsiteY6" fmla="*/ 350018 h 622996"/>
              <a:gd name="connsiteX7" fmla="*/ 4280073 w 4576500"/>
              <a:gd name="connsiteY7" fmla="*/ 591177 h 622996"/>
              <a:gd name="connsiteX8" fmla="*/ 0 w 4576500"/>
              <a:gd name="connsiteY8" fmla="*/ 586153 h 622996"/>
              <a:gd name="connsiteX9" fmla="*/ 3716 w 4576500"/>
              <a:gd name="connsiteY9" fmla="*/ 513172 h 622996"/>
              <a:gd name="connsiteX0" fmla="*/ 3716 w 4576500"/>
              <a:gd name="connsiteY0" fmla="*/ 513172 h 622996"/>
              <a:gd name="connsiteX1" fmla="*/ 2340742 w 4576500"/>
              <a:gd name="connsiteY1" fmla="*/ 515815 h 622996"/>
              <a:gd name="connsiteX2" fmla="*/ 2707506 w 4576500"/>
              <a:gd name="connsiteY2" fmla="*/ 128954 h 622996"/>
              <a:gd name="connsiteX3" fmla="*/ 2978812 w 4576500"/>
              <a:gd name="connsiteY3" fmla="*/ 78712 h 622996"/>
              <a:gd name="connsiteX4" fmla="*/ 3230021 w 4576500"/>
              <a:gd name="connsiteY4" fmla="*/ 23446 h 622996"/>
              <a:gd name="connsiteX5" fmla="*/ 3863067 w 4576500"/>
              <a:gd name="connsiteY5" fmla="*/ 28470 h 622996"/>
              <a:gd name="connsiteX6" fmla="*/ 4576500 w 4576500"/>
              <a:gd name="connsiteY6" fmla="*/ 350018 h 622996"/>
              <a:gd name="connsiteX7" fmla="*/ 4280073 w 4576500"/>
              <a:gd name="connsiteY7" fmla="*/ 591177 h 622996"/>
              <a:gd name="connsiteX8" fmla="*/ 0 w 4576500"/>
              <a:gd name="connsiteY8" fmla="*/ 586153 h 622996"/>
              <a:gd name="connsiteX9" fmla="*/ 3716 w 4576500"/>
              <a:gd name="connsiteY9" fmla="*/ 513172 h 622996"/>
              <a:gd name="connsiteX0" fmla="*/ 3716 w 4576500"/>
              <a:gd name="connsiteY0" fmla="*/ 513172 h 622996"/>
              <a:gd name="connsiteX1" fmla="*/ 2340742 w 4576500"/>
              <a:gd name="connsiteY1" fmla="*/ 515815 h 622996"/>
              <a:gd name="connsiteX2" fmla="*/ 2707506 w 4576500"/>
              <a:gd name="connsiteY2" fmla="*/ 128954 h 622996"/>
              <a:gd name="connsiteX3" fmla="*/ 2978812 w 4576500"/>
              <a:gd name="connsiteY3" fmla="*/ 78712 h 622996"/>
              <a:gd name="connsiteX4" fmla="*/ 3230021 w 4576500"/>
              <a:gd name="connsiteY4" fmla="*/ 23446 h 622996"/>
              <a:gd name="connsiteX5" fmla="*/ 3863067 w 4576500"/>
              <a:gd name="connsiteY5" fmla="*/ 28470 h 622996"/>
              <a:gd name="connsiteX6" fmla="*/ 4576500 w 4576500"/>
              <a:gd name="connsiteY6" fmla="*/ 350018 h 622996"/>
              <a:gd name="connsiteX7" fmla="*/ 4280073 w 4576500"/>
              <a:gd name="connsiteY7" fmla="*/ 591177 h 622996"/>
              <a:gd name="connsiteX8" fmla="*/ 0 w 4576500"/>
              <a:gd name="connsiteY8" fmla="*/ 586153 h 622996"/>
              <a:gd name="connsiteX9" fmla="*/ 3716 w 4576500"/>
              <a:gd name="connsiteY9" fmla="*/ 513172 h 622996"/>
              <a:gd name="connsiteX0" fmla="*/ 9839 w 4582623"/>
              <a:gd name="connsiteY0" fmla="*/ 513172 h 622996"/>
              <a:gd name="connsiteX1" fmla="*/ 2346865 w 4582623"/>
              <a:gd name="connsiteY1" fmla="*/ 515815 h 622996"/>
              <a:gd name="connsiteX2" fmla="*/ 2713629 w 4582623"/>
              <a:gd name="connsiteY2" fmla="*/ 128954 h 622996"/>
              <a:gd name="connsiteX3" fmla="*/ 2984935 w 4582623"/>
              <a:gd name="connsiteY3" fmla="*/ 78712 h 622996"/>
              <a:gd name="connsiteX4" fmla="*/ 3236144 w 4582623"/>
              <a:gd name="connsiteY4" fmla="*/ 23446 h 622996"/>
              <a:gd name="connsiteX5" fmla="*/ 3869190 w 4582623"/>
              <a:gd name="connsiteY5" fmla="*/ 28470 h 622996"/>
              <a:gd name="connsiteX6" fmla="*/ 4582623 w 4582623"/>
              <a:gd name="connsiteY6" fmla="*/ 350018 h 622996"/>
              <a:gd name="connsiteX7" fmla="*/ 4286196 w 4582623"/>
              <a:gd name="connsiteY7" fmla="*/ 591177 h 622996"/>
              <a:gd name="connsiteX8" fmla="*/ 6123 w 4582623"/>
              <a:gd name="connsiteY8" fmla="*/ 586153 h 622996"/>
              <a:gd name="connsiteX9" fmla="*/ 9839 w 4582623"/>
              <a:gd name="connsiteY9" fmla="*/ 513172 h 622996"/>
              <a:gd name="connsiteX0" fmla="*/ 3716 w 4576500"/>
              <a:gd name="connsiteY0" fmla="*/ 513172 h 622996"/>
              <a:gd name="connsiteX1" fmla="*/ 2340742 w 4576500"/>
              <a:gd name="connsiteY1" fmla="*/ 515815 h 622996"/>
              <a:gd name="connsiteX2" fmla="*/ 2707506 w 4576500"/>
              <a:gd name="connsiteY2" fmla="*/ 128954 h 622996"/>
              <a:gd name="connsiteX3" fmla="*/ 2978812 w 4576500"/>
              <a:gd name="connsiteY3" fmla="*/ 78712 h 622996"/>
              <a:gd name="connsiteX4" fmla="*/ 3230021 w 4576500"/>
              <a:gd name="connsiteY4" fmla="*/ 23446 h 622996"/>
              <a:gd name="connsiteX5" fmla="*/ 3863067 w 4576500"/>
              <a:gd name="connsiteY5" fmla="*/ 28470 h 622996"/>
              <a:gd name="connsiteX6" fmla="*/ 4576500 w 4576500"/>
              <a:gd name="connsiteY6" fmla="*/ 350018 h 622996"/>
              <a:gd name="connsiteX7" fmla="*/ 4280073 w 4576500"/>
              <a:gd name="connsiteY7" fmla="*/ 591177 h 622996"/>
              <a:gd name="connsiteX8" fmla="*/ 0 w 4576500"/>
              <a:gd name="connsiteY8" fmla="*/ 586153 h 622996"/>
              <a:gd name="connsiteX9" fmla="*/ 3716 w 4576500"/>
              <a:gd name="connsiteY9" fmla="*/ 513172 h 622996"/>
              <a:gd name="connsiteX0" fmla="*/ 0 w 4572784"/>
              <a:gd name="connsiteY0" fmla="*/ 513172 h 622996"/>
              <a:gd name="connsiteX1" fmla="*/ 2337026 w 4572784"/>
              <a:gd name="connsiteY1" fmla="*/ 515815 h 622996"/>
              <a:gd name="connsiteX2" fmla="*/ 2703790 w 4572784"/>
              <a:gd name="connsiteY2" fmla="*/ 128954 h 622996"/>
              <a:gd name="connsiteX3" fmla="*/ 2975096 w 4572784"/>
              <a:gd name="connsiteY3" fmla="*/ 78712 h 622996"/>
              <a:gd name="connsiteX4" fmla="*/ 3226305 w 4572784"/>
              <a:gd name="connsiteY4" fmla="*/ 23446 h 622996"/>
              <a:gd name="connsiteX5" fmla="*/ 3859351 w 4572784"/>
              <a:gd name="connsiteY5" fmla="*/ 28470 h 622996"/>
              <a:gd name="connsiteX6" fmla="*/ 4572784 w 4572784"/>
              <a:gd name="connsiteY6" fmla="*/ 350018 h 622996"/>
              <a:gd name="connsiteX7" fmla="*/ 4276357 w 4572784"/>
              <a:gd name="connsiteY7" fmla="*/ 591177 h 622996"/>
              <a:gd name="connsiteX8" fmla="*/ 1046 w 4572784"/>
              <a:gd name="connsiteY8" fmla="*/ 586153 h 622996"/>
              <a:gd name="connsiteX9" fmla="*/ 0 w 4572784"/>
              <a:gd name="connsiteY9" fmla="*/ 513172 h 622996"/>
              <a:gd name="connsiteX0" fmla="*/ 37054 w 4609838"/>
              <a:gd name="connsiteY0" fmla="*/ 513172 h 630507"/>
              <a:gd name="connsiteX1" fmla="*/ 2374080 w 4609838"/>
              <a:gd name="connsiteY1" fmla="*/ 515815 h 630507"/>
              <a:gd name="connsiteX2" fmla="*/ 2740844 w 4609838"/>
              <a:gd name="connsiteY2" fmla="*/ 128954 h 630507"/>
              <a:gd name="connsiteX3" fmla="*/ 3012150 w 4609838"/>
              <a:gd name="connsiteY3" fmla="*/ 78712 h 630507"/>
              <a:gd name="connsiteX4" fmla="*/ 3263359 w 4609838"/>
              <a:gd name="connsiteY4" fmla="*/ 23446 h 630507"/>
              <a:gd name="connsiteX5" fmla="*/ 3896405 w 4609838"/>
              <a:gd name="connsiteY5" fmla="*/ 28470 h 630507"/>
              <a:gd name="connsiteX6" fmla="*/ 4609838 w 4609838"/>
              <a:gd name="connsiteY6" fmla="*/ 350018 h 630507"/>
              <a:gd name="connsiteX7" fmla="*/ 4313411 w 4609838"/>
              <a:gd name="connsiteY7" fmla="*/ 591177 h 630507"/>
              <a:gd name="connsiteX8" fmla="*/ 0 w 4609838"/>
              <a:gd name="connsiteY8" fmla="*/ 617109 h 630507"/>
              <a:gd name="connsiteX9" fmla="*/ 37054 w 4609838"/>
              <a:gd name="connsiteY9" fmla="*/ 513172 h 630507"/>
              <a:gd name="connsiteX0" fmla="*/ 65629 w 4638413"/>
              <a:gd name="connsiteY0" fmla="*/ 513172 h 622996"/>
              <a:gd name="connsiteX1" fmla="*/ 2402655 w 4638413"/>
              <a:gd name="connsiteY1" fmla="*/ 515815 h 622996"/>
              <a:gd name="connsiteX2" fmla="*/ 2769419 w 4638413"/>
              <a:gd name="connsiteY2" fmla="*/ 128954 h 622996"/>
              <a:gd name="connsiteX3" fmla="*/ 3040725 w 4638413"/>
              <a:gd name="connsiteY3" fmla="*/ 78712 h 622996"/>
              <a:gd name="connsiteX4" fmla="*/ 3291934 w 4638413"/>
              <a:gd name="connsiteY4" fmla="*/ 23446 h 622996"/>
              <a:gd name="connsiteX5" fmla="*/ 3924980 w 4638413"/>
              <a:gd name="connsiteY5" fmla="*/ 28470 h 622996"/>
              <a:gd name="connsiteX6" fmla="*/ 4638413 w 4638413"/>
              <a:gd name="connsiteY6" fmla="*/ 350018 h 622996"/>
              <a:gd name="connsiteX7" fmla="*/ 4341986 w 4638413"/>
              <a:gd name="connsiteY7" fmla="*/ 591177 h 622996"/>
              <a:gd name="connsiteX8" fmla="*/ 0 w 4638413"/>
              <a:gd name="connsiteY8" fmla="*/ 583771 h 622996"/>
              <a:gd name="connsiteX9" fmla="*/ 65629 w 4638413"/>
              <a:gd name="connsiteY9" fmla="*/ 513172 h 622996"/>
              <a:gd name="connsiteX0" fmla="*/ 95486 w 4668270"/>
              <a:gd name="connsiteY0" fmla="*/ 513172 h 622996"/>
              <a:gd name="connsiteX1" fmla="*/ 2432512 w 4668270"/>
              <a:gd name="connsiteY1" fmla="*/ 515815 h 622996"/>
              <a:gd name="connsiteX2" fmla="*/ 2799276 w 4668270"/>
              <a:gd name="connsiteY2" fmla="*/ 128954 h 622996"/>
              <a:gd name="connsiteX3" fmla="*/ 3070582 w 4668270"/>
              <a:gd name="connsiteY3" fmla="*/ 78712 h 622996"/>
              <a:gd name="connsiteX4" fmla="*/ 3321791 w 4668270"/>
              <a:gd name="connsiteY4" fmla="*/ 23446 h 622996"/>
              <a:gd name="connsiteX5" fmla="*/ 3954837 w 4668270"/>
              <a:gd name="connsiteY5" fmla="*/ 28470 h 622996"/>
              <a:gd name="connsiteX6" fmla="*/ 4668270 w 4668270"/>
              <a:gd name="connsiteY6" fmla="*/ 350018 h 622996"/>
              <a:gd name="connsiteX7" fmla="*/ 4371843 w 4668270"/>
              <a:gd name="connsiteY7" fmla="*/ 591177 h 622996"/>
              <a:gd name="connsiteX8" fmla="*/ 29857 w 4668270"/>
              <a:gd name="connsiteY8" fmla="*/ 583771 h 622996"/>
              <a:gd name="connsiteX9" fmla="*/ 95486 w 4668270"/>
              <a:gd name="connsiteY9" fmla="*/ 513172 h 622996"/>
              <a:gd name="connsiteX0" fmla="*/ 26429 w 4599213"/>
              <a:gd name="connsiteY0" fmla="*/ 513172 h 622996"/>
              <a:gd name="connsiteX1" fmla="*/ 2363455 w 4599213"/>
              <a:gd name="connsiteY1" fmla="*/ 515815 h 622996"/>
              <a:gd name="connsiteX2" fmla="*/ 2730219 w 4599213"/>
              <a:gd name="connsiteY2" fmla="*/ 128954 h 622996"/>
              <a:gd name="connsiteX3" fmla="*/ 3001525 w 4599213"/>
              <a:gd name="connsiteY3" fmla="*/ 78712 h 622996"/>
              <a:gd name="connsiteX4" fmla="*/ 3252734 w 4599213"/>
              <a:gd name="connsiteY4" fmla="*/ 23446 h 622996"/>
              <a:gd name="connsiteX5" fmla="*/ 3885780 w 4599213"/>
              <a:gd name="connsiteY5" fmla="*/ 28470 h 622996"/>
              <a:gd name="connsiteX6" fmla="*/ 4599213 w 4599213"/>
              <a:gd name="connsiteY6" fmla="*/ 350018 h 622996"/>
              <a:gd name="connsiteX7" fmla="*/ 4302786 w 4599213"/>
              <a:gd name="connsiteY7" fmla="*/ 591177 h 622996"/>
              <a:gd name="connsiteX8" fmla="*/ 29857 w 4599213"/>
              <a:gd name="connsiteY8" fmla="*/ 595677 h 622996"/>
              <a:gd name="connsiteX9" fmla="*/ 26429 w 4599213"/>
              <a:gd name="connsiteY9" fmla="*/ 513172 h 622996"/>
              <a:gd name="connsiteX0" fmla="*/ 236 w 4573020"/>
              <a:gd name="connsiteY0" fmla="*/ 513172 h 622996"/>
              <a:gd name="connsiteX1" fmla="*/ 2337262 w 4573020"/>
              <a:gd name="connsiteY1" fmla="*/ 515815 h 622996"/>
              <a:gd name="connsiteX2" fmla="*/ 2704026 w 4573020"/>
              <a:gd name="connsiteY2" fmla="*/ 128954 h 622996"/>
              <a:gd name="connsiteX3" fmla="*/ 2975332 w 4573020"/>
              <a:gd name="connsiteY3" fmla="*/ 78712 h 622996"/>
              <a:gd name="connsiteX4" fmla="*/ 3226541 w 4573020"/>
              <a:gd name="connsiteY4" fmla="*/ 23446 h 622996"/>
              <a:gd name="connsiteX5" fmla="*/ 3859587 w 4573020"/>
              <a:gd name="connsiteY5" fmla="*/ 28470 h 622996"/>
              <a:gd name="connsiteX6" fmla="*/ 4573020 w 4573020"/>
              <a:gd name="connsiteY6" fmla="*/ 350018 h 622996"/>
              <a:gd name="connsiteX7" fmla="*/ 4276593 w 4573020"/>
              <a:gd name="connsiteY7" fmla="*/ 591177 h 622996"/>
              <a:gd name="connsiteX8" fmla="*/ 3664 w 4573020"/>
              <a:gd name="connsiteY8" fmla="*/ 595677 h 622996"/>
              <a:gd name="connsiteX9" fmla="*/ 236 w 4573020"/>
              <a:gd name="connsiteY9" fmla="*/ 513172 h 622996"/>
              <a:gd name="connsiteX0" fmla="*/ 2617 w 4575401"/>
              <a:gd name="connsiteY0" fmla="*/ 513172 h 622996"/>
              <a:gd name="connsiteX1" fmla="*/ 2339643 w 4575401"/>
              <a:gd name="connsiteY1" fmla="*/ 515815 h 622996"/>
              <a:gd name="connsiteX2" fmla="*/ 2706407 w 4575401"/>
              <a:gd name="connsiteY2" fmla="*/ 128954 h 622996"/>
              <a:gd name="connsiteX3" fmla="*/ 2977713 w 4575401"/>
              <a:gd name="connsiteY3" fmla="*/ 78712 h 622996"/>
              <a:gd name="connsiteX4" fmla="*/ 3228922 w 4575401"/>
              <a:gd name="connsiteY4" fmla="*/ 23446 h 622996"/>
              <a:gd name="connsiteX5" fmla="*/ 3861968 w 4575401"/>
              <a:gd name="connsiteY5" fmla="*/ 28470 h 622996"/>
              <a:gd name="connsiteX6" fmla="*/ 4575401 w 4575401"/>
              <a:gd name="connsiteY6" fmla="*/ 350018 h 622996"/>
              <a:gd name="connsiteX7" fmla="*/ 4278974 w 4575401"/>
              <a:gd name="connsiteY7" fmla="*/ 591177 h 622996"/>
              <a:gd name="connsiteX8" fmla="*/ 3664 w 4575401"/>
              <a:gd name="connsiteY8" fmla="*/ 595677 h 622996"/>
              <a:gd name="connsiteX9" fmla="*/ 2617 w 4575401"/>
              <a:gd name="connsiteY9" fmla="*/ 513172 h 622996"/>
              <a:gd name="connsiteX0" fmla="*/ 236 w 4573020"/>
              <a:gd name="connsiteY0" fmla="*/ 513172 h 622996"/>
              <a:gd name="connsiteX1" fmla="*/ 2337262 w 4573020"/>
              <a:gd name="connsiteY1" fmla="*/ 515815 h 622996"/>
              <a:gd name="connsiteX2" fmla="*/ 2704026 w 4573020"/>
              <a:gd name="connsiteY2" fmla="*/ 128954 h 622996"/>
              <a:gd name="connsiteX3" fmla="*/ 2975332 w 4573020"/>
              <a:gd name="connsiteY3" fmla="*/ 78712 h 622996"/>
              <a:gd name="connsiteX4" fmla="*/ 3226541 w 4573020"/>
              <a:gd name="connsiteY4" fmla="*/ 23446 h 622996"/>
              <a:gd name="connsiteX5" fmla="*/ 3859587 w 4573020"/>
              <a:gd name="connsiteY5" fmla="*/ 28470 h 622996"/>
              <a:gd name="connsiteX6" fmla="*/ 4573020 w 4573020"/>
              <a:gd name="connsiteY6" fmla="*/ 350018 h 622996"/>
              <a:gd name="connsiteX7" fmla="*/ 4276593 w 4573020"/>
              <a:gd name="connsiteY7" fmla="*/ 591177 h 622996"/>
              <a:gd name="connsiteX8" fmla="*/ 1283 w 4573020"/>
              <a:gd name="connsiteY8" fmla="*/ 595677 h 622996"/>
              <a:gd name="connsiteX9" fmla="*/ 236 w 4573020"/>
              <a:gd name="connsiteY9" fmla="*/ 513172 h 622996"/>
              <a:gd name="connsiteX0" fmla="*/ 236 w 4573020"/>
              <a:gd name="connsiteY0" fmla="*/ 513172 h 622996"/>
              <a:gd name="connsiteX1" fmla="*/ 2337262 w 4573020"/>
              <a:gd name="connsiteY1" fmla="*/ 515815 h 622996"/>
              <a:gd name="connsiteX2" fmla="*/ 2704026 w 4573020"/>
              <a:gd name="connsiteY2" fmla="*/ 128954 h 622996"/>
              <a:gd name="connsiteX3" fmla="*/ 2975332 w 4573020"/>
              <a:gd name="connsiteY3" fmla="*/ 78712 h 622996"/>
              <a:gd name="connsiteX4" fmla="*/ 3226541 w 4573020"/>
              <a:gd name="connsiteY4" fmla="*/ 23446 h 622996"/>
              <a:gd name="connsiteX5" fmla="*/ 3859587 w 4573020"/>
              <a:gd name="connsiteY5" fmla="*/ 28470 h 622996"/>
              <a:gd name="connsiteX6" fmla="*/ 4573020 w 4573020"/>
              <a:gd name="connsiteY6" fmla="*/ 350018 h 622996"/>
              <a:gd name="connsiteX7" fmla="*/ 4276593 w 4573020"/>
              <a:gd name="connsiteY7" fmla="*/ 591177 h 622996"/>
              <a:gd name="connsiteX8" fmla="*/ 1283 w 4573020"/>
              <a:gd name="connsiteY8" fmla="*/ 595677 h 622996"/>
              <a:gd name="connsiteX9" fmla="*/ 236 w 4573020"/>
              <a:gd name="connsiteY9" fmla="*/ 513172 h 622996"/>
              <a:gd name="connsiteX0" fmla="*/ 236 w 5407687"/>
              <a:gd name="connsiteY0" fmla="*/ 513172 h 618233"/>
              <a:gd name="connsiteX1" fmla="*/ 2337262 w 5407687"/>
              <a:gd name="connsiteY1" fmla="*/ 515815 h 618233"/>
              <a:gd name="connsiteX2" fmla="*/ 2704026 w 5407687"/>
              <a:gd name="connsiteY2" fmla="*/ 128954 h 618233"/>
              <a:gd name="connsiteX3" fmla="*/ 2975332 w 5407687"/>
              <a:gd name="connsiteY3" fmla="*/ 78712 h 618233"/>
              <a:gd name="connsiteX4" fmla="*/ 3226541 w 5407687"/>
              <a:gd name="connsiteY4" fmla="*/ 23446 h 618233"/>
              <a:gd name="connsiteX5" fmla="*/ 3859587 w 5407687"/>
              <a:gd name="connsiteY5" fmla="*/ 28470 h 618233"/>
              <a:gd name="connsiteX6" fmla="*/ 4573020 w 5407687"/>
              <a:gd name="connsiteY6" fmla="*/ 350018 h 618233"/>
              <a:gd name="connsiteX7" fmla="*/ 5407687 w 5407687"/>
              <a:gd name="connsiteY7" fmla="*/ 586414 h 618233"/>
              <a:gd name="connsiteX8" fmla="*/ 1283 w 5407687"/>
              <a:gd name="connsiteY8" fmla="*/ 595677 h 618233"/>
              <a:gd name="connsiteX9" fmla="*/ 236 w 5407687"/>
              <a:gd name="connsiteY9" fmla="*/ 513172 h 618233"/>
              <a:gd name="connsiteX0" fmla="*/ 236 w 5407687"/>
              <a:gd name="connsiteY0" fmla="*/ 513172 h 599550"/>
              <a:gd name="connsiteX1" fmla="*/ 2337262 w 5407687"/>
              <a:gd name="connsiteY1" fmla="*/ 515815 h 599550"/>
              <a:gd name="connsiteX2" fmla="*/ 2704026 w 5407687"/>
              <a:gd name="connsiteY2" fmla="*/ 128954 h 599550"/>
              <a:gd name="connsiteX3" fmla="*/ 2975332 w 5407687"/>
              <a:gd name="connsiteY3" fmla="*/ 78712 h 599550"/>
              <a:gd name="connsiteX4" fmla="*/ 3226541 w 5407687"/>
              <a:gd name="connsiteY4" fmla="*/ 23446 h 599550"/>
              <a:gd name="connsiteX5" fmla="*/ 3859587 w 5407687"/>
              <a:gd name="connsiteY5" fmla="*/ 28470 h 599550"/>
              <a:gd name="connsiteX6" fmla="*/ 4573020 w 5407687"/>
              <a:gd name="connsiteY6" fmla="*/ 350018 h 599550"/>
              <a:gd name="connsiteX7" fmla="*/ 5407687 w 5407687"/>
              <a:gd name="connsiteY7" fmla="*/ 586414 h 599550"/>
              <a:gd name="connsiteX8" fmla="*/ 1283 w 5407687"/>
              <a:gd name="connsiteY8" fmla="*/ 595677 h 599550"/>
              <a:gd name="connsiteX9" fmla="*/ 236 w 5407687"/>
              <a:gd name="connsiteY9" fmla="*/ 513172 h 599550"/>
              <a:gd name="connsiteX0" fmla="*/ 236 w 5407687"/>
              <a:gd name="connsiteY0" fmla="*/ 513172 h 595677"/>
              <a:gd name="connsiteX1" fmla="*/ 2337262 w 5407687"/>
              <a:gd name="connsiteY1" fmla="*/ 515815 h 595677"/>
              <a:gd name="connsiteX2" fmla="*/ 2704026 w 5407687"/>
              <a:gd name="connsiteY2" fmla="*/ 128954 h 595677"/>
              <a:gd name="connsiteX3" fmla="*/ 2975332 w 5407687"/>
              <a:gd name="connsiteY3" fmla="*/ 78712 h 595677"/>
              <a:gd name="connsiteX4" fmla="*/ 3226541 w 5407687"/>
              <a:gd name="connsiteY4" fmla="*/ 23446 h 595677"/>
              <a:gd name="connsiteX5" fmla="*/ 3859587 w 5407687"/>
              <a:gd name="connsiteY5" fmla="*/ 28470 h 595677"/>
              <a:gd name="connsiteX6" fmla="*/ 4573020 w 5407687"/>
              <a:gd name="connsiteY6" fmla="*/ 350018 h 595677"/>
              <a:gd name="connsiteX7" fmla="*/ 5407687 w 5407687"/>
              <a:gd name="connsiteY7" fmla="*/ 586414 h 595677"/>
              <a:gd name="connsiteX8" fmla="*/ 1283 w 5407687"/>
              <a:gd name="connsiteY8" fmla="*/ 595677 h 595677"/>
              <a:gd name="connsiteX9" fmla="*/ 236 w 5407687"/>
              <a:gd name="connsiteY9" fmla="*/ 513172 h 595677"/>
              <a:gd name="connsiteX0" fmla="*/ 0 w 5407687"/>
              <a:gd name="connsiteY0" fmla="*/ 335855 h 595677"/>
              <a:gd name="connsiteX1" fmla="*/ 2337262 w 5407687"/>
              <a:gd name="connsiteY1" fmla="*/ 515815 h 595677"/>
              <a:gd name="connsiteX2" fmla="*/ 2704026 w 5407687"/>
              <a:gd name="connsiteY2" fmla="*/ 128954 h 595677"/>
              <a:gd name="connsiteX3" fmla="*/ 2975332 w 5407687"/>
              <a:gd name="connsiteY3" fmla="*/ 78712 h 595677"/>
              <a:gd name="connsiteX4" fmla="*/ 3226541 w 5407687"/>
              <a:gd name="connsiteY4" fmla="*/ 23446 h 595677"/>
              <a:gd name="connsiteX5" fmla="*/ 3859587 w 5407687"/>
              <a:gd name="connsiteY5" fmla="*/ 28470 h 595677"/>
              <a:gd name="connsiteX6" fmla="*/ 4573020 w 5407687"/>
              <a:gd name="connsiteY6" fmla="*/ 350018 h 595677"/>
              <a:gd name="connsiteX7" fmla="*/ 5407687 w 5407687"/>
              <a:gd name="connsiteY7" fmla="*/ 586414 h 595677"/>
              <a:gd name="connsiteX8" fmla="*/ 1283 w 5407687"/>
              <a:gd name="connsiteY8" fmla="*/ 595677 h 595677"/>
              <a:gd name="connsiteX9" fmla="*/ 0 w 5407687"/>
              <a:gd name="connsiteY9" fmla="*/ 335855 h 595677"/>
              <a:gd name="connsiteX0" fmla="*/ 0 w 5407687"/>
              <a:gd name="connsiteY0" fmla="*/ 335855 h 595677"/>
              <a:gd name="connsiteX1" fmla="*/ 174689 w 5407687"/>
              <a:gd name="connsiteY1" fmla="*/ 348928 h 595677"/>
              <a:gd name="connsiteX2" fmla="*/ 2704026 w 5407687"/>
              <a:gd name="connsiteY2" fmla="*/ 128954 h 595677"/>
              <a:gd name="connsiteX3" fmla="*/ 2975332 w 5407687"/>
              <a:gd name="connsiteY3" fmla="*/ 78712 h 595677"/>
              <a:gd name="connsiteX4" fmla="*/ 3226541 w 5407687"/>
              <a:gd name="connsiteY4" fmla="*/ 23446 h 595677"/>
              <a:gd name="connsiteX5" fmla="*/ 3859587 w 5407687"/>
              <a:gd name="connsiteY5" fmla="*/ 28470 h 595677"/>
              <a:gd name="connsiteX6" fmla="*/ 4573020 w 5407687"/>
              <a:gd name="connsiteY6" fmla="*/ 350018 h 595677"/>
              <a:gd name="connsiteX7" fmla="*/ 5407687 w 5407687"/>
              <a:gd name="connsiteY7" fmla="*/ 586414 h 595677"/>
              <a:gd name="connsiteX8" fmla="*/ 1283 w 5407687"/>
              <a:gd name="connsiteY8" fmla="*/ 595677 h 595677"/>
              <a:gd name="connsiteX9" fmla="*/ 0 w 5407687"/>
              <a:gd name="connsiteY9" fmla="*/ 335855 h 595677"/>
              <a:gd name="connsiteX0" fmla="*/ 0 w 5407687"/>
              <a:gd name="connsiteY0" fmla="*/ 335855 h 595677"/>
              <a:gd name="connsiteX1" fmla="*/ 174689 w 5407687"/>
              <a:gd name="connsiteY1" fmla="*/ 348928 h 595677"/>
              <a:gd name="connsiteX2" fmla="*/ 2704026 w 5407687"/>
              <a:gd name="connsiteY2" fmla="*/ 128954 h 595677"/>
              <a:gd name="connsiteX3" fmla="*/ 2975332 w 5407687"/>
              <a:gd name="connsiteY3" fmla="*/ 78712 h 595677"/>
              <a:gd name="connsiteX4" fmla="*/ 3226541 w 5407687"/>
              <a:gd name="connsiteY4" fmla="*/ 23446 h 595677"/>
              <a:gd name="connsiteX5" fmla="*/ 3859587 w 5407687"/>
              <a:gd name="connsiteY5" fmla="*/ 28470 h 595677"/>
              <a:gd name="connsiteX6" fmla="*/ 4573020 w 5407687"/>
              <a:gd name="connsiteY6" fmla="*/ 350018 h 595677"/>
              <a:gd name="connsiteX7" fmla="*/ 5407687 w 5407687"/>
              <a:gd name="connsiteY7" fmla="*/ 586414 h 595677"/>
              <a:gd name="connsiteX8" fmla="*/ 1283 w 5407687"/>
              <a:gd name="connsiteY8" fmla="*/ 595677 h 595677"/>
              <a:gd name="connsiteX9" fmla="*/ 0 w 5407687"/>
              <a:gd name="connsiteY9" fmla="*/ 335855 h 595677"/>
              <a:gd name="connsiteX0" fmla="*/ 0 w 5407687"/>
              <a:gd name="connsiteY0" fmla="*/ 335855 h 595677"/>
              <a:gd name="connsiteX1" fmla="*/ 174689 w 5407687"/>
              <a:gd name="connsiteY1" fmla="*/ 348928 h 595677"/>
              <a:gd name="connsiteX2" fmla="*/ 1897407 w 5407687"/>
              <a:gd name="connsiteY2" fmla="*/ 240211 h 595677"/>
              <a:gd name="connsiteX3" fmla="*/ 2975332 w 5407687"/>
              <a:gd name="connsiteY3" fmla="*/ 78712 h 595677"/>
              <a:gd name="connsiteX4" fmla="*/ 3226541 w 5407687"/>
              <a:gd name="connsiteY4" fmla="*/ 23446 h 595677"/>
              <a:gd name="connsiteX5" fmla="*/ 3859587 w 5407687"/>
              <a:gd name="connsiteY5" fmla="*/ 28470 h 595677"/>
              <a:gd name="connsiteX6" fmla="*/ 4573020 w 5407687"/>
              <a:gd name="connsiteY6" fmla="*/ 350018 h 595677"/>
              <a:gd name="connsiteX7" fmla="*/ 5407687 w 5407687"/>
              <a:gd name="connsiteY7" fmla="*/ 586414 h 595677"/>
              <a:gd name="connsiteX8" fmla="*/ 1283 w 5407687"/>
              <a:gd name="connsiteY8" fmla="*/ 595677 h 595677"/>
              <a:gd name="connsiteX9" fmla="*/ 0 w 5407687"/>
              <a:gd name="connsiteY9" fmla="*/ 335855 h 595677"/>
              <a:gd name="connsiteX0" fmla="*/ 0 w 5407687"/>
              <a:gd name="connsiteY0" fmla="*/ 335855 h 595677"/>
              <a:gd name="connsiteX1" fmla="*/ 174689 w 5407687"/>
              <a:gd name="connsiteY1" fmla="*/ 348928 h 595677"/>
              <a:gd name="connsiteX2" fmla="*/ 1897407 w 5407687"/>
              <a:gd name="connsiteY2" fmla="*/ 240211 h 595677"/>
              <a:gd name="connsiteX3" fmla="*/ 2975332 w 5407687"/>
              <a:gd name="connsiteY3" fmla="*/ 78712 h 595677"/>
              <a:gd name="connsiteX4" fmla="*/ 3226541 w 5407687"/>
              <a:gd name="connsiteY4" fmla="*/ 23446 h 595677"/>
              <a:gd name="connsiteX5" fmla="*/ 3859587 w 5407687"/>
              <a:gd name="connsiteY5" fmla="*/ 28470 h 595677"/>
              <a:gd name="connsiteX6" fmla="*/ 4573020 w 5407687"/>
              <a:gd name="connsiteY6" fmla="*/ 350018 h 595677"/>
              <a:gd name="connsiteX7" fmla="*/ 5407687 w 5407687"/>
              <a:gd name="connsiteY7" fmla="*/ 586414 h 595677"/>
              <a:gd name="connsiteX8" fmla="*/ 1283 w 5407687"/>
              <a:gd name="connsiteY8" fmla="*/ 595677 h 595677"/>
              <a:gd name="connsiteX9" fmla="*/ 0 w 5407687"/>
              <a:gd name="connsiteY9" fmla="*/ 335855 h 595677"/>
              <a:gd name="connsiteX0" fmla="*/ 0 w 5407687"/>
              <a:gd name="connsiteY0" fmla="*/ 335855 h 595677"/>
              <a:gd name="connsiteX1" fmla="*/ 174689 w 5407687"/>
              <a:gd name="connsiteY1" fmla="*/ 348928 h 595677"/>
              <a:gd name="connsiteX2" fmla="*/ 1897407 w 5407687"/>
              <a:gd name="connsiteY2" fmla="*/ 240211 h 595677"/>
              <a:gd name="connsiteX3" fmla="*/ 2975332 w 5407687"/>
              <a:gd name="connsiteY3" fmla="*/ 256030 h 595677"/>
              <a:gd name="connsiteX4" fmla="*/ 3226541 w 5407687"/>
              <a:gd name="connsiteY4" fmla="*/ 23446 h 595677"/>
              <a:gd name="connsiteX5" fmla="*/ 3859587 w 5407687"/>
              <a:gd name="connsiteY5" fmla="*/ 28470 h 595677"/>
              <a:gd name="connsiteX6" fmla="*/ 4573020 w 5407687"/>
              <a:gd name="connsiteY6" fmla="*/ 350018 h 595677"/>
              <a:gd name="connsiteX7" fmla="*/ 5407687 w 5407687"/>
              <a:gd name="connsiteY7" fmla="*/ 586414 h 595677"/>
              <a:gd name="connsiteX8" fmla="*/ 1283 w 5407687"/>
              <a:gd name="connsiteY8" fmla="*/ 595677 h 595677"/>
              <a:gd name="connsiteX9" fmla="*/ 0 w 5407687"/>
              <a:gd name="connsiteY9" fmla="*/ 335855 h 595677"/>
              <a:gd name="connsiteX0" fmla="*/ 0 w 5407687"/>
              <a:gd name="connsiteY0" fmla="*/ 323050 h 582872"/>
              <a:gd name="connsiteX1" fmla="*/ 174689 w 5407687"/>
              <a:gd name="connsiteY1" fmla="*/ 336123 h 582872"/>
              <a:gd name="connsiteX2" fmla="*/ 1897407 w 5407687"/>
              <a:gd name="connsiteY2" fmla="*/ 227406 h 582872"/>
              <a:gd name="connsiteX3" fmla="*/ 2975332 w 5407687"/>
              <a:gd name="connsiteY3" fmla="*/ 243225 h 582872"/>
              <a:gd name="connsiteX4" fmla="*/ 3859587 w 5407687"/>
              <a:gd name="connsiteY4" fmla="*/ 15665 h 582872"/>
              <a:gd name="connsiteX5" fmla="*/ 4573020 w 5407687"/>
              <a:gd name="connsiteY5" fmla="*/ 337213 h 582872"/>
              <a:gd name="connsiteX6" fmla="*/ 5407687 w 5407687"/>
              <a:gd name="connsiteY6" fmla="*/ 573609 h 582872"/>
              <a:gd name="connsiteX7" fmla="*/ 1283 w 5407687"/>
              <a:gd name="connsiteY7" fmla="*/ 582872 h 582872"/>
              <a:gd name="connsiteX8" fmla="*/ 0 w 5407687"/>
              <a:gd name="connsiteY8" fmla="*/ 323050 h 582872"/>
              <a:gd name="connsiteX0" fmla="*/ 0 w 5407687"/>
              <a:gd name="connsiteY0" fmla="*/ 138349 h 398171"/>
              <a:gd name="connsiteX1" fmla="*/ 174689 w 5407687"/>
              <a:gd name="connsiteY1" fmla="*/ 151422 h 398171"/>
              <a:gd name="connsiteX2" fmla="*/ 1897407 w 5407687"/>
              <a:gd name="connsiteY2" fmla="*/ 42705 h 398171"/>
              <a:gd name="connsiteX3" fmla="*/ 2975332 w 5407687"/>
              <a:gd name="connsiteY3" fmla="*/ 58524 h 398171"/>
              <a:gd name="connsiteX4" fmla="*/ 4573020 w 5407687"/>
              <a:gd name="connsiteY4" fmla="*/ 152512 h 398171"/>
              <a:gd name="connsiteX5" fmla="*/ 5407687 w 5407687"/>
              <a:gd name="connsiteY5" fmla="*/ 388908 h 398171"/>
              <a:gd name="connsiteX6" fmla="*/ 1283 w 5407687"/>
              <a:gd name="connsiteY6" fmla="*/ 398171 h 398171"/>
              <a:gd name="connsiteX7" fmla="*/ 0 w 5407687"/>
              <a:gd name="connsiteY7" fmla="*/ 138349 h 398171"/>
              <a:gd name="connsiteX0" fmla="*/ 0 w 6454206"/>
              <a:gd name="connsiteY0" fmla="*/ 138349 h 398171"/>
              <a:gd name="connsiteX1" fmla="*/ 174689 w 6454206"/>
              <a:gd name="connsiteY1" fmla="*/ 151422 h 398171"/>
              <a:gd name="connsiteX2" fmla="*/ 1897407 w 6454206"/>
              <a:gd name="connsiteY2" fmla="*/ 42705 h 398171"/>
              <a:gd name="connsiteX3" fmla="*/ 2975332 w 6454206"/>
              <a:gd name="connsiteY3" fmla="*/ 58524 h 398171"/>
              <a:gd name="connsiteX4" fmla="*/ 4573020 w 6454206"/>
              <a:gd name="connsiteY4" fmla="*/ 152512 h 398171"/>
              <a:gd name="connsiteX5" fmla="*/ 6454206 w 6454206"/>
              <a:gd name="connsiteY5" fmla="*/ 398170 h 398171"/>
              <a:gd name="connsiteX6" fmla="*/ 1283 w 6454206"/>
              <a:gd name="connsiteY6" fmla="*/ 398171 h 398171"/>
              <a:gd name="connsiteX7" fmla="*/ 0 w 6454206"/>
              <a:gd name="connsiteY7" fmla="*/ 138349 h 398171"/>
              <a:gd name="connsiteX0" fmla="*/ 0 w 6454206"/>
              <a:gd name="connsiteY0" fmla="*/ 138349 h 398171"/>
              <a:gd name="connsiteX1" fmla="*/ 174689 w 6454206"/>
              <a:gd name="connsiteY1" fmla="*/ 151422 h 398171"/>
              <a:gd name="connsiteX2" fmla="*/ 1897407 w 6454206"/>
              <a:gd name="connsiteY2" fmla="*/ 42705 h 398171"/>
              <a:gd name="connsiteX3" fmla="*/ 2975332 w 6454206"/>
              <a:gd name="connsiteY3" fmla="*/ 58524 h 398171"/>
              <a:gd name="connsiteX4" fmla="*/ 6453972 w 6454206"/>
              <a:gd name="connsiteY4" fmla="*/ 291584 h 398171"/>
              <a:gd name="connsiteX5" fmla="*/ 6454206 w 6454206"/>
              <a:gd name="connsiteY5" fmla="*/ 398170 h 398171"/>
              <a:gd name="connsiteX6" fmla="*/ 1283 w 6454206"/>
              <a:gd name="connsiteY6" fmla="*/ 398171 h 398171"/>
              <a:gd name="connsiteX7" fmla="*/ 0 w 6454206"/>
              <a:gd name="connsiteY7" fmla="*/ 138349 h 398171"/>
              <a:gd name="connsiteX0" fmla="*/ 0 w 6454206"/>
              <a:gd name="connsiteY0" fmla="*/ 121305 h 381127"/>
              <a:gd name="connsiteX1" fmla="*/ 174689 w 6454206"/>
              <a:gd name="connsiteY1" fmla="*/ 134378 h 381127"/>
              <a:gd name="connsiteX2" fmla="*/ 1897407 w 6454206"/>
              <a:gd name="connsiteY2" fmla="*/ 25661 h 381127"/>
              <a:gd name="connsiteX3" fmla="*/ 2975332 w 6454206"/>
              <a:gd name="connsiteY3" fmla="*/ 41480 h 381127"/>
              <a:gd name="connsiteX4" fmla="*/ 6453972 w 6454206"/>
              <a:gd name="connsiteY4" fmla="*/ 274540 h 381127"/>
              <a:gd name="connsiteX5" fmla="*/ 6454206 w 6454206"/>
              <a:gd name="connsiteY5" fmla="*/ 381126 h 381127"/>
              <a:gd name="connsiteX6" fmla="*/ 1283 w 6454206"/>
              <a:gd name="connsiteY6" fmla="*/ 381127 h 381127"/>
              <a:gd name="connsiteX7" fmla="*/ 0 w 6454206"/>
              <a:gd name="connsiteY7" fmla="*/ 121305 h 381127"/>
              <a:gd name="connsiteX0" fmla="*/ 0 w 6454206"/>
              <a:gd name="connsiteY0" fmla="*/ 95644 h 355466"/>
              <a:gd name="connsiteX1" fmla="*/ 174689 w 6454206"/>
              <a:gd name="connsiteY1" fmla="*/ 108717 h 355466"/>
              <a:gd name="connsiteX2" fmla="*/ 1897407 w 6454206"/>
              <a:gd name="connsiteY2" fmla="*/ 0 h 355466"/>
              <a:gd name="connsiteX3" fmla="*/ 3051822 w 6454206"/>
              <a:gd name="connsiteY3" fmla="*/ 43633 h 355466"/>
              <a:gd name="connsiteX4" fmla="*/ 6453972 w 6454206"/>
              <a:gd name="connsiteY4" fmla="*/ 248879 h 355466"/>
              <a:gd name="connsiteX5" fmla="*/ 6454206 w 6454206"/>
              <a:gd name="connsiteY5" fmla="*/ 355465 h 355466"/>
              <a:gd name="connsiteX6" fmla="*/ 1283 w 6454206"/>
              <a:gd name="connsiteY6" fmla="*/ 355466 h 355466"/>
              <a:gd name="connsiteX7" fmla="*/ 0 w 6454206"/>
              <a:gd name="connsiteY7" fmla="*/ 95644 h 355466"/>
              <a:gd name="connsiteX0" fmla="*/ 0 w 6454207"/>
              <a:gd name="connsiteY0" fmla="*/ 116505 h 355466"/>
              <a:gd name="connsiteX1" fmla="*/ 174690 w 6454207"/>
              <a:gd name="connsiteY1" fmla="*/ 108717 h 355466"/>
              <a:gd name="connsiteX2" fmla="*/ 1897408 w 6454207"/>
              <a:gd name="connsiteY2" fmla="*/ 0 h 355466"/>
              <a:gd name="connsiteX3" fmla="*/ 3051823 w 6454207"/>
              <a:gd name="connsiteY3" fmla="*/ 43633 h 355466"/>
              <a:gd name="connsiteX4" fmla="*/ 6453973 w 6454207"/>
              <a:gd name="connsiteY4" fmla="*/ 248879 h 355466"/>
              <a:gd name="connsiteX5" fmla="*/ 6454207 w 6454207"/>
              <a:gd name="connsiteY5" fmla="*/ 355465 h 355466"/>
              <a:gd name="connsiteX6" fmla="*/ 1284 w 6454207"/>
              <a:gd name="connsiteY6" fmla="*/ 355466 h 355466"/>
              <a:gd name="connsiteX7" fmla="*/ 0 w 6454207"/>
              <a:gd name="connsiteY7" fmla="*/ 116505 h 355466"/>
              <a:gd name="connsiteX0" fmla="*/ 0 w 6454207"/>
              <a:gd name="connsiteY0" fmla="*/ 72872 h 311833"/>
              <a:gd name="connsiteX1" fmla="*/ 174690 w 6454207"/>
              <a:gd name="connsiteY1" fmla="*/ 65084 h 311833"/>
              <a:gd name="connsiteX2" fmla="*/ 3051823 w 6454207"/>
              <a:gd name="connsiteY2" fmla="*/ 0 h 311833"/>
              <a:gd name="connsiteX3" fmla="*/ 6453973 w 6454207"/>
              <a:gd name="connsiteY3" fmla="*/ 205246 h 311833"/>
              <a:gd name="connsiteX4" fmla="*/ 6454207 w 6454207"/>
              <a:gd name="connsiteY4" fmla="*/ 311832 h 311833"/>
              <a:gd name="connsiteX5" fmla="*/ 1284 w 6454207"/>
              <a:gd name="connsiteY5" fmla="*/ 311833 h 311833"/>
              <a:gd name="connsiteX6" fmla="*/ 0 w 6454207"/>
              <a:gd name="connsiteY6" fmla="*/ 72872 h 311833"/>
              <a:gd name="connsiteX0" fmla="*/ 0 w 6454207"/>
              <a:gd name="connsiteY0" fmla="*/ 7788 h 246749"/>
              <a:gd name="connsiteX1" fmla="*/ 174690 w 6454207"/>
              <a:gd name="connsiteY1" fmla="*/ 0 h 246749"/>
              <a:gd name="connsiteX2" fmla="*/ 6453973 w 6454207"/>
              <a:gd name="connsiteY2" fmla="*/ 140162 h 246749"/>
              <a:gd name="connsiteX3" fmla="*/ 6454207 w 6454207"/>
              <a:gd name="connsiteY3" fmla="*/ 246748 h 246749"/>
              <a:gd name="connsiteX4" fmla="*/ 1284 w 6454207"/>
              <a:gd name="connsiteY4" fmla="*/ 246749 h 246749"/>
              <a:gd name="connsiteX5" fmla="*/ 0 w 6454207"/>
              <a:gd name="connsiteY5" fmla="*/ 7788 h 246749"/>
              <a:gd name="connsiteX0" fmla="*/ 0 w 6454207"/>
              <a:gd name="connsiteY0" fmla="*/ 0 h 238961"/>
              <a:gd name="connsiteX1" fmla="*/ 6453973 w 6454207"/>
              <a:gd name="connsiteY1" fmla="*/ 132374 h 238961"/>
              <a:gd name="connsiteX2" fmla="*/ 6454207 w 6454207"/>
              <a:gd name="connsiteY2" fmla="*/ 238960 h 238961"/>
              <a:gd name="connsiteX3" fmla="*/ 1284 w 6454207"/>
              <a:gd name="connsiteY3" fmla="*/ 238961 h 238961"/>
              <a:gd name="connsiteX4" fmla="*/ 0 w 6454207"/>
              <a:gd name="connsiteY4" fmla="*/ 0 h 238961"/>
              <a:gd name="connsiteX0" fmla="*/ 0 w 6455795"/>
              <a:gd name="connsiteY0" fmla="*/ 0 h 238961"/>
              <a:gd name="connsiteX1" fmla="*/ 6455561 w 6455795"/>
              <a:gd name="connsiteY1" fmla="*/ 132374 h 238961"/>
              <a:gd name="connsiteX2" fmla="*/ 6455795 w 6455795"/>
              <a:gd name="connsiteY2" fmla="*/ 238960 h 238961"/>
              <a:gd name="connsiteX3" fmla="*/ 2872 w 6455795"/>
              <a:gd name="connsiteY3" fmla="*/ 238961 h 238961"/>
              <a:gd name="connsiteX4" fmla="*/ 0 w 6455795"/>
              <a:gd name="connsiteY4" fmla="*/ 0 h 238961"/>
              <a:gd name="connsiteX0" fmla="*/ 0 w 6455795"/>
              <a:gd name="connsiteY0" fmla="*/ 0 h 238961"/>
              <a:gd name="connsiteX1" fmla="*/ 6455795 w 6455795"/>
              <a:gd name="connsiteY1" fmla="*/ 0 h 238961"/>
              <a:gd name="connsiteX2" fmla="*/ 6455795 w 6455795"/>
              <a:gd name="connsiteY2" fmla="*/ 238960 h 238961"/>
              <a:gd name="connsiteX3" fmla="*/ 2872 w 6455795"/>
              <a:gd name="connsiteY3" fmla="*/ 238961 h 238961"/>
              <a:gd name="connsiteX4" fmla="*/ 0 w 6455795"/>
              <a:gd name="connsiteY4" fmla="*/ 0 h 23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795" h="238961">
                <a:moveTo>
                  <a:pt x="0" y="0"/>
                </a:moveTo>
                <a:lnTo>
                  <a:pt x="6455795" y="0"/>
                </a:lnTo>
                <a:lnTo>
                  <a:pt x="6455795" y="238960"/>
                </a:lnTo>
                <a:lnTo>
                  <a:pt x="2872" y="238961"/>
                </a:lnTo>
                <a:cubicBezTo>
                  <a:pt x="1589" y="195131"/>
                  <a:pt x="2068" y="37263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ine 213"/>
          <p:cNvSpPr>
            <a:spLocks noChangeShapeType="1"/>
          </p:cNvSpPr>
          <p:nvPr/>
        </p:nvSpPr>
        <p:spPr bwMode="auto">
          <a:xfrm>
            <a:off x="1046717" y="4831632"/>
            <a:ext cx="705610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71759" y="2553983"/>
            <a:ext cx="7031062" cy="632037"/>
          </a:xfrm>
          <a:custGeom>
            <a:avLst/>
            <a:gdLst>
              <a:gd name="connsiteX0" fmla="*/ 0 w 3788229"/>
              <a:gd name="connsiteY0" fmla="*/ 0 h 293914"/>
              <a:gd name="connsiteX1" fmla="*/ 261257 w 3788229"/>
              <a:gd name="connsiteY1" fmla="*/ 32657 h 293914"/>
              <a:gd name="connsiteX2" fmla="*/ 1981200 w 3788229"/>
              <a:gd name="connsiteY2" fmla="*/ 130629 h 293914"/>
              <a:gd name="connsiteX3" fmla="*/ 3788229 w 3788229"/>
              <a:gd name="connsiteY3" fmla="*/ 293914 h 293914"/>
              <a:gd name="connsiteX0" fmla="*/ 0 w 4765355"/>
              <a:gd name="connsiteY0" fmla="*/ 0 h 293914"/>
              <a:gd name="connsiteX1" fmla="*/ 1238383 w 4765355"/>
              <a:gd name="connsiteY1" fmla="*/ 32657 h 293914"/>
              <a:gd name="connsiteX2" fmla="*/ 2958326 w 4765355"/>
              <a:gd name="connsiteY2" fmla="*/ 130629 h 293914"/>
              <a:gd name="connsiteX3" fmla="*/ 4765355 w 4765355"/>
              <a:gd name="connsiteY3" fmla="*/ 293914 h 293914"/>
              <a:gd name="connsiteX0" fmla="*/ 0 w 5746750"/>
              <a:gd name="connsiteY0" fmla="*/ 0 h 957943"/>
              <a:gd name="connsiteX1" fmla="*/ 1238383 w 5746750"/>
              <a:gd name="connsiteY1" fmla="*/ 32657 h 957943"/>
              <a:gd name="connsiteX2" fmla="*/ 2958326 w 5746750"/>
              <a:gd name="connsiteY2" fmla="*/ 130629 h 957943"/>
              <a:gd name="connsiteX3" fmla="*/ 5746750 w 5746750"/>
              <a:gd name="connsiteY3" fmla="*/ 957943 h 957943"/>
              <a:gd name="connsiteX0" fmla="*/ 0 w 5746750"/>
              <a:gd name="connsiteY0" fmla="*/ 0 h 957943"/>
              <a:gd name="connsiteX1" fmla="*/ 1238383 w 5746750"/>
              <a:gd name="connsiteY1" fmla="*/ 32657 h 957943"/>
              <a:gd name="connsiteX2" fmla="*/ 2958326 w 5746750"/>
              <a:gd name="connsiteY2" fmla="*/ 130629 h 957943"/>
              <a:gd name="connsiteX3" fmla="*/ 5746750 w 5746750"/>
              <a:gd name="connsiteY3" fmla="*/ 957943 h 957943"/>
              <a:gd name="connsiteX0" fmla="*/ 0 w 5746750"/>
              <a:gd name="connsiteY0" fmla="*/ 0 h 957943"/>
              <a:gd name="connsiteX1" fmla="*/ 1238383 w 5746750"/>
              <a:gd name="connsiteY1" fmla="*/ 32657 h 957943"/>
              <a:gd name="connsiteX2" fmla="*/ 2958326 w 5746750"/>
              <a:gd name="connsiteY2" fmla="*/ 130629 h 957943"/>
              <a:gd name="connsiteX3" fmla="*/ 5746750 w 5746750"/>
              <a:gd name="connsiteY3" fmla="*/ 957943 h 957943"/>
              <a:gd name="connsiteX0" fmla="*/ 0 w 5746750"/>
              <a:gd name="connsiteY0" fmla="*/ 0 h 957943"/>
              <a:gd name="connsiteX1" fmla="*/ 1238383 w 5746750"/>
              <a:gd name="connsiteY1" fmla="*/ 32657 h 957943"/>
              <a:gd name="connsiteX2" fmla="*/ 2958326 w 5746750"/>
              <a:gd name="connsiteY2" fmla="*/ 130629 h 957943"/>
              <a:gd name="connsiteX3" fmla="*/ 5158920 w 5746750"/>
              <a:gd name="connsiteY3" fmla="*/ 674914 h 957943"/>
              <a:gd name="connsiteX4" fmla="*/ 5746750 w 5746750"/>
              <a:gd name="connsiteY4" fmla="*/ 957943 h 957943"/>
              <a:gd name="connsiteX0" fmla="*/ 0 w 7042149"/>
              <a:gd name="connsiteY0" fmla="*/ 0 h 729343"/>
              <a:gd name="connsiteX1" fmla="*/ 1238383 w 7042149"/>
              <a:gd name="connsiteY1" fmla="*/ 32657 h 729343"/>
              <a:gd name="connsiteX2" fmla="*/ 2958326 w 7042149"/>
              <a:gd name="connsiteY2" fmla="*/ 130629 h 729343"/>
              <a:gd name="connsiteX3" fmla="*/ 5158920 w 7042149"/>
              <a:gd name="connsiteY3" fmla="*/ 674914 h 729343"/>
              <a:gd name="connsiteX4" fmla="*/ 7042149 w 7042149"/>
              <a:gd name="connsiteY4" fmla="*/ 457200 h 729343"/>
              <a:gd name="connsiteX0" fmla="*/ 0 w 7042149"/>
              <a:gd name="connsiteY0" fmla="*/ 0 h 979714"/>
              <a:gd name="connsiteX1" fmla="*/ 1238383 w 7042149"/>
              <a:gd name="connsiteY1" fmla="*/ 32657 h 979714"/>
              <a:gd name="connsiteX2" fmla="*/ 2958326 w 7042149"/>
              <a:gd name="connsiteY2" fmla="*/ 130629 h 979714"/>
              <a:gd name="connsiteX3" fmla="*/ 5746749 w 7042149"/>
              <a:gd name="connsiteY3" fmla="*/ 925285 h 979714"/>
              <a:gd name="connsiteX4" fmla="*/ 7042149 w 7042149"/>
              <a:gd name="connsiteY4" fmla="*/ 457200 h 979714"/>
              <a:gd name="connsiteX0" fmla="*/ 0 w 7042149"/>
              <a:gd name="connsiteY0" fmla="*/ 0 h 948871"/>
              <a:gd name="connsiteX1" fmla="*/ 1238383 w 7042149"/>
              <a:gd name="connsiteY1" fmla="*/ 32657 h 948871"/>
              <a:gd name="connsiteX2" fmla="*/ 4319041 w 7042149"/>
              <a:gd name="connsiteY2" fmla="*/ 598714 h 948871"/>
              <a:gd name="connsiteX3" fmla="*/ 5746749 w 7042149"/>
              <a:gd name="connsiteY3" fmla="*/ 925285 h 948871"/>
              <a:gd name="connsiteX4" fmla="*/ 7042149 w 7042149"/>
              <a:gd name="connsiteY4" fmla="*/ 457200 h 948871"/>
              <a:gd name="connsiteX0" fmla="*/ 0 w 7042149"/>
              <a:gd name="connsiteY0" fmla="*/ 0 h 926494"/>
              <a:gd name="connsiteX1" fmla="*/ 1238383 w 7042149"/>
              <a:gd name="connsiteY1" fmla="*/ 32657 h 926494"/>
              <a:gd name="connsiteX2" fmla="*/ 4308382 w 7042149"/>
              <a:gd name="connsiteY2" fmla="*/ 449943 h 926494"/>
              <a:gd name="connsiteX3" fmla="*/ 5746749 w 7042149"/>
              <a:gd name="connsiteY3" fmla="*/ 925285 h 926494"/>
              <a:gd name="connsiteX4" fmla="*/ 7042149 w 7042149"/>
              <a:gd name="connsiteY4" fmla="*/ 457200 h 926494"/>
              <a:gd name="connsiteX0" fmla="*/ 0 w 7042149"/>
              <a:gd name="connsiteY0" fmla="*/ 0 h 926495"/>
              <a:gd name="connsiteX1" fmla="*/ 1238383 w 7042149"/>
              <a:gd name="connsiteY1" fmla="*/ 32657 h 926495"/>
              <a:gd name="connsiteX2" fmla="*/ 4440237 w 7042149"/>
              <a:gd name="connsiteY2" fmla="*/ 449943 h 926495"/>
              <a:gd name="connsiteX3" fmla="*/ 5746749 w 7042149"/>
              <a:gd name="connsiteY3" fmla="*/ 925285 h 926495"/>
              <a:gd name="connsiteX4" fmla="*/ 7042149 w 7042149"/>
              <a:gd name="connsiteY4" fmla="*/ 457200 h 926495"/>
              <a:gd name="connsiteX0" fmla="*/ 0 w 7042149"/>
              <a:gd name="connsiteY0" fmla="*/ 0 h 926495"/>
              <a:gd name="connsiteX1" fmla="*/ 1238383 w 7042149"/>
              <a:gd name="connsiteY1" fmla="*/ 32657 h 926495"/>
              <a:gd name="connsiteX2" fmla="*/ 4440237 w 7042149"/>
              <a:gd name="connsiteY2" fmla="*/ 449943 h 926495"/>
              <a:gd name="connsiteX3" fmla="*/ 5746749 w 7042149"/>
              <a:gd name="connsiteY3" fmla="*/ 925285 h 926495"/>
              <a:gd name="connsiteX4" fmla="*/ 7042149 w 7042149"/>
              <a:gd name="connsiteY4" fmla="*/ 457200 h 926495"/>
              <a:gd name="connsiteX0" fmla="*/ 0 w 7042149"/>
              <a:gd name="connsiteY0" fmla="*/ 0 h 926495"/>
              <a:gd name="connsiteX1" fmla="*/ 1238383 w 7042149"/>
              <a:gd name="connsiteY1" fmla="*/ 32657 h 926495"/>
              <a:gd name="connsiteX2" fmla="*/ 4440237 w 7042149"/>
              <a:gd name="connsiteY2" fmla="*/ 449943 h 926495"/>
              <a:gd name="connsiteX3" fmla="*/ 5746749 w 7042149"/>
              <a:gd name="connsiteY3" fmla="*/ 925285 h 926495"/>
              <a:gd name="connsiteX4" fmla="*/ 7042149 w 7042149"/>
              <a:gd name="connsiteY4" fmla="*/ 457200 h 92649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449943 h 925285"/>
              <a:gd name="connsiteX3" fmla="*/ 5746749 w 7042149"/>
              <a:gd name="connsiteY3" fmla="*/ 925285 h 925285"/>
              <a:gd name="connsiteX4" fmla="*/ 7042149 w 7042149"/>
              <a:gd name="connsiteY4" fmla="*/ 457200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449943 h 925285"/>
              <a:gd name="connsiteX3" fmla="*/ 5746749 w 7042149"/>
              <a:gd name="connsiteY3" fmla="*/ 925285 h 925285"/>
              <a:gd name="connsiteX4" fmla="*/ 7042149 w 7042149"/>
              <a:gd name="connsiteY4" fmla="*/ 457200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449943 h 925285"/>
              <a:gd name="connsiteX3" fmla="*/ 5746749 w 7042149"/>
              <a:gd name="connsiteY3" fmla="*/ 925285 h 925285"/>
              <a:gd name="connsiteX4" fmla="*/ 7042149 w 7042149"/>
              <a:gd name="connsiteY4" fmla="*/ 199118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199118 h 925285"/>
              <a:gd name="connsiteX3" fmla="*/ 5746749 w 7042149"/>
              <a:gd name="connsiteY3" fmla="*/ 925285 h 925285"/>
              <a:gd name="connsiteX4" fmla="*/ 7042149 w 7042149"/>
              <a:gd name="connsiteY4" fmla="*/ 199118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156260 h 925285"/>
              <a:gd name="connsiteX3" fmla="*/ 5746749 w 7042149"/>
              <a:gd name="connsiteY3" fmla="*/ 925285 h 925285"/>
              <a:gd name="connsiteX4" fmla="*/ 7042149 w 7042149"/>
              <a:gd name="connsiteY4" fmla="*/ 199118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0 h 925285"/>
              <a:gd name="connsiteX3" fmla="*/ 5746749 w 7042149"/>
              <a:gd name="connsiteY3" fmla="*/ 925285 h 925285"/>
              <a:gd name="connsiteX4" fmla="*/ 7042149 w 7042149"/>
              <a:gd name="connsiteY4" fmla="*/ 199118 h 925285"/>
              <a:gd name="connsiteX0" fmla="*/ 0 w 7042149"/>
              <a:gd name="connsiteY0" fmla="*/ 0 h 925285"/>
              <a:gd name="connsiteX1" fmla="*/ 4440237 w 7042149"/>
              <a:gd name="connsiteY1" fmla="*/ 0 h 925285"/>
              <a:gd name="connsiteX2" fmla="*/ 5746749 w 7042149"/>
              <a:gd name="connsiteY2" fmla="*/ 925285 h 925285"/>
              <a:gd name="connsiteX3" fmla="*/ 7042149 w 7042149"/>
              <a:gd name="connsiteY3" fmla="*/ 199118 h 925285"/>
              <a:gd name="connsiteX0" fmla="*/ 0 w 7042149"/>
              <a:gd name="connsiteY0" fmla="*/ 0 h 409576"/>
              <a:gd name="connsiteX1" fmla="*/ 4440237 w 7042149"/>
              <a:gd name="connsiteY1" fmla="*/ 0 h 409576"/>
              <a:gd name="connsiteX2" fmla="*/ 5746749 w 7042149"/>
              <a:gd name="connsiteY2" fmla="*/ 156260 h 409576"/>
              <a:gd name="connsiteX3" fmla="*/ 7042149 w 7042149"/>
              <a:gd name="connsiteY3" fmla="*/ 199118 h 409576"/>
              <a:gd name="connsiteX0" fmla="*/ 0 w 7031062"/>
              <a:gd name="connsiteY0" fmla="*/ 0 h 234043"/>
              <a:gd name="connsiteX1" fmla="*/ 4440237 w 7031062"/>
              <a:gd name="connsiteY1" fmla="*/ 0 h 234043"/>
              <a:gd name="connsiteX2" fmla="*/ 5746749 w 7031062"/>
              <a:gd name="connsiteY2" fmla="*/ 156260 h 234043"/>
              <a:gd name="connsiteX3" fmla="*/ 7031062 w 7031062"/>
              <a:gd name="connsiteY3" fmla="*/ 0 h 234043"/>
              <a:gd name="connsiteX0" fmla="*/ 0 w 7031062"/>
              <a:gd name="connsiteY0" fmla="*/ 0 h 210458"/>
              <a:gd name="connsiteX1" fmla="*/ 4440237 w 7031062"/>
              <a:gd name="connsiteY1" fmla="*/ 0 h 210458"/>
              <a:gd name="connsiteX2" fmla="*/ 5746749 w 7031062"/>
              <a:gd name="connsiteY2" fmla="*/ 156260 h 210458"/>
              <a:gd name="connsiteX3" fmla="*/ 7031062 w 7031062"/>
              <a:gd name="connsiteY3" fmla="*/ 0 h 210458"/>
              <a:gd name="connsiteX0" fmla="*/ 0 w 7031062"/>
              <a:gd name="connsiteY0" fmla="*/ 0 h 156260"/>
              <a:gd name="connsiteX1" fmla="*/ 4440237 w 7031062"/>
              <a:gd name="connsiteY1" fmla="*/ 0 h 156260"/>
              <a:gd name="connsiteX2" fmla="*/ 5746749 w 7031062"/>
              <a:gd name="connsiteY2" fmla="*/ 156260 h 156260"/>
              <a:gd name="connsiteX3" fmla="*/ 7031062 w 7031062"/>
              <a:gd name="connsiteY3" fmla="*/ 0 h 156260"/>
              <a:gd name="connsiteX0" fmla="*/ 0 w 7031062"/>
              <a:gd name="connsiteY0" fmla="*/ 0 h 167105"/>
              <a:gd name="connsiteX1" fmla="*/ 4440237 w 7031062"/>
              <a:gd name="connsiteY1" fmla="*/ 0 h 167105"/>
              <a:gd name="connsiteX2" fmla="*/ 5501280 w 7031062"/>
              <a:gd name="connsiteY2" fmla="*/ 65070 h 167105"/>
              <a:gd name="connsiteX3" fmla="*/ 5746749 w 7031062"/>
              <a:gd name="connsiteY3" fmla="*/ 156260 h 167105"/>
              <a:gd name="connsiteX4" fmla="*/ 7031062 w 7031062"/>
              <a:gd name="connsiteY4" fmla="*/ 0 h 167105"/>
              <a:gd name="connsiteX0" fmla="*/ 0 w 7031062"/>
              <a:gd name="connsiteY0" fmla="*/ 0 h 158587"/>
              <a:gd name="connsiteX1" fmla="*/ 4440237 w 7031062"/>
              <a:gd name="connsiteY1" fmla="*/ 0 h 158587"/>
              <a:gd name="connsiteX2" fmla="*/ 5501280 w 7031062"/>
              <a:gd name="connsiteY2" fmla="*/ 65070 h 158587"/>
              <a:gd name="connsiteX3" fmla="*/ 5746749 w 7031062"/>
              <a:gd name="connsiteY3" fmla="*/ 156260 h 158587"/>
              <a:gd name="connsiteX4" fmla="*/ 5927070 w 7031062"/>
              <a:gd name="connsiteY4" fmla="*/ 79030 h 158587"/>
              <a:gd name="connsiteX5" fmla="*/ 7031062 w 7031062"/>
              <a:gd name="connsiteY5" fmla="*/ 0 h 158587"/>
              <a:gd name="connsiteX0" fmla="*/ 0 w 7031062"/>
              <a:gd name="connsiteY0" fmla="*/ 0 h 89875"/>
              <a:gd name="connsiteX1" fmla="*/ 4440237 w 7031062"/>
              <a:gd name="connsiteY1" fmla="*/ 0 h 89875"/>
              <a:gd name="connsiteX2" fmla="*/ 5501280 w 7031062"/>
              <a:gd name="connsiteY2" fmla="*/ 65070 h 89875"/>
              <a:gd name="connsiteX3" fmla="*/ 5927070 w 7031062"/>
              <a:gd name="connsiteY3" fmla="*/ 79030 h 89875"/>
              <a:gd name="connsiteX4" fmla="*/ 7031062 w 7031062"/>
              <a:gd name="connsiteY4" fmla="*/ 0 h 89875"/>
              <a:gd name="connsiteX0" fmla="*/ 0 w 7031062"/>
              <a:gd name="connsiteY0" fmla="*/ 0 h 89875"/>
              <a:gd name="connsiteX1" fmla="*/ 4440237 w 7031062"/>
              <a:gd name="connsiteY1" fmla="*/ 0 h 89875"/>
              <a:gd name="connsiteX2" fmla="*/ 5501280 w 7031062"/>
              <a:gd name="connsiteY2" fmla="*/ 65070 h 89875"/>
              <a:gd name="connsiteX3" fmla="*/ 5927070 w 7031062"/>
              <a:gd name="connsiteY3" fmla="*/ 79030 h 89875"/>
              <a:gd name="connsiteX4" fmla="*/ 7031062 w 7031062"/>
              <a:gd name="connsiteY4" fmla="*/ 0 h 89875"/>
              <a:gd name="connsiteX0" fmla="*/ 0 w 7031062"/>
              <a:gd name="connsiteY0" fmla="*/ 0 h 109278"/>
              <a:gd name="connsiteX1" fmla="*/ 4440237 w 7031062"/>
              <a:gd name="connsiteY1" fmla="*/ 0 h 109278"/>
              <a:gd name="connsiteX2" fmla="*/ 5501280 w 7031062"/>
              <a:gd name="connsiteY2" fmla="*/ 65070 h 109278"/>
              <a:gd name="connsiteX3" fmla="*/ 5927070 w 7031062"/>
              <a:gd name="connsiteY3" fmla="*/ 79030 h 109278"/>
              <a:gd name="connsiteX4" fmla="*/ 7031062 w 7031062"/>
              <a:gd name="connsiteY4" fmla="*/ 0 h 109278"/>
              <a:gd name="connsiteX0" fmla="*/ 0 w 7031062"/>
              <a:gd name="connsiteY0" fmla="*/ 0 h 109278"/>
              <a:gd name="connsiteX1" fmla="*/ 4440237 w 7031062"/>
              <a:gd name="connsiteY1" fmla="*/ 0 h 109278"/>
              <a:gd name="connsiteX2" fmla="*/ 5501280 w 7031062"/>
              <a:gd name="connsiteY2" fmla="*/ 65070 h 109278"/>
              <a:gd name="connsiteX3" fmla="*/ 5927070 w 7031062"/>
              <a:gd name="connsiteY3" fmla="*/ 79030 h 109278"/>
              <a:gd name="connsiteX4" fmla="*/ 7031062 w 7031062"/>
              <a:gd name="connsiteY4" fmla="*/ 0 h 109278"/>
              <a:gd name="connsiteX0" fmla="*/ 0 w 7031062"/>
              <a:gd name="connsiteY0" fmla="*/ 0 h 109278"/>
              <a:gd name="connsiteX1" fmla="*/ 4440237 w 7031062"/>
              <a:gd name="connsiteY1" fmla="*/ 0 h 109278"/>
              <a:gd name="connsiteX2" fmla="*/ 5501280 w 7031062"/>
              <a:gd name="connsiteY2" fmla="*/ 65070 h 109278"/>
              <a:gd name="connsiteX3" fmla="*/ 5934050 w 7031062"/>
              <a:gd name="connsiteY3" fmla="*/ 73710 h 109278"/>
              <a:gd name="connsiteX4" fmla="*/ 7031062 w 7031062"/>
              <a:gd name="connsiteY4" fmla="*/ 0 h 109278"/>
              <a:gd name="connsiteX0" fmla="*/ 0 w 7031062"/>
              <a:gd name="connsiteY0" fmla="*/ 0 h 117918"/>
              <a:gd name="connsiteX1" fmla="*/ 4440237 w 7031062"/>
              <a:gd name="connsiteY1" fmla="*/ 0 h 117918"/>
              <a:gd name="connsiteX2" fmla="*/ 5501280 w 7031062"/>
              <a:gd name="connsiteY2" fmla="*/ 73710 h 117918"/>
              <a:gd name="connsiteX3" fmla="*/ 5934050 w 7031062"/>
              <a:gd name="connsiteY3" fmla="*/ 73710 h 117918"/>
              <a:gd name="connsiteX4" fmla="*/ 7031062 w 7031062"/>
              <a:gd name="connsiteY4" fmla="*/ 0 h 117918"/>
              <a:gd name="connsiteX0" fmla="*/ 0 w 7031062"/>
              <a:gd name="connsiteY0" fmla="*/ 0 h 113930"/>
              <a:gd name="connsiteX1" fmla="*/ 4440237 w 7031062"/>
              <a:gd name="connsiteY1" fmla="*/ 0 h 113930"/>
              <a:gd name="connsiteX2" fmla="*/ 5501280 w 7031062"/>
              <a:gd name="connsiteY2" fmla="*/ 73710 h 113930"/>
              <a:gd name="connsiteX3" fmla="*/ 5934050 w 7031062"/>
              <a:gd name="connsiteY3" fmla="*/ 73710 h 113930"/>
              <a:gd name="connsiteX4" fmla="*/ 7031062 w 7031062"/>
              <a:gd name="connsiteY4" fmla="*/ 0 h 113930"/>
              <a:gd name="connsiteX0" fmla="*/ 0 w 7031062"/>
              <a:gd name="connsiteY0" fmla="*/ 0 h 526054"/>
              <a:gd name="connsiteX1" fmla="*/ 4440237 w 7031062"/>
              <a:gd name="connsiteY1" fmla="*/ 0 h 526054"/>
              <a:gd name="connsiteX2" fmla="*/ 5670613 w 7031062"/>
              <a:gd name="connsiteY2" fmla="*/ 485834 h 526054"/>
              <a:gd name="connsiteX3" fmla="*/ 5934050 w 7031062"/>
              <a:gd name="connsiteY3" fmla="*/ 73710 h 526054"/>
              <a:gd name="connsiteX4" fmla="*/ 7031062 w 7031062"/>
              <a:gd name="connsiteY4" fmla="*/ 0 h 526054"/>
              <a:gd name="connsiteX0" fmla="*/ 0 w 7031062"/>
              <a:gd name="connsiteY0" fmla="*/ 0 h 526054"/>
              <a:gd name="connsiteX1" fmla="*/ 4440237 w 7031062"/>
              <a:gd name="connsiteY1" fmla="*/ 0 h 526054"/>
              <a:gd name="connsiteX2" fmla="*/ 5670613 w 7031062"/>
              <a:gd name="connsiteY2" fmla="*/ 485834 h 526054"/>
              <a:gd name="connsiteX3" fmla="*/ 5945339 w 7031062"/>
              <a:gd name="connsiteY3" fmla="*/ 477065 h 526054"/>
              <a:gd name="connsiteX4" fmla="*/ 7031062 w 7031062"/>
              <a:gd name="connsiteY4" fmla="*/ 0 h 526054"/>
              <a:gd name="connsiteX0" fmla="*/ 0 w 7031062"/>
              <a:gd name="connsiteY0" fmla="*/ 0 h 526054"/>
              <a:gd name="connsiteX1" fmla="*/ 2058281 w 7031062"/>
              <a:gd name="connsiteY1" fmla="*/ 8769 h 526054"/>
              <a:gd name="connsiteX2" fmla="*/ 5670613 w 7031062"/>
              <a:gd name="connsiteY2" fmla="*/ 485834 h 526054"/>
              <a:gd name="connsiteX3" fmla="*/ 5945339 w 7031062"/>
              <a:gd name="connsiteY3" fmla="*/ 477065 h 526054"/>
              <a:gd name="connsiteX4" fmla="*/ 7031062 w 7031062"/>
              <a:gd name="connsiteY4" fmla="*/ 0 h 526054"/>
              <a:gd name="connsiteX0" fmla="*/ 0 w 7031062"/>
              <a:gd name="connsiteY0" fmla="*/ 0 h 526054"/>
              <a:gd name="connsiteX1" fmla="*/ 2058281 w 7031062"/>
              <a:gd name="connsiteY1" fmla="*/ 8769 h 526054"/>
              <a:gd name="connsiteX2" fmla="*/ 5670613 w 7031062"/>
              <a:gd name="connsiteY2" fmla="*/ 485834 h 526054"/>
              <a:gd name="connsiteX3" fmla="*/ 5945339 w 7031062"/>
              <a:gd name="connsiteY3" fmla="*/ 477065 h 526054"/>
              <a:gd name="connsiteX4" fmla="*/ 7031062 w 7031062"/>
              <a:gd name="connsiteY4" fmla="*/ 0 h 526054"/>
              <a:gd name="connsiteX0" fmla="*/ 0 w 7031062"/>
              <a:gd name="connsiteY0" fmla="*/ 0 h 494834"/>
              <a:gd name="connsiteX1" fmla="*/ 2058281 w 7031062"/>
              <a:gd name="connsiteY1" fmla="*/ 8769 h 494834"/>
              <a:gd name="connsiteX2" fmla="*/ 5670613 w 7031062"/>
              <a:gd name="connsiteY2" fmla="*/ 485834 h 494834"/>
              <a:gd name="connsiteX3" fmla="*/ 5945339 w 7031062"/>
              <a:gd name="connsiteY3" fmla="*/ 477065 h 494834"/>
              <a:gd name="connsiteX4" fmla="*/ 7031062 w 7031062"/>
              <a:gd name="connsiteY4" fmla="*/ 0 h 494834"/>
              <a:gd name="connsiteX0" fmla="*/ 0 w 7031062"/>
              <a:gd name="connsiteY0" fmla="*/ 0 h 494834"/>
              <a:gd name="connsiteX1" fmla="*/ 2058281 w 7031062"/>
              <a:gd name="connsiteY1" fmla="*/ 8769 h 494834"/>
              <a:gd name="connsiteX2" fmla="*/ 5670613 w 7031062"/>
              <a:gd name="connsiteY2" fmla="*/ 485834 h 494834"/>
              <a:gd name="connsiteX3" fmla="*/ 5915194 w 7031062"/>
              <a:gd name="connsiteY3" fmla="*/ 484871 h 494834"/>
              <a:gd name="connsiteX4" fmla="*/ 7031062 w 7031062"/>
              <a:gd name="connsiteY4" fmla="*/ 0 h 494834"/>
              <a:gd name="connsiteX0" fmla="*/ 0 w 7031062"/>
              <a:gd name="connsiteY0" fmla="*/ 0 h 490931"/>
              <a:gd name="connsiteX1" fmla="*/ 2058281 w 7031062"/>
              <a:gd name="connsiteY1" fmla="*/ 8769 h 490931"/>
              <a:gd name="connsiteX2" fmla="*/ 5685686 w 7031062"/>
              <a:gd name="connsiteY2" fmla="*/ 481931 h 490931"/>
              <a:gd name="connsiteX3" fmla="*/ 5915194 w 7031062"/>
              <a:gd name="connsiteY3" fmla="*/ 484871 h 490931"/>
              <a:gd name="connsiteX4" fmla="*/ 7031062 w 7031062"/>
              <a:gd name="connsiteY4" fmla="*/ 0 h 490931"/>
              <a:gd name="connsiteX0" fmla="*/ 0 w 7031062"/>
              <a:gd name="connsiteY0" fmla="*/ 0 h 490931"/>
              <a:gd name="connsiteX1" fmla="*/ 2058281 w 7031062"/>
              <a:gd name="connsiteY1" fmla="*/ 8769 h 490931"/>
              <a:gd name="connsiteX2" fmla="*/ 5685686 w 7031062"/>
              <a:gd name="connsiteY2" fmla="*/ 481931 h 490931"/>
              <a:gd name="connsiteX3" fmla="*/ 5915194 w 7031062"/>
              <a:gd name="connsiteY3" fmla="*/ 484871 h 490931"/>
              <a:gd name="connsiteX4" fmla="*/ 7031062 w 7031062"/>
              <a:gd name="connsiteY4" fmla="*/ 0 h 490931"/>
              <a:gd name="connsiteX0" fmla="*/ 0 w 7031062"/>
              <a:gd name="connsiteY0" fmla="*/ 0 h 490931"/>
              <a:gd name="connsiteX1" fmla="*/ 2058281 w 7031062"/>
              <a:gd name="connsiteY1" fmla="*/ 8769 h 490931"/>
              <a:gd name="connsiteX2" fmla="*/ 5685686 w 7031062"/>
              <a:gd name="connsiteY2" fmla="*/ 481931 h 490931"/>
              <a:gd name="connsiteX3" fmla="*/ 5915194 w 7031062"/>
              <a:gd name="connsiteY3" fmla="*/ 484871 h 490931"/>
              <a:gd name="connsiteX4" fmla="*/ 7031062 w 7031062"/>
              <a:gd name="connsiteY4" fmla="*/ 0 h 490931"/>
              <a:gd name="connsiteX0" fmla="*/ 0 w 7031062"/>
              <a:gd name="connsiteY0" fmla="*/ 0 h 490931"/>
              <a:gd name="connsiteX1" fmla="*/ 1853744 w 7031062"/>
              <a:gd name="connsiteY1" fmla="*/ 8769 h 490931"/>
              <a:gd name="connsiteX2" fmla="*/ 5685686 w 7031062"/>
              <a:gd name="connsiteY2" fmla="*/ 481931 h 490931"/>
              <a:gd name="connsiteX3" fmla="*/ 5915194 w 7031062"/>
              <a:gd name="connsiteY3" fmla="*/ 484871 h 490931"/>
              <a:gd name="connsiteX4" fmla="*/ 7031062 w 7031062"/>
              <a:gd name="connsiteY4" fmla="*/ 0 h 49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1062" h="490931">
                <a:moveTo>
                  <a:pt x="0" y="0"/>
                </a:moveTo>
                <a:lnTo>
                  <a:pt x="1853744" y="8769"/>
                </a:lnTo>
                <a:lnTo>
                  <a:pt x="5685686" y="481931"/>
                </a:lnTo>
                <a:cubicBezTo>
                  <a:pt x="5889284" y="490931"/>
                  <a:pt x="5713796" y="484359"/>
                  <a:pt x="5915194" y="484871"/>
                </a:cubicBezTo>
                <a:cubicBezTo>
                  <a:pt x="6129246" y="458828"/>
                  <a:pt x="6847063" y="13172"/>
                  <a:pt x="7031062" y="0"/>
                </a:cubicBezTo>
              </a:path>
            </a:pathLst>
          </a:cu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277"/>
          <p:cNvSpPr txBox="1">
            <a:spLocks noChangeArrowheads="1"/>
          </p:cNvSpPr>
          <p:nvPr/>
        </p:nvSpPr>
        <p:spPr bwMode="auto">
          <a:xfrm>
            <a:off x="2066190" y="1572563"/>
            <a:ext cx="928256" cy="63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Isolated </a:t>
            </a:r>
            <a:r>
              <a:rPr lang="en-US" sz="1600" dirty="0">
                <a:latin typeface="Calibri" pitchFamily="34" charset="0"/>
              </a:rPr>
              <a:t>w</a:t>
            </a:r>
            <a:r>
              <a:rPr lang="en-US" sz="1600" dirty="0" smtClean="0">
                <a:latin typeface="Calibri" pitchFamily="34" charset="0"/>
              </a:rPr>
              <a:t>etland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4" name="TextBox 277"/>
          <p:cNvSpPr txBox="1">
            <a:spLocks noChangeArrowheads="1"/>
          </p:cNvSpPr>
          <p:nvPr/>
        </p:nvSpPr>
        <p:spPr bwMode="auto">
          <a:xfrm>
            <a:off x="6354380" y="1731059"/>
            <a:ext cx="928256" cy="31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Stream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3212483" y="5308777"/>
            <a:ext cx="2996406" cy="1238250"/>
            <a:chOff x="3940" y="3308"/>
            <a:chExt cx="1454" cy="780"/>
          </a:xfrm>
        </p:grpSpPr>
        <p:grpSp>
          <p:nvGrpSpPr>
            <p:cNvPr id="3" name="Group 127"/>
            <p:cNvGrpSpPr>
              <a:grpSpLocks/>
            </p:cNvGrpSpPr>
            <p:nvPr/>
          </p:nvGrpSpPr>
          <p:grpSpPr bwMode="auto">
            <a:xfrm>
              <a:off x="4012" y="3778"/>
              <a:ext cx="1080" cy="310"/>
              <a:chOff x="4012" y="3820"/>
              <a:chExt cx="1080" cy="31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012" y="3910"/>
                <a:ext cx="78" cy="13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34" name="TextBox 248"/>
              <p:cNvSpPr txBox="1">
                <a:spLocks noChangeArrowheads="1"/>
              </p:cNvSpPr>
              <p:nvPr/>
            </p:nvSpPr>
            <p:spPr bwMode="auto">
              <a:xfrm>
                <a:off x="4158" y="3820"/>
                <a:ext cx="93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Dark gray clay layer</a:t>
                </a:r>
              </a:p>
            </p:txBody>
          </p:sp>
        </p:grpSp>
        <p:grpSp>
          <p:nvGrpSpPr>
            <p:cNvPr id="4" name="Group 126"/>
            <p:cNvGrpSpPr>
              <a:grpSpLocks/>
            </p:cNvGrpSpPr>
            <p:nvPr/>
          </p:nvGrpSpPr>
          <p:grpSpPr bwMode="auto">
            <a:xfrm>
              <a:off x="4012" y="3499"/>
              <a:ext cx="728" cy="310"/>
              <a:chOff x="4012" y="3617"/>
              <a:chExt cx="728" cy="3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012" y="3719"/>
                <a:ext cx="78" cy="131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32" name="TextBox 249"/>
              <p:cNvSpPr txBox="1">
                <a:spLocks noChangeArrowheads="1"/>
              </p:cNvSpPr>
              <p:nvPr/>
            </p:nvSpPr>
            <p:spPr bwMode="auto">
              <a:xfrm>
                <a:off x="4158" y="3617"/>
                <a:ext cx="582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Sandy layer</a:t>
                </a:r>
              </a:p>
            </p:txBody>
          </p:sp>
        </p:grpSp>
        <p:grpSp>
          <p:nvGrpSpPr>
            <p:cNvPr id="5" name="Group 137"/>
            <p:cNvGrpSpPr>
              <a:grpSpLocks/>
            </p:cNvGrpSpPr>
            <p:nvPr/>
          </p:nvGrpSpPr>
          <p:grpSpPr bwMode="auto">
            <a:xfrm>
              <a:off x="3940" y="3308"/>
              <a:ext cx="1454" cy="155"/>
              <a:chOff x="3940" y="3308"/>
              <a:chExt cx="1454" cy="155"/>
            </a:xfrm>
          </p:grpSpPr>
          <p:sp>
            <p:nvSpPr>
              <p:cNvPr id="29" name="TextBox 132"/>
              <p:cNvSpPr txBox="1">
                <a:spLocks noChangeArrowheads="1"/>
              </p:cNvSpPr>
              <p:nvPr/>
            </p:nvSpPr>
            <p:spPr bwMode="auto">
              <a:xfrm>
                <a:off x="4149" y="3308"/>
                <a:ext cx="124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Water </a:t>
                </a:r>
                <a:r>
                  <a:rPr lang="en-US" sz="1600" dirty="0" smtClean="0">
                    <a:latin typeface="Calibri" pitchFamily="34" charset="0"/>
                  </a:rPr>
                  <a:t>Level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" name="Line 136"/>
              <p:cNvSpPr>
                <a:spLocks noChangeShapeType="1"/>
              </p:cNvSpPr>
              <p:nvPr/>
            </p:nvSpPr>
            <p:spPr bwMode="auto">
              <a:xfrm>
                <a:off x="3940" y="3382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1064332" y="2672518"/>
            <a:ext cx="7044133" cy="523901"/>
          </a:xfrm>
          <a:custGeom>
            <a:avLst/>
            <a:gdLst>
              <a:gd name="connsiteX0" fmla="*/ 0 w 3788229"/>
              <a:gd name="connsiteY0" fmla="*/ 0 h 293914"/>
              <a:gd name="connsiteX1" fmla="*/ 261257 w 3788229"/>
              <a:gd name="connsiteY1" fmla="*/ 32657 h 293914"/>
              <a:gd name="connsiteX2" fmla="*/ 1981200 w 3788229"/>
              <a:gd name="connsiteY2" fmla="*/ 130629 h 293914"/>
              <a:gd name="connsiteX3" fmla="*/ 3788229 w 3788229"/>
              <a:gd name="connsiteY3" fmla="*/ 293914 h 293914"/>
              <a:gd name="connsiteX0" fmla="*/ 0 w 4765355"/>
              <a:gd name="connsiteY0" fmla="*/ 0 h 293914"/>
              <a:gd name="connsiteX1" fmla="*/ 1238383 w 4765355"/>
              <a:gd name="connsiteY1" fmla="*/ 32657 h 293914"/>
              <a:gd name="connsiteX2" fmla="*/ 2958326 w 4765355"/>
              <a:gd name="connsiteY2" fmla="*/ 130629 h 293914"/>
              <a:gd name="connsiteX3" fmla="*/ 4765355 w 4765355"/>
              <a:gd name="connsiteY3" fmla="*/ 293914 h 293914"/>
              <a:gd name="connsiteX0" fmla="*/ 0 w 5746750"/>
              <a:gd name="connsiteY0" fmla="*/ 0 h 957943"/>
              <a:gd name="connsiteX1" fmla="*/ 1238383 w 5746750"/>
              <a:gd name="connsiteY1" fmla="*/ 32657 h 957943"/>
              <a:gd name="connsiteX2" fmla="*/ 2958326 w 5746750"/>
              <a:gd name="connsiteY2" fmla="*/ 130629 h 957943"/>
              <a:gd name="connsiteX3" fmla="*/ 5746750 w 5746750"/>
              <a:gd name="connsiteY3" fmla="*/ 957943 h 957943"/>
              <a:gd name="connsiteX0" fmla="*/ 0 w 5746750"/>
              <a:gd name="connsiteY0" fmla="*/ 0 h 957943"/>
              <a:gd name="connsiteX1" fmla="*/ 1238383 w 5746750"/>
              <a:gd name="connsiteY1" fmla="*/ 32657 h 957943"/>
              <a:gd name="connsiteX2" fmla="*/ 2958326 w 5746750"/>
              <a:gd name="connsiteY2" fmla="*/ 130629 h 957943"/>
              <a:gd name="connsiteX3" fmla="*/ 5746750 w 5746750"/>
              <a:gd name="connsiteY3" fmla="*/ 957943 h 957943"/>
              <a:gd name="connsiteX0" fmla="*/ 0 w 5746750"/>
              <a:gd name="connsiteY0" fmla="*/ 0 h 957943"/>
              <a:gd name="connsiteX1" fmla="*/ 1238383 w 5746750"/>
              <a:gd name="connsiteY1" fmla="*/ 32657 h 957943"/>
              <a:gd name="connsiteX2" fmla="*/ 2958326 w 5746750"/>
              <a:gd name="connsiteY2" fmla="*/ 130629 h 957943"/>
              <a:gd name="connsiteX3" fmla="*/ 5746750 w 5746750"/>
              <a:gd name="connsiteY3" fmla="*/ 957943 h 957943"/>
              <a:gd name="connsiteX0" fmla="*/ 0 w 5746750"/>
              <a:gd name="connsiteY0" fmla="*/ 0 h 957943"/>
              <a:gd name="connsiteX1" fmla="*/ 1238383 w 5746750"/>
              <a:gd name="connsiteY1" fmla="*/ 32657 h 957943"/>
              <a:gd name="connsiteX2" fmla="*/ 2958326 w 5746750"/>
              <a:gd name="connsiteY2" fmla="*/ 130629 h 957943"/>
              <a:gd name="connsiteX3" fmla="*/ 5158920 w 5746750"/>
              <a:gd name="connsiteY3" fmla="*/ 674914 h 957943"/>
              <a:gd name="connsiteX4" fmla="*/ 5746750 w 5746750"/>
              <a:gd name="connsiteY4" fmla="*/ 957943 h 957943"/>
              <a:gd name="connsiteX0" fmla="*/ 0 w 7042149"/>
              <a:gd name="connsiteY0" fmla="*/ 0 h 729343"/>
              <a:gd name="connsiteX1" fmla="*/ 1238383 w 7042149"/>
              <a:gd name="connsiteY1" fmla="*/ 32657 h 729343"/>
              <a:gd name="connsiteX2" fmla="*/ 2958326 w 7042149"/>
              <a:gd name="connsiteY2" fmla="*/ 130629 h 729343"/>
              <a:gd name="connsiteX3" fmla="*/ 5158920 w 7042149"/>
              <a:gd name="connsiteY3" fmla="*/ 674914 h 729343"/>
              <a:gd name="connsiteX4" fmla="*/ 7042149 w 7042149"/>
              <a:gd name="connsiteY4" fmla="*/ 457200 h 729343"/>
              <a:gd name="connsiteX0" fmla="*/ 0 w 7042149"/>
              <a:gd name="connsiteY0" fmla="*/ 0 h 979714"/>
              <a:gd name="connsiteX1" fmla="*/ 1238383 w 7042149"/>
              <a:gd name="connsiteY1" fmla="*/ 32657 h 979714"/>
              <a:gd name="connsiteX2" fmla="*/ 2958326 w 7042149"/>
              <a:gd name="connsiteY2" fmla="*/ 130629 h 979714"/>
              <a:gd name="connsiteX3" fmla="*/ 5746749 w 7042149"/>
              <a:gd name="connsiteY3" fmla="*/ 925285 h 979714"/>
              <a:gd name="connsiteX4" fmla="*/ 7042149 w 7042149"/>
              <a:gd name="connsiteY4" fmla="*/ 457200 h 979714"/>
              <a:gd name="connsiteX0" fmla="*/ 0 w 7042149"/>
              <a:gd name="connsiteY0" fmla="*/ 0 h 948871"/>
              <a:gd name="connsiteX1" fmla="*/ 1238383 w 7042149"/>
              <a:gd name="connsiteY1" fmla="*/ 32657 h 948871"/>
              <a:gd name="connsiteX2" fmla="*/ 4319041 w 7042149"/>
              <a:gd name="connsiteY2" fmla="*/ 598714 h 948871"/>
              <a:gd name="connsiteX3" fmla="*/ 5746749 w 7042149"/>
              <a:gd name="connsiteY3" fmla="*/ 925285 h 948871"/>
              <a:gd name="connsiteX4" fmla="*/ 7042149 w 7042149"/>
              <a:gd name="connsiteY4" fmla="*/ 457200 h 948871"/>
              <a:gd name="connsiteX0" fmla="*/ 0 w 7042149"/>
              <a:gd name="connsiteY0" fmla="*/ 0 h 926494"/>
              <a:gd name="connsiteX1" fmla="*/ 1238383 w 7042149"/>
              <a:gd name="connsiteY1" fmla="*/ 32657 h 926494"/>
              <a:gd name="connsiteX2" fmla="*/ 4308382 w 7042149"/>
              <a:gd name="connsiteY2" fmla="*/ 449943 h 926494"/>
              <a:gd name="connsiteX3" fmla="*/ 5746749 w 7042149"/>
              <a:gd name="connsiteY3" fmla="*/ 925285 h 926494"/>
              <a:gd name="connsiteX4" fmla="*/ 7042149 w 7042149"/>
              <a:gd name="connsiteY4" fmla="*/ 457200 h 926494"/>
              <a:gd name="connsiteX0" fmla="*/ 0 w 7042149"/>
              <a:gd name="connsiteY0" fmla="*/ 0 h 926495"/>
              <a:gd name="connsiteX1" fmla="*/ 1238383 w 7042149"/>
              <a:gd name="connsiteY1" fmla="*/ 32657 h 926495"/>
              <a:gd name="connsiteX2" fmla="*/ 4440237 w 7042149"/>
              <a:gd name="connsiteY2" fmla="*/ 449943 h 926495"/>
              <a:gd name="connsiteX3" fmla="*/ 5746749 w 7042149"/>
              <a:gd name="connsiteY3" fmla="*/ 925285 h 926495"/>
              <a:gd name="connsiteX4" fmla="*/ 7042149 w 7042149"/>
              <a:gd name="connsiteY4" fmla="*/ 457200 h 926495"/>
              <a:gd name="connsiteX0" fmla="*/ 0 w 7042149"/>
              <a:gd name="connsiteY0" fmla="*/ 0 h 926495"/>
              <a:gd name="connsiteX1" fmla="*/ 1238383 w 7042149"/>
              <a:gd name="connsiteY1" fmla="*/ 32657 h 926495"/>
              <a:gd name="connsiteX2" fmla="*/ 4440237 w 7042149"/>
              <a:gd name="connsiteY2" fmla="*/ 449943 h 926495"/>
              <a:gd name="connsiteX3" fmla="*/ 5746749 w 7042149"/>
              <a:gd name="connsiteY3" fmla="*/ 925285 h 926495"/>
              <a:gd name="connsiteX4" fmla="*/ 7042149 w 7042149"/>
              <a:gd name="connsiteY4" fmla="*/ 457200 h 926495"/>
              <a:gd name="connsiteX0" fmla="*/ 0 w 7042149"/>
              <a:gd name="connsiteY0" fmla="*/ 0 h 926495"/>
              <a:gd name="connsiteX1" fmla="*/ 1238383 w 7042149"/>
              <a:gd name="connsiteY1" fmla="*/ 32657 h 926495"/>
              <a:gd name="connsiteX2" fmla="*/ 4440237 w 7042149"/>
              <a:gd name="connsiteY2" fmla="*/ 449943 h 926495"/>
              <a:gd name="connsiteX3" fmla="*/ 5746749 w 7042149"/>
              <a:gd name="connsiteY3" fmla="*/ 925285 h 926495"/>
              <a:gd name="connsiteX4" fmla="*/ 7042149 w 7042149"/>
              <a:gd name="connsiteY4" fmla="*/ 457200 h 92649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449943 h 925285"/>
              <a:gd name="connsiteX3" fmla="*/ 5746749 w 7042149"/>
              <a:gd name="connsiteY3" fmla="*/ 925285 h 925285"/>
              <a:gd name="connsiteX4" fmla="*/ 7042149 w 7042149"/>
              <a:gd name="connsiteY4" fmla="*/ 457200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449943 h 925285"/>
              <a:gd name="connsiteX3" fmla="*/ 5746749 w 7042149"/>
              <a:gd name="connsiteY3" fmla="*/ 925285 h 925285"/>
              <a:gd name="connsiteX4" fmla="*/ 7042149 w 7042149"/>
              <a:gd name="connsiteY4" fmla="*/ 457200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449943 h 925285"/>
              <a:gd name="connsiteX3" fmla="*/ 5746749 w 7042149"/>
              <a:gd name="connsiteY3" fmla="*/ 925285 h 925285"/>
              <a:gd name="connsiteX4" fmla="*/ 7042149 w 7042149"/>
              <a:gd name="connsiteY4" fmla="*/ 199118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199118 h 925285"/>
              <a:gd name="connsiteX3" fmla="*/ 5746749 w 7042149"/>
              <a:gd name="connsiteY3" fmla="*/ 925285 h 925285"/>
              <a:gd name="connsiteX4" fmla="*/ 7042149 w 7042149"/>
              <a:gd name="connsiteY4" fmla="*/ 199118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156260 h 925285"/>
              <a:gd name="connsiteX3" fmla="*/ 5746749 w 7042149"/>
              <a:gd name="connsiteY3" fmla="*/ 925285 h 925285"/>
              <a:gd name="connsiteX4" fmla="*/ 7042149 w 7042149"/>
              <a:gd name="connsiteY4" fmla="*/ 199118 h 925285"/>
              <a:gd name="connsiteX0" fmla="*/ 0 w 7042149"/>
              <a:gd name="connsiteY0" fmla="*/ 0 h 925285"/>
              <a:gd name="connsiteX1" fmla="*/ 1238383 w 7042149"/>
              <a:gd name="connsiteY1" fmla="*/ 32657 h 925285"/>
              <a:gd name="connsiteX2" fmla="*/ 4440237 w 7042149"/>
              <a:gd name="connsiteY2" fmla="*/ 0 h 925285"/>
              <a:gd name="connsiteX3" fmla="*/ 5746749 w 7042149"/>
              <a:gd name="connsiteY3" fmla="*/ 925285 h 925285"/>
              <a:gd name="connsiteX4" fmla="*/ 7042149 w 7042149"/>
              <a:gd name="connsiteY4" fmla="*/ 199118 h 925285"/>
              <a:gd name="connsiteX0" fmla="*/ 0 w 7042149"/>
              <a:gd name="connsiteY0" fmla="*/ 0 h 925285"/>
              <a:gd name="connsiteX1" fmla="*/ 4440237 w 7042149"/>
              <a:gd name="connsiteY1" fmla="*/ 0 h 925285"/>
              <a:gd name="connsiteX2" fmla="*/ 5746749 w 7042149"/>
              <a:gd name="connsiteY2" fmla="*/ 925285 h 925285"/>
              <a:gd name="connsiteX3" fmla="*/ 7042149 w 7042149"/>
              <a:gd name="connsiteY3" fmla="*/ 199118 h 925285"/>
              <a:gd name="connsiteX0" fmla="*/ 0 w 7042149"/>
              <a:gd name="connsiteY0" fmla="*/ 0 h 409576"/>
              <a:gd name="connsiteX1" fmla="*/ 4440237 w 7042149"/>
              <a:gd name="connsiteY1" fmla="*/ 0 h 409576"/>
              <a:gd name="connsiteX2" fmla="*/ 5746749 w 7042149"/>
              <a:gd name="connsiteY2" fmla="*/ 156260 h 409576"/>
              <a:gd name="connsiteX3" fmla="*/ 7042149 w 7042149"/>
              <a:gd name="connsiteY3" fmla="*/ 199118 h 409576"/>
              <a:gd name="connsiteX0" fmla="*/ 0 w 7031062"/>
              <a:gd name="connsiteY0" fmla="*/ 0 h 234043"/>
              <a:gd name="connsiteX1" fmla="*/ 4440237 w 7031062"/>
              <a:gd name="connsiteY1" fmla="*/ 0 h 234043"/>
              <a:gd name="connsiteX2" fmla="*/ 5746749 w 7031062"/>
              <a:gd name="connsiteY2" fmla="*/ 156260 h 234043"/>
              <a:gd name="connsiteX3" fmla="*/ 7031062 w 7031062"/>
              <a:gd name="connsiteY3" fmla="*/ 0 h 234043"/>
              <a:gd name="connsiteX0" fmla="*/ 0 w 7031062"/>
              <a:gd name="connsiteY0" fmla="*/ 0 h 210458"/>
              <a:gd name="connsiteX1" fmla="*/ 4440237 w 7031062"/>
              <a:gd name="connsiteY1" fmla="*/ 0 h 210458"/>
              <a:gd name="connsiteX2" fmla="*/ 5746749 w 7031062"/>
              <a:gd name="connsiteY2" fmla="*/ 156260 h 210458"/>
              <a:gd name="connsiteX3" fmla="*/ 7031062 w 7031062"/>
              <a:gd name="connsiteY3" fmla="*/ 0 h 210458"/>
              <a:gd name="connsiteX0" fmla="*/ 0 w 7031062"/>
              <a:gd name="connsiteY0" fmla="*/ 0 h 156260"/>
              <a:gd name="connsiteX1" fmla="*/ 4440237 w 7031062"/>
              <a:gd name="connsiteY1" fmla="*/ 0 h 156260"/>
              <a:gd name="connsiteX2" fmla="*/ 5746749 w 7031062"/>
              <a:gd name="connsiteY2" fmla="*/ 156260 h 156260"/>
              <a:gd name="connsiteX3" fmla="*/ 7031062 w 7031062"/>
              <a:gd name="connsiteY3" fmla="*/ 0 h 156260"/>
              <a:gd name="connsiteX0" fmla="*/ 0 w 7031062"/>
              <a:gd name="connsiteY0" fmla="*/ 0 h 167105"/>
              <a:gd name="connsiteX1" fmla="*/ 4440237 w 7031062"/>
              <a:gd name="connsiteY1" fmla="*/ 0 h 167105"/>
              <a:gd name="connsiteX2" fmla="*/ 5501280 w 7031062"/>
              <a:gd name="connsiteY2" fmla="*/ 65070 h 167105"/>
              <a:gd name="connsiteX3" fmla="*/ 5746749 w 7031062"/>
              <a:gd name="connsiteY3" fmla="*/ 156260 h 167105"/>
              <a:gd name="connsiteX4" fmla="*/ 7031062 w 7031062"/>
              <a:gd name="connsiteY4" fmla="*/ 0 h 167105"/>
              <a:gd name="connsiteX0" fmla="*/ 0 w 7031062"/>
              <a:gd name="connsiteY0" fmla="*/ 0 h 158587"/>
              <a:gd name="connsiteX1" fmla="*/ 4440237 w 7031062"/>
              <a:gd name="connsiteY1" fmla="*/ 0 h 158587"/>
              <a:gd name="connsiteX2" fmla="*/ 5501280 w 7031062"/>
              <a:gd name="connsiteY2" fmla="*/ 65070 h 158587"/>
              <a:gd name="connsiteX3" fmla="*/ 5746749 w 7031062"/>
              <a:gd name="connsiteY3" fmla="*/ 156260 h 158587"/>
              <a:gd name="connsiteX4" fmla="*/ 5927070 w 7031062"/>
              <a:gd name="connsiteY4" fmla="*/ 79030 h 158587"/>
              <a:gd name="connsiteX5" fmla="*/ 7031062 w 7031062"/>
              <a:gd name="connsiteY5" fmla="*/ 0 h 158587"/>
              <a:gd name="connsiteX0" fmla="*/ 0 w 7031062"/>
              <a:gd name="connsiteY0" fmla="*/ 0 h 89875"/>
              <a:gd name="connsiteX1" fmla="*/ 4440237 w 7031062"/>
              <a:gd name="connsiteY1" fmla="*/ 0 h 89875"/>
              <a:gd name="connsiteX2" fmla="*/ 5501280 w 7031062"/>
              <a:gd name="connsiteY2" fmla="*/ 65070 h 89875"/>
              <a:gd name="connsiteX3" fmla="*/ 5927070 w 7031062"/>
              <a:gd name="connsiteY3" fmla="*/ 79030 h 89875"/>
              <a:gd name="connsiteX4" fmla="*/ 7031062 w 7031062"/>
              <a:gd name="connsiteY4" fmla="*/ 0 h 89875"/>
              <a:gd name="connsiteX0" fmla="*/ 0 w 7031062"/>
              <a:gd name="connsiteY0" fmla="*/ 0 h 89875"/>
              <a:gd name="connsiteX1" fmla="*/ 4440237 w 7031062"/>
              <a:gd name="connsiteY1" fmla="*/ 0 h 89875"/>
              <a:gd name="connsiteX2" fmla="*/ 5501280 w 7031062"/>
              <a:gd name="connsiteY2" fmla="*/ 65070 h 89875"/>
              <a:gd name="connsiteX3" fmla="*/ 5927070 w 7031062"/>
              <a:gd name="connsiteY3" fmla="*/ 79030 h 89875"/>
              <a:gd name="connsiteX4" fmla="*/ 7031062 w 7031062"/>
              <a:gd name="connsiteY4" fmla="*/ 0 h 89875"/>
              <a:gd name="connsiteX0" fmla="*/ 0 w 7031062"/>
              <a:gd name="connsiteY0" fmla="*/ 0 h 109278"/>
              <a:gd name="connsiteX1" fmla="*/ 4440237 w 7031062"/>
              <a:gd name="connsiteY1" fmla="*/ 0 h 109278"/>
              <a:gd name="connsiteX2" fmla="*/ 5501280 w 7031062"/>
              <a:gd name="connsiteY2" fmla="*/ 65070 h 109278"/>
              <a:gd name="connsiteX3" fmla="*/ 5927070 w 7031062"/>
              <a:gd name="connsiteY3" fmla="*/ 79030 h 109278"/>
              <a:gd name="connsiteX4" fmla="*/ 7031062 w 7031062"/>
              <a:gd name="connsiteY4" fmla="*/ 0 h 109278"/>
              <a:gd name="connsiteX0" fmla="*/ 0 w 7031062"/>
              <a:gd name="connsiteY0" fmla="*/ 0 h 109278"/>
              <a:gd name="connsiteX1" fmla="*/ 4440237 w 7031062"/>
              <a:gd name="connsiteY1" fmla="*/ 0 h 109278"/>
              <a:gd name="connsiteX2" fmla="*/ 5501280 w 7031062"/>
              <a:gd name="connsiteY2" fmla="*/ 65070 h 109278"/>
              <a:gd name="connsiteX3" fmla="*/ 5927070 w 7031062"/>
              <a:gd name="connsiteY3" fmla="*/ 79030 h 109278"/>
              <a:gd name="connsiteX4" fmla="*/ 7031062 w 7031062"/>
              <a:gd name="connsiteY4" fmla="*/ 0 h 109278"/>
              <a:gd name="connsiteX0" fmla="*/ 0 w 7031062"/>
              <a:gd name="connsiteY0" fmla="*/ 0 h 109278"/>
              <a:gd name="connsiteX1" fmla="*/ 4440237 w 7031062"/>
              <a:gd name="connsiteY1" fmla="*/ 0 h 109278"/>
              <a:gd name="connsiteX2" fmla="*/ 5501280 w 7031062"/>
              <a:gd name="connsiteY2" fmla="*/ 65070 h 109278"/>
              <a:gd name="connsiteX3" fmla="*/ 5934050 w 7031062"/>
              <a:gd name="connsiteY3" fmla="*/ 73710 h 109278"/>
              <a:gd name="connsiteX4" fmla="*/ 7031062 w 7031062"/>
              <a:gd name="connsiteY4" fmla="*/ 0 h 109278"/>
              <a:gd name="connsiteX0" fmla="*/ 0 w 7031062"/>
              <a:gd name="connsiteY0" fmla="*/ 0 h 117918"/>
              <a:gd name="connsiteX1" fmla="*/ 4440237 w 7031062"/>
              <a:gd name="connsiteY1" fmla="*/ 0 h 117918"/>
              <a:gd name="connsiteX2" fmla="*/ 5501280 w 7031062"/>
              <a:gd name="connsiteY2" fmla="*/ 73710 h 117918"/>
              <a:gd name="connsiteX3" fmla="*/ 5934050 w 7031062"/>
              <a:gd name="connsiteY3" fmla="*/ 73710 h 117918"/>
              <a:gd name="connsiteX4" fmla="*/ 7031062 w 7031062"/>
              <a:gd name="connsiteY4" fmla="*/ 0 h 117918"/>
              <a:gd name="connsiteX0" fmla="*/ 0 w 7031062"/>
              <a:gd name="connsiteY0" fmla="*/ 0 h 113930"/>
              <a:gd name="connsiteX1" fmla="*/ 4440237 w 7031062"/>
              <a:gd name="connsiteY1" fmla="*/ 0 h 113930"/>
              <a:gd name="connsiteX2" fmla="*/ 5501280 w 7031062"/>
              <a:gd name="connsiteY2" fmla="*/ 73710 h 113930"/>
              <a:gd name="connsiteX3" fmla="*/ 5934050 w 7031062"/>
              <a:gd name="connsiteY3" fmla="*/ 73710 h 113930"/>
              <a:gd name="connsiteX4" fmla="*/ 7031062 w 7031062"/>
              <a:gd name="connsiteY4" fmla="*/ 0 h 113930"/>
              <a:gd name="connsiteX0" fmla="*/ 0 w 7031062"/>
              <a:gd name="connsiteY0" fmla="*/ 0 h 526054"/>
              <a:gd name="connsiteX1" fmla="*/ 4440237 w 7031062"/>
              <a:gd name="connsiteY1" fmla="*/ 0 h 526054"/>
              <a:gd name="connsiteX2" fmla="*/ 5670613 w 7031062"/>
              <a:gd name="connsiteY2" fmla="*/ 485834 h 526054"/>
              <a:gd name="connsiteX3" fmla="*/ 5934050 w 7031062"/>
              <a:gd name="connsiteY3" fmla="*/ 73710 h 526054"/>
              <a:gd name="connsiteX4" fmla="*/ 7031062 w 7031062"/>
              <a:gd name="connsiteY4" fmla="*/ 0 h 526054"/>
              <a:gd name="connsiteX0" fmla="*/ 0 w 7031062"/>
              <a:gd name="connsiteY0" fmla="*/ 0 h 526054"/>
              <a:gd name="connsiteX1" fmla="*/ 4440237 w 7031062"/>
              <a:gd name="connsiteY1" fmla="*/ 0 h 526054"/>
              <a:gd name="connsiteX2" fmla="*/ 5670613 w 7031062"/>
              <a:gd name="connsiteY2" fmla="*/ 485834 h 526054"/>
              <a:gd name="connsiteX3" fmla="*/ 5945339 w 7031062"/>
              <a:gd name="connsiteY3" fmla="*/ 477065 h 526054"/>
              <a:gd name="connsiteX4" fmla="*/ 7031062 w 7031062"/>
              <a:gd name="connsiteY4" fmla="*/ 0 h 526054"/>
              <a:gd name="connsiteX0" fmla="*/ 0 w 7031062"/>
              <a:gd name="connsiteY0" fmla="*/ 0 h 526054"/>
              <a:gd name="connsiteX1" fmla="*/ 2058281 w 7031062"/>
              <a:gd name="connsiteY1" fmla="*/ 8769 h 526054"/>
              <a:gd name="connsiteX2" fmla="*/ 5670613 w 7031062"/>
              <a:gd name="connsiteY2" fmla="*/ 485834 h 526054"/>
              <a:gd name="connsiteX3" fmla="*/ 5945339 w 7031062"/>
              <a:gd name="connsiteY3" fmla="*/ 477065 h 526054"/>
              <a:gd name="connsiteX4" fmla="*/ 7031062 w 7031062"/>
              <a:gd name="connsiteY4" fmla="*/ 0 h 526054"/>
              <a:gd name="connsiteX0" fmla="*/ 0 w 7031062"/>
              <a:gd name="connsiteY0" fmla="*/ 0 h 526054"/>
              <a:gd name="connsiteX1" fmla="*/ 2058281 w 7031062"/>
              <a:gd name="connsiteY1" fmla="*/ 8769 h 526054"/>
              <a:gd name="connsiteX2" fmla="*/ 5670613 w 7031062"/>
              <a:gd name="connsiteY2" fmla="*/ 485834 h 526054"/>
              <a:gd name="connsiteX3" fmla="*/ 5945339 w 7031062"/>
              <a:gd name="connsiteY3" fmla="*/ 477065 h 526054"/>
              <a:gd name="connsiteX4" fmla="*/ 7031062 w 7031062"/>
              <a:gd name="connsiteY4" fmla="*/ 0 h 526054"/>
              <a:gd name="connsiteX0" fmla="*/ 0 w 7031062"/>
              <a:gd name="connsiteY0" fmla="*/ 0 h 494834"/>
              <a:gd name="connsiteX1" fmla="*/ 2058281 w 7031062"/>
              <a:gd name="connsiteY1" fmla="*/ 8769 h 494834"/>
              <a:gd name="connsiteX2" fmla="*/ 5670613 w 7031062"/>
              <a:gd name="connsiteY2" fmla="*/ 485834 h 494834"/>
              <a:gd name="connsiteX3" fmla="*/ 5945339 w 7031062"/>
              <a:gd name="connsiteY3" fmla="*/ 477065 h 494834"/>
              <a:gd name="connsiteX4" fmla="*/ 7031062 w 7031062"/>
              <a:gd name="connsiteY4" fmla="*/ 0 h 494834"/>
              <a:gd name="connsiteX0" fmla="*/ 0 w 7031062"/>
              <a:gd name="connsiteY0" fmla="*/ 0 h 494834"/>
              <a:gd name="connsiteX1" fmla="*/ 2058281 w 7031062"/>
              <a:gd name="connsiteY1" fmla="*/ 8769 h 494834"/>
              <a:gd name="connsiteX2" fmla="*/ 5670613 w 7031062"/>
              <a:gd name="connsiteY2" fmla="*/ 485834 h 494834"/>
              <a:gd name="connsiteX3" fmla="*/ 5915194 w 7031062"/>
              <a:gd name="connsiteY3" fmla="*/ 484871 h 494834"/>
              <a:gd name="connsiteX4" fmla="*/ 7031062 w 7031062"/>
              <a:gd name="connsiteY4" fmla="*/ 0 h 494834"/>
              <a:gd name="connsiteX0" fmla="*/ 0 w 7031062"/>
              <a:gd name="connsiteY0" fmla="*/ 0 h 490931"/>
              <a:gd name="connsiteX1" fmla="*/ 2058281 w 7031062"/>
              <a:gd name="connsiteY1" fmla="*/ 8769 h 490931"/>
              <a:gd name="connsiteX2" fmla="*/ 5685686 w 7031062"/>
              <a:gd name="connsiteY2" fmla="*/ 481931 h 490931"/>
              <a:gd name="connsiteX3" fmla="*/ 5915194 w 7031062"/>
              <a:gd name="connsiteY3" fmla="*/ 484871 h 490931"/>
              <a:gd name="connsiteX4" fmla="*/ 7031062 w 7031062"/>
              <a:gd name="connsiteY4" fmla="*/ 0 h 490931"/>
              <a:gd name="connsiteX0" fmla="*/ 0 w 7031062"/>
              <a:gd name="connsiteY0" fmla="*/ 0 h 490931"/>
              <a:gd name="connsiteX1" fmla="*/ 2058281 w 7031062"/>
              <a:gd name="connsiteY1" fmla="*/ 8769 h 490931"/>
              <a:gd name="connsiteX2" fmla="*/ 5685686 w 7031062"/>
              <a:gd name="connsiteY2" fmla="*/ 481931 h 490931"/>
              <a:gd name="connsiteX3" fmla="*/ 5915194 w 7031062"/>
              <a:gd name="connsiteY3" fmla="*/ 484871 h 490931"/>
              <a:gd name="connsiteX4" fmla="*/ 7031062 w 7031062"/>
              <a:gd name="connsiteY4" fmla="*/ 0 h 490931"/>
              <a:gd name="connsiteX0" fmla="*/ 0 w 7031062"/>
              <a:gd name="connsiteY0" fmla="*/ 0 h 490931"/>
              <a:gd name="connsiteX1" fmla="*/ 2058281 w 7031062"/>
              <a:gd name="connsiteY1" fmla="*/ 8769 h 490931"/>
              <a:gd name="connsiteX2" fmla="*/ 5685686 w 7031062"/>
              <a:gd name="connsiteY2" fmla="*/ 481931 h 490931"/>
              <a:gd name="connsiteX3" fmla="*/ 5915194 w 7031062"/>
              <a:gd name="connsiteY3" fmla="*/ 484871 h 490931"/>
              <a:gd name="connsiteX4" fmla="*/ 7031062 w 7031062"/>
              <a:gd name="connsiteY4" fmla="*/ 0 h 490931"/>
              <a:gd name="connsiteX0" fmla="*/ 0 w 7031062"/>
              <a:gd name="connsiteY0" fmla="*/ 0 h 490931"/>
              <a:gd name="connsiteX1" fmla="*/ 2058281 w 7031062"/>
              <a:gd name="connsiteY1" fmla="*/ 8769 h 490931"/>
              <a:gd name="connsiteX2" fmla="*/ 5685686 w 7031062"/>
              <a:gd name="connsiteY2" fmla="*/ 481931 h 490931"/>
              <a:gd name="connsiteX3" fmla="*/ 5915194 w 7031062"/>
              <a:gd name="connsiteY3" fmla="*/ 484871 h 490931"/>
              <a:gd name="connsiteX4" fmla="*/ 7031062 w 7031062"/>
              <a:gd name="connsiteY4" fmla="*/ 0 h 490931"/>
              <a:gd name="connsiteX0" fmla="*/ 0 w 7031062"/>
              <a:gd name="connsiteY0" fmla="*/ 0 h 490931"/>
              <a:gd name="connsiteX1" fmla="*/ 5685686 w 7031062"/>
              <a:gd name="connsiteY1" fmla="*/ 481931 h 490931"/>
              <a:gd name="connsiteX2" fmla="*/ 5915194 w 7031062"/>
              <a:gd name="connsiteY2" fmla="*/ 484871 h 490931"/>
              <a:gd name="connsiteX3" fmla="*/ 7031062 w 7031062"/>
              <a:gd name="connsiteY3" fmla="*/ 0 h 490931"/>
              <a:gd name="connsiteX0" fmla="*/ 0 w 7076217"/>
              <a:gd name="connsiteY0" fmla="*/ 0 h 490931"/>
              <a:gd name="connsiteX1" fmla="*/ 5685686 w 7076217"/>
              <a:gd name="connsiteY1" fmla="*/ 481931 h 490931"/>
              <a:gd name="connsiteX2" fmla="*/ 5915194 w 7076217"/>
              <a:gd name="connsiteY2" fmla="*/ 484871 h 490931"/>
              <a:gd name="connsiteX3" fmla="*/ 7076217 w 7076217"/>
              <a:gd name="connsiteY3" fmla="*/ 96455 h 490931"/>
              <a:gd name="connsiteX0" fmla="*/ 0 w 7076217"/>
              <a:gd name="connsiteY0" fmla="*/ 0 h 490931"/>
              <a:gd name="connsiteX1" fmla="*/ 40196 w 7076217"/>
              <a:gd name="connsiteY1" fmla="*/ 72440 h 490931"/>
              <a:gd name="connsiteX2" fmla="*/ 5685686 w 7076217"/>
              <a:gd name="connsiteY2" fmla="*/ 481931 h 490931"/>
              <a:gd name="connsiteX3" fmla="*/ 5915194 w 7076217"/>
              <a:gd name="connsiteY3" fmla="*/ 484871 h 490931"/>
              <a:gd name="connsiteX4" fmla="*/ 7076217 w 7076217"/>
              <a:gd name="connsiteY4" fmla="*/ 96455 h 490931"/>
              <a:gd name="connsiteX0" fmla="*/ 0 w 7076217"/>
              <a:gd name="connsiteY0" fmla="*/ 0 h 490931"/>
              <a:gd name="connsiteX1" fmla="*/ 40196 w 7076217"/>
              <a:gd name="connsiteY1" fmla="*/ 110667 h 490931"/>
              <a:gd name="connsiteX2" fmla="*/ 5685686 w 7076217"/>
              <a:gd name="connsiteY2" fmla="*/ 481931 h 490931"/>
              <a:gd name="connsiteX3" fmla="*/ 5915194 w 7076217"/>
              <a:gd name="connsiteY3" fmla="*/ 484871 h 490931"/>
              <a:gd name="connsiteX4" fmla="*/ 7076217 w 7076217"/>
              <a:gd name="connsiteY4" fmla="*/ 96455 h 490931"/>
              <a:gd name="connsiteX0" fmla="*/ 0 w 7108301"/>
              <a:gd name="connsiteY0" fmla="*/ 14212 h 394476"/>
              <a:gd name="connsiteX1" fmla="*/ 72280 w 7108301"/>
              <a:gd name="connsiteY1" fmla="*/ 14212 h 394476"/>
              <a:gd name="connsiteX2" fmla="*/ 5717770 w 7108301"/>
              <a:gd name="connsiteY2" fmla="*/ 385476 h 394476"/>
              <a:gd name="connsiteX3" fmla="*/ 5947278 w 7108301"/>
              <a:gd name="connsiteY3" fmla="*/ 388416 h 394476"/>
              <a:gd name="connsiteX4" fmla="*/ 7108301 w 7108301"/>
              <a:gd name="connsiteY4" fmla="*/ 0 h 394476"/>
              <a:gd name="connsiteX0" fmla="*/ 0 w 7108301"/>
              <a:gd name="connsiteY0" fmla="*/ 14212 h 394476"/>
              <a:gd name="connsiteX1" fmla="*/ 5717770 w 7108301"/>
              <a:gd name="connsiteY1" fmla="*/ 385476 h 394476"/>
              <a:gd name="connsiteX2" fmla="*/ 5947278 w 7108301"/>
              <a:gd name="connsiteY2" fmla="*/ 388416 h 394476"/>
              <a:gd name="connsiteX3" fmla="*/ 7108301 w 7108301"/>
              <a:gd name="connsiteY3" fmla="*/ 0 h 394476"/>
              <a:gd name="connsiteX0" fmla="*/ 0 w 7044133"/>
              <a:gd name="connsiteY0" fmla="*/ 14211 h 394476"/>
              <a:gd name="connsiteX1" fmla="*/ 5653602 w 7044133"/>
              <a:gd name="connsiteY1" fmla="*/ 385476 h 394476"/>
              <a:gd name="connsiteX2" fmla="*/ 5883110 w 7044133"/>
              <a:gd name="connsiteY2" fmla="*/ 388416 h 394476"/>
              <a:gd name="connsiteX3" fmla="*/ 7044133 w 7044133"/>
              <a:gd name="connsiteY3" fmla="*/ 0 h 394476"/>
              <a:gd name="connsiteX0" fmla="*/ 0 w 7044133"/>
              <a:gd name="connsiteY0" fmla="*/ 14211 h 400876"/>
              <a:gd name="connsiteX1" fmla="*/ 5653602 w 7044133"/>
              <a:gd name="connsiteY1" fmla="*/ 385476 h 400876"/>
              <a:gd name="connsiteX2" fmla="*/ 5923215 w 7044133"/>
              <a:gd name="connsiteY2" fmla="*/ 400876 h 400876"/>
              <a:gd name="connsiteX3" fmla="*/ 7044133 w 7044133"/>
              <a:gd name="connsiteY3" fmla="*/ 0 h 400876"/>
              <a:gd name="connsiteX0" fmla="*/ 0 w 7044133"/>
              <a:gd name="connsiteY0" fmla="*/ 14211 h 406937"/>
              <a:gd name="connsiteX1" fmla="*/ 5697718 w 7044133"/>
              <a:gd name="connsiteY1" fmla="*/ 397937 h 406937"/>
              <a:gd name="connsiteX2" fmla="*/ 5923215 w 7044133"/>
              <a:gd name="connsiteY2" fmla="*/ 400876 h 406937"/>
              <a:gd name="connsiteX3" fmla="*/ 7044133 w 7044133"/>
              <a:gd name="connsiteY3" fmla="*/ 0 h 40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4133" h="406937">
                <a:moveTo>
                  <a:pt x="0" y="14211"/>
                </a:moveTo>
                <a:lnTo>
                  <a:pt x="5697718" y="397937"/>
                </a:lnTo>
                <a:cubicBezTo>
                  <a:pt x="5901316" y="406937"/>
                  <a:pt x="5721817" y="400364"/>
                  <a:pt x="5923215" y="400876"/>
                </a:cubicBezTo>
                <a:cubicBezTo>
                  <a:pt x="6137267" y="374833"/>
                  <a:pt x="6860134" y="13172"/>
                  <a:pt x="7044133" y="0"/>
                </a:cubicBezTo>
              </a:path>
            </a:pathLst>
          </a:cu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 at Site BL7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46717" y="1572563"/>
            <a:ext cx="7056915" cy="3259069"/>
            <a:chOff x="1046717" y="2870798"/>
            <a:chExt cx="7056915" cy="3259069"/>
          </a:xfrm>
        </p:grpSpPr>
        <p:sp>
          <p:nvSpPr>
            <p:cNvPr id="7" name="Rectangle 6"/>
            <p:cNvSpPr/>
            <p:nvPr/>
          </p:nvSpPr>
          <p:spPr>
            <a:xfrm>
              <a:off x="2248898" y="3863507"/>
              <a:ext cx="779414" cy="616640"/>
            </a:xfrm>
            <a:prstGeom prst="rect">
              <a:avLst/>
            </a:prstGeom>
            <a:solidFill>
              <a:srgbClr val="4A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69473" y="4486036"/>
              <a:ext cx="681925" cy="232475"/>
            </a:xfrm>
            <a:prstGeom prst="rect">
              <a:avLst/>
            </a:prstGeom>
            <a:solidFill>
              <a:srgbClr val="4A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70"/>
            <p:cNvSpPr>
              <a:spLocks/>
            </p:cNvSpPr>
            <p:nvPr/>
          </p:nvSpPr>
          <p:spPr bwMode="auto">
            <a:xfrm>
              <a:off x="1056530" y="3524391"/>
              <a:ext cx="7047102" cy="2596402"/>
            </a:xfrm>
            <a:custGeom>
              <a:avLst/>
              <a:gdLst>
                <a:gd name="T0" fmla="*/ 2147483647 w 4071"/>
                <a:gd name="T1" fmla="*/ 2147483647 h 1103"/>
                <a:gd name="T2" fmla="*/ 2147483647 w 4071"/>
                <a:gd name="T3" fmla="*/ 2147483647 h 1103"/>
                <a:gd name="T4" fmla="*/ 2147483647 w 4071"/>
                <a:gd name="T5" fmla="*/ 2147483647 h 1103"/>
                <a:gd name="T6" fmla="*/ 2147483647 w 4071"/>
                <a:gd name="T7" fmla="*/ 2147483647 h 1103"/>
                <a:gd name="T8" fmla="*/ 2147483647 w 4071"/>
                <a:gd name="T9" fmla="*/ 2147483647 h 1103"/>
                <a:gd name="T10" fmla="*/ 2147483647 w 4071"/>
                <a:gd name="T11" fmla="*/ 2147483647 h 1103"/>
                <a:gd name="T12" fmla="*/ 2147483647 w 4071"/>
                <a:gd name="T13" fmla="*/ 2147483647 h 1103"/>
                <a:gd name="T14" fmla="*/ 2147483647 w 4071"/>
                <a:gd name="T15" fmla="*/ 2147483647 h 1103"/>
                <a:gd name="T16" fmla="*/ 2147483647 w 4071"/>
                <a:gd name="T17" fmla="*/ 2147483647 h 1103"/>
                <a:gd name="T18" fmla="*/ 2147483647 w 4071"/>
                <a:gd name="T19" fmla="*/ 2147483647 h 1103"/>
                <a:gd name="T20" fmla="*/ 2147483647 w 4071"/>
                <a:gd name="T21" fmla="*/ 2147483647 h 1103"/>
                <a:gd name="T22" fmla="*/ 2147483647 w 4071"/>
                <a:gd name="T23" fmla="*/ 2147483647 h 1103"/>
                <a:gd name="T24" fmla="*/ 2147483647 w 4071"/>
                <a:gd name="T25" fmla="*/ 2147483647 h 1103"/>
                <a:gd name="T26" fmla="*/ 2147483647 w 4071"/>
                <a:gd name="T27" fmla="*/ 2147483647 h 1103"/>
                <a:gd name="T28" fmla="*/ 2147483647 w 4071"/>
                <a:gd name="T29" fmla="*/ 2147483647 h 1103"/>
                <a:gd name="T30" fmla="*/ 2147483647 w 4071"/>
                <a:gd name="T31" fmla="*/ 2147483647 h 1103"/>
                <a:gd name="T32" fmla="*/ 2147483647 w 4071"/>
                <a:gd name="T33" fmla="*/ 2147483647 h 1103"/>
                <a:gd name="T34" fmla="*/ 2147483647 w 4071"/>
                <a:gd name="T35" fmla="*/ 2147483647 h 1103"/>
                <a:gd name="T36" fmla="*/ 2147483647 w 4071"/>
                <a:gd name="T37" fmla="*/ 2147483647 h 1103"/>
                <a:gd name="T38" fmla="*/ 2147483647 w 4071"/>
                <a:gd name="T39" fmla="*/ 2147483647 h 1103"/>
                <a:gd name="T40" fmla="*/ 2147483647 w 4071"/>
                <a:gd name="T41" fmla="*/ 2147483647 h 1103"/>
                <a:gd name="T42" fmla="*/ 2147483647 w 4071"/>
                <a:gd name="T43" fmla="*/ 2147483647 h 1103"/>
                <a:gd name="T44" fmla="*/ 2147483647 w 4071"/>
                <a:gd name="T45" fmla="*/ 2147483647 h 1103"/>
                <a:gd name="T46" fmla="*/ 2147483647 w 4071"/>
                <a:gd name="T47" fmla="*/ 2147483647 h 1103"/>
                <a:gd name="T48" fmla="*/ 2147483647 w 4071"/>
                <a:gd name="T49" fmla="*/ 2147483647 h 1103"/>
                <a:gd name="T50" fmla="*/ 2147483647 w 4071"/>
                <a:gd name="T51" fmla="*/ 2147483647 h 1103"/>
                <a:gd name="T52" fmla="*/ 2147483647 w 4071"/>
                <a:gd name="T53" fmla="*/ 2147483647 h 1103"/>
                <a:gd name="T54" fmla="*/ 2147483647 w 4071"/>
                <a:gd name="T55" fmla="*/ 2147483647 h 1103"/>
                <a:gd name="T56" fmla="*/ 2147483647 w 4071"/>
                <a:gd name="T57" fmla="*/ 2147483647 h 1103"/>
                <a:gd name="T58" fmla="*/ 2147483647 w 4071"/>
                <a:gd name="T59" fmla="*/ 2147483647 h 1103"/>
                <a:gd name="T60" fmla="*/ 2147483647 w 4071"/>
                <a:gd name="T61" fmla="*/ 2147483647 h 1103"/>
                <a:gd name="T62" fmla="*/ 2147483647 w 4071"/>
                <a:gd name="T63" fmla="*/ 2147483647 h 1103"/>
                <a:gd name="T64" fmla="*/ 2147483647 w 4071"/>
                <a:gd name="T65" fmla="*/ 2147483647 h 1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1"/>
                <a:gd name="T100" fmla="*/ 0 h 1103"/>
                <a:gd name="T101" fmla="*/ 4071 w 4071"/>
                <a:gd name="T102" fmla="*/ 1103 h 1103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7131 w 10000"/>
                <a:gd name="connsiteY12" fmla="*/ 1215 h 10000"/>
                <a:gd name="connsiteX13" fmla="*/ 6787 w 10000"/>
                <a:gd name="connsiteY13" fmla="*/ 997 h 10000"/>
                <a:gd name="connsiteX14" fmla="*/ 5360 w 10000"/>
                <a:gd name="connsiteY14" fmla="*/ 997 h 10000"/>
                <a:gd name="connsiteX15" fmla="*/ 5178 w 10000"/>
                <a:gd name="connsiteY15" fmla="*/ 1043 h 10000"/>
                <a:gd name="connsiteX16" fmla="*/ 5011 w 10000"/>
                <a:gd name="connsiteY16" fmla="*/ 997 h 10000"/>
                <a:gd name="connsiteX17" fmla="*/ 4468 w 10000"/>
                <a:gd name="connsiteY17" fmla="*/ 988 h 10000"/>
                <a:gd name="connsiteX18" fmla="*/ 4124 w 10000"/>
                <a:gd name="connsiteY18" fmla="*/ 762 h 10000"/>
                <a:gd name="connsiteX19" fmla="*/ 3952 w 10000"/>
                <a:gd name="connsiteY19" fmla="*/ 825 h 10000"/>
                <a:gd name="connsiteX20" fmla="*/ 3721 w 10000"/>
                <a:gd name="connsiteY20" fmla="*/ 662 h 10000"/>
                <a:gd name="connsiteX21" fmla="*/ 3577 w 10000"/>
                <a:gd name="connsiteY21" fmla="*/ 635 h 10000"/>
                <a:gd name="connsiteX22" fmla="*/ 3058 w 10000"/>
                <a:gd name="connsiteY22" fmla="*/ 9 h 10000"/>
                <a:gd name="connsiteX23" fmla="*/ 2842 w 10000"/>
                <a:gd name="connsiteY23" fmla="*/ 36 h 10000"/>
                <a:gd name="connsiteX24" fmla="*/ 2520 w 10000"/>
                <a:gd name="connsiteY24" fmla="*/ 326 h 10000"/>
                <a:gd name="connsiteX25" fmla="*/ 2353 w 10000"/>
                <a:gd name="connsiteY25" fmla="*/ 326 h 10000"/>
                <a:gd name="connsiteX26" fmla="*/ 2019 w 10000"/>
                <a:gd name="connsiteY26" fmla="*/ 671 h 10000"/>
                <a:gd name="connsiteX27" fmla="*/ 1823 w 10000"/>
                <a:gd name="connsiteY27" fmla="*/ 662 h 10000"/>
                <a:gd name="connsiteX28" fmla="*/ 1471 w 10000"/>
                <a:gd name="connsiteY28" fmla="*/ 988 h 10000"/>
                <a:gd name="connsiteX29" fmla="*/ 1130 w 10000"/>
                <a:gd name="connsiteY29" fmla="*/ 979 h 10000"/>
                <a:gd name="connsiteX30" fmla="*/ 943 w 10000"/>
                <a:gd name="connsiteY30" fmla="*/ 843 h 10000"/>
                <a:gd name="connsiteX31" fmla="*/ 747 w 10000"/>
                <a:gd name="connsiteY31" fmla="*/ 535 h 10000"/>
                <a:gd name="connsiteX32" fmla="*/ 582 w 10000"/>
                <a:gd name="connsiteY32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6787 w 10000"/>
                <a:gd name="connsiteY12" fmla="*/ 997 h 10000"/>
                <a:gd name="connsiteX13" fmla="*/ 5360 w 10000"/>
                <a:gd name="connsiteY13" fmla="*/ 997 h 10000"/>
                <a:gd name="connsiteX14" fmla="*/ 5178 w 10000"/>
                <a:gd name="connsiteY14" fmla="*/ 1043 h 10000"/>
                <a:gd name="connsiteX15" fmla="*/ 5011 w 10000"/>
                <a:gd name="connsiteY15" fmla="*/ 997 h 10000"/>
                <a:gd name="connsiteX16" fmla="*/ 4468 w 10000"/>
                <a:gd name="connsiteY16" fmla="*/ 988 h 10000"/>
                <a:gd name="connsiteX17" fmla="*/ 4124 w 10000"/>
                <a:gd name="connsiteY17" fmla="*/ 762 h 10000"/>
                <a:gd name="connsiteX18" fmla="*/ 3952 w 10000"/>
                <a:gd name="connsiteY18" fmla="*/ 825 h 10000"/>
                <a:gd name="connsiteX19" fmla="*/ 3721 w 10000"/>
                <a:gd name="connsiteY19" fmla="*/ 662 h 10000"/>
                <a:gd name="connsiteX20" fmla="*/ 3577 w 10000"/>
                <a:gd name="connsiteY20" fmla="*/ 635 h 10000"/>
                <a:gd name="connsiteX21" fmla="*/ 3058 w 10000"/>
                <a:gd name="connsiteY21" fmla="*/ 9 h 10000"/>
                <a:gd name="connsiteX22" fmla="*/ 2842 w 10000"/>
                <a:gd name="connsiteY22" fmla="*/ 36 h 10000"/>
                <a:gd name="connsiteX23" fmla="*/ 2520 w 10000"/>
                <a:gd name="connsiteY23" fmla="*/ 326 h 10000"/>
                <a:gd name="connsiteX24" fmla="*/ 2353 w 10000"/>
                <a:gd name="connsiteY24" fmla="*/ 326 h 10000"/>
                <a:gd name="connsiteX25" fmla="*/ 2019 w 10000"/>
                <a:gd name="connsiteY25" fmla="*/ 671 h 10000"/>
                <a:gd name="connsiteX26" fmla="*/ 1823 w 10000"/>
                <a:gd name="connsiteY26" fmla="*/ 662 h 10000"/>
                <a:gd name="connsiteX27" fmla="*/ 1471 w 10000"/>
                <a:gd name="connsiteY27" fmla="*/ 988 h 10000"/>
                <a:gd name="connsiteX28" fmla="*/ 1130 w 10000"/>
                <a:gd name="connsiteY28" fmla="*/ 979 h 10000"/>
                <a:gd name="connsiteX29" fmla="*/ 943 w 10000"/>
                <a:gd name="connsiteY29" fmla="*/ 843 h 10000"/>
                <a:gd name="connsiteX30" fmla="*/ 747 w 10000"/>
                <a:gd name="connsiteY30" fmla="*/ 535 h 10000"/>
                <a:gd name="connsiteX31" fmla="*/ 582 w 10000"/>
                <a:gd name="connsiteY31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5360 w 10000"/>
                <a:gd name="connsiteY12" fmla="*/ 997 h 10000"/>
                <a:gd name="connsiteX13" fmla="*/ 5178 w 10000"/>
                <a:gd name="connsiteY13" fmla="*/ 1043 h 10000"/>
                <a:gd name="connsiteX14" fmla="*/ 5011 w 10000"/>
                <a:gd name="connsiteY14" fmla="*/ 997 h 10000"/>
                <a:gd name="connsiteX15" fmla="*/ 4468 w 10000"/>
                <a:gd name="connsiteY15" fmla="*/ 988 h 10000"/>
                <a:gd name="connsiteX16" fmla="*/ 4124 w 10000"/>
                <a:gd name="connsiteY16" fmla="*/ 762 h 10000"/>
                <a:gd name="connsiteX17" fmla="*/ 3952 w 10000"/>
                <a:gd name="connsiteY17" fmla="*/ 825 h 10000"/>
                <a:gd name="connsiteX18" fmla="*/ 3721 w 10000"/>
                <a:gd name="connsiteY18" fmla="*/ 662 h 10000"/>
                <a:gd name="connsiteX19" fmla="*/ 3577 w 10000"/>
                <a:gd name="connsiteY19" fmla="*/ 635 h 10000"/>
                <a:gd name="connsiteX20" fmla="*/ 3058 w 10000"/>
                <a:gd name="connsiteY20" fmla="*/ 9 h 10000"/>
                <a:gd name="connsiteX21" fmla="*/ 2842 w 10000"/>
                <a:gd name="connsiteY21" fmla="*/ 36 h 10000"/>
                <a:gd name="connsiteX22" fmla="*/ 2520 w 10000"/>
                <a:gd name="connsiteY22" fmla="*/ 326 h 10000"/>
                <a:gd name="connsiteX23" fmla="*/ 2353 w 10000"/>
                <a:gd name="connsiteY23" fmla="*/ 326 h 10000"/>
                <a:gd name="connsiteX24" fmla="*/ 2019 w 10000"/>
                <a:gd name="connsiteY24" fmla="*/ 671 h 10000"/>
                <a:gd name="connsiteX25" fmla="*/ 1823 w 10000"/>
                <a:gd name="connsiteY25" fmla="*/ 662 h 10000"/>
                <a:gd name="connsiteX26" fmla="*/ 1471 w 10000"/>
                <a:gd name="connsiteY26" fmla="*/ 988 h 10000"/>
                <a:gd name="connsiteX27" fmla="*/ 1130 w 10000"/>
                <a:gd name="connsiteY27" fmla="*/ 979 h 10000"/>
                <a:gd name="connsiteX28" fmla="*/ 943 w 10000"/>
                <a:gd name="connsiteY28" fmla="*/ 843 h 10000"/>
                <a:gd name="connsiteX29" fmla="*/ 747 w 10000"/>
                <a:gd name="connsiteY29" fmla="*/ 535 h 10000"/>
                <a:gd name="connsiteX30" fmla="*/ 582 w 10000"/>
                <a:gd name="connsiteY30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5178 w 10000"/>
                <a:gd name="connsiteY12" fmla="*/ 1043 h 10000"/>
                <a:gd name="connsiteX13" fmla="*/ 5011 w 10000"/>
                <a:gd name="connsiteY13" fmla="*/ 997 h 10000"/>
                <a:gd name="connsiteX14" fmla="*/ 4468 w 10000"/>
                <a:gd name="connsiteY14" fmla="*/ 988 h 10000"/>
                <a:gd name="connsiteX15" fmla="*/ 4124 w 10000"/>
                <a:gd name="connsiteY15" fmla="*/ 762 h 10000"/>
                <a:gd name="connsiteX16" fmla="*/ 3952 w 10000"/>
                <a:gd name="connsiteY16" fmla="*/ 825 h 10000"/>
                <a:gd name="connsiteX17" fmla="*/ 3721 w 10000"/>
                <a:gd name="connsiteY17" fmla="*/ 662 h 10000"/>
                <a:gd name="connsiteX18" fmla="*/ 3577 w 10000"/>
                <a:gd name="connsiteY18" fmla="*/ 635 h 10000"/>
                <a:gd name="connsiteX19" fmla="*/ 3058 w 10000"/>
                <a:gd name="connsiteY19" fmla="*/ 9 h 10000"/>
                <a:gd name="connsiteX20" fmla="*/ 2842 w 10000"/>
                <a:gd name="connsiteY20" fmla="*/ 36 h 10000"/>
                <a:gd name="connsiteX21" fmla="*/ 2520 w 10000"/>
                <a:gd name="connsiteY21" fmla="*/ 326 h 10000"/>
                <a:gd name="connsiteX22" fmla="*/ 2353 w 10000"/>
                <a:gd name="connsiteY22" fmla="*/ 326 h 10000"/>
                <a:gd name="connsiteX23" fmla="*/ 2019 w 10000"/>
                <a:gd name="connsiteY23" fmla="*/ 671 h 10000"/>
                <a:gd name="connsiteX24" fmla="*/ 1823 w 10000"/>
                <a:gd name="connsiteY24" fmla="*/ 662 h 10000"/>
                <a:gd name="connsiteX25" fmla="*/ 1471 w 10000"/>
                <a:gd name="connsiteY25" fmla="*/ 988 h 10000"/>
                <a:gd name="connsiteX26" fmla="*/ 1130 w 10000"/>
                <a:gd name="connsiteY26" fmla="*/ 979 h 10000"/>
                <a:gd name="connsiteX27" fmla="*/ 943 w 10000"/>
                <a:gd name="connsiteY27" fmla="*/ 843 h 10000"/>
                <a:gd name="connsiteX28" fmla="*/ 747 w 10000"/>
                <a:gd name="connsiteY28" fmla="*/ 535 h 10000"/>
                <a:gd name="connsiteX29" fmla="*/ 582 w 10000"/>
                <a:gd name="connsiteY29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5011 w 10000"/>
                <a:gd name="connsiteY12" fmla="*/ 997 h 10000"/>
                <a:gd name="connsiteX13" fmla="*/ 4468 w 10000"/>
                <a:gd name="connsiteY13" fmla="*/ 988 h 10000"/>
                <a:gd name="connsiteX14" fmla="*/ 4124 w 10000"/>
                <a:gd name="connsiteY14" fmla="*/ 762 h 10000"/>
                <a:gd name="connsiteX15" fmla="*/ 3952 w 10000"/>
                <a:gd name="connsiteY15" fmla="*/ 825 h 10000"/>
                <a:gd name="connsiteX16" fmla="*/ 3721 w 10000"/>
                <a:gd name="connsiteY16" fmla="*/ 662 h 10000"/>
                <a:gd name="connsiteX17" fmla="*/ 3577 w 10000"/>
                <a:gd name="connsiteY17" fmla="*/ 635 h 10000"/>
                <a:gd name="connsiteX18" fmla="*/ 3058 w 10000"/>
                <a:gd name="connsiteY18" fmla="*/ 9 h 10000"/>
                <a:gd name="connsiteX19" fmla="*/ 2842 w 10000"/>
                <a:gd name="connsiteY19" fmla="*/ 36 h 10000"/>
                <a:gd name="connsiteX20" fmla="*/ 2520 w 10000"/>
                <a:gd name="connsiteY20" fmla="*/ 326 h 10000"/>
                <a:gd name="connsiteX21" fmla="*/ 2353 w 10000"/>
                <a:gd name="connsiteY21" fmla="*/ 326 h 10000"/>
                <a:gd name="connsiteX22" fmla="*/ 2019 w 10000"/>
                <a:gd name="connsiteY22" fmla="*/ 671 h 10000"/>
                <a:gd name="connsiteX23" fmla="*/ 1823 w 10000"/>
                <a:gd name="connsiteY23" fmla="*/ 662 h 10000"/>
                <a:gd name="connsiteX24" fmla="*/ 1471 w 10000"/>
                <a:gd name="connsiteY24" fmla="*/ 988 h 10000"/>
                <a:gd name="connsiteX25" fmla="*/ 1130 w 10000"/>
                <a:gd name="connsiteY25" fmla="*/ 979 h 10000"/>
                <a:gd name="connsiteX26" fmla="*/ 943 w 10000"/>
                <a:gd name="connsiteY26" fmla="*/ 843 h 10000"/>
                <a:gd name="connsiteX27" fmla="*/ 747 w 10000"/>
                <a:gd name="connsiteY27" fmla="*/ 535 h 10000"/>
                <a:gd name="connsiteX28" fmla="*/ 582 w 10000"/>
                <a:gd name="connsiteY28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4468 w 10000"/>
                <a:gd name="connsiteY12" fmla="*/ 988 h 10000"/>
                <a:gd name="connsiteX13" fmla="*/ 4124 w 10000"/>
                <a:gd name="connsiteY13" fmla="*/ 762 h 10000"/>
                <a:gd name="connsiteX14" fmla="*/ 3952 w 10000"/>
                <a:gd name="connsiteY14" fmla="*/ 825 h 10000"/>
                <a:gd name="connsiteX15" fmla="*/ 3721 w 10000"/>
                <a:gd name="connsiteY15" fmla="*/ 662 h 10000"/>
                <a:gd name="connsiteX16" fmla="*/ 3577 w 10000"/>
                <a:gd name="connsiteY16" fmla="*/ 635 h 10000"/>
                <a:gd name="connsiteX17" fmla="*/ 3058 w 10000"/>
                <a:gd name="connsiteY17" fmla="*/ 9 h 10000"/>
                <a:gd name="connsiteX18" fmla="*/ 2842 w 10000"/>
                <a:gd name="connsiteY18" fmla="*/ 36 h 10000"/>
                <a:gd name="connsiteX19" fmla="*/ 2520 w 10000"/>
                <a:gd name="connsiteY19" fmla="*/ 326 h 10000"/>
                <a:gd name="connsiteX20" fmla="*/ 2353 w 10000"/>
                <a:gd name="connsiteY20" fmla="*/ 326 h 10000"/>
                <a:gd name="connsiteX21" fmla="*/ 2019 w 10000"/>
                <a:gd name="connsiteY21" fmla="*/ 671 h 10000"/>
                <a:gd name="connsiteX22" fmla="*/ 1823 w 10000"/>
                <a:gd name="connsiteY22" fmla="*/ 662 h 10000"/>
                <a:gd name="connsiteX23" fmla="*/ 1471 w 10000"/>
                <a:gd name="connsiteY23" fmla="*/ 988 h 10000"/>
                <a:gd name="connsiteX24" fmla="*/ 1130 w 10000"/>
                <a:gd name="connsiteY24" fmla="*/ 979 h 10000"/>
                <a:gd name="connsiteX25" fmla="*/ 943 w 10000"/>
                <a:gd name="connsiteY25" fmla="*/ 843 h 10000"/>
                <a:gd name="connsiteX26" fmla="*/ 747 w 10000"/>
                <a:gd name="connsiteY26" fmla="*/ 535 h 10000"/>
                <a:gd name="connsiteX27" fmla="*/ 582 w 10000"/>
                <a:gd name="connsiteY27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379 w 10000"/>
                <a:gd name="connsiteY7" fmla="*/ 2203 h 10000"/>
                <a:gd name="connsiteX8" fmla="*/ 8273 w 10000"/>
                <a:gd name="connsiteY8" fmla="*/ 2493 h 10000"/>
                <a:gd name="connsiteX9" fmla="*/ 8192 w 10000"/>
                <a:gd name="connsiteY9" fmla="*/ 2239 h 10000"/>
                <a:gd name="connsiteX10" fmla="*/ 7841 w 10000"/>
                <a:gd name="connsiteY10" fmla="*/ 1668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8697 w 10000"/>
                <a:gd name="connsiteY6" fmla="*/ 1754 h 10000"/>
                <a:gd name="connsiteX7" fmla="*/ 8379 w 10000"/>
                <a:gd name="connsiteY7" fmla="*/ 2203 h 10000"/>
                <a:gd name="connsiteX8" fmla="*/ 8273 w 10000"/>
                <a:gd name="connsiteY8" fmla="*/ 2493 h 10000"/>
                <a:gd name="connsiteX9" fmla="*/ 8192 w 10000"/>
                <a:gd name="connsiteY9" fmla="*/ 2239 h 10000"/>
                <a:gd name="connsiteX10" fmla="*/ 7841 w 10000"/>
                <a:gd name="connsiteY10" fmla="*/ 1668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582 w 10000"/>
                <a:gd name="connsiteY0" fmla="*/ 1044 h 10554"/>
                <a:gd name="connsiteX1" fmla="*/ 2 w 10000"/>
                <a:gd name="connsiteY1" fmla="*/ 1778 h 10554"/>
                <a:gd name="connsiteX2" fmla="*/ 2 w 10000"/>
                <a:gd name="connsiteY2" fmla="*/ 10554 h 10554"/>
                <a:gd name="connsiteX3" fmla="*/ 9993 w 10000"/>
                <a:gd name="connsiteY3" fmla="*/ 10527 h 10554"/>
                <a:gd name="connsiteX4" fmla="*/ 10000 w 10000"/>
                <a:gd name="connsiteY4" fmla="*/ 1370 h 10554"/>
                <a:gd name="connsiteX5" fmla="*/ 8697 w 10000"/>
                <a:gd name="connsiteY5" fmla="*/ 2308 h 10554"/>
                <a:gd name="connsiteX6" fmla="*/ 8379 w 10000"/>
                <a:gd name="connsiteY6" fmla="*/ 2757 h 10554"/>
                <a:gd name="connsiteX7" fmla="*/ 8273 w 10000"/>
                <a:gd name="connsiteY7" fmla="*/ 3047 h 10554"/>
                <a:gd name="connsiteX8" fmla="*/ 8192 w 10000"/>
                <a:gd name="connsiteY8" fmla="*/ 2793 h 10554"/>
                <a:gd name="connsiteX9" fmla="*/ 7841 w 10000"/>
                <a:gd name="connsiteY9" fmla="*/ 2222 h 10554"/>
                <a:gd name="connsiteX10" fmla="*/ 4468 w 10000"/>
                <a:gd name="connsiteY10" fmla="*/ 1542 h 10554"/>
                <a:gd name="connsiteX11" fmla="*/ 4124 w 10000"/>
                <a:gd name="connsiteY11" fmla="*/ 1316 h 10554"/>
                <a:gd name="connsiteX12" fmla="*/ 3952 w 10000"/>
                <a:gd name="connsiteY12" fmla="*/ 1379 h 10554"/>
                <a:gd name="connsiteX13" fmla="*/ 3721 w 10000"/>
                <a:gd name="connsiteY13" fmla="*/ 1216 h 10554"/>
                <a:gd name="connsiteX14" fmla="*/ 3577 w 10000"/>
                <a:gd name="connsiteY14" fmla="*/ 1189 h 10554"/>
                <a:gd name="connsiteX15" fmla="*/ 3058 w 10000"/>
                <a:gd name="connsiteY15" fmla="*/ 563 h 10554"/>
                <a:gd name="connsiteX16" fmla="*/ 2842 w 10000"/>
                <a:gd name="connsiteY16" fmla="*/ 590 h 10554"/>
                <a:gd name="connsiteX17" fmla="*/ 2520 w 10000"/>
                <a:gd name="connsiteY17" fmla="*/ 880 h 10554"/>
                <a:gd name="connsiteX18" fmla="*/ 2353 w 10000"/>
                <a:gd name="connsiteY18" fmla="*/ 880 h 10554"/>
                <a:gd name="connsiteX19" fmla="*/ 2019 w 10000"/>
                <a:gd name="connsiteY19" fmla="*/ 1225 h 10554"/>
                <a:gd name="connsiteX20" fmla="*/ 1823 w 10000"/>
                <a:gd name="connsiteY20" fmla="*/ 1216 h 10554"/>
                <a:gd name="connsiteX21" fmla="*/ 1471 w 10000"/>
                <a:gd name="connsiteY21" fmla="*/ 1542 h 10554"/>
                <a:gd name="connsiteX22" fmla="*/ 1130 w 10000"/>
                <a:gd name="connsiteY22" fmla="*/ 1533 h 10554"/>
                <a:gd name="connsiteX23" fmla="*/ 943 w 10000"/>
                <a:gd name="connsiteY23" fmla="*/ 1397 h 10554"/>
                <a:gd name="connsiteX24" fmla="*/ 747 w 10000"/>
                <a:gd name="connsiteY24" fmla="*/ 1089 h 10554"/>
                <a:gd name="connsiteX25" fmla="*/ 582 w 10000"/>
                <a:gd name="connsiteY25" fmla="*/ 1044 h 10554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697 w 10000"/>
                <a:gd name="connsiteY5" fmla="*/ 1754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92 w 10000"/>
                <a:gd name="connsiteY8" fmla="*/ 2239 h 10000"/>
                <a:gd name="connsiteX9" fmla="*/ 7841 w 10000"/>
                <a:gd name="connsiteY9" fmla="*/ 1668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697 w 10000"/>
                <a:gd name="connsiteY5" fmla="*/ 1754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92 w 10000"/>
                <a:gd name="connsiteY8" fmla="*/ 223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92 w 10000"/>
                <a:gd name="connsiteY8" fmla="*/ 223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6033 w 10000"/>
                <a:gd name="connsiteY10" fmla="*/ 1309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6033 w 10000"/>
                <a:gd name="connsiteY10" fmla="*/ 878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600 w 10018"/>
                <a:gd name="connsiteY0" fmla="*/ 1858 h 11368"/>
                <a:gd name="connsiteX1" fmla="*/ 2 w 10018"/>
                <a:gd name="connsiteY1" fmla="*/ 181 h 11368"/>
                <a:gd name="connsiteX2" fmla="*/ 20 w 10018"/>
                <a:gd name="connsiteY2" fmla="*/ 11368 h 11368"/>
                <a:gd name="connsiteX3" fmla="*/ 10011 w 10018"/>
                <a:gd name="connsiteY3" fmla="*/ 11341 h 11368"/>
                <a:gd name="connsiteX4" fmla="*/ 10018 w 10018"/>
                <a:gd name="connsiteY4" fmla="*/ 2184 h 11368"/>
                <a:gd name="connsiteX5" fmla="*/ 8740 w 10018"/>
                <a:gd name="connsiteY5" fmla="*/ 3133 h 11368"/>
                <a:gd name="connsiteX6" fmla="*/ 8397 w 10018"/>
                <a:gd name="connsiteY6" fmla="*/ 3571 h 11368"/>
                <a:gd name="connsiteX7" fmla="*/ 8291 w 10018"/>
                <a:gd name="connsiteY7" fmla="*/ 3861 h 11368"/>
                <a:gd name="connsiteX8" fmla="*/ 8185 w 10018"/>
                <a:gd name="connsiteY8" fmla="*/ 3577 h 11368"/>
                <a:gd name="connsiteX9" fmla="*/ 7893 w 10018"/>
                <a:gd name="connsiteY9" fmla="*/ 3133 h 11368"/>
                <a:gd name="connsiteX10" fmla="*/ 6051 w 10018"/>
                <a:gd name="connsiteY10" fmla="*/ 2246 h 11368"/>
                <a:gd name="connsiteX11" fmla="*/ 4486 w 10018"/>
                <a:gd name="connsiteY11" fmla="*/ 2356 h 11368"/>
                <a:gd name="connsiteX12" fmla="*/ 4142 w 10018"/>
                <a:gd name="connsiteY12" fmla="*/ 2130 h 11368"/>
                <a:gd name="connsiteX13" fmla="*/ 3970 w 10018"/>
                <a:gd name="connsiteY13" fmla="*/ 2193 h 11368"/>
                <a:gd name="connsiteX14" fmla="*/ 3739 w 10018"/>
                <a:gd name="connsiteY14" fmla="*/ 2030 h 11368"/>
                <a:gd name="connsiteX15" fmla="*/ 3595 w 10018"/>
                <a:gd name="connsiteY15" fmla="*/ 2003 h 11368"/>
                <a:gd name="connsiteX16" fmla="*/ 3076 w 10018"/>
                <a:gd name="connsiteY16" fmla="*/ 1377 h 11368"/>
                <a:gd name="connsiteX17" fmla="*/ 2860 w 10018"/>
                <a:gd name="connsiteY17" fmla="*/ 1404 h 11368"/>
                <a:gd name="connsiteX18" fmla="*/ 2538 w 10018"/>
                <a:gd name="connsiteY18" fmla="*/ 1694 h 11368"/>
                <a:gd name="connsiteX19" fmla="*/ 2371 w 10018"/>
                <a:gd name="connsiteY19" fmla="*/ 1694 h 11368"/>
                <a:gd name="connsiteX20" fmla="*/ 2037 w 10018"/>
                <a:gd name="connsiteY20" fmla="*/ 2039 h 11368"/>
                <a:gd name="connsiteX21" fmla="*/ 1841 w 10018"/>
                <a:gd name="connsiteY21" fmla="*/ 2030 h 11368"/>
                <a:gd name="connsiteX22" fmla="*/ 1489 w 10018"/>
                <a:gd name="connsiteY22" fmla="*/ 2356 h 11368"/>
                <a:gd name="connsiteX23" fmla="*/ 1148 w 10018"/>
                <a:gd name="connsiteY23" fmla="*/ 2347 h 11368"/>
                <a:gd name="connsiteX24" fmla="*/ 961 w 10018"/>
                <a:gd name="connsiteY24" fmla="*/ 2211 h 11368"/>
                <a:gd name="connsiteX25" fmla="*/ 765 w 10018"/>
                <a:gd name="connsiteY25" fmla="*/ 1903 h 11368"/>
                <a:gd name="connsiteX26" fmla="*/ 600 w 10018"/>
                <a:gd name="connsiteY26" fmla="*/ 1858 h 11368"/>
                <a:gd name="connsiteX0" fmla="*/ 765 w 10018"/>
                <a:gd name="connsiteY0" fmla="*/ 3299 h 12764"/>
                <a:gd name="connsiteX1" fmla="*/ 2 w 10018"/>
                <a:gd name="connsiteY1" fmla="*/ 1577 h 12764"/>
                <a:gd name="connsiteX2" fmla="*/ 20 w 10018"/>
                <a:gd name="connsiteY2" fmla="*/ 12764 h 12764"/>
                <a:gd name="connsiteX3" fmla="*/ 10011 w 10018"/>
                <a:gd name="connsiteY3" fmla="*/ 12737 h 12764"/>
                <a:gd name="connsiteX4" fmla="*/ 10018 w 10018"/>
                <a:gd name="connsiteY4" fmla="*/ 3580 h 12764"/>
                <a:gd name="connsiteX5" fmla="*/ 8740 w 10018"/>
                <a:gd name="connsiteY5" fmla="*/ 4529 h 12764"/>
                <a:gd name="connsiteX6" fmla="*/ 8397 w 10018"/>
                <a:gd name="connsiteY6" fmla="*/ 4967 h 12764"/>
                <a:gd name="connsiteX7" fmla="*/ 8291 w 10018"/>
                <a:gd name="connsiteY7" fmla="*/ 5257 h 12764"/>
                <a:gd name="connsiteX8" fmla="*/ 8185 w 10018"/>
                <a:gd name="connsiteY8" fmla="*/ 4973 h 12764"/>
                <a:gd name="connsiteX9" fmla="*/ 7893 w 10018"/>
                <a:gd name="connsiteY9" fmla="*/ 4529 h 12764"/>
                <a:gd name="connsiteX10" fmla="*/ 6051 w 10018"/>
                <a:gd name="connsiteY10" fmla="*/ 3642 h 12764"/>
                <a:gd name="connsiteX11" fmla="*/ 4486 w 10018"/>
                <a:gd name="connsiteY11" fmla="*/ 3752 h 12764"/>
                <a:gd name="connsiteX12" fmla="*/ 4142 w 10018"/>
                <a:gd name="connsiteY12" fmla="*/ 3526 h 12764"/>
                <a:gd name="connsiteX13" fmla="*/ 3970 w 10018"/>
                <a:gd name="connsiteY13" fmla="*/ 3589 h 12764"/>
                <a:gd name="connsiteX14" fmla="*/ 3739 w 10018"/>
                <a:gd name="connsiteY14" fmla="*/ 3426 h 12764"/>
                <a:gd name="connsiteX15" fmla="*/ 3595 w 10018"/>
                <a:gd name="connsiteY15" fmla="*/ 3399 h 12764"/>
                <a:gd name="connsiteX16" fmla="*/ 3076 w 10018"/>
                <a:gd name="connsiteY16" fmla="*/ 2773 h 12764"/>
                <a:gd name="connsiteX17" fmla="*/ 2860 w 10018"/>
                <a:gd name="connsiteY17" fmla="*/ 2800 h 12764"/>
                <a:gd name="connsiteX18" fmla="*/ 2538 w 10018"/>
                <a:gd name="connsiteY18" fmla="*/ 3090 h 12764"/>
                <a:gd name="connsiteX19" fmla="*/ 2371 w 10018"/>
                <a:gd name="connsiteY19" fmla="*/ 3090 h 12764"/>
                <a:gd name="connsiteX20" fmla="*/ 2037 w 10018"/>
                <a:gd name="connsiteY20" fmla="*/ 3435 h 12764"/>
                <a:gd name="connsiteX21" fmla="*/ 1841 w 10018"/>
                <a:gd name="connsiteY21" fmla="*/ 3426 h 12764"/>
                <a:gd name="connsiteX22" fmla="*/ 1489 w 10018"/>
                <a:gd name="connsiteY22" fmla="*/ 3752 h 12764"/>
                <a:gd name="connsiteX23" fmla="*/ 1148 w 10018"/>
                <a:gd name="connsiteY23" fmla="*/ 3743 h 12764"/>
                <a:gd name="connsiteX24" fmla="*/ 961 w 10018"/>
                <a:gd name="connsiteY24" fmla="*/ 3607 h 12764"/>
                <a:gd name="connsiteX25" fmla="*/ 765 w 10018"/>
                <a:gd name="connsiteY25" fmla="*/ 3299 h 12764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2371 w 10018"/>
                <a:gd name="connsiteY19" fmla="*/ 3039 h 12713"/>
                <a:gd name="connsiteX20" fmla="*/ 2037 w 10018"/>
                <a:gd name="connsiteY20" fmla="*/ 3384 h 12713"/>
                <a:gd name="connsiteX21" fmla="*/ 1841 w 10018"/>
                <a:gd name="connsiteY21" fmla="*/ 3375 h 12713"/>
                <a:gd name="connsiteX22" fmla="*/ 1489 w 10018"/>
                <a:gd name="connsiteY22" fmla="*/ 3701 h 12713"/>
                <a:gd name="connsiteX23" fmla="*/ 1148 w 10018"/>
                <a:gd name="connsiteY23" fmla="*/ 3692 h 12713"/>
                <a:gd name="connsiteX24" fmla="*/ 961 w 10018"/>
                <a:gd name="connsiteY24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2371 w 10018"/>
                <a:gd name="connsiteY19" fmla="*/ 3039 h 12713"/>
                <a:gd name="connsiteX20" fmla="*/ 2037 w 10018"/>
                <a:gd name="connsiteY20" fmla="*/ 3384 h 12713"/>
                <a:gd name="connsiteX21" fmla="*/ 1489 w 10018"/>
                <a:gd name="connsiteY21" fmla="*/ 3701 h 12713"/>
                <a:gd name="connsiteX22" fmla="*/ 1148 w 10018"/>
                <a:gd name="connsiteY22" fmla="*/ 3692 h 12713"/>
                <a:gd name="connsiteX23" fmla="*/ 961 w 10018"/>
                <a:gd name="connsiteY23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2371 w 10018"/>
                <a:gd name="connsiteY19" fmla="*/ 3039 h 12713"/>
                <a:gd name="connsiteX20" fmla="*/ 1489 w 10018"/>
                <a:gd name="connsiteY20" fmla="*/ 3701 h 12713"/>
                <a:gd name="connsiteX21" fmla="*/ 1148 w 10018"/>
                <a:gd name="connsiteY21" fmla="*/ 3692 h 12713"/>
                <a:gd name="connsiteX22" fmla="*/ 961 w 10018"/>
                <a:gd name="connsiteY22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1489 w 10018"/>
                <a:gd name="connsiteY19" fmla="*/ 3701 h 12713"/>
                <a:gd name="connsiteX20" fmla="*/ 1148 w 10018"/>
                <a:gd name="connsiteY20" fmla="*/ 3692 h 12713"/>
                <a:gd name="connsiteX21" fmla="*/ 961 w 10018"/>
                <a:gd name="connsiteY21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1489 w 10018"/>
                <a:gd name="connsiteY18" fmla="*/ 3701 h 12713"/>
                <a:gd name="connsiteX19" fmla="*/ 1148 w 10018"/>
                <a:gd name="connsiteY19" fmla="*/ 3692 h 12713"/>
                <a:gd name="connsiteX20" fmla="*/ 961 w 10018"/>
                <a:gd name="connsiteY20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1489 w 10018"/>
                <a:gd name="connsiteY17" fmla="*/ 3701 h 12713"/>
                <a:gd name="connsiteX18" fmla="*/ 1148 w 10018"/>
                <a:gd name="connsiteY18" fmla="*/ 3692 h 12713"/>
                <a:gd name="connsiteX19" fmla="*/ 961 w 10018"/>
                <a:gd name="connsiteY19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076 w 10018"/>
                <a:gd name="connsiteY15" fmla="*/ 2722 h 12713"/>
                <a:gd name="connsiteX16" fmla="*/ 1489 w 10018"/>
                <a:gd name="connsiteY16" fmla="*/ 3701 h 12713"/>
                <a:gd name="connsiteX17" fmla="*/ 1148 w 10018"/>
                <a:gd name="connsiteY17" fmla="*/ 3692 h 12713"/>
                <a:gd name="connsiteX18" fmla="*/ 961 w 10018"/>
                <a:gd name="connsiteY18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739 w 10018"/>
                <a:gd name="connsiteY13" fmla="*/ 3375 h 12713"/>
                <a:gd name="connsiteX14" fmla="*/ 3076 w 10018"/>
                <a:gd name="connsiteY14" fmla="*/ 2722 h 12713"/>
                <a:gd name="connsiteX15" fmla="*/ 1489 w 10018"/>
                <a:gd name="connsiteY15" fmla="*/ 3701 h 12713"/>
                <a:gd name="connsiteX16" fmla="*/ 1148 w 10018"/>
                <a:gd name="connsiteY16" fmla="*/ 3692 h 12713"/>
                <a:gd name="connsiteX17" fmla="*/ 961 w 10018"/>
                <a:gd name="connsiteY17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076 w 10018"/>
                <a:gd name="connsiteY13" fmla="*/ 2722 h 12713"/>
                <a:gd name="connsiteX14" fmla="*/ 1489 w 10018"/>
                <a:gd name="connsiteY14" fmla="*/ 3701 h 12713"/>
                <a:gd name="connsiteX15" fmla="*/ 1148 w 10018"/>
                <a:gd name="connsiteY15" fmla="*/ 3692 h 12713"/>
                <a:gd name="connsiteX16" fmla="*/ 961 w 10018"/>
                <a:gd name="connsiteY16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3076 w 10018"/>
                <a:gd name="connsiteY12" fmla="*/ 2722 h 12713"/>
                <a:gd name="connsiteX13" fmla="*/ 1489 w 10018"/>
                <a:gd name="connsiteY13" fmla="*/ 3701 h 12713"/>
                <a:gd name="connsiteX14" fmla="*/ 1148 w 10018"/>
                <a:gd name="connsiteY14" fmla="*/ 3692 h 12713"/>
                <a:gd name="connsiteX15" fmla="*/ 961 w 10018"/>
                <a:gd name="connsiteY15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3076 w 10018"/>
                <a:gd name="connsiteY11" fmla="*/ 2722 h 12713"/>
                <a:gd name="connsiteX12" fmla="*/ 1489 w 10018"/>
                <a:gd name="connsiteY12" fmla="*/ 3701 h 12713"/>
                <a:gd name="connsiteX13" fmla="*/ 1148 w 10018"/>
                <a:gd name="connsiteY13" fmla="*/ 3692 h 12713"/>
                <a:gd name="connsiteX14" fmla="*/ 961 w 10018"/>
                <a:gd name="connsiteY14" fmla="*/ 3556 h 12713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95 w 10020"/>
                <a:gd name="connsiteY9" fmla="*/ 2413 h 10648"/>
                <a:gd name="connsiteX10" fmla="*/ 6053 w 10020"/>
                <a:gd name="connsiteY10" fmla="*/ 1526 h 10648"/>
                <a:gd name="connsiteX11" fmla="*/ 3078 w 10020"/>
                <a:gd name="connsiteY11" fmla="*/ 657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95 w 10020"/>
                <a:gd name="connsiteY9" fmla="*/ 2413 h 10648"/>
                <a:gd name="connsiteX10" fmla="*/ 6053 w 10020"/>
                <a:gd name="connsiteY10" fmla="*/ 1526 h 10648"/>
                <a:gd name="connsiteX11" fmla="*/ 3078 w 10020"/>
                <a:gd name="connsiteY11" fmla="*/ 1627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95 w 10020"/>
                <a:gd name="connsiteY9" fmla="*/ 2413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677 w 10020"/>
                <a:gd name="connsiteY9" fmla="*/ 2017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72 w 10020"/>
                <a:gd name="connsiteY9" fmla="*/ 1526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510 w 10020"/>
                <a:gd name="connsiteY5" fmla="*/ 1627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72 w 10020"/>
                <a:gd name="connsiteY9" fmla="*/ 1526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510 w 10020"/>
                <a:gd name="connsiteY5" fmla="*/ 1627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72 w 10020"/>
                <a:gd name="connsiteY9" fmla="*/ 1526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361 h 9518"/>
                <a:gd name="connsiteX1" fmla="*/ 2 w 10020"/>
                <a:gd name="connsiteY1" fmla="*/ 396 h 9518"/>
                <a:gd name="connsiteX2" fmla="*/ 22 w 10020"/>
                <a:gd name="connsiteY2" fmla="*/ 9518 h 9518"/>
                <a:gd name="connsiteX3" fmla="*/ 10013 w 10020"/>
                <a:gd name="connsiteY3" fmla="*/ 9491 h 9518"/>
                <a:gd name="connsiteX4" fmla="*/ 10020 w 10020"/>
                <a:gd name="connsiteY4" fmla="*/ 334 h 9518"/>
                <a:gd name="connsiteX5" fmla="*/ 8510 w 10020"/>
                <a:gd name="connsiteY5" fmla="*/ 497 h 9518"/>
                <a:gd name="connsiteX6" fmla="*/ 8399 w 10020"/>
                <a:gd name="connsiteY6" fmla="*/ 1721 h 9518"/>
                <a:gd name="connsiteX7" fmla="*/ 8293 w 10020"/>
                <a:gd name="connsiteY7" fmla="*/ 2011 h 9518"/>
                <a:gd name="connsiteX8" fmla="*/ 8187 w 10020"/>
                <a:gd name="connsiteY8" fmla="*/ 1727 h 9518"/>
                <a:gd name="connsiteX9" fmla="*/ 7872 w 10020"/>
                <a:gd name="connsiteY9" fmla="*/ 396 h 9518"/>
                <a:gd name="connsiteX10" fmla="*/ 6053 w 10020"/>
                <a:gd name="connsiteY10" fmla="*/ 396 h 9518"/>
                <a:gd name="connsiteX11" fmla="*/ 3078 w 10020"/>
                <a:gd name="connsiteY11" fmla="*/ 396 h 9518"/>
                <a:gd name="connsiteX12" fmla="*/ 1491 w 10020"/>
                <a:gd name="connsiteY12" fmla="*/ 506 h 9518"/>
                <a:gd name="connsiteX13" fmla="*/ 1150 w 10020"/>
                <a:gd name="connsiteY13" fmla="*/ 497 h 9518"/>
                <a:gd name="connsiteX14" fmla="*/ 963 w 10020"/>
                <a:gd name="connsiteY14" fmla="*/ 361 h 9518"/>
                <a:gd name="connsiteX0" fmla="*/ 1148 w 10000"/>
                <a:gd name="connsiteY0" fmla="*/ 1685 h 11163"/>
                <a:gd name="connsiteX1" fmla="*/ 2 w 10000"/>
                <a:gd name="connsiteY1" fmla="*/ 1579 h 11163"/>
                <a:gd name="connsiteX2" fmla="*/ 22 w 10000"/>
                <a:gd name="connsiteY2" fmla="*/ 11163 h 11163"/>
                <a:gd name="connsiteX3" fmla="*/ 9993 w 10000"/>
                <a:gd name="connsiteY3" fmla="*/ 11135 h 11163"/>
                <a:gd name="connsiteX4" fmla="*/ 10000 w 10000"/>
                <a:gd name="connsiteY4" fmla="*/ 1514 h 11163"/>
                <a:gd name="connsiteX5" fmla="*/ 8493 w 10000"/>
                <a:gd name="connsiteY5" fmla="*/ 1685 h 11163"/>
                <a:gd name="connsiteX6" fmla="*/ 8382 w 10000"/>
                <a:gd name="connsiteY6" fmla="*/ 2971 h 11163"/>
                <a:gd name="connsiteX7" fmla="*/ 8276 w 10000"/>
                <a:gd name="connsiteY7" fmla="*/ 3276 h 11163"/>
                <a:gd name="connsiteX8" fmla="*/ 8171 w 10000"/>
                <a:gd name="connsiteY8" fmla="*/ 2977 h 11163"/>
                <a:gd name="connsiteX9" fmla="*/ 7856 w 10000"/>
                <a:gd name="connsiteY9" fmla="*/ 1579 h 11163"/>
                <a:gd name="connsiteX10" fmla="*/ 6041 w 10000"/>
                <a:gd name="connsiteY10" fmla="*/ 1579 h 11163"/>
                <a:gd name="connsiteX11" fmla="*/ 3072 w 10000"/>
                <a:gd name="connsiteY11" fmla="*/ 1579 h 11163"/>
                <a:gd name="connsiteX12" fmla="*/ 1488 w 10000"/>
                <a:gd name="connsiteY12" fmla="*/ 1695 h 11163"/>
                <a:gd name="connsiteX13" fmla="*/ 1148 w 10000"/>
                <a:gd name="connsiteY13" fmla="*/ 1685 h 11163"/>
                <a:gd name="connsiteX0" fmla="*/ 1488 w 10000"/>
                <a:gd name="connsiteY0" fmla="*/ 1694 h 11162"/>
                <a:gd name="connsiteX1" fmla="*/ 2 w 10000"/>
                <a:gd name="connsiteY1" fmla="*/ 1578 h 11162"/>
                <a:gd name="connsiteX2" fmla="*/ 22 w 10000"/>
                <a:gd name="connsiteY2" fmla="*/ 11162 h 11162"/>
                <a:gd name="connsiteX3" fmla="*/ 9993 w 10000"/>
                <a:gd name="connsiteY3" fmla="*/ 11134 h 11162"/>
                <a:gd name="connsiteX4" fmla="*/ 10000 w 10000"/>
                <a:gd name="connsiteY4" fmla="*/ 1513 h 11162"/>
                <a:gd name="connsiteX5" fmla="*/ 8493 w 10000"/>
                <a:gd name="connsiteY5" fmla="*/ 1684 h 11162"/>
                <a:gd name="connsiteX6" fmla="*/ 8382 w 10000"/>
                <a:gd name="connsiteY6" fmla="*/ 2970 h 11162"/>
                <a:gd name="connsiteX7" fmla="*/ 8276 w 10000"/>
                <a:gd name="connsiteY7" fmla="*/ 3275 h 11162"/>
                <a:gd name="connsiteX8" fmla="*/ 8171 w 10000"/>
                <a:gd name="connsiteY8" fmla="*/ 2976 h 11162"/>
                <a:gd name="connsiteX9" fmla="*/ 7856 w 10000"/>
                <a:gd name="connsiteY9" fmla="*/ 1578 h 11162"/>
                <a:gd name="connsiteX10" fmla="*/ 6041 w 10000"/>
                <a:gd name="connsiteY10" fmla="*/ 1578 h 11162"/>
                <a:gd name="connsiteX11" fmla="*/ 3072 w 10000"/>
                <a:gd name="connsiteY11" fmla="*/ 1578 h 11162"/>
                <a:gd name="connsiteX12" fmla="*/ 1488 w 10000"/>
                <a:gd name="connsiteY12" fmla="*/ 1694 h 11162"/>
                <a:gd name="connsiteX0" fmla="*/ 1488 w 10000"/>
                <a:gd name="connsiteY0" fmla="*/ 307 h 9775"/>
                <a:gd name="connsiteX1" fmla="*/ 2 w 10000"/>
                <a:gd name="connsiteY1" fmla="*/ 191 h 9775"/>
                <a:gd name="connsiteX2" fmla="*/ 22 w 10000"/>
                <a:gd name="connsiteY2" fmla="*/ 9775 h 9775"/>
                <a:gd name="connsiteX3" fmla="*/ 9993 w 10000"/>
                <a:gd name="connsiteY3" fmla="*/ 9747 h 9775"/>
                <a:gd name="connsiteX4" fmla="*/ 10000 w 10000"/>
                <a:gd name="connsiteY4" fmla="*/ 126 h 9775"/>
                <a:gd name="connsiteX5" fmla="*/ 8493 w 10000"/>
                <a:gd name="connsiteY5" fmla="*/ 297 h 9775"/>
                <a:gd name="connsiteX6" fmla="*/ 8382 w 10000"/>
                <a:gd name="connsiteY6" fmla="*/ 1583 h 9775"/>
                <a:gd name="connsiteX7" fmla="*/ 8276 w 10000"/>
                <a:gd name="connsiteY7" fmla="*/ 1888 h 9775"/>
                <a:gd name="connsiteX8" fmla="*/ 8171 w 10000"/>
                <a:gd name="connsiteY8" fmla="*/ 1589 h 9775"/>
                <a:gd name="connsiteX9" fmla="*/ 7856 w 10000"/>
                <a:gd name="connsiteY9" fmla="*/ 191 h 9775"/>
                <a:gd name="connsiteX10" fmla="*/ 6041 w 10000"/>
                <a:gd name="connsiteY10" fmla="*/ 191 h 9775"/>
                <a:gd name="connsiteX11" fmla="*/ 3072 w 10000"/>
                <a:gd name="connsiteY11" fmla="*/ 191 h 9775"/>
                <a:gd name="connsiteX12" fmla="*/ 1488 w 10000"/>
                <a:gd name="connsiteY12" fmla="*/ 307 h 9775"/>
                <a:gd name="connsiteX0" fmla="*/ 1534 w 10000"/>
                <a:gd name="connsiteY0" fmla="*/ 195 h 10000"/>
                <a:gd name="connsiteX1" fmla="*/ 2 w 10000"/>
                <a:gd name="connsiteY1" fmla="*/ 195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29 h 10000"/>
                <a:gd name="connsiteX5" fmla="*/ 8493 w 10000"/>
                <a:gd name="connsiteY5" fmla="*/ 304 h 10000"/>
                <a:gd name="connsiteX6" fmla="*/ 8382 w 10000"/>
                <a:gd name="connsiteY6" fmla="*/ 1619 h 10000"/>
                <a:gd name="connsiteX7" fmla="*/ 8276 w 10000"/>
                <a:gd name="connsiteY7" fmla="*/ 1931 h 10000"/>
                <a:gd name="connsiteX8" fmla="*/ 8171 w 10000"/>
                <a:gd name="connsiteY8" fmla="*/ 1626 h 10000"/>
                <a:gd name="connsiteX9" fmla="*/ 7856 w 10000"/>
                <a:gd name="connsiteY9" fmla="*/ 195 h 10000"/>
                <a:gd name="connsiteX10" fmla="*/ 6041 w 10000"/>
                <a:gd name="connsiteY10" fmla="*/ 195 h 10000"/>
                <a:gd name="connsiteX11" fmla="*/ 3072 w 10000"/>
                <a:gd name="connsiteY11" fmla="*/ 195 h 10000"/>
                <a:gd name="connsiteX12" fmla="*/ 1534 w 10000"/>
                <a:gd name="connsiteY12" fmla="*/ 195 h 10000"/>
                <a:gd name="connsiteX0" fmla="*/ 1534 w 10000"/>
                <a:gd name="connsiteY0" fmla="*/ 195 h 10000"/>
                <a:gd name="connsiteX1" fmla="*/ 2 w 10000"/>
                <a:gd name="connsiteY1" fmla="*/ 195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29 h 10000"/>
                <a:gd name="connsiteX5" fmla="*/ 8493 w 10000"/>
                <a:gd name="connsiteY5" fmla="*/ 304 h 10000"/>
                <a:gd name="connsiteX6" fmla="*/ 8382 w 10000"/>
                <a:gd name="connsiteY6" fmla="*/ 1619 h 10000"/>
                <a:gd name="connsiteX7" fmla="*/ 8276 w 10000"/>
                <a:gd name="connsiteY7" fmla="*/ 1931 h 10000"/>
                <a:gd name="connsiteX8" fmla="*/ 8171 w 10000"/>
                <a:gd name="connsiteY8" fmla="*/ 1626 h 10000"/>
                <a:gd name="connsiteX9" fmla="*/ 7856 w 10000"/>
                <a:gd name="connsiteY9" fmla="*/ 195 h 10000"/>
                <a:gd name="connsiteX10" fmla="*/ 6041 w 10000"/>
                <a:gd name="connsiteY10" fmla="*/ 195 h 10000"/>
                <a:gd name="connsiteX11" fmla="*/ 3072 w 10000"/>
                <a:gd name="connsiteY11" fmla="*/ 195 h 10000"/>
                <a:gd name="connsiteX12" fmla="*/ 1534 w 10000"/>
                <a:gd name="connsiteY12" fmla="*/ 195 h 10000"/>
                <a:gd name="connsiteX0" fmla="*/ 1534 w 10000"/>
                <a:gd name="connsiteY0" fmla="*/ 161 h 9966"/>
                <a:gd name="connsiteX1" fmla="*/ 2 w 10000"/>
                <a:gd name="connsiteY1" fmla="*/ 161 h 9966"/>
                <a:gd name="connsiteX2" fmla="*/ 22 w 10000"/>
                <a:gd name="connsiteY2" fmla="*/ 9966 h 9966"/>
                <a:gd name="connsiteX3" fmla="*/ 9993 w 10000"/>
                <a:gd name="connsiteY3" fmla="*/ 9937 h 9966"/>
                <a:gd name="connsiteX4" fmla="*/ 10000 w 10000"/>
                <a:gd name="connsiteY4" fmla="*/ 95 h 9966"/>
                <a:gd name="connsiteX5" fmla="*/ 8493 w 10000"/>
                <a:gd name="connsiteY5" fmla="*/ 270 h 9966"/>
                <a:gd name="connsiteX6" fmla="*/ 8382 w 10000"/>
                <a:gd name="connsiteY6" fmla="*/ 1585 h 9966"/>
                <a:gd name="connsiteX7" fmla="*/ 8276 w 10000"/>
                <a:gd name="connsiteY7" fmla="*/ 1897 h 9966"/>
                <a:gd name="connsiteX8" fmla="*/ 8171 w 10000"/>
                <a:gd name="connsiteY8" fmla="*/ 1592 h 9966"/>
                <a:gd name="connsiteX9" fmla="*/ 7856 w 10000"/>
                <a:gd name="connsiteY9" fmla="*/ 161 h 9966"/>
                <a:gd name="connsiteX10" fmla="*/ 6041 w 10000"/>
                <a:gd name="connsiteY10" fmla="*/ 161 h 9966"/>
                <a:gd name="connsiteX11" fmla="*/ 3072 w 10000"/>
                <a:gd name="connsiteY11" fmla="*/ 161 h 9966"/>
                <a:gd name="connsiteX12" fmla="*/ 1534 w 10000"/>
                <a:gd name="connsiteY12" fmla="*/ 161 h 9966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8171 w 10000"/>
                <a:gd name="connsiteY8" fmla="*/ 1597 h 10000"/>
                <a:gd name="connsiteX9" fmla="*/ 7856 w 10000"/>
                <a:gd name="connsiteY9" fmla="*/ 162 h 10000"/>
                <a:gd name="connsiteX10" fmla="*/ 6041 w 10000"/>
                <a:gd name="connsiteY10" fmla="*/ 162 h 10000"/>
                <a:gd name="connsiteX11" fmla="*/ 3072 w 10000"/>
                <a:gd name="connsiteY11" fmla="*/ 162 h 10000"/>
                <a:gd name="connsiteX12" fmla="*/ 1534 w 10000"/>
                <a:gd name="connsiteY12" fmla="*/ 162 h 10000"/>
                <a:gd name="connsiteX0" fmla="*/ 1534 w 10000"/>
                <a:gd name="connsiteY0" fmla="*/ 0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8171 w 10000"/>
                <a:gd name="connsiteY8" fmla="*/ 1597 h 10000"/>
                <a:gd name="connsiteX9" fmla="*/ 7856 w 10000"/>
                <a:gd name="connsiteY9" fmla="*/ 162 h 10000"/>
                <a:gd name="connsiteX10" fmla="*/ 6041 w 10000"/>
                <a:gd name="connsiteY10" fmla="*/ 162 h 10000"/>
                <a:gd name="connsiteX11" fmla="*/ 3072 w 10000"/>
                <a:gd name="connsiteY11" fmla="*/ 162 h 10000"/>
                <a:gd name="connsiteX12" fmla="*/ 1534 w 10000"/>
                <a:gd name="connsiteY12" fmla="*/ 0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8171 w 10000"/>
                <a:gd name="connsiteY8" fmla="*/ 1597 h 10000"/>
                <a:gd name="connsiteX9" fmla="*/ 7856 w 10000"/>
                <a:gd name="connsiteY9" fmla="*/ 162 h 10000"/>
                <a:gd name="connsiteX10" fmla="*/ 6041 w 10000"/>
                <a:gd name="connsiteY10" fmla="*/ 162 h 10000"/>
                <a:gd name="connsiteX11" fmla="*/ 3072 w 10000"/>
                <a:gd name="connsiteY11" fmla="*/ 162 h 10000"/>
                <a:gd name="connsiteX12" fmla="*/ 1534 w 10000"/>
                <a:gd name="connsiteY12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7856 w 10000"/>
                <a:gd name="connsiteY8" fmla="*/ 162 h 10000"/>
                <a:gd name="connsiteX9" fmla="*/ 6041 w 10000"/>
                <a:gd name="connsiteY9" fmla="*/ 162 h 10000"/>
                <a:gd name="connsiteX10" fmla="*/ 3072 w 10000"/>
                <a:gd name="connsiteY10" fmla="*/ 162 h 10000"/>
                <a:gd name="connsiteX11" fmla="*/ 1534 w 10000"/>
                <a:gd name="connsiteY11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276 w 10000"/>
                <a:gd name="connsiteY6" fmla="*/ 1903 h 10000"/>
                <a:gd name="connsiteX7" fmla="*/ 7856 w 10000"/>
                <a:gd name="connsiteY7" fmla="*/ 162 h 10000"/>
                <a:gd name="connsiteX8" fmla="*/ 6041 w 10000"/>
                <a:gd name="connsiteY8" fmla="*/ 162 h 10000"/>
                <a:gd name="connsiteX9" fmla="*/ 3072 w 10000"/>
                <a:gd name="connsiteY9" fmla="*/ 162 h 10000"/>
                <a:gd name="connsiteX10" fmla="*/ 1534 w 10000"/>
                <a:gd name="connsiteY10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7856 w 10000"/>
                <a:gd name="connsiteY6" fmla="*/ 162 h 10000"/>
                <a:gd name="connsiteX7" fmla="*/ 6041 w 10000"/>
                <a:gd name="connsiteY7" fmla="*/ 162 h 10000"/>
                <a:gd name="connsiteX8" fmla="*/ 3072 w 10000"/>
                <a:gd name="connsiteY8" fmla="*/ 162 h 10000"/>
                <a:gd name="connsiteX9" fmla="*/ 1534 w 10000"/>
                <a:gd name="connsiteY9" fmla="*/ 162 h 10000"/>
                <a:gd name="connsiteX0" fmla="*/ 1534 w 10000"/>
                <a:gd name="connsiteY0" fmla="*/ 250 h 10088"/>
                <a:gd name="connsiteX1" fmla="*/ 2 w 10000"/>
                <a:gd name="connsiteY1" fmla="*/ 250 h 10088"/>
                <a:gd name="connsiteX2" fmla="*/ 22 w 10000"/>
                <a:gd name="connsiteY2" fmla="*/ 10088 h 10088"/>
                <a:gd name="connsiteX3" fmla="*/ 9993 w 10000"/>
                <a:gd name="connsiteY3" fmla="*/ 10059 h 10088"/>
                <a:gd name="connsiteX4" fmla="*/ 10000 w 10000"/>
                <a:gd name="connsiteY4" fmla="*/ 183 h 10088"/>
                <a:gd name="connsiteX5" fmla="*/ 8478 w 10000"/>
                <a:gd name="connsiteY5" fmla="*/ 250 h 10088"/>
                <a:gd name="connsiteX6" fmla="*/ 7856 w 10000"/>
                <a:gd name="connsiteY6" fmla="*/ 250 h 10088"/>
                <a:gd name="connsiteX7" fmla="*/ 6041 w 10000"/>
                <a:gd name="connsiteY7" fmla="*/ 250 h 10088"/>
                <a:gd name="connsiteX8" fmla="*/ 3072 w 10000"/>
                <a:gd name="connsiteY8" fmla="*/ 250 h 10088"/>
                <a:gd name="connsiteX9" fmla="*/ 1534 w 10000"/>
                <a:gd name="connsiteY9" fmla="*/ 250 h 10088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78 w 10000"/>
                <a:gd name="connsiteY5" fmla="*/ 162 h 10000"/>
                <a:gd name="connsiteX6" fmla="*/ 7856 w 10000"/>
                <a:gd name="connsiteY6" fmla="*/ 162 h 10000"/>
                <a:gd name="connsiteX7" fmla="*/ 6041 w 10000"/>
                <a:gd name="connsiteY7" fmla="*/ 162 h 10000"/>
                <a:gd name="connsiteX8" fmla="*/ 3072 w 10000"/>
                <a:gd name="connsiteY8" fmla="*/ 162 h 10000"/>
                <a:gd name="connsiteX9" fmla="*/ 1534 w 10000"/>
                <a:gd name="connsiteY9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78 w 10000"/>
                <a:gd name="connsiteY5" fmla="*/ 162 h 10000"/>
                <a:gd name="connsiteX6" fmla="*/ 7856 w 10000"/>
                <a:gd name="connsiteY6" fmla="*/ 162 h 10000"/>
                <a:gd name="connsiteX7" fmla="*/ 6041 w 10000"/>
                <a:gd name="connsiteY7" fmla="*/ 162 h 10000"/>
                <a:gd name="connsiteX8" fmla="*/ 3072 w 10000"/>
                <a:gd name="connsiteY8" fmla="*/ 162 h 10000"/>
                <a:gd name="connsiteX9" fmla="*/ 1534 w 10000"/>
                <a:gd name="connsiteY9" fmla="*/ 162 h 10000"/>
                <a:gd name="connsiteX0" fmla="*/ 1516 w 9982"/>
                <a:gd name="connsiteY0" fmla="*/ 162 h 10000"/>
                <a:gd name="connsiteX1" fmla="*/ 2 w 9982"/>
                <a:gd name="connsiteY1" fmla="*/ 162 h 10000"/>
                <a:gd name="connsiteX2" fmla="*/ 4 w 9982"/>
                <a:gd name="connsiteY2" fmla="*/ 10000 h 10000"/>
                <a:gd name="connsiteX3" fmla="*/ 9975 w 9982"/>
                <a:gd name="connsiteY3" fmla="*/ 9971 h 10000"/>
                <a:gd name="connsiteX4" fmla="*/ 9982 w 9982"/>
                <a:gd name="connsiteY4" fmla="*/ 95 h 10000"/>
                <a:gd name="connsiteX5" fmla="*/ 8460 w 9982"/>
                <a:gd name="connsiteY5" fmla="*/ 162 h 10000"/>
                <a:gd name="connsiteX6" fmla="*/ 7838 w 9982"/>
                <a:gd name="connsiteY6" fmla="*/ 162 h 10000"/>
                <a:gd name="connsiteX7" fmla="*/ 6023 w 9982"/>
                <a:gd name="connsiteY7" fmla="*/ 162 h 10000"/>
                <a:gd name="connsiteX8" fmla="*/ 3054 w 9982"/>
                <a:gd name="connsiteY8" fmla="*/ 162 h 10000"/>
                <a:gd name="connsiteX9" fmla="*/ 1516 w 9982"/>
                <a:gd name="connsiteY9" fmla="*/ 162 h 10000"/>
                <a:gd name="connsiteX0" fmla="*/ 1519 w 10000"/>
                <a:gd name="connsiteY0" fmla="*/ 162 h 10000"/>
                <a:gd name="connsiteX1" fmla="*/ 2 w 10000"/>
                <a:gd name="connsiteY1" fmla="*/ 162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75 w 10000"/>
                <a:gd name="connsiteY5" fmla="*/ 162 h 10000"/>
                <a:gd name="connsiteX6" fmla="*/ 7821 w 10000"/>
                <a:gd name="connsiteY6" fmla="*/ 162 h 10000"/>
                <a:gd name="connsiteX7" fmla="*/ 6034 w 10000"/>
                <a:gd name="connsiteY7" fmla="*/ 162 h 10000"/>
                <a:gd name="connsiteX8" fmla="*/ 3060 w 10000"/>
                <a:gd name="connsiteY8" fmla="*/ 162 h 10000"/>
                <a:gd name="connsiteX9" fmla="*/ 1519 w 10000"/>
                <a:gd name="connsiteY9" fmla="*/ 162 h 10000"/>
                <a:gd name="connsiteX0" fmla="*/ 1519 w 10000"/>
                <a:gd name="connsiteY0" fmla="*/ 78 h 9916"/>
                <a:gd name="connsiteX1" fmla="*/ 2 w 10000"/>
                <a:gd name="connsiteY1" fmla="*/ 78 h 9916"/>
                <a:gd name="connsiteX2" fmla="*/ 4 w 10000"/>
                <a:gd name="connsiteY2" fmla="*/ 9916 h 9916"/>
                <a:gd name="connsiteX3" fmla="*/ 9993 w 10000"/>
                <a:gd name="connsiteY3" fmla="*/ 9887 h 9916"/>
                <a:gd name="connsiteX4" fmla="*/ 10000 w 10000"/>
                <a:gd name="connsiteY4" fmla="*/ 11 h 9916"/>
                <a:gd name="connsiteX5" fmla="*/ 8475 w 10000"/>
                <a:gd name="connsiteY5" fmla="*/ 78 h 9916"/>
                <a:gd name="connsiteX6" fmla="*/ 7821 w 10000"/>
                <a:gd name="connsiteY6" fmla="*/ 78 h 9916"/>
                <a:gd name="connsiteX7" fmla="*/ 6034 w 10000"/>
                <a:gd name="connsiteY7" fmla="*/ 78 h 9916"/>
                <a:gd name="connsiteX8" fmla="*/ 3060 w 10000"/>
                <a:gd name="connsiteY8" fmla="*/ 78 h 9916"/>
                <a:gd name="connsiteX9" fmla="*/ 1519 w 10000"/>
                <a:gd name="connsiteY9" fmla="*/ 78 h 9916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6034 w 10000"/>
                <a:gd name="connsiteY7" fmla="*/ 79 h 10000"/>
                <a:gd name="connsiteX8" fmla="*/ 3060 w 10000"/>
                <a:gd name="connsiteY8" fmla="*/ 79 h 10000"/>
                <a:gd name="connsiteX9" fmla="*/ 1519 w 10000"/>
                <a:gd name="connsiteY9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6034 w 10000"/>
                <a:gd name="connsiteY7" fmla="*/ 79 h 10000"/>
                <a:gd name="connsiteX8" fmla="*/ 3060 w 10000"/>
                <a:gd name="connsiteY8" fmla="*/ 79 h 10000"/>
                <a:gd name="connsiteX9" fmla="*/ 1519 w 10000"/>
                <a:gd name="connsiteY9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48"/>
                <a:gd name="connsiteX1" fmla="*/ 2 w 10000"/>
                <a:gd name="connsiteY1" fmla="*/ 79 h 10048"/>
                <a:gd name="connsiteX2" fmla="*/ 4 w 10000"/>
                <a:gd name="connsiteY2" fmla="*/ 10000 h 10048"/>
                <a:gd name="connsiteX3" fmla="*/ 9993 w 10000"/>
                <a:gd name="connsiteY3" fmla="*/ 9971 h 10048"/>
                <a:gd name="connsiteX4" fmla="*/ 10000 w 10000"/>
                <a:gd name="connsiteY4" fmla="*/ 11 h 10048"/>
                <a:gd name="connsiteX5" fmla="*/ 8475 w 10000"/>
                <a:gd name="connsiteY5" fmla="*/ 79 h 10048"/>
                <a:gd name="connsiteX6" fmla="*/ 7821 w 10000"/>
                <a:gd name="connsiteY6" fmla="*/ 79 h 10048"/>
                <a:gd name="connsiteX7" fmla="*/ 3060 w 10000"/>
                <a:gd name="connsiteY7" fmla="*/ 79 h 10048"/>
                <a:gd name="connsiteX8" fmla="*/ 1519 w 10000"/>
                <a:gd name="connsiteY8" fmla="*/ 79 h 10048"/>
                <a:gd name="connsiteX0" fmla="*/ 1519 w 10000"/>
                <a:gd name="connsiteY0" fmla="*/ 79 h 10048"/>
                <a:gd name="connsiteX1" fmla="*/ 2 w 10000"/>
                <a:gd name="connsiteY1" fmla="*/ 79 h 10048"/>
                <a:gd name="connsiteX2" fmla="*/ 4 w 10000"/>
                <a:gd name="connsiteY2" fmla="*/ 10000 h 10048"/>
                <a:gd name="connsiteX3" fmla="*/ 9993 w 10000"/>
                <a:gd name="connsiteY3" fmla="*/ 9971 h 10048"/>
                <a:gd name="connsiteX4" fmla="*/ 10000 w 10000"/>
                <a:gd name="connsiteY4" fmla="*/ 11 h 10048"/>
                <a:gd name="connsiteX5" fmla="*/ 8475 w 10000"/>
                <a:gd name="connsiteY5" fmla="*/ 79 h 10048"/>
                <a:gd name="connsiteX6" fmla="*/ 7821 w 10000"/>
                <a:gd name="connsiteY6" fmla="*/ 79 h 10048"/>
                <a:gd name="connsiteX7" fmla="*/ 3060 w 10000"/>
                <a:gd name="connsiteY7" fmla="*/ 79 h 10048"/>
                <a:gd name="connsiteX8" fmla="*/ 1519 w 10000"/>
                <a:gd name="connsiteY8" fmla="*/ 79 h 10048"/>
                <a:gd name="connsiteX0" fmla="*/ 1519 w 10000"/>
                <a:gd name="connsiteY0" fmla="*/ 79 h 10048"/>
                <a:gd name="connsiteX1" fmla="*/ 2 w 10000"/>
                <a:gd name="connsiteY1" fmla="*/ 79 h 10048"/>
                <a:gd name="connsiteX2" fmla="*/ 4 w 10000"/>
                <a:gd name="connsiteY2" fmla="*/ 10000 h 10048"/>
                <a:gd name="connsiteX3" fmla="*/ 9993 w 10000"/>
                <a:gd name="connsiteY3" fmla="*/ 9971 h 10048"/>
                <a:gd name="connsiteX4" fmla="*/ 10000 w 10000"/>
                <a:gd name="connsiteY4" fmla="*/ 11 h 10048"/>
                <a:gd name="connsiteX5" fmla="*/ 8475 w 10000"/>
                <a:gd name="connsiteY5" fmla="*/ 79 h 10048"/>
                <a:gd name="connsiteX6" fmla="*/ 7821 w 10000"/>
                <a:gd name="connsiteY6" fmla="*/ 79 h 10048"/>
                <a:gd name="connsiteX7" fmla="*/ 3060 w 10000"/>
                <a:gd name="connsiteY7" fmla="*/ 79 h 10048"/>
                <a:gd name="connsiteX8" fmla="*/ 1519 w 10000"/>
                <a:gd name="connsiteY8" fmla="*/ 79 h 10048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996 h 10917"/>
                <a:gd name="connsiteX1" fmla="*/ 2 w 10000"/>
                <a:gd name="connsiteY1" fmla="*/ 996 h 10917"/>
                <a:gd name="connsiteX2" fmla="*/ 4 w 10000"/>
                <a:gd name="connsiteY2" fmla="*/ 10917 h 10917"/>
                <a:gd name="connsiteX3" fmla="*/ 9993 w 10000"/>
                <a:gd name="connsiteY3" fmla="*/ 10888 h 10917"/>
                <a:gd name="connsiteX4" fmla="*/ 10000 w 10000"/>
                <a:gd name="connsiteY4" fmla="*/ 928 h 10917"/>
                <a:gd name="connsiteX5" fmla="*/ 8475 w 10000"/>
                <a:gd name="connsiteY5" fmla="*/ 996 h 10917"/>
                <a:gd name="connsiteX6" fmla="*/ 7821 w 10000"/>
                <a:gd name="connsiteY6" fmla="*/ 996 h 10917"/>
                <a:gd name="connsiteX7" fmla="*/ 3060 w 10000"/>
                <a:gd name="connsiteY7" fmla="*/ 996 h 10917"/>
                <a:gd name="connsiteX8" fmla="*/ 1519 w 10000"/>
                <a:gd name="connsiteY8" fmla="*/ 996 h 10917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5197 w 10000"/>
                <a:gd name="connsiteY7" fmla="*/ 18 h 10000"/>
                <a:gd name="connsiteX8" fmla="*/ 3060 w 10000"/>
                <a:gd name="connsiteY8" fmla="*/ 79 h 10000"/>
                <a:gd name="connsiteX9" fmla="*/ 1519 w 10000"/>
                <a:gd name="connsiteY9" fmla="*/ 79 h 10000"/>
                <a:gd name="connsiteX0" fmla="*/ 1519 w 10000"/>
                <a:gd name="connsiteY0" fmla="*/ 367 h 10288"/>
                <a:gd name="connsiteX1" fmla="*/ 2 w 10000"/>
                <a:gd name="connsiteY1" fmla="*/ 367 h 10288"/>
                <a:gd name="connsiteX2" fmla="*/ 4 w 10000"/>
                <a:gd name="connsiteY2" fmla="*/ 10288 h 10288"/>
                <a:gd name="connsiteX3" fmla="*/ 9993 w 10000"/>
                <a:gd name="connsiteY3" fmla="*/ 10259 h 10288"/>
                <a:gd name="connsiteX4" fmla="*/ 10000 w 10000"/>
                <a:gd name="connsiteY4" fmla="*/ 299 h 10288"/>
                <a:gd name="connsiteX5" fmla="*/ 8475 w 10000"/>
                <a:gd name="connsiteY5" fmla="*/ 367 h 10288"/>
                <a:gd name="connsiteX6" fmla="*/ 7821 w 10000"/>
                <a:gd name="connsiteY6" fmla="*/ 367 h 10288"/>
                <a:gd name="connsiteX7" fmla="*/ 4797 w 10000"/>
                <a:gd name="connsiteY7" fmla="*/ 0 h 10288"/>
                <a:gd name="connsiteX8" fmla="*/ 3060 w 10000"/>
                <a:gd name="connsiteY8" fmla="*/ 367 h 10288"/>
                <a:gd name="connsiteX9" fmla="*/ 1519 w 10000"/>
                <a:gd name="connsiteY9" fmla="*/ 367 h 10288"/>
                <a:gd name="connsiteX0" fmla="*/ 1519 w 10000"/>
                <a:gd name="connsiteY0" fmla="*/ 612 h 10533"/>
                <a:gd name="connsiteX1" fmla="*/ 2 w 10000"/>
                <a:gd name="connsiteY1" fmla="*/ 612 h 10533"/>
                <a:gd name="connsiteX2" fmla="*/ 4 w 10000"/>
                <a:gd name="connsiteY2" fmla="*/ 10533 h 10533"/>
                <a:gd name="connsiteX3" fmla="*/ 9993 w 10000"/>
                <a:gd name="connsiteY3" fmla="*/ 10504 h 10533"/>
                <a:gd name="connsiteX4" fmla="*/ 10000 w 10000"/>
                <a:gd name="connsiteY4" fmla="*/ 544 h 10533"/>
                <a:gd name="connsiteX5" fmla="*/ 8475 w 10000"/>
                <a:gd name="connsiteY5" fmla="*/ 612 h 10533"/>
                <a:gd name="connsiteX6" fmla="*/ 7821 w 10000"/>
                <a:gd name="connsiteY6" fmla="*/ 612 h 10533"/>
                <a:gd name="connsiteX7" fmla="*/ 4749 w 10000"/>
                <a:gd name="connsiteY7" fmla="*/ 0 h 10533"/>
                <a:gd name="connsiteX8" fmla="*/ 3060 w 10000"/>
                <a:gd name="connsiteY8" fmla="*/ 612 h 10533"/>
                <a:gd name="connsiteX9" fmla="*/ 1519 w 10000"/>
                <a:gd name="connsiteY9" fmla="*/ 612 h 10533"/>
                <a:gd name="connsiteX0" fmla="*/ 1519 w 10000"/>
                <a:gd name="connsiteY0" fmla="*/ 1025 h 10946"/>
                <a:gd name="connsiteX1" fmla="*/ 2 w 10000"/>
                <a:gd name="connsiteY1" fmla="*/ 1025 h 10946"/>
                <a:gd name="connsiteX2" fmla="*/ 4 w 10000"/>
                <a:gd name="connsiteY2" fmla="*/ 10946 h 10946"/>
                <a:gd name="connsiteX3" fmla="*/ 9993 w 10000"/>
                <a:gd name="connsiteY3" fmla="*/ 10917 h 10946"/>
                <a:gd name="connsiteX4" fmla="*/ 10000 w 10000"/>
                <a:gd name="connsiteY4" fmla="*/ 957 h 10946"/>
                <a:gd name="connsiteX5" fmla="*/ 8475 w 10000"/>
                <a:gd name="connsiteY5" fmla="*/ 1025 h 10946"/>
                <a:gd name="connsiteX6" fmla="*/ 8013 w 10000"/>
                <a:gd name="connsiteY6" fmla="*/ 3500 h 10946"/>
                <a:gd name="connsiteX7" fmla="*/ 4749 w 10000"/>
                <a:gd name="connsiteY7" fmla="*/ 413 h 10946"/>
                <a:gd name="connsiteX8" fmla="*/ 3060 w 10000"/>
                <a:gd name="connsiteY8" fmla="*/ 1025 h 10946"/>
                <a:gd name="connsiteX9" fmla="*/ 1519 w 10000"/>
                <a:gd name="connsiteY9" fmla="*/ 1025 h 10946"/>
                <a:gd name="connsiteX0" fmla="*/ 1519 w 10000"/>
                <a:gd name="connsiteY0" fmla="*/ 1025 h 10946"/>
                <a:gd name="connsiteX1" fmla="*/ 2 w 10000"/>
                <a:gd name="connsiteY1" fmla="*/ 1025 h 10946"/>
                <a:gd name="connsiteX2" fmla="*/ 4 w 10000"/>
                <a:gd name="connsiteY2" fmla="*/ 10946 h 10946"/>
                <a:gd name="connsiteX3" fmla="*/ 9993 w 10000"/>
                <a:gd name="connsiteY3" fmla="*/ 10917 h 10946"/>
                <a:gd name="connsiteX4" fmla="*/ 10000 w 10000"/>
                <a:gd name="connsiteY4" fmla="*/ 957 h 10946"/>
                <a:gd name="connsiteX5" fmla="*/ 8475 w 10000"/>
                <a:gd name="connsiteY5" fmla="*/ 3357 h 10946"/>
                <a:gd name="connsiteX6" fmla="*/ 8013 w 10000"/>
                <a:gd name="connsiteY6" fmla="*/ 3500 h 10946"/>
                <a:gd name="connsiteX7" fmla="*/ 4749 w 10000"/>
                <a:gd name="connsiteY7" fmla="*/ 413 h 10946"/>
                <a:gd name="connsiteX8" fmla="*/ 3060 w 10000"/>
                <a:gd name="connsiteY8" fmla="*/ 1025 h 10946"/>
                <a:gd name="connsiteX9" fmla="*/ 1519 w 10000"/>
                <a:gd name="connsiteY9" fmla="*/ 1025 h 10946"/>
                <a:gd name="connsiteX0" fmla="*/ 1519 w 10000"/>
                <a:gd name="connsiteY0" fmla="*/ 1025 h 10946"/>
                <a:gd name="connsiteX1" fmla="*/ 2 w 10000"/>
                <a:gd name="connsiteY1" fmla="*/ 1025 h 10946"/>
                <a:gd name="connsiteX2" fmla="*/ 4 w 10000"/>
                <a:gd name="connsiteY2" fmla="*/ 10946 h 10946"/>
                <a:gd name="connsiteX3" fmla="*/ 9993 w 10000"/>
                <a:gd name="connsiteY3" fmla="*/ 10917 h 10946"/>
                <a:gd name="connsiteX4" fmla="*/ 10000 w 10000"/>
                <a:gd name="connsiteY4" fmla="*/ 957 h 10946"/>
                <a:gd name="connsiteX5" fmla="*/ 8475 w 10000"/>
                <a:gd name="connsiteY5" fmla="*/ 3357 h 10946"/>
                <a:gd name="connsiteX6" fmla="*/ 8013 w 10000"/>
                <a:gd name="connsiteY6" fmla="*/ 3500 h 10946"/>
                <a:gd name="connsiteX7" fmla="*/ 4749 w 10000"/>
                <a:gd name="connsiteY7" fmla="*/ 413 h 10946"/>
                <a:gd name="connsiteX8" fmla="*/ 3060 w 10000"/>
                <a:gd name="connsiteY8" fmla="*/ 1025 h 10946"/>
                <a:gd name="connsiteX9" fmla="*/ 1519 w 10000"/>
                <a:gd name="connsiteY9" fmla="*/ 1025 h 10946"/>
                <a:gd name="connsiteX0" fmla="*/ 1519 w 10000"/>
                <a:gd name="connsiteY0" fmla="*/ 1025 h 10946"/>
                <a:gd name="connsiteX1" fmla="*/ 2 w 10000"/>
                <a:gd name="connsiteY1" fmla="*/ 1025 h 10946"/>
                <a:gd name="connsiteX2" fmla="*/ 4 w 10000"/>
                <a:gd name="connsiteY2" fmla="*/ 10946 h 10946"/>
                <a:gd name="connsiteX3" fmla="*/ 9993 w 10000"/>
                <a:gd name="connsiteY3" fmla="*/ 10917 h 10946"/>
                <a:gd name="connsiteX4" fmla="*/ 10000 w 10000"/>
                <a:gd name="connsiteY4" fmla="*/ 957 h 10946"/>
                <a:gd name="connsiteX5" fmla="*/ 8475 w 10000"/>
                <a:gd name="connsiteY5" fmla="*/ 3357 h 10946"/>
                <a:gd name="connsiteX6" fmla="*/ 8013 w 10000"/>
                <a:gd name="connsiteY6" fmla="*/ 3500 h 10946"/>
                <a:gd name="connsiteX7" fmla="*/ 4749 w 10000"/>
                <a:gd name="connsiteY7" fmla="*/ 413 h 10946"/>
                <a:gd name="connsiteX8" fmla="*/ 3060 w 10000"/>
                <a:gd name="connsiteY8" fmla="*/ 1025 h 10946"/>
                <a:gd name="connsiteX9" fmla="*/ 1519 w 10000"/>
                <a:gd name="connsiteY9" fmla="*/ 1025 h 10946"/>
                <a:gd name="connsiteX0" fmla="*/ 1519 w 10000"/>
                <a:gd name="connsiteY0" fmla="*/ 1025 h 10946"/>
                <a:gd name="connsiteX1" fmla="*/ 2 w 10000"/>
                <a:gd name="connsiteY1" fmla="*/ 1025 h 10946"/>
                <a:gd name="connsiteX2" fmla="*/ 4 w 10000"/>
                <a:gd name="connsiteY2" fmla="*/ 10946 h 10946"/>
                <a:gd name="connsiteX3" fmla="*/ 9993 w 10000"/>
                <a:gd name="connsiteY3" fmla="*/ 10917 h 10946"/>
                <a:gd name="connsiteX4" fmla="*/ 10000 w 10000"/>
                <a:gd name="connsiteY4" fmla="*/ 957 h 10946"/>
                <a:gd name="connsiteX5" fmla="*/ 8468 w 10000"/>
                <a:gd name="connsiteY5" fmla="*/ 3463 h 10946"/>
                <a:gd name="connsiteX6" fmla="*/ 8013 w 10000"/>
                <a:gd name="connsiteY6" fmla="*/ 3500 h 10946"/>
                <a:gd name="connsiteX7" fmla="*/ 4749 w 10000"/>
                <a:gd name="connsiteY7" fmla="*/ 413 h 10946"/>
                <a:gd name="connsiteX8" fmla="*/ 3060 w 10000"/>
                <a:gd name="connsiteY8" fmla="*/ 1025 h 10946"/>
                <a:gd name="connsiteX9" fmla="*/ 1519 w 10000"/>
                <a:gd name="connsiteY9" fmla="*/ 1025 h 10946"/>
                <a:gd name="connsiteX0" fmla="*/ 1519 w 10000"/>
                <a:gd name="connsiteY0" fmla="*/ 1025 h 10946"/>
                <a:gd name="connsiteX1" fmla="*/ 2 w 10000"/>
                <a:gd name="connsiteY1" fmla="*/ 1025 h 10946"/>
                <a:gd name="connsiteX2" fmla="*/ 4 w 10000"/>
                <a:gd name="connsiteY2" fmla="*/ 10946 h 10946"/>
                <a:gd name="connsiteX3" fmla="*/ 9993 w 10000"/>
                <a:gd name="connsiteY3" fmla="*/ 10917 h 10946"/>
                <a:gd name="connsiteX4" fmla="*/ 10000 w 10000"/>
                <a:gd name="connsiteY4" fmla="*/ 957 h 10946"/>
                <a:gd name="connsiteX5" fmla="*/ 8468 w 10000"/>
                <a:gd name="connsiteY5" fmla="*/ 3463 h 10946"/>
                <a:gd name="connsiteX6" fmla="*/ 8013 w 10000"/>
                <a:gd name="connsiteY6" fmla="*/ 3500 h 10946"/>
                <a:gd name="connsiteX7" fmla="*/ 4749 w 10000"/>
                <a:gd name="connsiteY7" fmla="*/ 413 h 10946"/>
                <a:gd name="connsiteX8" fmla="*/ 3060 w 10000"/>
                <a:gd name="connsiteY8" fmla="*/ 1025 h 10946"/>
                <a:gd name="connsiteX9" fmla="*/ 1519 w 10000"/>
                <a:gd name="connsiteY9" fmla="*/ 1025 h 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946">
                  <a:moveTo>
                    <a:pt x="1519" y="1025"/>
                  </a:moveTo>
                  <a:cubicBezTo>
                    <a:pt x="1006" y="1025"/>
                    <a:pt x="509" y="984"/>
                    <a:pt x="2" y="1025"/>
                  </a:cubicBezTo>
                  <a:cubicBezTo>
                    <a:pt x="0" y="1036"/>
                    <a:pt x="2" y="10789"/>
                    <a:pt x="4" y="10946"/>
                  </a:cubicBezTo>
                  <a:lnTo>
                    <a:pt x="9993" y="10917"/>
                  </a:lnTo>
                  <a:cubicBezTo>
                    <a:pt x="9993" y="10758"/>
                    <a:pt x="10000" y="1114"/>
                    <a:pt x="10000" y="957"/>
                  </a:cubicBezTo>
                  <a:cubicBezTo>
                    <a:pt x="9452" y="1000"/>
                    <a:pt x="8769" y="3384"/>
                    <a:pt x="8468" y="3463"/>
                  </a:cubicBezTo>
                  <a:cubicBezTo>
                    <a:pt x="8341" y="5097"/>
                    <a:pt x="8200" y="4813"/>
                    <a:pt x="8013" y="3500"/>
                  </a:cubicBezTo>
                  <a:cubicBezTo>
                    <a:pt x="7467" y="3490"/>
                    <a:pt x="5575" y="826"/>
                    <a:pt x="4749" y="413"/>
                  </a:cubicBezTo>
                  <a:cubicBezTo>
                    <a:pt x="3923" y="0"/>
                    <a:pt x="3673" y="1015"/>
                    <a:pt x="3060" y="1025"/>
                  </a:cubicBezTo>
                  <a:cubicBezTo>
                    <a:pt x="2709" y="1089"/>
                    <a:pt x="2364" y="2384"/>
                    <a:pt x="1519" y="102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63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057913" y="5768585"/>
              <a:ext cx="7037066" cy="352208"/>
            </a:xfrm>
            <a:custGeom>
              <a:avLst/>
              <a:gdLst>
                <a:gd name="connsiteX0" fmla="*/ 0 w 1758461"/>
                <a:gd name="connsiteY0" fmla="*/ 497393 h 497393"/>
                <a:gd name="connsiteX1" fmla="*/ 376813 w 1758461"/>
                <a:gd name="connsiteY1" fmla="*/ 110532 h 497393"/>
                <a:gd name="connsiteX2" fmla="*/ 607925 w 1758461"/>
                <a:gd name="connsiteY2" fmla="*/ 35169 h 497393"/>
                <a:gd name="connsiteX3" fmla="*/ 874206 w 1758461"/>
                <a:gd name="connsiteY3" fmla="*/ 0 h 497393"/>
                <a:gd name="connsiteX4" fmla="*/ 1527349 w 1758461"/>
                <a:gd name="connsiteY4" fmla="*/ 15073 h 497393"/>
                <a:gd name="connsiteX5" fmla="*/ 1703195 w 1758461"/>
                <a:gd name="connsiteY5" fmla="*/ 150725 h 497393"/>
                <a:gd name="connsiteX6" fmla="*/ 1758461 w 1758461"/>
                <a:gd name="connsiteY6" fmla="*/ 301451 h 497393"/>
                <a:gd name="connsiteX0" fmla="*/ 0 w 1758461"/>
                <a:gd name="connsiteY0" fmla="*/ 497393 h 497393"/>
                <a:gd name="connsiteX1" fmla="*/ 170822 w 1758461"/>
                <a:gd name="connsiteY1" fmla="*/ 326571 h 497393"/>
                <a:gd name="connsiteX2" fmla="*/ 376813 w 1758461"/>
                <a:gd name="connsiteY2" fmla="*/ 110532 h 497393"/>
                <a:gd name="connsiteX3" fmla="*/ 607925 w 1758461"/>
                <a:gd name="connsiteY3" fmla="*/ 35169 h 497393"/>
                <a:gd name="connsiteX4" fmla="*/ 874206 w 1758461"/>
                <a:gd name="connsiteY4" fmla="*/ 0 h 497393"/>
                <a:gd name="connsiteX5" fmla="*/ 1527349 w 1758461"/>
                <a:gd name="connsiteY5" fmla="*/ 15073 h 497393"/>
                <a:gd name="connsiteX6" fmla="*/ 1703195 w 1758461"/>
                <a:gd name="connsiteY6" fmla="*/ 150725 h 497393"/>
                <a:gd name="connsiteX7" fmla="*/ 1758461 w 1758461"/>
                <a:gd name="connsiteY7" fmla="*/ 301451 h 497393"/>
                <a:gd name="connsiteX0" fmla="*/ 0 w 3215472"/>
                <a:gd name="connsiteY0" fmla="*/ 552659 h 552659"/>
                <a:gd name="connsiteX1" fmla="*/ 1627833 w 3215472"/>
                <a:gd name="connsiteY1" fmla="*/ 326571 h 552659"/>
                <a:gd name="connsiteX2" fmla="*/ 1833824 w 3215472"/>
                <a:gd name="connsiteY2" fmla="*/ 110532 h 552659"/>
                <a:gd name="connsiteX3" fmla="*/ 2064936 w 3215472"/>
                <a:gd name="connsiteY3" fmla="*/ 35169 h 552659"/>
                <a:gd name="connsiteX4" fmla="*/ 2331217 w 3215472"/>
                <a:gd name="connsiteY4" fmla="*/ 0 h 552659"/>
                <a:gd name="connsiteX5" fmla="*/ 2984360 w 3215472"/>
                <a:gd name="connsiteY5" fmla="*/ 15073 h 552659"/>
                <a:gd name="connsiteX6" fmla="*/ 3160206 w 3215472"/>
                <a:gd name="connsiteY6" fmla="*/ 150725 h 552659"/>
                <a:gd name="connsiteX7" fmla="*/ 3215472 w 3215472"/>
                <a:gd name="connsiteY7" fmla="*/ 301451 h 552659"/>
                <a:gd name="connsiteX0" fmla="*/ 0 w 3215472"/>
                <a:gd name="connsiteY0" fmla="*/ 552659 h 601226"/>
                <a:gd name="connsiteX1" fmla="*/ 1487156 w 3215472"/>
                <a:gd name="connsiteY1" fmla="*/ 527538 h 601226"/>
                <a:gd name="connsiteX2" fmla="*/ 1833824 w 3215472"/>
                <a:gd name="connsiteY2" fmla="*/ 110532 h 601226"/>
                <a:gd name="connsiteX3" fmla="*/ 2064936 w 3215472"/>
                <a:gd name="connsiteY3" fmla="*/ 35169 h 601226"/>
                <a:gd name="connsiteX4" fmla="*/ 2331217 w 3215472"/>
                <a:gd name="connsiteY4" fmla="*/ 0 h 601226"/>
                <a:gd name="connsiteX5" fmla="*/ 2984360 w 3215472"/>
                <a:gd name="connsiteY5" fmla="*/ 15073 h 601226"/>
                <a:gd name="connsiteX6" fmla="*/ 3160206 w 3215472"/>
                <a:gd name="connsiteY6" fmla="*/ 150725 h 601226"/>
                <a:gd name="connsiteX7" fmla="*/ 3215472 w 3215472"/>
                <a:gd name="connsiteY7" fmla="*/ 301451 h 601226"/>
                <a:gd name="connsiteX0" fmla="*/ 0 w 3215472"/>
                <a:gd name="connsiteY0" fmla="*/ 552659 h 596202"/>
                <a:gd name="connsiteX1" fmla="*/ 1487156 w 3215472"/>
                <a:gd name="connsiteY1" fmla="*/ 527538 h 596202"/>
                <a:gd name="connsiteX2" fmla="*/ 1853920 w 3215472"/>
                <a:gd name="connsiteY2" fmla="*/ 140677 h 596202"/>
                <a:gd name="connsiteX3" fmla="*/ 2064936 w 3215472"/>
                <a:gd name="connsiteY3" fmla="*/ 35169 h 596202"/>
                <a:gd name="connsiteX4" fmla="*/ 2331217 w 3215472"/>
                <a:gd name="connsiteY4" fmla="*/ 0 h 596202"/>
                <a:gd name="connsiteX5" fmla="*/ 2984360 w 3215472"/>
                <a:gd name="connsiteY5" fmla="*/ 15073 h 596202"/>
                <a:gd name="connsiteX6" fmla="*/ 3160206 w 3215472"/>
                <a:gd name="connsiteY6" fmla="*/ 150725 h 596202"/>
                <a:gd name="connsiteX7" fmla="*/ 3215472 w 3215472"/>
                <a:gd name="connsiteY7" fmla="*/ 301451 h 596202"/>
                <a:gd name="connsiteX0" fmla="*/ 0 w 3215472"/>
                <a:gd name="connsiteY0" fmla="*/ 552659 h 596202"/>
                <a:gd name="connsiteX1" fmla="*/ 1487156 w 3215472"/>
                <a:gd name="connsiteY1" fmla="*/ 527538 h 596202"/>
                <a:gd name="connsiteX2" fmla="*/ 1853920 w 3215472"/>
                <a:gd name="connsiteY2" fmla="*/ 140677 h 596202"/>
                <a:gd name="connsiteX3" fmla="*/ 2125226 w 3215472"/>
                <a:gd name="connsiteY3" fmla="*/ 90435 h 596202"/>
                <a:gd name="connsiteX4" fmla="*/ 2331217 w 3215472"/>
                <a:gd name="connsiteY4" fmla="*/ 0 h 596202"/>
                <a:gd name="connsiteX5" fmla="*/ 2984360 w 3215472"/>
                <a:gd name="connsiteY5" fmla="*/ 15073 h 596202"/>
                <a:gd name="connsiteX6" fmla="*/ 3160206 w 3215472"/>
                <a:gd name="connsiteY6" fmla="*/ 150725 h 596202"/>
                <a:gd name="connsiteX7" fmla="*/ 3215472 w 3215472"/>
                <a:gd name="connsiteY7" fmla="*/ 301451 h 596202"/>
                <a:gd name="connsiteX0" fmla="*/ 0 w 3215472"/>
                <a:gd name="connsiteY0" fmla="*/ 537586 h 581129"/>
                <a:gd name="connsiteX1" fmla="*/ 1487156 w 3215472"/>
                <a:gd name="connsiteY1" fmla="*/ 512465 h 581129"/>
                <a:gd name="connsiteX2" fmla="*/ 1853920 w 3215472"/>
                <a:gd name="connsiteY2" fmla="*/ 125604 h 581129"/>
                <a:gd name="connsiteX3" fmla="*/ 2125226 w 3215472"/>
                <a:gd name="connsiteY3" fmla="*/ 75362 h 581129"/>
                <a:gd name="connsiteX4" fmla="*/ 2376435 w 3215472"/>
                <a:gd name="connsiteY4" fmla="*/ 20096 h 581129"/>
                <a:gd name="connsiteX5" fmla="*/ 2984360 w 3215472"/>
                <a:gd name="connsiteY5" fmla="*/ 0 h 581129"/>
                <a:gd name="connsiteX6" fmla="*/ 3160206 w 3215472"/>
                <a:gd name="connsiteY6" fmla="*/ 135652 h 581129"/>
                <a:gd name="connsiteX7" fmla="*/ 3215472 w 3215472"/>
                <a:gd name="connsiteY7" fmla="*/ 286378 h 581129"/>
                <a:gd name="connsiteX0" fmla="*/ 0 w 3215472"/>
                <a:gd name="connsiteY0" fmla="*/ 517490 h 561033"/>
                <a:gd name="connsiteX1" fmla="*/ 1487156 w 3215472"/>
                <a:gd name="connsiteY1" fmla="*/ 492369 h 561033"/>
                <a:gd name="connsiteX2" fmla="*/ 1853920 w 3215472"/>
                <a:gd name="connsiteY2" fmla="*/ 105508 h 561033"/>
                <a:gd name="connsiteX3" fmla="*/ 2125226 w 3215472"/>
                <a:gd name="connsiteY3" fmla="*/ 55266 h 561033"/>
                <a:gd name="connsiteX4" fmla="*/ 2376435 w 3215472"/>
                <a:gd name="connsiteY4" fmla="*/ 0 h 561033"/>
                <a:gd name="connsiteX5" fmla="*/ 3009481 w 3215472"/>
                <a:gd name="connsiteY5" fmla="*/ 5024 h 561033"/>
                <a:gd name="connsiteX6" fmla="*/ 3160206 w 3215472"/>
                <a:gd name="connsiteY6" fmla="*/ 115556 h 561033"/>
                <a:gd name="connsiteX7" fmla="*/ 3215472 w 3215472"/>
                <a:gd name="connsiteY7" fmla="*/ 266282 h 561033"/>
                <a:gd name="connsiteX0" fmla="*/ 0 w 3722914"/>
                <a:gd name="connsiteY0" fmla="*/ 517490 h 561033"/>
                <a:gd name="connsiteX1" fmla="*/ 1487156 w 3722914"/>
                <a:gd name="connsiteY1" fmla="*/ 492369 h 561033"/>
                <a:gd name="connsiteX2" fmla="*/ 1853920 w 3722914"/>
                <a:gd name="connsiteY2" fmla="*/ 105508 h 561033"/>
                <a:gd name="connsiteX3" fmla="*/ 2125226 w 3722914"/>
                <a:gd name="connsiteY3" fmla="*/ 55266 h 561033"/>
                <a:gd name="connsiteX4" fmla="*/ 2376435 w 3722914"/>
                <a:gd name="connsiteY4" fmla="*/ 0 h 561033"/>
                <a:gd name="connsiteX5" fmla="*/ 3009481 w 3722914"/>
                <a:gd name="connsiteY5" fmla="*/ 5024 h 561033"/>
                <a:gd name="connsiteX6" fmla="*/ 3160206 w 3722914"/>
                <a:gd name="connsiteY6" fmla="*/ 115556 h 561033"/>
                <a:gd name="connsiteX7" fmla="*/ 3722914 w 3722914"/>
                <a:gd name="connsiteY7" fmla="*/ 326572 h 561033"/>
                <a:gd name="connsiteX0" fmla="*/ 0 w 3722914"/>
                <a:gd name="connsiteY0" fmla="*/ 534238 h 577781"/>
                <a:gd name="connsiteX1" fmla="*/ 1487156 w 3722914"/>
                <a:gd name="connsiteY1" fmla="*/ 509117 h 577781"/>
                <a:gd name="connsiteX2" fmla="*/ 1853920 w 3722914"/>
                <a:gd name="connsiteY2" fmla="*/ 122256 h 577781"/>
                <a:gd name="connsiteX3" fmla="*/ 2125226 w 3722914"/>
                <a:gd name="connsiteY3" fmla="*/ 72014 h 577781"/>
                <a:gd name="connsiteX4" fmla="*/ 2376435 w 3722914"/>
                <a:gd name="connsiteY4" fmla="*/ 16748 h 577781"/>
                <a:gd name="connsiteX5" fmla="*/ 3009481 w 3722914"/>
                <a:gd name="connsiteY5" fmla="*/ 21772 h 577781"/>
                <a:gd name="connsiteX6" fmla="*/ 3160206 w 3722914"/>
                <a:gd name="connsiteY6" fmla="*/ 132304 h 577781"/>
                <a:gd name="connsiteX7" fmla="*/ 3722914 w 3722914"/>
                <a:gd name="connsiteY7" fmla="*/ 343320 h 577781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160206 w 3722914"/>
                <a:gd name="connsiteY6" fmla="*/ 139002 h 584479"/>
                <a:gd name="connsiteX7" fmla="*/ 3722914 w 3722914"/>
                <a:gd name="connsiteY7" fmla="*/ 350018 h 584479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160206 w 3722914"/>
                <a:gd name="connsiteY6" fmla="*/ 139002 h 584479"/>
                <a:gd name="connsiteX7" fmla="*/ 3722914 w 3722914"/>
                <a:gd name="connsiteY7" fmla="*/ 350018 h 584479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722914 w 3722914"/>
                <a:gd name="connsiteY6" fmla="*/ 350018 h 584479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722914 w 3722914"/>
                <a:gd name="connsiteY6" fmla="*/ 350018 h 584479"/>
                <a:gd name="connsiteX0" fmla="*/ 0 w 3722914"/>
                <a:gd name="connsiteY0" fmla="*/ 540936 h 586153"/>
                <a:gd name="connsiteX1" fmla="*/ 1100294 w 3722914"/>
                <a:gd name="connsiteY1" fmla="*/ 550984 h 586153"/>
                <a:gd name="connsiteX2" fmla="*/ 1487156 w 3722914"/>
                <a:gd name="connsiteY2" fmla="*/ 515815 h 586153"/>
                <a:gd name="connsiteX3" fmla="*/ 1853920 w 3722914"/>
                <a:gd name="connsiteY3" fmla="*/ 128954 h 586153"/>
                <a:gd name="connsiteX4" fmla="*/ 2125226 w 3722914"/>
                <a:gd name="connsiteY4" fmla="*/ 78712 h 586153"/>
                <a:gd name="connsiteX5" fmla="*/ 2376435 w 3722914"/>
                <a:gd name="connsiteY5" fmla="*/ 23446 h 586153"/>
                <a:gd name="connsiteX6" fmla="*/ 3009481 w 3722914"/>
                <a:gd name="connsiteY6" fmla="*/ 28470 h 586153"/>
                <a:gd name="connsiteX7" fmla="*/ 3722914 w 3722914"/>
                <a:gd name="connsiteY7" fmla="*/ 350018 h 586153"/>
                <a:gd name="connsiteX0" fmla="*/ 0 w 3722914"/>
                <a:gd name="connsiteY0" fmla="*/ 540936 h 561032"/>
                <a:gd name="connsiteX1" fmla="*/ 1095270 w 3722914"/>
                <a:gd name="connsiteY1" fmla="*/ 400258 h 561032"/>
                <a:gd name="connsiteX2" fmla="*/ 1487156 w 3722914"/>
                <a:gd name="connsiteY2" fmla="*/ 515815 h 561032"/>
                <a:gd name="connsiteX3" fmla="*/ 1853920 w 3722914"/>
                <a:gd name="connsiteY3" fmla="*/ 128954 h 561032"/>
                <a:gd name="connsiteX4" fmla="*/ 2125226 w 3722914"/>
                <a:gd name="connsiteY4" fmla="*/ 78712 h 561032"/>
                <a:gd name="connsiteX5" fmla="*/ 2376435 w 3722914"/>
                <a:gd name="connsiteY5" fmla="*/ 23446 h 561032"/>
                <a:gd name="connsiteX6" fmla="*/ 3009481 w 3722914"/>
                <a:gd name="connsiteY6" fmla="*/ 28470 h 561032"/>
                <a:gd name="connsiteX7" fmla="*/ 3722914 w 3722914"/>
                <a:gd name="connsiteY7" fmla="*/ 350018 h 561032"/>
                <a:gd name="connsiteX0" fmla="*/ 0 w 3722914"/>
                <a:gd name="connsiteY0" fmla="*/ 540936 h 561032"/>
                <a:gd name="connsiteX1" fmla="*/ 1095270 w 3722914"/>
                <a:gd name="connsiteY1" fmla="*/ 400258 h 561032"/>
                <a:gd name="connsiteX2" fmla="*/ 1487156 w 3722914"/>
                <a:gd name="connsiteY2" fmla="*/ 515815 h 561032"/>
                <a:gd name="connsiteX3" fmla="*/ 1853920 w 3722914"/>
                <a:gd name="connsiteY3" fmla="*/ 128954 h 561032"/>
                <a:gd name="connsiteX4" fmla="*/ 2125226 w 3722914"/>
                <a:gd name="connsiteY4" fmla="*/ 78712 h 561032"/>
                <a:gd name="connsiteX5" fmla="*/ 2376435 w 3722914"/>
                <a:gd name="connsiteY5" fmla="*/ 23446 h 561032"/>
                <a:gd name="connsiteX6" fmla="*/ 3009481 w 3722914"/>
                <a:gd name="connsiteY6" fmla="*/ 28470 h 561032"/>
                <a:gd name="connsiteX7" fmla="*/ 3722914 w 3722914"/>
                <a:gd name="connsiteY7" fmla="*/ 350018 h 561032"/>
                <a:gd name="connsiteX8" fmla="*/ 0 w 3722914"/>
                <a:gd name="connsiteY8" fmla="*/ 540936 h 561032"/>
                <a:gd name="connsiteX0" fmla="*/ 0 w 3722914"/>
                <a:gd name="connsiteY0" fmla="*/ 540936 h 561032"/>
                <a:gd name="connsiteX1" fmla="*/ 1095270 w 3722914"/>
                <a:gd name="connsiteY1" fmla="*/ 400258 h 561032"/>
                <a:gd name="connsiteX2" fmla="*/ 1487156 w 3722914"/>
                <a:gd name="connsiteY2" fmla="*/ 515815 h 561032"/>
                <a:gd name="connsiteX3" fmla="*/ 1853920 w 3722914"/>
                <a:gd name="connsiteY3" fmla="*/ 128954 h 561032"/>
                <a:gd name="connsiteX4" fmla="*/ 2125226 w 3722914"/>
                <a:gd name="connsiteY4" fmla="*/ 78712 h 561032"/>
                <a:gd name="connsiteX5" fmla="*/ 2376435 w 3722914"/>
                <a:gd name="connsiteY5" fmla="*/ 23446 h 561032"/>
                <a:gd name="connsiteX6" fmla="*/ 3009481 w 3722914"/>
                <a:gd name="connsiteY6" fmla="*/ 28470 h 561032"/>
                <a:gd name="connsiteX7" fmla="*/ 3722914 w 3722914"/>
                <a:gd name="connsiteY7" fmla="*/ 350018 h 561032"/>
                <a:gd name="connsiteX8" fmla="*/ 3356149 w 3722914"/>
                <a:gd name="connsiteY8" fmla="*/ 360065 h 561032"/>
                <a:gd name="connsiteX9" fmla="*/ 0 w 3722914"/>
                <a:gd name="connsiteY9" fmla="*/ 540936 h 561032"/>
                <a:gd name="connsiteX0" fmla="*/ 0 w 3722914"/>
                <a:gd name="connsiteY0" fmla="*/ 540936 h 591177"/>
                <a:gd name="connsiteX1" fmla="*/ 1095270 w 3722914"/>
                <a:gd name="connsiteY1" fmla="*/ 400258 h 591177"/>
                <a:gd name="connsiteX2" fmla="*/ 1487156 w 3722914"/>
                <a:gd name="connsiteY2" fmla="*/ 515815 h 591177"/>
                <a:gd name="connsiteX3" fmla="*/ 1853920 w 3722914"/>
                <a:gd name="connsiteY3" fmla="*/ 128954 h 591177"/>
                <a:gd name="connsiteX4" fmla="*/ 2125226 w 3722914"/>
                <a:gd name="connsiteY4" fmla="*/ 78712 h 591177"/>
                <a:gd name="connsiteX5" fmla="*/ 2376435 w 3722914"/>
                <a:gd name="connsiteY5" fmla="*/ 23446 h 591177"/>
                <a:gd name="connsiteX6" fmla="*/ 3009481 w 3722914"/>
                <a:gd name="connsiteY6" fmla="*/ 28470 h 591177"/>
                <a:gd name="connsiteX7" fmla="*/ 3722914 w 3722914"/>
                <a:gd name="connsiteY7" fmla="*/ 350018 h 591177"/>
                <a:gd name="connsiteX8" fmla="*/ 3426487 w 3722914"/>
                <a:gd name="connsiteY8" fmla="*/ 591177 h 591177"/>
                <a:gd name="connsiteX9" fmla="*/ 0 w 3722914"/>
                <a:gd name="connsiteY9" fmla="*/ 540936 h 591177"/>
                <a:gd name="connsiteX0" fmla="*/ 0 w 3722914"/>
                <a:gd name="connsiteY0" fmla="*/ 540936 h 591177"/>
                <a:gd name="connsiteX1" fmla="*/ 1075173 w 3722914"/>
                <a:gd name="connsiteY1" fmla="*/ 420354 h 591177"/>
                <a:gd name="connsiteX2" fmla="*/ 1487156 w 3722914"/>
                <a:gd name="connsiteY2" fmla="*/ 515815 h 591177"/>
                <a:gd name="connsiteX3" fmla="*/ 1853920 w 3722914"/>
                <a:gd name="connsiteY3" fmla="*/ 128954 h 591177"/>
                <a:gd name="connsiteX4" fmla="*/ 2125226 w 3722914"/>
                <a:gd name="connsiteY4" fmla="*/ 78712 h 591177"/>
                <a:gd name="connsiteX5" fmla="*/ 2376435 w 3722914"/>
                <a:gd name="connsiteY5" fmla="*/ 23446 h 591177"/>
                <a:gd name="connsiteX6" fmla="*/ 3009481 w 3722914"/>
                <a:gd name="connsiteY6" fmla="*/ 28470 h 591177"/>
                <a:gd name="connsiteX7" fmla="*/ 3722914 w 3722914"/>
                <a:gd name="connsiteY7" fmla="*/ 350018 h 591177"/>
                <a:gd name="connsiteX8" fmla="*/ 3426487 w 3722914"/>
                <a:gd name="connsiteY8" fmla="*/ 591177 h 591177"/>
                <a:gd name="connsiteX9" fmla="*/ 0 w 3722914"/>
                <a:gd name="connsiteY9" fmla="*/ 540936 h 591177"/>
                <a:gd name="connsiteX0" fmla="*/ 0 w 3722914"/>
                <a:gd name="connsiteY0" fmla="*/ 540936 h 591177"/>
                <a:gd name="connsiteX1" fmla="*/ 1487156 w 3722914"/>
                <a:gd name="connsiteY1" fmla="*/ 515815 h 591177"/>
                <a:gd name="connsiteX2" fmla="*/ 1853920 w 3722914"/>
                <a:gd name="connsiteY2" fmla="*/ 128954 h 591177"/>
                <a:gd name="connsiteX3" fmla="*/ 2125226 w 3722914"/>
                <a:gd name="connsiteY3" fmla="*/ 78712 h 591177"/>
                <a:gd name="connsiteX4" fmla="*/ 2376435 w 3722914"/>
                <a:gd name="connsiteY4" fmla="*/ 23446 h 591177"/>
                <a:gd name="connsiteX5" fmla="*/ 3009481 w 3722914"/>
                <a:gd name="connsiteY5" fmla="*/ 28470 h 591177"/>
                <a:gd name="connsiteX6" fmla="*/ 3722914 w 3722914"/>
                <a:gd name="connsiteY6" fmla="*/ 350018 h 591177"/>
                <a:gd name="connsiteX7" fmla="*/ 3426487 w 3722914"/>
                <a:gd name="connsiteY7" fmla="*/ 591177 h 591177"/>
                <a:gd name="connsiteX8" fmla="*/ 0 w 3722914"/>
                <a:gd name="connsiteY8" fmla="*/ 540936 h 591177"/>
                <a:gd name="connsiteX0" fmla="*/ 0 w 4572000"/>
                <a:gd name="connsiteY0" fmla="*/ 510791 h 591177"/>
                <a:gd name="connsiteX1" fmla="*/ 2336242 w 4572000"/>
                <a:gd name="connsiteY1" fmla="*/ 515815 h 591177"/>
                <a:gd name="connsiteX2" fmla="*/ 2703006 w 4572000"/>
                <a:gd name="connsiteY2" fmla="*/ 128954 h 591177"/>
                <a:gd name="connsiteX3" fmla="*/ 2974312 w 4572000"/>
                <a:gd name="connsiteY3" fmla="*/ 78712 h 591177"/>
                <a:gd name="connsiteX4" fmla="*/ 3225521 w 4572000"/>
                <a:gd name="connsiteY4" fmla="*/ 23446 h 591177"/>
                <a:gd name="connsiteX5" fmla="*/ 3858567 w 4572000"/>
                <a:gd name="connsiteY5" fmla="*/ 28470 h 591177"/>
                <a:gd name="connsiteX6" fmla="*/ 4572000 w 4572000"/>
                <a:gd name="connsiteY6" fmla="*/ 350018 h 591177"/>
                <a:gd name="connsiteX7" fmla="*/ 4275573 w 4572000"/>
                <a:gd name="connsiteY7" fmla="*/ 591177 h 591177"/>
                <a:gd name="connsiteX8" fmla="*/ 0 w 4572000"/>
                <a:gd name="connsiteY8" fmla="*/ 510791 h 591177"/>
                <a:gd name="connsiteX0" fmla="*/ 1675 w 4573675"/>
                <a:gd name="connsiteY0" fmla="*/ 510791 h 607925"/>
                <a:gd name="connsiteX1" fmla="*/ 2337917 w 4573675"/>
                <a:gd name="connsiteY1" fmla="*/ 515815 h 607925"/>
                <a:gd name="connsiteX2" fmla="*/ 2704681 w 4573675"/>
                <a:gd name="connsiteY2" fmla="*/ 128954 h 607925"/>
                <a:gd name="connsiteX3" fmla="*/ 2975987 w 4573675"/>
                <a:gd name="connsiteY3" fmla="*/ 78712 h 607925"/>
                <a:gd name="connsiteX4" fmla="*/ 3227196 w 4573675"/>
                <a:gd name="connsiteY4" fmla="*/ 23446 h 607925"/>
                <a:gd name="connsiteX5" fmla="*/ 3860242 w 4573675"/>
                <a:gd name="connsiteY5" fmla="*/ 28470 h 607925"/>
                <a:gd name="connsiteX6" fmla="*/ 4573675 w 4573675"/>
                <a:gd name="connsiteY6" fmla="*/ 350018 h 607925"/>
                <a:gd name="connsiteX7" fmla="*/ 4277248 w 4573675"/>
                <a:gd name="connsiteY7" fmla="*/ 591177 h 607925"/>
                <a:gd name="connsiteX8" fmla="*/ 1675 w 4573675"/>
                <a:gd name="connsiteY8" fmla="*/ 510791 h 607925"/>
                <a:gd name="connsiteX0" fmla="*/ 612111 w 5184111"/>
                <a:gd name="connsiteY0" fmla="*/ 510791 h 622996"/>
                <a:gd name="connsiteX1" fmla="*/ 2948353 w 5184111"/>
                <a:gd name="connsiteY1" fmla="*/ 515815 h 622996"/>
                <a:gd name="connsiteX2" fmla="*/ 3315117 w 5184111"/>
                <a:gd name="connsiteY2" fmla="*/ 128954 h 622996"/>
                <a:gd name="connsiteX3" fmla="*/ 3586423 w 5184111"/>
                <a:gd name="connsiteY3" fmla="*/ 78712 h 622996"/>
                <a:gd name="connsiteX4" fmla="*/ 3837632 w 5184111"/>
                <a:gd name="connsiteY4" fmla="*/ 23446 h 622996"/>
                <a:gd name="connsiteX5" fmla="*/ 4470678 w 5184111"/>
                <a:gd name="connsiteY5" fmla="*/ 28470 h 622996"/>
                <a:gd name="connsiteX6" fmla="*/ 5184111 w 5184111"/>
                <a:gd name="connsiteY6" fmla="*/ 350018 h 622996"/>
                <a:gd name="connsiteX7" fmla="*/ 4887684 w 5184111"/>
                <a:gd name="connsiteY7" fmla="*/ 591177 h 622996"/>
                <a:gd name="connsiteX8" fmla="*/ 712595 w 5184111"/>
                <a:gd name="connsiteY8" fmla="*/ 540935 h 622996"/>
                <a:gd name="connsiteX9" fmla="*/ 612111 w 5184111"/>
                <a:gd name="connsiteY9" fmla="*/ 510791 h 622996"/>
                <a:gd name="connsiteX0" fmla="*/ 697522 w 5269522"/>
                <a:gd name="connsiteY0" fmla="*/ 510791 h 622996"/>
                <a:gd name="connsiteX1" fmla="*/ 3033764 w 5269522"/>
                <a:gd name="connsiteY1" fmla="*/ 515815 h 622996"/>
                <a:gd name="connsiteX2" fmla="*/ 3400528 w 5269522"/>
                <a:gd name="connsiteY2" fmla="*/ 128954 h 622996"/>
                <a:gd name="connsiteX3" fmla="*/ 3671834 w 5269522"/>
                <a:gd name="connsiteY3" fmla="*/ 78712 h 622996"/>
                <a:gd name="connsiteX4" fmla="*/ 3923043 w 5269522"/>
                <a:gd name="connsiteY4" fmla="*/ 23446 h 622996"/>
                <a:gd name="connsiteX5" fmla="*/ 4556089 w 5269522"/>
                <a:gd name="connsiteY5" fmla="*/ 28470 h 622996"/>
                <a:gd name="connsiteX6" fmla="*/ 5269522 w 5269522"/>
                <a:gd name="connsiteY6" fmla="*/ 350018 h 622996"/>
                <a:gd name="connsiteX7" fmla="*/ 4973095 w 5269522"/>
                <a:gd name="connsiteY7" fmla="*/ 591177 h 622996"/>
                <a:gd name="connsiteX8" fmla="*/ 712595 w 5269522"/>
                <a:gd name="connsiteY8" fmla="*/ 586153 h 622996"/>
                <a:gd name="connsiteX9" fmla="*/ 697522 w 5269522"/>
                <a:gd name="connsiteY9" fmla="*/ 510791 h 622996"/>
                <a:gd name="connsiteX0" fmla="*/ 697522 w 5269522"/>
                <a:gd name="connsiteY0" fmla="*/ 510791 h 622996"/>
                <a:gd name="connsiteX1" fmla="*/ 3033764 w 5269522"/>
                <a:gd name="connsiteY1" fmla="*/ 515815 h 622996"/>
                <a:gd name="connsiteX2" fmla="*/ 3400528 w 5269522"/>
                <a:gd name="connsiteY2" fmla="*/ 128954 h 622996"/>
                <a:gd name="connsiteX3" fmla="*/ 3671834 w 5269522"/>
                <a:gd name="connsiteY3" fmla="*/ 78712 h 622996"/>
                <a:gd name="connsiteX4" fmla="*/ 3923043 w 5269522"/>
                <a:gd name="connsiteY4" fmla="*/ 23446 h 622996"/>
                <a:gd name="connsiteX5" fmla="*/ 4556089 w 5269522"/>
                <a:gd name="connsiteY5" fmla="*/ 28470 h 622996"/>
                <a:gd name="connsiteX6" fmla="*/ 5269522 w 5269522"/>
                <a:gd name="connsiteY6" fmla="*/ 350018 h 622996"/>
                <a:gd name="connsiteX7" fmla="*/ 4973095 w 5269522"/>
                <a:gd name="connsiteY7" fmla="*/ 591177 h 622996"/>
                <a:gd name="connsiteX8" fmla="*/ 712595 w 5269522"/>
                <a:gd name="connsiteY8" fmla="*/ 586153 h 622996"/>
                <a:gd name="connsiteX9" fmla="*/ 697522 w 5269522"/>
                <a:gd name="connsiteY9" fmla="*/ 510791 h 622996"/>
                <a:gd name="connsiteX0" fmla="*/ 372626 w 4944626"/>
                <a:gd name="connsiteY0" fmla="*/ 510791 h 622996"/>
                <a:gd name="connsiteX1" fmla="*/ 2708868 w 4944626"/>
                <a:gd name="connsiteY1" fmla="*/ 515815 h 622996"/>
                <a:gd name="connsiteX2" fmla="*/ 3075632 w 4944626"/>
                <a:gd name="connsiteY2" fmla="*/ 128954 h 622996"/>
                <a:gd name="connsiteX3" fmla="*/ 3346938 w 4944626"/>
                <a:gd name="connsiteY3" fmla="*/ 78712 h 622996"/>
                <a:gd name="connsiteX4" fmla="*/ 3598147 w 4944626"/>
                <a:gd name="connsiteY4" fmla="*/ 23446 h 622996"/>
                <a:gd name="connsiteX5" fmla="*/ 4231193 w 4944626"/>
                <a:gd name="connsiteY5" fmla="*/ 28470 h 622996"/>
                <a:gd name="connsiteX6" fmla="*/ 4944626 w 4944626"/>
                <a:gd name="connsiteY6" fmla="*/ 350018 h 622996"/>
                <a:gd name="connsiteX7" fmla="*/ 4648199 w 4944626"/>
                <a:gd name="connsiteY7" fmla="*/ 591177 h 622996"/>
                <a:gd name="connsiteX8" fmla="*/ 387699 w 4944626"/>
                <a:gd name="connsiteY8" fmla="*/ 586153 h 622996"/>
                <a:gd name="connsiteX9" fmla="*/ 372626 w 4944626"/>
                <a:gd name="connsiteY9" fmla="*/ 510791 h 622996"/>
                <a:gd name="connsiteX0" fmla="*/ 372626 w 4944626"/>
                <a:gd name="connsiteY0" fmla="*/ 510791 h 622996"/>
                <a:gd name="connsiteX1" fmla="*/ 2708868 w 4944626"/>
                <a:gd name="connsiteY1" fmla="*/ 515815 h 622996"/>
                <a:gd name="connsiteX2" fmla="*/ 3075632 w 4944626"/>
                <a:gd name="connsiteY2" fmla="*/ 128954 h 622996"/>
                <a:gd name="connsiteX3" fmla="*/ 3346938 w 4944626"/>
                <a:gd name="connsiteY3" fmla="*/ 78712 h 622996"/>
                <a:gd name="connsiteX4" fmla="*/ 3598147 w 4944626"/>
                <a:gd name="connsiteY4" fmla="*/ 23446 h 622996"/>
                <a:gd name="connsiteX5" fmla="*/ 4231193 w 4944626"/>
                <a:gd name="connsiteY5" fmla="*/ 28470 h 622996"/>
                <a:gd name="connsiteX6" fmla="*/ 4944626 w 4944626"/>
                <a:gd name="connsiteY6" fmla="*/ 350018 h 622996"/>
                <a:gd name="connsiteX7" fmla="*/ 4648199 w 4944626"/>
                <a:gd name="connsiteY7" fmla="*/ 591177 h 622996"/>
                <a:gd name="connsiteX8" fmla="*/ 362579 w 4944626"/>
                <a:gd name="connsiteY8" fmla="*/ 586153 h 622996"/>
                <a:gd name="connsiteX9" fmla="*/ 372626 w 4944626"/>
                <a:gd name="connsiteY9" fmla="*/ 510791 h 622996"/>
                <a:gd name="connsiteX0" fmla="*/ 10047 w 4582047"/>
                <a:gd name="connsiteY0" fmla="*/ 510791 h 622996"/>
                <a:gd name="connsiteX1" fmla="*/ 2346289 w 4582047"/>
                <a:gd name="connsiteY1" fmla="*/ 515815 h 622996"/>
                <a:gd name="connsiteX2" fmla="*/ 2713053 w 4582047"/>
                <a:gd name="connsiteY2" fmla="*/ 128954 h 622996"/>
                <a:gd name="connsiteX3" fmla="*/ 2984359 w 4582047"/>
                <a:gd name="connsiteY3" fmla="*/ 78712 h 622996"/>
                <a:gd name="connsiteX4" fmla="*/ 3235568 w 4582047"/>
                <a:gd name="connsiteY4" fmla="*/ 23446 h 622996"/>
                <a:gd name="connsiteX5" fmla="*/ 3868614 w 4582047"/>
                <a:gd name="connsiteY5" fmla="*/ 28470 h 622996"/>
                <a:gd name="connsiteX6" fmla="*/ 4582047 w 4582047"/>
                <a:gd name="connsiteY6" fmla="*/ 350018 h 622996"/>
                <a:gd name="connsiteX7" fmla="*/ 4285620 w 4582047"/>
                <a:gd name="connsiteY7" fmla="*/ 591177 h 622996"/>
                <a:gd name="connsiteX8" fmla="*/ 0 w 4582047"/>
                <a:gd name="connsiteY8" fmla="*/ 586153 h 622996"/>
                <a:gd name="connsiteX9" fmla="*/ 10047 w 4582047"/>
                <a:gd name="connsiteY9" fmla="*/ 510791 h 622996"/>
                <a:gd name="connsiteX0" fmla="*/ 0 w 4587072"/>
                <a:gd name="connsiteY0" fmla="*/ 510791 h 622996"/>
                <a:gd name="connsiteX1" fmla="*/ 2351314 w 4587072"/>
                <a:gd name="connsiteY1" fmla="*/ 515815 h 622996"/>
                <a:gd name="connsiteX2" fmla="*/ 2718078 w 4587072"/>
                <a:gd name="connsiteY2" fmla="*/ 128954 h 622996"/>
                <a:gd name="connsiteX3" fmla="*/ 2989384 w 4587072"/>
                <a:gd name="connsiteY3" fmla="*/ 78712 h 622996"/>
                <a:gd name="connsiteX4" fmla="*/ 3240593 w 4587072"/>
                <a:gd name="connsiteY4" fmla="*/ 23446 h 622996"/>
                <a:gd name="connsiteX5" fmla="*/ 3873639 w 4587072"/>
                <a:gd name="connsiteY5" fmla="*/ 28470 h 622996"/>
                <a:gd name="connsiteX6" fmla="*/ 4587072 w 4587072"/>
                <a:gd name="connsiteY6" fmla="*/ 350018 h 622996"/>
                <a:gd name="connsiteX7" fmla="*/ 4290645 w 4587072"/>
                <a:gd name="connsiteY7" fmla="*/ 591177 h 622996"/>
                <a:gd name="connsiteX8" fmla="*/ 5025 w 4587072"/>
                <a:gd name="connsiteY8" fmla="*/ 586153 h 622996"/>
                <a:gd name="connsiteX9" fmla="*/ 0 w 4587072"/>
                <a:gd name="connsiteY9" fmla="*/ 510791 h 622996"/>
                <a:gd name="connsiteX0" fmla="*/ 0 w 4587072"/>
                <a:gd name="connsiteY0" fmla="*/ 510791 h 622996"/>
                <a:gd name="connsiteX1" fmla="*/ 2351314 w 4587072"/>
                <a:gd name="connsiteY1" fmla="*/ 515815 h 622996"/>
                <a:gd name="connsiteX2" fmla="*/ 2718078 w 4587072"/>
                <a:gd name="connsiteY2" fmla="*/ 128954 h 622996"/>
                <a:gd name="connsiteX3" fmla="*/ 2989384 w 4587072"/>
                <a:gd name="connsiteY3" fmla="*/ 78712 h 622996"/>
                <a:gd name="connsiteX4" fmla="*/ 3240593 w 4587072"/>
                <a:gd name="connsiteY4" fmla="*/ 23446 h 622996"/>
                <a:gd name="connsiteX5" fmla="*/ 3873639 w 4587072"/>
                <a:gd name="connsiteY5" fmla="*/ 28470 h 622996"/>
                <a:gd name="connsiteX6" fmla="*/ 4587072 w 4587072"/>
                <a:gd name="connsiteY6" fmla="*/ 350018 h 622996"/>
                <a:gd name="connsiteX7" fmla="*/ 4290645 w 4587072"/>
                <a:gd name="connsiteY7" fmla="*/ 591177 h 622996"/>
                <a:gd name="connsiteX8" fmla="*/ 20097 w 4587072"/>
                <a:gd name="connsiteY8" fmla="*/ 586153 h 622996"/>
                <a:gd name="connsiteX9" fmla="*/ 0 w 4587072"/>
                <a:gd name="connsiteY9" fmla="*/ 510791 h 622996"/>
                <a:gd name="connsiteX0" fmla="*/ 0 w 4582309"/>
                <a:gd name="connsiteY0" fmla="*/ 513172 h 622996"/>
                <a:gd name="connsiteX1" fmla="*/ 2346551 w 4582309"/>
                <a:gd name="connsiteY1" fmla="*/ 515815 h 622996"/>
                <a:gd name="connsiteX2" fmla="*/ 2713315 w 4582309"/>
                <a:gd name="connsiteY2" fmla="*/ 128954 h 622996"/>
                <a:gd name="connsiteX3" fmla="*/ 2984621 w 4582309"/>
                <a:gd name="connsiteY3" fmla="*/ 78712 h 622996"/>
                <a:gd name="connsiteX4" fmla="*/ 3235830 w 4582309"/>
                <a:gd name="connsiteY4" fmla="*/ 23446 h 622996"/>
                <a:gd name="connsiteX5" fmla="*/ 3868876 w 4582309"/>
                <a:gd name="connsiteY5" fmla="*/ 28470 h 622996"/>
                <a:gd name="connsiteX6" fmla="*/ 4582309 w 4582309"/>
                <a:gd name="connsiteY6" fmla="*/ 350018 h 622996"/>
                <a:gd name="connsiteX7" fmla="*/ 4285882 w 4582309"/>
                <a:gd name="connsiteY7" fmla="*/ 591177 h 622996"/>
                <a:gd name="connsiteX8" fmla="*/ 15334 w 4582309"/>
                <a:gd name="connsiteY8" fmla="*/ 586153 h 622996"/>
                <a:gd name="connsiteX9" fmla="*/ 0 w 4582309"/>
                <a:gd name="connsiteY9" fmla="*/ 513172 h 622996"/>
                <a:gd name="connsiteX0" fmla="*/ 0 w 4572784"/>
                <a:gd name="connsiteY0" fmla="*/ 513172 h 622996"/>
                <a:gd name="connsiteX1" fmla="*/ 2337026 w 4572784"/>
                <a:gd name="connsiteY1" fmla="*/ 515815 h 622996"/>
                <a:gd name="connsiteX2" fmla="*/ 2703790 w 4572784"/>
                <a:gd name="connsiteY2" fmla="*/ 128954 h 622996"/>
                <a:gd name="connsiteX3" fmla="*/ 2975096 w 4572784"/>
                <a:gd name="connsiteY3" fmla="*/ 78712 h 622996"/>
                <a:gd name="connsiteX4" fmla="*/ 3226305 w 4572784"/>
                <a:gd name="connsiteY4" fmla="*/ 23446 h 622996"/>
                <a:gd name="connsiteX5" fmla="*/ 3859351 w 4572784"/>
                <a:gd name="connsiteY5" fmla="*/ 28470 h 622996"/>
                <a:gd name="connsiteX6" fmla="*/ 4572784 w 4572784"/>
                <a:gd name="connsiteY6" fmla="*/ 350018 h 622996"/>
                <a:gd name="connsiteX7" fmla="*/ 4276357 w 4572784"/>
                <a:gd name="connsiteY7" fmla="*/ 591177 h 622996"/>
                <a:gd name="connsiteX8" fmla="*/ 5809 w 4572784"/>
                <a:gd name="connsiteY8" fmla="*/ 586153 h 622996"/>
                <a:gd name="connsiteX9" fmla="*/ 0 w 4572784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9839 w 4582623"/>
                <a:gd name="connsiteY0" fmla="*/ 513172 h 622996"/>
                <a:gd name="connsiteX1" fmla="*/ 2346865 w 4582623"/>
                <a:gd name="connsiteY1" fmla="*/ 515815 h 622996"/>
                <a:gd name="connsiteX2" fmla="*/ 2713629 w 4582623"/>
                <a:gd name="connsiteY2" fmla="*/ 128954 h 622996"/>
                <a:gd name="connsiteX3" fmla="*/ 2984935 w 4582623"/>
                <a:gd name="connsiteY3" fmla="*/ 78712 h 622996"/>
                <a:gd name="connsiteX4" fmla="*/ 3236144 w 4582623"/>
                <a:gd name="connsiteY4" fmla="*/ 23446 h 622996"/>
                <a:gd name="connsiteX5" fmla="*/ 3869190 w 4582623"/>
                <a:gd name="connsiteY5" fmla="*/ 28470 h 622996"/>
                <a:gd name="connsiteX6" fmla="*/ 4582623 w 4582623"/>
                <a:gd name="connsiteY6" fmla="*/ 350018 h 622996"/>
                <a:gd name="connsiteX7" fmla="*/ 4286196 w 4582623"/>
                <a:gd name="connsiteY7" fmla="*/ 591177 h 622996"/>
                <a:gd name="connsiteX8" fmla="*/ 6123 w 4582623"/>
                <a:gd name="connsiteY8" fmla="*/ 586153 h 622996"/>
                <a:gd name="connsiteX9" fmla="*/ 9839 w 4582623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0 w 4572784"/>
                <a:gd name="connsiteY0" fmla="*/ 513172 h 622996"/>
                <a:gd name="connsiteX1" fmla="*/ 2337026 w 4572784"/>
                <a:gd name="connsiteY1" fmla="*/ 515815 h 622996"/>
                <a:gd name="connsiteX2" fmla="*/ 2703790 w 4572784"/>
                <a:gd name="connsiteY2" fmla="*/ 128954 h 622996"/>
                <a:gd name="connsiteX3" fmla="*/ 2975096 w 4572784"/>
                <a:gd name="connsiteY3" fmla="*/ 78712 h 622996"/>
                <a:gd name="connsiteX4" fmla="*/ 3226305 w 4572784"/>
                <a:gd name="connsiteY4" fmla="*/ 23446 h 622996"/>
                <a:gd name="connsiteX5" fmla="*/ 3859351 w 4572784"/>
                <a:gd name="connsiteY5" fmla="*/ 28470 h 622996"/>
                <a:gd name="connsiteX6" fmla="*/ 4572784 w 4572784"/>
                <a:gd name="connsiteY6" fmla="*/ 350018 h 622996"/>
                <a:gd name="connsiteX7" fmla="*/ 4276357 w 4572784"/>
                <a:gd name="connsiteY7" fmla="*/ 591177 h 622996"/>
                <a:gd name="connsiteX8" fmla="*/ 1046 w 4572784"/>
                <a:gd name="connsiteY8" fmla="*/ 586153 h 622996"/>
                <a:gd name="connsiteX9" fmla="*/ 0 w 4572784"/>
                <a:gd name="connsiteY9" fmla="*/ 513172 h 622996"/>
                <a:gd name="connsiteX0" fmla="*/ 37054 w 4609838"/>
                <a:gd name="connsiteY0" fmla="*/ 513172 h 630507"/>
                <a:gd name="connsiteX1" fmla="*/ 2374080 w 4609838"/>
                <a:gd name="connsiteY1" fmla="*/ 515815 h 630507"/>
                <a:gd name="connsiteX2" fmla="*/ 2740844 w 4609838"/>
                <a:gd name="connsiteY2" fmla="*/ 128954 h 630507"/>
                <a:gd name="connsiteX3" fmla="*/ 3012150 w 4609838"/>
                <a:gd name="connsiteY3" fmla="*/ 78712 h 630507"/>
                <a:gd name="connsiteX4" fmla="*/ 3263359 w 4609838"/>
                <a:gd name="connsiteY4" fmla="*/ 23446 h 630507"/>
                <a:gd name="connsiteX5" fmla="*/ 3896405 w 4609838"/>
                <a:gd name="connsiteY5" fmla="*/ 28470 h 630507"/>
                <a:gd name="connsiteX6" fmla="*/ 4609838 w 4609838"/>
                <a:gd name="connsiteY6" fmla="*/ 350018 h 630507"/>
                <a:gd name="connsiteX7" fmla="*/ 4313411 w 4609838"/>
                <a:gd name="connsiteY7" fmla="*/ 591177 h 630507"/>
                <a:gd name="connsiteX8" fmla="*/ 0 w 4609838"/>
                <a:gd name="connsiteY8" fmla="*/ 617109 h 630507"/>
                <a:gd name="connsiteX9" fmla="*/ 37054 w 4609838"/>
                <a:gd name="connsiteY9" fmla="*/ 513172 h 630507"/>
                <a:gd name="connsiteX0" fmla="*/ 65629 w 4638413"/>
                <a:gd name="connsiteY0" fmla="*/ 513172 h 622996"/>
                <a:gd name="connsiteX1" fmla="*/ 2402655 w 4638413"/>
                <a:gd name="connsiteY1" fmla="*/ 515815 h 622996"/>
                <a:gd name="connsiteX2" fmla="*/ 2769419 w 4638413"/>
                <a:gd name="connsiteY2" fmla="*/ 128954 h 622996"/>
                <a:gd name="connsiteX3" fmla="*/ 3040725 w 4638413"/>
                <a:gd name="connsiteY3" fmla="*/ 78712 h 622996"/>
                <a:gd name="connsiteX4" fmla="*/ 3291934 w 4638413"/>
                <a:gd name="connsiteY4" fmla="*/ 23446 h 622996"/>
                <a:gd name="connsiteX5" fmla="*/ 3924980 w 4638413"/>
                <a:gd name="connsiteY5" fmla="*/ 28470 h 622996"/>
                <a:gd name="connsiteX6" fmla="*/ 4638413 w 4638413"/>
                <a:gd name="connsiteY6" fmla="*/ 350018 h 622996"/>
                <a:gd name="connsiteX7" fmla="*/ 4341986 w 4638413"/>
                <a:gd name="connsiteY7" fmla="*/ 591177 h 622996"/>
                <a:gd name="connsiteX8" fmla="*/ 0 w 4638413"/>
                <a:gd name="connsiteY8" fmla="*/ 583771 h 622996"/>
                <a:gd name="connsiteX9" fmla="*/ 65629 w 4638413"/>
                <a:gd name="connsiteY9" fmla="*/ 513172 h 622996"/>
                <a:gd name="connsiteX0" fmla="*/ 95486 w 4668270"/>
                <a:gd name="connsiteY0" fmla="*/ 513172 h 622996"/>
                <a:gd name="connsiteX1" fmla="*/ 2432512 w 4668270"/>
                <a:gd name="connsiteY1" fmla="*/ 515815 h 622996"/>
                <a:gd name="connsiteX2" fmla="*/ 2799276 w 4668270"/>
                <a:gd name="connsiteY2" fmla="*/ 128954 h 622996"/>
                <a:gd name="connsiteX3" fmla="*/ 3070582 w 4668270"/>
                <a:gd name="connsiteY3" fmla="*/ 78712 h 622996"/>
                <a:gd name="connsiteX4" fmla="*/ 3321791 w 4668270"/>
                <a:gd name="connsiteY4" fmla="*/ 23446 h 622996"/>
                <a:gd name="connsiteX5" fmla="*/ 3954837 w 4668270"/>
                <a:gd name="connsiteY5" fmla="*/ 28470 h 622996"/>
                <a:gd name="connsiteX6" fmla="*/ 4668270 w 4668270"/>
                <a:gd name="connsiteY6" fmla="*/ 350018 h 622996"/>
                <a:gd name="connsiteX7" fmla="*/ 4371843 w 4668270"/>
                <a:gd name="connsiteY7" fmla="*/ 591177 h 622996"/>
                <a:gd name="connsiteX8" fmla="*/ 29857 w 4668270"/>
                <a:gd name="connsiteY8" fmla="*/ 583771 h 622996"/>
                <a:gd name="connsiteX9" fmla="*/ 95486 w 4668270"/>
                <a:gd name="connsiteY9" fmla="*/ 513172 h 622996"/>
                <a:gd name="connsiteX0" fmla="*/ 26429 w 4599213"/>
                <a:gd name="connsiteY0" fmla="*/ 513172 h 622996"/>
                <a:gd name="connsiteX1" fmla="*/ 2363455 w 4599213"/>
                <a:gd name="connsiteY1" fmla="*/ 515815 h 622996"/>
                <a:gd name="connsiteX2" fmla="*/ 2730219 w 4599213"/>
                <a:gd name="connsiteY2" fmla="*/ 128954 h 622996"/>
                <a:gd name="connsiteX3" fmla="*/ 3001525 w 4599213"/>
                <a:gd name="connsiteY3" fmla="*/ 78712 h 622996"/>
                <a:gd name="connsiteX4" fmla="*/ 3252734 w 4599213"/>
                <a:gd name="connsiteY4" fmla="*/ 23446 h 622996"/>
                <a:gd name="connsiteX5" fmla="*/ 3885780 w 4599213"/>
                <a:gd name="connsiteY5" fmla="*/ 28470 h 622996"/>
                <a:gd name="connsiteX6" fmla="*/ 4599213 w 4599213"/>
                <a:gd name="connsiteY6" fmla="*/ 350018 h 622996"/>
                <a:gd name="connsiteX7" fmla="*/ 4302786 w 4599213"/>
                <a:gd name="connsiteY7" fmla="*/ 591177 h 622996"/>
                <a:gd name="connsiteX8" fmla="*/ 29857 w 4599213"/>
                <a:gd name="connsiteY8" fmla="*/ 595677 h 622996"/>
                <a:gd name="connsiteX9" fmla="*/ 26429 w 4599213"/>
                <a:gd name="connsiteY9" fmla="*/ 513172 h 622996"/>
                <a:gd name="connsiteX0" fmla="*/ 236 w 4573020"/>
                <a:gd name="connsiteY0" fmla="*/ 513172 h 622996"/>
                <a:gd name="connsiteX1" fmla="*/ 2337262 w 4573020"/>
                <a:gd name="connsiteY1" fmla="*/ 515815 h 622996"/>
                <a:gd name="connsiteX2" fmla="*/ 2704026 w 4573020"/>
                <a:gd name="connsiteY2" fmla="*/ 128954 h 622996"/>
                <a:gd name="connsiteX3" fmla="*/ 2975332 w 4573020"/>
                <a:gd name="connsiteY3" fmla="*/ 78712 h 622996"/>
                <a:gd name="connsiteX4" fmla="*/ 3226541 w 4573020"/>
                <a:gd name="connsiteY4" fmla="*/ 23446 h 622996"/>
                <a:gd name="connsiteX5" fmla="*/ 3859587 w 4573020"/>
                <a:gd name="connsiteY5" fmla="*/ 28470 h 622996"/>
                <a:gd name="connsiteX6" fmla="*/ 4573020 w 4573020"/>
                <a:gd name="connsiteY6" fmla="*/ 350018 h 622996"/>
                <a:gd name="connsiteX7" fmla="*/ 4276593 w 4573020"/>
                <a:gd name="connsiteY7" fmla="*/ 591177 h 622996"/>
                <a:gd name="connsiteX8" fmla="*/ 3664 w 4573020"/>
                <a:gd name="connsiteY8" fmla="*/ 595677 h 622996"/>
                <a:gd name="connsiteX9" fmla="*/ 236 w 4573020"/>
                <a:gd name="connsiteY9" fmla="*/ 513172 h 622996"/>
                <a:gd name="connsiteX0" fmla="*/ 2617 w 4575401"/>
                <a:gd name="connsiteY0" fmla="*/ 513172 h 622996"/>
                <a:gd name="connsiteX1" fmla="*/ 2339643 w 4575401"/>
                <a:gd name="connsiteY1" fmla="*/ 515815 h 622996"/>
                <a:gd name="connsiteX2" fmla="*/ 2706407 w 4575401"/>
                <a:gd name="connsiteY2" fmla="*/ 128954 h 622996"/>
                <a:gd name="connsiteX3" fmla="*/ 2977713 w 4575401"/>
                <a:gd name="connsiteY3" fmla="*/ 78712 h 622996"/>
                <a:gd name="connsiteX4" fmla="*/ 3228922 w 4575401"/>
                <a:gd name="connsiteY4" fmla="*/ 23446 h 622996"/>
                <a:gd name="connsiteX5" fmla="*/ 3861968 w 4575401"/>
                <a:gd name="connsiteY5" fmla="*/ 28470 h 622996"/>
                <a:gd name="connsiteX6" fmla="*/ 4575401 w 4575401"/>
                <a:gd name="connsiteY6" fmla="*/ 350018 h 622996"/>
                <a:gd name="connsiteX7" fmla="*/ 4278974 w 4575401"/>
                <a:gd name="connsiteY7" fmla="*/ 591177 h 622996"/>
                <a:gd name="connsiteX8" fmla="*/ 3664 w 4575401"/>
                <a:gd name="connsiteY8" fmla="*/ 595677 h 622996"/>
                <a:gd name="connsiteX9" fmla="*/ 2617 w 4575401"/>
                <a:gd name="connsiteY9" fmla="*/ 513172 h 622996"/>
                <a:gd name="connsiteX0" fmla="*/ 236 w 4573020"/>
                <a:gd name="connsiteY0" fmla="*/ 513172 h 622996"/>
                <a:gd name="connsiteX1" fmla="*/ 2337262 w 4573020"/>
                <a:gd name="connsiteY1" fmla="*/ 515815 h 622996"/>
                <a:gd name="connsiteX2" fmla="*/ 2704026 w 4573020"/>
                <a:gd name="connsiteY2" fmla="*/ 128954 h 622996"/>
                <a:gd name="connsiteX3" fmla="*/ 2975332 w 4573020"/>
                <a:gd name="connsiteY3" fmla="*/ 78712 h 622996"/>
                <a:gd name="connsiteX4" fmla="*/ 3226541 w 4573020"/>
                <a:gd name="connsiteY4" fmla="*/ 23446 h 622996"/>
                <a:gd name="connsiteX5" fmla="*/ 3859587 w 4573020"/>
                <a:gd name="connsiteY5" fmla="*/ 28470 h 622996"/>
                <a:gd name="connsiteX6" fmla="*/ 4573020 w 4573020"/>
                <a:gd name="connsiteY6" fmla="*/ 350018 h 622996"/>
                <a:gd name="connsiteX7" fmla="*/ 4276593 w 4573020"/>
                <a:gd name="connsiteY7" fmla="*/ 591177 h 622996"/>
                <a:gd name="connsiteX8" fmla="*/ 1283 w 4573020"/>
                <a:gd name="connsiteY8" fmla="*/ 595677 h 622996"/>
                <a:gd name="connsiteX9" fmla="*/ 236 w 4573020"/>
                <a:gd name="connsiteY9" fmla="*/ 513172 h 622996"/>
                <a:gd name="connsiteX0" fmla="*/ 236 w 4573020"/>
                <a:gd name="connsiteY0" fmla="*/ 513172 h 622996"/>
                <a:gd name="connsiteX1" fmla="*/ 2337262 w 4573020"/>
                <a:gd name="connsiteY1" fmla="*/ 515815 h 622996"/>
                <a:gd name="connsiteX2" fmla="*/ 2704026 w 4573020"/>
                <a:gd name="connsiteY2" fmla="*/ 128954 h 622996"/>
                <a:gd name="connsiteX3" fmla="*/ 2975332 w 4573020"/>
                <a:gd name="connsiteY3" fmla="*/ 78712 h 622996"/>
                <a:gd name="connsiteX4" fmla="*/ 3226541 w 4573020"/>
                <a:gd name="connsiteY4" fmla="*/ 23446 h 622996"/>
                <a:gd name="connsiteX5" fmla="*/ 3859587 w 4573020"/>
                <a:gd name="connsiteY5" fmla="*/ 28470 h 622996"/>
                <a:gd name="connsiteX6" fmla="*/ 4573020 w 4573020"/>
                <a:gd name="connsiteY6" fmla="*/ 350018 h 622996"/>
                <a:gd name="connsiteX7" fmla="*/ 4276593 w 4573020"/>
                <a:gd name="connsiteY7" fmla="*/ 591177 h 622996"/>
                <a:gd name="connsiteX8" fmla="*/ 1283 w 4573020"/>
                <a:gd name="connsiteY8" fmla="*/ 595677 h 622996"/>
                <a:gd name="connsiteX9" fmla="*/ 236 w 4573020"/>
                <a:gd name="connsiteY9" fmla="*/ 513172 h 622996"/>
                <a:gd name="connsiteX0" fmla="*/ 236 w 5407687"/>
                <a:gd name="connsiteY0" fmla="*/ 513172 h 618233"/>
                <a:gd name="connsiteX1" fmla="*/ 2337262 w 5407687"/>
                <a:gd name="connsiteY1" fmla="*/ 515815 h 618233"/>
                <a:gd name="connsiteX2" fmla="*/ 2704026 w 5407687"/>
                <a:gd name="connsiteY2" fmla="*/ 128954 h 618233"/>
                <a:gd name="connsiteX3" fmla="*/ 2975332 w 5407687"/>
                <a:gd name="connsiteY3" fmla="*/ 78712 h 618233"/>
                <a:gd name="connsiteX4" fmla="*/ 3226541 w 5407687"/>
                <a:gd name="connsiteY4" fmla="*/ 23446 h 618233"/>
                <a:gd name="connsiteX5" fmla="*/ 3859587 w 5407687"/>
                <a:gd name="connsiteY5" fmla="*/ 28470 h 618233"/>
                <a:gd name="connsiteX6" fmla="*/ 4573020 w 5407687"/>
                <a:gd name="connsiteY6" fmla="*/ 350018 h 618233"/>
                <a:gd name="connsiteX7" fmla="*/ 5407687 w 5407687"/>
                <a:gd name="connsiteY7" fmla="*/ 586414 h 618233"/>
                <a:gd name="connsiteX8" fmla="*/ 1283 w 5407687"/>
                <a:gd name="connsiteY8" fmla="*/ 595677 h 618233"/>
                <a:gd name="connsiteX9" fmla="*/ 236 w 5407687"/>
                <a:gd name="connsiteY9" fmla="*/ 513172 h 618233"/>
                <a:gd name="connsiteX0" fmla="*/ 236 w 5407687"/>
                <a:gd name="connsiteY0" fmla="*/ 513172 h 599550"/>
                <a:gd name="connsiteX1" fmla="*/ 2337262 w 5407687"/>
                <a:gd name="connsiteY1" fmla="*/ 515815 h 599550"/>
                <a:gd name="connsiteX2" fmla="*/ 2704026 w 5407687"/>
                <a:gd name="connsiteY2" fmla="*/ 128954 h 599550"/>
                <a:gd name="connsiteX3" fmla="*/ 2975332 w 5407687"/>
                <a:gd name="connsiteY3" fmla="*/ 78712 h 599550"/>
                <a:gd name="connsiteX4" fmla="*/ 3226541 w 5407687"/>
                <a:gd name="connsiteY4" fmla="*/ 23446 h 599550"/>
                <a:gd name="connsiteX5" fmla="*/ 3859587 w 5407687"/>
                <a:gd name="connsiteY5" fmla="*/ 28470 h 599550"/>
                <a:gd name="connsiteX6" fmla="*/ 4573020 w 5407687"/>
                <a:gd name="connsiteY6" fmla="*/ 350018 h 599550"/>
                <a:gd name="connsiteX7" fmla="*/ 5407687 w 5407687"/>
                <a:gd name="connsiteY7" fmla="*/ 586414 h 599550"/>
                <a:gd name="connsiteX8" fmla="*/ 1283 w 5407687"/>
                <a:gd name="connsiteY8" fmla="*/ 595677 h 599550"/>
                <a:gd name="connsiteX9" fmla="*/ 236 w 5407687"/>
                <a:gd name="connsiteY9" fmla="*/ 513172 h 599550"/>
                <a:gd name="connsiteX0" fmla="*/ 236 w 5407687"/>
                <a:gd name="connsiteY0" fmla="*/ 513172 h 595677"/>
                <a:gd name="connsiteX1" fmla="*/ 2337262 w 5407687"/>
                <a:gd name="connsiteY1" fmla="*/ 515815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236 w 5407687"/>
                <a:gd name="connsiteY9" fmla="*/ 513172 h 595677"/>
                <a:gd name="connsiteX0" fmla="*/ 0 w 5407687"/>
                <a:gd name="connsiteY0" fmla="*/ 335855 h 595677"/>
                <a:gd name="connsiteX1" fmla="*/ 2337262 w 5407687"/>
                <a:gd name="connsiteY1" fmla="*/ 515815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1897407 w 5407687"/>
                <a:gd name="connsiteY2" fmla="*/ 240211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1897407 w 5407687"/>
                <a:gd name="connsiteY2" fmla="*/ 240211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1897407 w 5407687"/>
                <a:gd name="connsiteY2" fmla="*/ 240211 h 595677"/>
                <a:gd name="connsiteX3" fmla="*/ 2975332 w 5407687"/>
                <a:gd name="connsiteY3" fmla="*/ 256030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23050 h 582872"/>
                <a:gd name="connsiteX1" fmla="*/ 174689 w 5407687"/>
                <a:gd name="connsiteY1" fmla="*/ 336123 h 582872"/>
                <a:gd name="connsiteX2" fmla="*/ 1897407 w 5407687"/>
                <a:gd name="connsiteY2" fmla="*/ 227406 h 582872"/>
                <a:gd name="connsiteX3" fmla="*/ 2975332 w 5407687"/>
                <a:gd name="connsiteY3" fmla="*/ 243225 h 582872"/>
                <a:gd name="connsiteX4" fmla="*/ 3859587 w 5407687"/>
                <a:gd name="connsiteY4" fmla="*/ 15665 h 582872"/>
                <a:gd name="connsiteX5" fmla="*/ 4573020 w 5407687"/>
                <a:gd name="connsiteY5" fmla="*/ 337213 h 582872"/>
                <a:gd name="connsiteX6" fmla="*/ 5407687 w 5407687"/>
                <a:gd name="connsiteY6" fmla="*/ 573609 h 582872"/>
                <a:gd name="connsiteX7" fmla="*/ 1283 w 5407687"/>
                <a:gd name="connsiteY7" fmla="*/ 582872 h 582872"/>
                <a:gd name="connsiteX8" fmla="*/ 0 w 5407687"/>
                <a:gd name="connsiteY8" fmla="*/ 323050 h 582872"/>
                <a:gd name="connsiteX0" fmla="*/ 0 w 5407687"/>
                <a:gd name="connsiteY0" fmla="*/ 138349 h 398171"/>
                <a:gd name="connsiteX1" fmla="*/ 174689 w 5407687"/>
                <a:gd name="connsiteY1" fmla="*/ 151422 h 398171"/>
                <a:gd name="connsiteX2" fmla="*/ 1897407 w 5407687"/>
                <a:gd name="connsiteY2" fmla="*/ 42705 h 398171"/>
                <a:gd name="connsiteX3" fmla="*/ 2975332 w 5407687"/>
                <a:gd name="connsiteY3" fmla="*/ 58524 h 398171"/>
                <a:gd name="connsiteX4" fmla="*/ 4573020 w 5407687"/>
                <a:gd name="connsiteY4" fmla="*/ 152512 h 398171"/>
                <a:gd name="connsiteX5" fmla="*/ 5407687 w 5407687"/>
                <a:gd name="connsiteY5" fmla="*/ 388908 h 398171"/>
                <a:gd name="connsiteX6" fmla="*/ 1283 w 5407687"/>
                <a:gd name="connsiteY6" fmla="*/ 398171 h 398171"/>
                <a:gd name="connsiteX7" fmla="*/ 0 w 5407687"/>
                <a:gd name="connsiteY7" fmla="*/ 138349 h 398171"/>
                <a:gd name="connsiteX0" fmla="*/ 0 w 6454206"/>
                <a:gd name="connsiteY0" fmla="*/ 138349 h 398171"/>
                <a:gd name="connsiteX1" fmla="*/ 174689 w 6454206"/>
                <a:gd name="connsiteY1" fmla="*/ 151422 h 398171"/>
                <a:gd name="connsiteX2" fmla="*/ 1897407 w 6454206"/>
                <a:gd name="connsiteY2" fmla="*/ 42705 h 398171"/>
                <a:gd name="connsiteX3" fmla="*/ 2975332 w 6454206"/>
                <a:gd name="connsiteY3" fmla="*/ 58524 h 398171"/>
                <a:gd name="connsiteX4" fmla="*/ 4573020 w 6454206"/>
                <a:gd name="connsiteY4" fmla="*/ 152512 h 398171"/>
                <a:gd name="connsiteX5" fmla="*/ 6454206 w 6454206"/>
                <a:gd name="connsiteY5" fmla="*/ 398170 h 398171"/>
                <a:gd name="connsiteX6" fmla="*/ 1283 w 6454206"/>
                <a:gd name="connsiteY6" fmla="*/ 398171 h 398171"/>
                <a:gd name="connsiteX7" fmla="*/ 0 w 6454206"/>
                <a:gd name="connsiteY7" fmla="*/ 138349 h 398171"/>
                <a:gd name="connsiteX0" fmla="*/ 0 w 6454206"/>
                <a:gd name="connsiteY0" fmla="*/ 138349 h 398171"/>
                <a:gd name="connsiteX1" fmla="*/ 174689 w 6454206"/>
                <a:gd name="connsiteY1" fmla="*/ 151422 h 398171"/>
                <a:gd name="connsiteX2" fmla="*/ 1897407 w 6454206"/>
                <a:gd name="connsiteY2" fmla="*/ 42705 h 398171"/>
                <a:gd name="connsiteX3" fmla="*/ 2975332 w 6454206"/>
                <a:gd name="connsiteY3" fmla="*/ 58524 h 398171"/>
                <a:gd name="connsiteX4" fmla="*/ 6453972 w 6454206"/>
                <a:gd name="connsiteY4" fmla="*/ 291584 h 398171"/>
                <a:gd name="connsiteX5" fmla="*/ 6454206 w 6454206"/>
                <a:gd name="connsiteY5" fmla="*/ 398170 h 398171"/>
                <a:gd name="connsiteX6" fmla="*/ 1283 w 6454206"/>
                <a:gd name="connsiteY6" fmla="*/ 398171 h 398171"/>
                <a:gd name="connsiteX7" fmla="*/ 0 w 6454206"/>
                <a:gd name="connsiteY7" fmla="*/ 138349 h 398171"/>
                <a:gd name="connsiteX0" fmla="*/ 0 w 6454206"/>
                <a:gd name="connsiteY0" fmla="*/ 121305 h 381127"/>
                <a:gd name="connsiteX1" fmla="*/ 174689 w 6454206"/>
                <a:gd name="connsiteY1" fmla="*/ 134378 h 381127"/>
                <a:gd name="connsiteX2" fmla="*/ 1897407 w 6454206"/>
                <a:gd name="connsiteY2" fmla="*/ 25661 h 381127"/>
                <a:gd name="connsiteX3" fmla="*/ 2975332 w 6454206"/>
                <a:gd name="connsiteY3" fmla="*/ 41480 h 381127"/>
                <a:gd name="connsiteX4" fmla="*/ 6453972 w 6454206"/>
                <a:gd name="connsiteY4" fmla="*/ 274540 h 381127"/>
                <a:gd name="connsiteX5" fmla="*/ 6454206 w 6454206"/>
                <a:gd name="connsiteY5" fmla="*/ 381126 h 381127"/>
                <a:gd name="connsiteX6" fmla="*/ 1283 w 6454206"/>
                <a:gd name="connsiteY6" fmla="*/ 381127 h 381127"/>
                <a:gd name="connsiteX7" fmla="*/ 0 w 6454206"/>
                <a:gd name="connsiteY7" fmla="*/ 121305 h 381127"/>
                <a:gd name="connsiteX0" fmla="*/ 0 w 6454206"/>
                <a:gd name="connsiteY0" fmla="*/ 95644 h 355466"/>
                <a:gd name="connsiteX1" fmla="*/ 174689 w 6454206"/>
                <a:gd name="connsiteY1" fmla="*/ 108717 h 355466"/>
                <a:gd name="connsiteX2" fmla="*/ 1897407 w 6454206"/>
                <a:gd name="connsiteY2" fmla="*/ 0 h 355466"/>
                <a:gd name="connsiteX3" fmla="*/ 3051822 w 6454206"/>
                <a:gd name="connsiteY3" fmla="*/ 43633 h 355466"/>
                <a:gd name="connsiteX4" fmla="*/ 6453972 w 6454206"/>
                <a:gd name="connsiteY4" fmla="*/ 248879 h 355466"/>
                <a:gd name="connsiteX5" fmla="*/ 6454206 w 6454206"/>
                <a:gd name="connsiteY5" fmla="*/ 355465 h 355466"/>
                <a:gd name="connsiteX6" fmla="*/ 1283 w 6454206"/>
                <a:gd name="connsiteY6" fmla="*/ 355466 h 355466"/>
                <a:gd name="connsiteX7" fmla="*/ 0 w 6454206"/>
                <a:gd name="connsiteY7" fmla="*/ 95644 h 355466"/>
                <a:gd name="connsiteX0" fmla="*/ 0 w 6454207"/>
                <a:gd name="connsiteY0" fmla="*/ 116505 h 355466"/>
                <a:gd name="connsiteX1" fmla="*/ 174690 w 6454207"/>
                <a:gd name="connsiteY1" fmla="*/ 108717 h 355466"/>
                <a:gd name="connsiteX2" fmla="*/ 1897408 w 6454207"/>
                <a:gd name="connsiteY2" fmla="*/ 0 h 355466"/>
                <a:gd name="connsiteX3" fmla="*/ 3051823 w 6454207"/>
                <a:gd name="connsiteY3" fmla="*/ 43633 h 355466"/>
                <a:gd name="connsiteX4" fmla="*/ 6453973 w 6454207"/>
                <a:gd name="connsiteY4" fmla="*/ 248879 h 355466"/>
                <a:gd name="connsiteX5" fmla="*/ 6454207 w 6454207"/>
                <a:gd name="connsiteY5" fmla="*/ 355465 h 355466"/>
                <a:gd name="connsiteX6" fmla="*/ 1284 w 6454207"/>
                <a:gd name="connsiteY6" fmla="*/ 355466 h 355466"/>
                <a:gd name="connsiteX7" fmla="*/ 0 w 6454207"/>
                <a:gd name="connsiteY7" fmla="*/ 116505 h 355466"/>
                <a:gd name="connsiteX0" fmla="*/ 0 w 6454207"/>
                <a:gd name="connsiteY0" fmla="*/ 72872 h 311833"/>
                <a:gd name="connsiteX1" fmla="*/ 174690 w 6454207"/>
                <a:gd name="connsiteY1" fmla="*/ 65084 h 311833"/>
                <a:gd name="connsiteX2" fmla="*/ 3051823 w 6454207"/>
                <a:gd name="connsiteY2" fmla="*/ 0 h 311833"/>
                <a:gd name="connsiteX3" fmla="*/ 6453973 w 6454207"/>
                <a:gd name="connsiteY3" fmla="*/ 205246 h 311833"/>
                <a:gd name="connsiteX4" fmla="*/ 6454207 w 6454207"/>
                <a:gd name="connsiteY4" fmla="*/ 311832 h 311833"/>
                <a:gd name="connsiteX5" fmla="*/ 1284 w 6454207"/>
                <a:gd name="connsiteY5" fmla="*/ 311833 h 311833"/>
                <a:gd name="connsiteX6" fmla="*/ 0 w 6454207"/>
                <a:gd name="connsiteY6" fmla="*/ 72872 h 311833"/>
                <a:gd name="connsiteX0" fmla="*/ 0 w 6454207"/>
                <a:gd name="connsiteY0" fmla="*/ 7788 h 246749"/>
                <a:gd name="connsiteX1" fmla="*/ 174690 w 6454207"/>
                <a:gd name="connsiteY1" fmla="*/ 0 h 246749"/>
                <a:gd name="connsiteX2" fmla="*/ 6453973 w 6454207"/>
                <a:gd name="connsiteY2" fmla="*/ 140162 h 246749"/>
                <a:gd name="connsiteX3" fmla="*/ 6454207 w 6454207"/>
                <a:gd name="connsiteY3" fmla="*/ 246748 h 246749"/>
                <a:gd name="connsiteX4" fmla="*/ 1284 w 6454207"/>
                <a:gd name="connsiteY4" fmla="*/ 246749 h 246749"/>
                <a:gd name="connsiteX5" fmla="*/ 0 w 6454207"/>
                <a:gd name="connsiteY5" fmla="*/ 7788 h 246749"/>
                <a:gd name="connsiteX0" fmla="*/ 0 w 6454207"/>
                <a:gd name="connsiteY0" fmla="*/ 0 h 238961"/>
                <a:gd name="connsiteX1" fmla="*/ 6453973 w 6454207"/>
                <a:gd name="connsiteY1" fmla="*/ 132374 h 238961"/>
                <a:gd name="connsiteX2" fmla="*/ 6454207 w 6454207"/>
                <a:gd name="connsiteY2" fmla="*/ 238960 h 238961"/>
                <a:gd name="connsiteX3" fmla="*/ 1284 w 6454207"/>
                <a:gd name="connsiteY3" fmla="*/ 238961 h 238961"/>
                <a:gd name="connsiteX4" fmla="*/ 0 w 6454207"/>
                <a:gd name="connsiteY4" fmla="*/ 0 h 238961"/>
                <a:gd name="connsiteX0" fmla="*/ 0 w 6455795"/>
                <a:gd name="connsiteY0" fmla="*/ 0 h 238961"/>
                <a:gd name="connsiteX1" fmla="*/ 6455561 w 6455795"/>
                <a:gd name="connsiteY1" fmla="*/ 132374 h 238961"/>
                <a:gd name="connsiteX2" fmla="*/ 6455795 w 6455795"/>
                <a:gd name="connsiteY2" fmla="*/ 238960 h 238961"/>
                <a:gd name="connsiteX3" fmla="*/ 2872 w 6455795"/>
                <a:gd name="connsiteY3" fmla="*/ 238961 h 238961"/>
                <a:gd name="connsiteX4" fmla="*/ 0 w 6455795"/>
                <a:gd name="connsiteY4" fmla="*/ 0 h 238961"/>
                <a:gd name="connsiteX0" fmla="*/ 0 w 6455795"/>
                <a:gd name="connsiteY0" fmla="*/ 0 h 238961"/>
                <a:gd name="connsiteX1" fmla="*/ 6455795 w 6455795"/>
                <a:gd name="connsiteY1" fmla="*/ 0 h 238961"/>
                <a:gd name="connsiteX2" fmla="*/ 6455795 w 6455795"/>
                <a:gd name="connsiteY2" fmla="*/ 238960 h 238961"/>
                <a:gd name="connsiteX3" fmla="*/ 2872 w 6455795"/>
                <a:gd name="connsiteY3" fmla="*/ 238961 h 238961"/>
                <a:gd name="connsiteX4" fmla="*/ 0 w 6455795"/>
                <a:gd name="connsiteY4" fmla="*/ 0 h 2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5795" h="238961">
                  <a:moveTo>
                    <a:pt x="0" y="0"/>
                  </a:moveTo>
                  <a:lnTo>
                    <a:pt x="6455795" y="0"/>
                  </a:lnTo>
                  <a:lnTo>
                    <a:pt x="6455795" y="238960"/>
                  </a:lnTo>
                  <a:lnTo>
                    <a:pt x="2872" y="238961"/>
                  </a:lnTo>
                  <a:cubicBezTo>
                    <a:pt x="1589" y="195131"/>
                    <a:pt x="2068" y="3726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>
              <a:off x="1046717" y="6129867"/>
              <a:ext cx="70561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71759" y="3852218"/>
              <a:ext cx="7031062" cy="632037"/>
            </a:xfrm>
            <a:custGeom>
              <a:avLst/>
              <a:gdLst>
                <a:gd name="connsiteX0" fmla="*/ 0 w 3788229"/>
                <a:gd name="connsiteY0" fmla="*/ 0 h 293914"/>
                <a:gd name="connsiteX1" fmla="*/ 261257 w 3788229"/>
                <a:gd name="connsiteY1" fmla="*/ 32657 h 293914"/>
                <a:gd name="connsiteX2" fmla="*/ 1981200 w 3788229"/>
                <a:gd name="connsiteY2" fmla="*/ 130629 h 293914"/>
                <a:gd name="connsiteX3" fmla="*/ 3788229 w 3788229"/>
                <a:gd name="connsiteY3" fmla="*/ 293914 h 293914"/>
                <a:gd name="connsiteX0" fmla="*/ 0 w 4765355"/>
                <a:gd name="connsiteY0" fmla="*/ 0 h 293914"/>
                <a:gd name="connsiteX1" fmla="*/ 1238383 w 4765355"/>
                <a:gd name="connsiteY1" fmla="*/ 32657 h 293914"/>
                <a:gd name="connsiteX2" fmla="*/ 2958326 w 4765355"/>
                <a:gd name="connsiteY2" fmla="*/ 130629 h 293914"/>
                <a:gd name="connsiteX3" fmla="*/ 4765355 w 4765355"/>
                <a:gd name="connsiteY3" fmla="*/ 293914 h 293914"/>
                <a:gd name="connsiteX0" fmla="*/ 0 w 5746750"/>
                <a:gd name="connsiteY0" fmla="*/ 0 h 957943"/>
                <a:gd name="connsiteX1" fmla="*/ 1238383 w 5746750"/>
                <a:gd name="connsiteY1" fmla="*/ 32657 h 957943"/>
                <a:gd name="connsiteX2" fmla="*/ 2958326 w 5746750"/>
                <a:gd name="connsiteY2" fmla="*/ 130629 h 957943"/>
                <a:gd name="connsiteX3" fmla="*/ 5746750 w 5746750"/>
                <a:gd name="connsiteY3" fmla="*/ 957943 h 957943"/>
                <a:gd name="connsiteX0" fmla="*/ 0 w 5746750"/>
                <a:gd name="connsiteY0" fmla="*/ 0 h 957943"/>
                <a:gd name="connsiteX1" fmla="*/ 1238383 w 5746750"/>
                <a:gd name="connsiteY1" fmla="*/ 32657 h 957943"/>
                <a:gd name="connsiteX2" fmla="*/ 2958326 w 5746750"/>
                <a:gd name="connsiteY2" fmla="*/ 130629 h 957943"/>
                <a:gd name="connsiteX3" fmla="*/ 5746750 w 5746750"/>
                <a:gd name="connsiteY3" fmla="*/ 957943 h 957943"/>
                <a:gd name="connsiteX0" fmla="*/ 0 w 5746750"/>
                <a:gd name="connsiteY0" fmla="*/ 0 h 957943"/>
                <a:gd name="connsiteX1" fmla="*/ 1238383 w 5746750"/>
                <a:gd name="connsiteY1" fmla="*/ 32657 h 957943"/>
                <a:gd name="connsiteX2" fmla="*/ 2958326 w 5746750"/>
                <a:gd name="connsiteY2" fmla="*/ 130629 h 957943"/>
                <a:gd name="connsiteX3" fmla="*/ 5746750 w 5746750"/>
                <a:gd name="connsiteY3" fmla="*/ 957943 h 957943"/>
                <a:gd name="connsiteX0" fmla="*/ 0 w 5746750"/>
                <a:gd name="connsiteY0" fmla="*/ 0 h 957943"/>
                <a:gd name="connsiteX1" fmla="*/ 1238383 w 5746750"/>
                <a:gd name="connsiteY1" fmla="*/ 32657 h 957943"/>
                <a:gd name="connsiteX2" fmla="*/ 2958326 w 5746750"/>
                <a:gd name="connsiteY2" fmla="*/ 130629 h 957943"/>
                <a:gd name="connsiteX3" fmla="*/ 5158920 w 5746750"/>
                <a:gd name="connsiteY3" fmla="*/ 674914 h 957943"/>
                <a:gd name="connsiteX4" fmla="*/ 5746750 w 5746750"/>
                <a:gd name="connsiteY4" fmla="*/ 957943 h 957943"/>
                <a:gd name="connsiteX0" fmla="*/ 0 w 7042149"/>
                <a:gd name="connsiteY0" fmla="*/ 0 h 729343"/>
                <a:gd name="connsiteX1" fmla="*/ 1238383 w 7042149"/>
                <a:gd name="connsiteY1" fmla="*/ 32657 h 729343"/>
                <a:gd name="connsiteX2" fmla="*/ 2958326 w 7042149"/>
                <a:gd name="connsiteY2" fmla="*/ 130629 h 729343"/>
                <a:gd name="connsiteX3" fmla="*/ 5158920 w 7042149"/>
                <a:gd name="connsiteY3" fmla="*/ 674914 h 729343"/>
                <a:gd name="connsiteX4" fmla="*/ 7042149 w 7042149"/>
                <a:gd name="connsiteY4" fmla="*/ 457200 h 729343"/>
                <a:gd name="connsiteX0" fmla="*/ 0 w 7042149"/>
                <a:gd name="connsiteY0" fmla="*/ 0 h 979714"/>
                <a:gd name="connsiteX1" fmla="*/ 1238383 w 7042149"/>
                <a:gd name="connsiteY1" fmla="*/ 32657 h 979714"/>
                <a:gd name="connsiteX2" fmla="*/ 2958326 w 7042149"/>
                <a:gd name="connsiteY2" fmla="*/ 130629 h 979714"/>
                <a:gd name="connsiteX3" fmla="*/ 5746749 w 7042149"/>
                <a:gd name="connsiteY3" fmla="*/ 925285 h 979714"/>
                <a:gd name="connsiteX4" fmla="*/ 7042149 w 7042149"/>
                <a:gd name="connsiteY4" fmla="*/ 457200 h 979714"/>
                <a:gd name="connsiteX0" fmla="*/ 0 w 7042149"/>
                <a:gd name="connsiteY0" fmla="*/ 0 h 948871"/>
                <a:gd name="connsiteX1" fmla="*/ 1238383 w 7042149"/>
                <a:gd name="connsiteY1" fmla="*/ 32657 h 948871"/>
                <a:gd name="connsiteX2" fmla="*/ 4319041 w 7042149"/>
                <a:gd name="connsiteY2" fmla="*/ 598714 h 948871"/>
                <a:gd name="connsiteX3" fmla="*/ 5746749 w 7042149"/>
                <a:gd name="connsiteY3" fmla="*/ 925285 h 948871"/>
                <a:gd name="connsiteX4" fmla="*/ 7042149 w 7042149"/>
                <a:gd name="connsiteY4" fmla="*/ 457200 h 948871"/>
                <a:gd name="connsiteX0" fmla="*/ 0 w 7042149"/>
                <a:gd name="connsiteY0" fmla="*/ 0 h 926494"/>
                <a:gd name="connsiteX1" fmla="*/ 1238383 w 7042149"/>
                <a:gd name="connsiteY1" fmla="*/ 32657 h 926494"/>
                <a:gd name="connsiteX2" fmla="*/ 4308382 w 7042149"/>
                <a:gd name="connsiteY2" fmla="*/ 449943 h 926494"/>
                <a:gd name="connsiteX3" fmla="*/ 5746749 w 7042149"/>
                <a:gd name="connsiteY3" fmla="*/ 925285 h 926494"/>
                <a:gd name="connsiteX4" fmla="*/ 7042149 w 7042149"/>
                <a:gd name="connsiteY4" fmla="*/ 457200 h 926494"/>
                <a:gd name="connsiteX0" fmla="*/ 0 w 7042149"/>
                <a:gd name="connsiteY0" fmla="*/ 0 h 926495"/>
                <a:gd name="connsiteX1" fmla="*/ 1238383 w 7042149"/>
                <a:gd name="connsiteY1" fmla="*/ 32657 h 926495"/>
                <a:gd name="connsiteX2" fmla="*/ 4440237 w 7042149"/>
                <a:gd name="connsiteY2" fmla="*/ 449943 h 926495"/>
                <a:gd name="connsiteX3" fmla="*/ 5746749 w 7042149"/>
                <a:gd name="connsiteY3" fmla="*/ 925285 h 926495"/>
                <a:gd name="connsiteX4" fmla="*/ 7042149 w 7042149"/>
                <a:gd name="connsiteY4" fmla="*/ 457200 h 926495"/>
                <a:gd name="connsiteX0" fmla="*/ 0 w 7042149"/>
                <a:gd name="connsiteY0" fmla="*/ 0 h 926495"/>
                <a:gd name="connsiteX1" fmla="*/ 1238383 w 7042149"/>
                <a:gd name="connsiteY1" fmla="*/ 32657 h 926495"/>
                <a:gd name="connsiteX2" fmla="*/ 4440237 w 7042149"/>
                <a:gd name="connsiteY2" fmla="*/ 449943 h 926495"/>
                <a:gd name="connsiteX3" fmla="*/ 5746749 w 7042149"/>
                <a:gd name="connsiteY3" fmla="*/ 925285 h 926495"/>
                <a:gd name="connsiteX4" fmla="*/ 7042149 w 7042149"/>
                <a:gd name="connsiteY4" fmla="*/ 457200 h 926495"/>
                <a:gd name="connsiteX0" fmla="*/ 0 w 7042149"/>
                <a:gd name="connsiteY0" fmla="*/ 0 h 926495"/>
                <a:gd name="connsiteX1" fmla="*/ 1238383 w 7042149"/>
                <a:gd name="connsiteY1" fmla="*/ 32657 h 926495"/>
                <a:gd name="connsiteX2" fmla="*/ 4440237 w 7042149"/>
                <a:gd name="connsiteY2" fmla="*/ 449943 h 926495"/>
                <a:gd name="connsiteX3" fmla="*/ 5746749 w 7042149"/>
                <a:gd name="connsiteY3" fmla="*/ 925285 h 926495"/>
                <a:gd name="connsiteX4" fmla="*/ 7042149 w 7042149"/>
                <a:gd name="connsiteY4" fmla="*/ 457200 h 92649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449943 h 925285"/>
                <a:gd name="connsiteX3" fmla="*/ 5746749 w 7042149"/>
                <a:gd name="connsiteY3" fmla="*/ 925285 h 925285"/>
                <a:gd name="connsiteX4" fmla="*/ 7042149 w 7042149"/>
                <a:gd name="connsiteY4" fmla="*/ 457200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449943 h 925285"/>
                <a:gd name="connsiteX3" fmla="*/ 5746749 w 7042149"/>
                <a:gd name="connsiteY3" fmla="*/ 925285 h 925285"/>
                <a:gd name="connsiteX4" fmla="*/ 7042149 w 7042149"/>
                <a:gd name="connsiteY4" fmla="*/ 457200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449943 h 925285"/>
                <a:gd name="connsiteX3" fmla="*/ 5746749 w 7042149"/>
                <a:gd name="connsiteY3" fmla="*/ 925285 h 925285"/>
                <a:gd name="connsiteX4" fmla="*/ 7042149 w 7042149"/>
                <a:gd name="connsiteY4" fmla="*/ 199118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199118 h 925285"/>
                <a:gd name="connsiteX3" fmla="*/ 5746749 w 7042149"/>
                <a:gd name="connsiteY3" fmla="*/ 925285 h 925285"/>
                <a:gd name="connsiteX4" fmla="*/ 7042149 w 7042149"/>
                <a:gd name="connsiteY4" fmla="*/ 199118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156260 h 925285"/>
                <a:gd name="connsiteX3" fmla="*/ 5746749 w 7042149"/>
                <a:gd name="connsiteY3" fmla="*/ 925285 h 925285"/>
                <a:gd name="connsiteX4" fmla="*/ 7042149 w 7042149"/>
                <a:gd name="connsiteY4" fmla="*/ 199118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0 h 925285"/>
                <a:gd name="connsiteX3" fmla="*/ 5746749 w 7042149"/>
                <a:gd name="connsiteY3" fmla="*/ 925285 h 925285"/>
                <a:gd name="connsiteX4" fmla="*/ 7042149 w 7042149"/>
                <a:gd name="connsiteY4" fmla="*/ 199118 h 925285"/>
                <a:gd name="connsiteX0" fmla="*/ 0 w 7042149"/>
                <a:gd name="connsiteY0" fmla="*/ 0 h 925285"/>
                <a:gd name="connsiteX1" fmla="*/ 4440237 w 7042149"/>
                <a:gd name="connsiteY1" fmla="*/ 0 h 925285"/>
                <a:gd name="connsiteX2" fmla="*/ 5746749 w 7042149"/>
                <a:gd name="connsiteY2" fmla="*/ 925285 h 925285"/>
                <a:gd name="connsiteX3" fmla="*/ 7042149 w 7042149"/>
                <a:gd name="connsiteY3" fmla="*/ 199118 h 925285"/>
                <a:gd name="connsiteX0" fmla="*/ 0 w 7042149"/>
                <a:gd name="connsiteY0" fmla="*/ 0 h 409576"/>
                <a:gd name="connsiteX1" fmla="*/ 4440237 w 7042149"/>
                <a:gd name="connsiteY1" fmla="*/ 0 h 409576"/>
                <a:gd name="connsiteX2" fmla="*/ 5746749 w 7042149"/>
                <a:gd name="connsiteY2" fmla="*/ 156260 h 409576"/>
                <a:gd name="connsiteX3" fmla="*/ 7042149 w 7042149"/>
                <a:gd name="connsiteY3" fmla="*/ 199118 h 409576"/>
                <a:gd name="connsiteX0" fmla="*/ 0 w 7031062"/>
                <a:gd name="connsiteY0" fmla="*/ 0 h 234043"/>
                <a:gd name="connsiteX1" fmla="*/ 4440237 w 7031062"/>
                <a:gd name="connsiteY1" fmla="*/ 0 h 234043"/>
                <a:gd name="connsiteX2" fmla="*/ 5746749 w 7031062"/>
                <a:gd name="connsiteY2" fmla="*/ 156260 h 234043"/>
                <a:gd name="connsiteX3" fmla="*/ 7031062 w 7031062"/>
                <a:gd name="connsiteY3" fmla="*/ 0 h 234043"/>
                <a:gd name="connsiteX0" fmla="*/ 0 w 7031062"/>
                <a:gd name="connsiteY0" fmla="*/ 0 h 210458"/>
                <a:gd name="connsiteX1" fmla="*/ 4440237 w 7031062"/>
                <a:gd name="connsiteY1" fmla="*/ 0 h 210458"/>
                <a:gd name="connsiteX2" fmla="*/ 5746749 w 7031062"/>
                <a:gd name="connsiteY2" fmla="*/ 156260 h 210458"/>
                <a:gd name="connsiteX3" fmla="*/ 7031062 w 7031062"/>
                <a:gd name="connsiteY3" fmla="*/ 0 h 210458"/>
                <a:gd name="connsiteX0" fmla="*/ 0 w 7031062"/>
                <a:gd name="connsiteY0" fmla="*/ 0 h 156260"/>
                <a:gd name="connsiteX1" fmla="*/ 4440237 w 7031062"/>
                <a:gd name="connsiteY1" fmla="*/ 0 h 156260"/>
                <a:gd name="connsiteX2" fmla="*/ 5746749 w 7031062"/>
                <a:gd name="connsiteY2" fmla="*/ 156260 h 156260"/>
                <a:gd name="connsiteX3" fmla="*/ 7031062 w 7031062"/>
                <a:gd name="connsiteY3" fmla="*/ 0 h 156260"/>
                <a:gd name="connsiteX0" fmla="*/ 0 w 7031062"/>
                <a:gd name="connsiteY0" fmla="*/ 0 h 167105"/>
                <a:gd name="connsiteX1" fmla="*/ 4440237 w 7031062"/>
                <a:gd name="connsiteY1" fmla="*/ 0 h 167105"/>
                <a:gd name="connsiteX2" fmla="*/ 5501280 w 7031062"/>
                <a:gd name="connsiteY2" fmla="*/ 65070 h 167105"/>
                <a:gd name="connsiteX3" fmla="*/ 5746749 w 7031062"/>
                <a:gd name="connsiteY3" fmla="*/ 156260 h 167105"/>
                <a:gd name="connsiteX4" fmla="*/ 7031062 w 7031062"/>
                <a:gd name="connsiteY4" fmla="*/ 0 h 167105"/>
                <a:gd name="connsiteX0" fmla="*/ 0 w 7031062"/>
                <a:gd name="connsiteY0" fmla="*/ 0 h 158587"/>
                <a:gd name="connsiteX1" fmla="*/ 4440237 w 7031062"/>
                <a:gd name="connsiteY1" fmla="*/ 0 h 158587"/>
                <a:gd name="connsiteX2" fmla="*/ 5501280 w 7031062"/>
                <a:gd name="connsiteY2" fmla="*/ 65070 h 158587"/>
                <a:gd name="connsiteX3" fmla="*/ 5746749 w 7031062"/>
                <a:gd name="connsiteY3" fmla="*/ 156260 h 158587"/>
                <a:gd name="connsiteX4" fmla="*/ 5927070 w 7031062"/>
                <a:gd name="connsiteY4" fmla="*/ 79030 h 158587"/>
                <a:gd name="connsiteX5" fmla="*/ 7031062 w 7031062"/>
                <a:gd name="connsiteY5" fmla="*/ 0 h 158587"/>
                <a:gd name="connsiteX0" fmla="*/ 0 w 7031062"/>
                <a:gd name="connsiteY0" fmla="*/ 0 h 89875"/>
                <a:gd name="connsiteX1" fmla="*/ 4440237 w 7031062"/>
                <a:gd name="connsiteY1" fmla="*/ 0 h 89875"/>
                <a:gd name="connsiteX2" fmla="*/ 5501280 w 7031062"/>
                <a:gd name="connsiteY2" fmla="*/ 65070 h 89875"/>
                <a:gd name="connsiteX3" fmla="*/ 5927070 w 7031062"/>
                <a:gd name="connsiteY3" fmla="*/ 79030 h 89875"/>
                <a:gd name="connsiteX4" fmla="*/ 7031062 w 7031062"/>
                <a:gd name="connsiteY4" fmla="*/ 0 h 89875"/>
                <a:gd name="connsiteX0" fmla="*/ 0 w 7031062"/>
                <a:gd name="connsiteY0" fmla="*/ 0 h 89875"/>
                <a:gd name="connsiteX1" fmla="*/ 4440237 w 7031062"/>
                <a:gd name="connsiteY1" fmla="*/ 0 h 89875"/>
                <a:gd name="connsiteX2" fmla="*/ 5501280 w 7031062"/>
                <a:gd name="connsiteY2" fmla="*/ 65070 h 89875"/>
                <a:gd name="connsiteX3" fmla="*/ 5927070 w 7031062"/>
                <a:gd name="connsiteY3" fmla="*/ 79030 h 89875"/>
                <a:gd name="connsiteX4" fmla="*/ 7031062 w 7031062"/>
                <a:gd name="connsiteY4" fmla="*/ 0 h 89875"/>
                <a:gd name="connsiteX0" fmla="*/ 0 w 7031062"/>
                <a:gd name="connsiteY0" fmla="*/ 0 h 109278"/>
                <a:gd name="connsiteX1" fmla="*/ 4440237 w 7031062"/>
                <a:gd name="connsiteY1" fmla="*/ 0 h 109278"/>
                <a:gd name="connsiteX2" fmla="*/ 5501280 w 7031062"/>
                <a:gd name="connsiteY2" fmla="*/ 65070 h 109278"/>
                <a:gd name="connsiteX3" fmla="*/ 5927070 w 7031062"/>
                <a:gd name="connsiteY3" fmla="*/ 79030 h 109278"/>
                <a:gd name="connsiteX4" fmla="*/ 7031062 w 7031062"/>
                <a:gd name="connsiteY4" fmla="*/ 0 h 109278"/>
                <a:gd name="connsiteX0" fmla="*/ 0 w 7031062"/>
                <a:gd name="connsiteY0" fmla="*/ 0 h 109278"/>
                <a:gd name="connsiteX1" fmla="*/ 4440237 w 7031062"/>
                <a:gd name="connsiteY1" fmla="*/ 0 h 109278"/>
                <a:gd name="connsiteX2" fmla="*/ 5501280 w 7031062"/>
                <a:gd name="connsiteY2" fmla="*/ 65070 h 109278"/>
                <a:gd name="connsiteX3" fmla="*/ 5927070 w 7031062"/>
                <a:gd name="connsiteY3" fmla="*/ 79030 h 109278"/>
                <a:gd name="connsiteX4" fmla="*/ 7031062 w 7031062"/>
                <a:gd name="connsiteY4" fmla="*/ 0 h 109278"/>
                <a:gd name="connsiteX0" fmla="*/ 0 w 7031062"/>
                <a:gd name="connsiteY0" fmla="*/ 0 h 109278"/>
                <a:gd name="connsiteX1" fmla="*/ 4440237 w 7031062"/>
                <a:gd name="connsiteY1" fmla="*/ 0 h 109278"/>
                <a:gd name="connsiteX2" fmla="*/ 5501280 w 7031062"/>
                <a:gd name="connsiteY2" fmla="*/ 65070 h 109278"/>
                <a:gd name="connsiteX3" fmla="*/ 5934050 w 7031062"/>
                <a:gd name="connsiteY3" fmla="*/ 73710 h 109278"/>
                <a:gd name="connsiteX4" fmla="*/ 7031062 w 7031062"/>
                <a:gd name="connsiteY4" fmla="*/ 0 h 109278"/>
                <a:gd name="connsiteX0" fmla="*/ 0 w 7031062"/>
                <a:gd name="connsiteY0" fmla="*/ 0 h 117918"/>
                <a:gd name="connsiteX1" fmla="*/ 4440237 w 7031062"/>
                <a:gd name="connsiteY1" fmla="*/ 0 h 117918"/>
                <a:gd name="connsiteX2" fmla="*/ 5501280 w 7031062"/>
                <a:gd name="connsiteY2" fmla="*/ 73710 h 117918"/>
                <a:gd name="connsiteX3" fmla="*/ 5934050 w 7031062"/>
                <a:gd name="connsiteY3" fmla="*/ 73710 h 117918"/>
                <a:gd name="connsiteX4" fmla="*/ 7031062 w 7031062"/>
                <a:gd name="connsiteY4" fmla="*/ 0 h 117918"/>
                <a:gd name="connsiteX0" fmla="*/ 0 w 7031062"/>
                <a:gd name="connsiteY0" fmla="*/ 0 h 113930"/>
                <a:gd name="connsiteX1" fmla="*/ 4440237 w 7031062"/>
                <a:gd name="connsiteY1" fmla="*/ 0 h 113930"/>
                <a:gd name="connsiteX2" fmla="*/ 5501280 w 7031062"/>
                <a:gd name="connsiteY2" fmla="*/ 73710 h 113930"/>
                <a:gd name="connsiteX3" fmla="*/ 5934050 w 7031062"/>
                <a:gd name="connsiteY3" fmla="*/ 73710 h 113930"/>
                <a:gd name="connsiteX4" fmla="*/ 7031062 w 7031062"/>
                <a:gd name="connsiteY4" fmla="*/ 0 h 113930"/>
                <a:gd name="connsiteX0" fmla="*/ 0 w 7031062"/>
                <a:gd name="connsiteY0" fmla="*/ 0 h 526054"/>
                <a:gd name="connsiteX1" fmla="*/ 4440237 w 7031062"/>
                <a:gd name="connsiteY1" fmla="*/ 0 h 526054"/>
                <a:gd name="connsiteX2" fmla="*/ 5670613 w 7031062"/>
                <a:gd name="connsiteY2" fmla="*/ 485834 h 526054"/>
                <a:gd name="connsiteX3" fmla="*/ 5934050 w 7031062"/>
                <a:gd name="connsiteY3" fmla="*/ 73710 h 526054"/>
                <a:gd name="connsiteX4" fmla="*/ 7031062 w 7031062"/>
                <a:gd name="connsiteY4" fmla="*/ 0 h 526054"/>
                <a:gd name="connsiteX0" fmla="*/ 0 w 7031062"/>
                <a:gd name="connsiteY0" fmla="*/ 0 h 526054"/>
                <a:gd name="connsiteX1" fmla="*/ 4440237 w 7031062"/>
                <a:gd name="connsiteY1" fmla="*/ 0 h 526054"/>
                <a:gd name="connsiteX2" fmla="*/ 5670613 w 7031062"/>
                <a:gd name="connsiteY2" fmla="*/ 485834 h 526054"/>
                <a:gd name="connsiteX3" fmla="*/ 5945339 w 7031062"/>
                <a:gd name="connsiteY3" fmla="*/ 477065 h 526054"/>
                <a:gd name="connsiteX4" fmla="*/ 7031062 w 7031062"/>
                <a:gd name="connsiteY4" fmla="*/ 0 h 526054"/>
                <a:gd name="connsiteX0" fmla="*/ 0 w 7031062"/>
                <a:gd name="connsiteY0" fmla="*/ 0 h 526054"/>
                <a:gd name="connsiteX1" fmla="*/ 2058281 w 7031062"/>
                <a:gd name="connsiteY1" fmla="*/ 8769 h 526054"/>
                <a:gd name="connsiteX2" fmla="*/ 5670613 w 7031062"/>
                <a:gd name="connsiteY2" fmla="*/ 485834 h 526054"/>
                <a:gd name="connsiteX3" fmla="*/ 5945339 w 7031062"/>
                <a:gd name="connsiteY3" fmla="*/ 477065 h 526054"/>
                <a:gd name="connsiteX4" fmla="*/ 7031062 w 7031062"/>
                <a:gd name="connsiteY4" fmla="*/ 0 h 526054"/>
                <a:gd name="connsiteX0" fmla="*/ 0 w 7031062"/>
                <a:gd name="connsiteY0" fmla="*/ 0 h 526054"/>
                <a:gd name="connsiteX1" fmla="*/ 2058281 w 7031062"/>
                <a:gd name="connsiteY1" fmla="*/ 8769 h 526054"/>
                <a:gd name="connsiteX2" fmla="*/ 5670613 w 7031062"/>
                <a:gd name="connsiteY2" fmla="*/ 485834 h 526054"/>
                <a:gd name="connsiteX3" fmla="*/ 5945339 w 7031062"/>
                <a:gd name="connsiteY3" fmla="*/ 477065 h 526054"/>
                <a:gd name="connsiteX4" fmla="*/ 7031062 w 7031062"/>
                <a:gd name="connsiteY4" fmla="*/ 0 h 526054"/>
                <a:gd name="connsiteX0" fmla="*/ 0 w 7031062"/>
                <a:gd name="connsiteY0" fmla="*/ 0 h 494834"/>
                <a:gd name="connsiteX1" fmla="*/ 2058281 w 7031062"/>
                <a:gd name="connsiteY1" fmla="*/ 8769 h 494834"/>
                <a:gd name="connsiteX2" fmla="*/ 5670613 w 7031062"/>
                <a:gd name="connsiteY2" fmla="*/ 485834 h 494834"/>
                <a:gd name="connsiteX3" fmla="*/ 5945339 w 7031062"/>
                <a:gd name="connsiteY3" fmla="*/ 477065 h 494834"/>
                <a:gd name="connsiteX4" fmla="*/ 7031062 w 7031062"/>
                <a:gd name="connsiteY4" fmla="*/ 0 h 494834"/>
                <a:gd name="connsiteX0" fmla="*/ 0 w 7031062"/>
                <a:gd name="connsiteY0" fmla="*/ 0 h 494834"/>
                <a:gd name="connsiteX1" fmla="*/ 2058281 w 7031062"/>
                <a:gd name="connsiteY1" fmla="*/ 8769 h 494834"/>
                <a:gd name="connsiteX2" fmla="*/ 5670613 w 7031062"/>
                <a:gd name="connsiteY2" fmla="*/ 485834 h 494834"/>
                <a:gd name="connsiteX3" fmla="*/ 5915194 w 7031062"/>
                <a:gd name="connsiteY3" fmla="*/ 484871 h 494834"/>
                <a:gd name="connsiteX4" fmla="*/ 7031062 w 7031062"/>
                <a:gd name="connsiteY4" fmla="*/ 0 h 494834"/>
                <a:gd name="connsiteX0" fmla="*/ 0 w 7031062"/>
                <a:gd name="connsiteY0" fmla="*/ 0 h 490931"/>
                <a:gd name="connsiteX1" fmla="*/ 2058281 w 7031062"/>
                <a:gd name="connsiteY1" fmla="*/ 8769 h 490931"/>
                <a:gd name="connsiteX2" fmla="*/ 5685686 w 7031062"/>
                <a:gd name="connsiteY2" fmla="*/ 481931 h 490931"/>
                <a:gd name="connsiteX3" fmla="*/ 5915194 w 7031062"/>
                <a:gd name="connsiteY3" fmla="*/ 484871 h 490931"/>
                <a:gd name="connsiteX4" fmla="*/ 7031062 w 7031062"/>
                <a:gd name="connsiteY4" fmla="*/ 0 h 490931"/>
                <a:gd name="connsiteX0" fmla="*/ 0 w 7031062"/>
                <a:gd name="connsiteY0" fmla="*/ 0 h 490931"/>
                <a:gd name="connsiteX1" fmla="*/ 2058281 w 7031062"/>
                <a:gd name="connsiteY1" fmla="*/ 8769 h 490931"/>
                <a:gd name="connsiteX2" fmla="*/ 5685686 w 7031062"/>
                <a:gd name="connsiteY2" fmla="*/ 481931 h 490931"/>
                <a:gd name="connsiteX3" fmla="*/ 5915194 w 7031062"/>
                <a:gd name="connsiteY3" fmla="*/ 484871 h 490931"/>
                <a:gd name="connsiteX4" fmla="*/ 7031062 w 7031062"/>
                <a:gd name="connsiteY4" fmla="*/ 0 h 490931"/>
                <a:gd name="connsiteX0" fmla="*/ 0 w 7031062"/>
                <a:gd name="connsiteY0" fmla="*/ 0 h 490931"/>
                <a:gd name="connsiteX1" fmla="*/ 2058281 w 7031062"/>
                <a:gd name="connsiteY1" fmla="*/ 8769 h 490931"/>
                <a:gd name="connsiteX2" fmla="*/ 5685686 w 7031062"/>
                <a:gd name="connsiteY2" fmla="*/ 481931 h 490931"/>
                <a:gd name="connsiteX3" fmla="*/ 5915194 w 7031062"/>
                <a:gd name="connsiteY3" fmla="*/ 484871 h 490931"/>
                <a:gd name="connsiteX4" fmla="*/ 7031062 w 7031062"/>
                <a:gd name="connsiteY4" fmla="*/ 0 h 49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062" h="490931">
                  <a:moveTo>
                    <a:pt x="0" y="0"/>
                  </a:moveTo>
                  <a:lnTo>
                    <a:pt x="2058281" y="8769"/>
                  </a:lnTo>
                  <a:lnTo>
                    <a:pt x="5685686" y="481931"/>
                  </a:lnTo>
                  <a:cubicBezTo>
                    <a:pt x="5889284" y="490931"/>
                    <a:pt x="5713796" y="484359"/>
                    <a:pt x="5915194" y="484871"/>
                  </a:cubicBezTo>
                  <a:cubicBezTo>
                    <a:pt x="6129246" y="458828"/>
                    <a:pt x="6847063" y="13172"/>
                    <a:pt x="7031062" y="0"/>
                  </a:cubicBezTo>
                </a:path>
              </a:pathLst>
            </a:cu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77"/>
            <p:cNvSpPr txBox="1">
              <a:spLocks noChangeArrowheads="1"/>
            </p:cNvSpPr>
            <p:nvPr/>
          </p:nvSpPr>
          <p:spPr bwMode="auto">
            <a:xfrm>
              <a:off x="2066190" y="2870798"/>
              <a:ext cx="928256" cy="63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Isolated </a:t>
              </a:r>
              <a:r>
                <a:rPr lang="en-US" sz="1600" dirty="0">
                  <a:latin typeface="Calibri" pitchFamily="34" charset="0"/>
                </a:rPr>
                <a:t>w</a:t>
              </a:r>
              <a:r>
                <a:rPr lang="en-US" sz="1600" dirty="0" smtClean="0">
                  <a:latin typeface="Calibri" pitchFamily="34" charset="0"/>
                </a:rPr>
                <a:t>etland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4" name="TextBox 277"/>
            <p:cNvSpPr txBox="1">
              <a:spLocks noChangeArrowheads="1"/>
            </p:cNvSpPr>
            <p:nvPr/>
          </p:nvSpPr>
          <p:spPr bwMode="auto">
            <a:xfrm>
              <a:off x="6354380" y="3029294"/>
              <a:ext cx="928256" cy="31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Stream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V="1">
              <a:off x="3860321" y="3735399"/>
              <a:ext cx="1094750" cy="217014"/>
            </a:xfrm>
            <a:custGeom>
              <a:avLst/>
              <a:gdLst>
                <a:gd name="connsiteX0" fmla="*/ 318605 w 2305450"/>
                <a:gd name="connsiteY0" fmla="*/ 0 h 722489"/>
                <a:gd name="connsiteX1" fmla="*/ 318605 w 2305450"/>
                <a:gd name="connsiteY1" fmla="*/ 0 h 722489"/>
                <a:gd name="connsiteX2" fmla="*/ 645983 w 2305450"/>
                <a:gd name="connsiteY2" fmla="*/ 11289 h 722489"/>
                <a:gd name="connsiteX3" fmla="*/ 2215138 w 2305450"/>
                <a:gd name="connsiteY3" fmla="*/ 124178 h 722489"/>
                <a:gd name="connsiteX4" fmla="*/ 2305450 w 2305450"/>
                <a:gd name="connsiteY4" fmla="*/ 180622 h 722489"/>
                <a:gd name="connsiteX5" fmla="*/ 1661983 w 2305450"/>
                <a:gd name="connsiteY5" fmla="*/ 722489 h 722489"/>
                <a:gd name="connsiteX6" fmla="*/ 589538 w 2305450"/>
                <a:gd name="connsiteY6" fmla="*/ 699911 h 722489"/>
                <a:gd name="connsiteX7" fmla="*/ 487938 w 2305450"/>
                <a:gd name="connsiteY7" fmla="*/ 666044 h 722489"/>
                <a:gd name="connsiteX8" fmla="*/ 13805 w 2305450"/>
                <a:gd name="connsiteY8" fmla="*/ 349956 h 722489"/>
                <a:gd name="connsiteX9" fmla="*/ 2516 w 2305450"/>
                <a:gd name="connsiteY9" fmla="*/ 237067 h 722489"/>
                <a:gd name="connsiteX10" fmla="*/ 25094 w 2305450"/>
                <a:gd name="connsiteY10" fmla="*/ 180622 h 722489"/>
                <a:gd name="connsiteX11" fmla="*/ 318605 w 2305450"/>
                <a:gd name="connsiteY11" fmla="*/ 0 h 722489"/>
                <a:gd name="connsiteX0" fmla="*/ 318605 w 2305450"/>
                <a:gd name="connsiteY0" fmla="*/ 0 h 699911"/>
                <a:gd name="connsiteX1" fmla="*/ 318605 w 2305450"/>
                <a:gd name="connsiteY1" fmla="*/ 0 h 699911"/>
                <a:gd name="connsiteX2" fmla="*/ 645983 w 2305450"/>
                <a:gd name="connsiteY2" fmla="*/ 11289 h 699911"/>
                <a:gd name="connsiteX3" fmla="*/ 2215138 w 2305450"/>
                <a:gd name="connsiteY3" fmla="*/ 124178 h 699911"/>
                <a:gd name="connsiteX4" fmla="*/ 2305450 w 2305450"/>
                <a:gd name="connsiteY4" fmla="*/ 180622 h 699911"/>
                <a:gd name="connsiteX5" fmla="*/ 1555811 w 2305450"/>
                <a:gd name="connsiteY5" fmla="*/ 502598 h 699911"/>
                <a:gd name="connsiteX6" fmla="*/ 589538 w 2305450"/>
                <a:gd name="connsiteY6" fmla="*/ 699911 h 699911"/>
                <a:gd name="connsiteX7" fmla="*/ 487938 w 2305450"/>
                <a:gd name="connsiteY7" fmla="*/ 666044 h 699911"/>
                <a:gd name="connsiteX8" fmla="*/ 13805 w 2305450"/>
                <a:gd name="connsiteY8" fmla="*/ 349956 h 699911"/>
                <a:gd name="connsiteX9" fmla="*/ 2516 w 2305450"/>
                <a:gd name="connsiteY9" fmla="*/ 237067 h 699911"/>
                <a:gd name="connsiteX10" fmla="*/ 25094 w 2305450"/>
                <a:gd name="connsiteY10" fmla="*/ 180622 h 699911"/>
                <a:gd name="connsiteX11" fmla="*/ 318605 w 2305450"/>
                <a:gd name="connsiteY11" fmla="*/ 0 h 699911"/>
                <a:gd name="connsiteX0" fmla="*/ 369348 w 2356193"/>
                <a:gd name="connsiteY0" fmla="*/ 39266 h 739177"/>
                <a:gd name="connsiteX1" fmla="*/ 369348 w 2356193"/>
                <a:gd name="connsiteY1" fmla="*/ 39266 h 739177"/>
                <a:gd name="connsiteX2" fmla="*/ 696726 w 2356193"/>
                <a:gd name="connsiteY2" fmla="*/ 50555 h 739177"/>
                <a:gd name="connsiteX3" fmla="*/ 2265881 w 2356193"/>
                <a:gd name="connsiteY3" fmla="*/ 163444 h 739177"/>
                <a:gd name="connsiteX4" fmla="*/ 2356193 w 2356193"/>
                <a:gd name="connsiteY4" fmla="*/ 219888 h 739177"/>
                <a:gd name="connsiteX5" fmla="*/ 1606554 w 2356193"/>
                <a:gd name="connsiteY5" fmla="*/ 541864 h 739177"/>
                <a:gd name="connsiteX6" fmla="*/ 640281 w 2356193"/>
                <a:gd name="connsiteY6" fmla="*/ 739177 h 739177"/>
                <a:gd name="connsiteX7" fmla="*/ 538681 w 2356193"/>
                <a:gd name="connsiteY7" fmla="*/ 705310 h 739177"/>
                <a:gd name="connsiteX8" fmla="*/ 64548 w 2356193"/>
                <a:gd name="connsiteY8" fmla="*/ 389222 h 739177"/>
                <a:gd name="connsiteX9" fmla="*/ 53259 w 2356193"/>
                <a:gd name="connsiteY9" fmla="*/ 276333 h 739177"/>
                <a:gd name="connsiteX10" fmla="*/ 0 w 2356193"/>
                <a:gd name="connsiteY10" fmla="*/ 0 h 739177"/>
                <a:gd name="connsiteX11" fmla="*/ 369348 w 2356193"/>
                <a:gd name="connsiteY11" fmla="*/ 39266 h 739177"/>
                <a:gd name="connsiteX0" fmla="*/ 420148 w 2406993"/>
                <a:gd name="connsiteY0" fmla="*/ 39266 h 739177"/>
                <a:gd name="connsiteX1" fmla="*/ 420148 w 2406993"/>
                <a:gd name="connsiteY1" fmla="*/ 39266 h 739177"/>
                <a:gd name="connsiteX2" fmla="*/ 747526 w 2406993"/>
                <a:gd name="connsiteY2" fmla="*/ 50555 h 739177"/>
                <a:gd name="connsiteX3" fmla="*/ 2316681 w 2406993"/>
                <a:gd name="connsiteY3" fmla="*/ 163444 h 739177"/>
                <a:gd name="connsiteX4" fmla="*/ 2406993 w 2406993"/>
                <a:gd name="connsiteY4" fmla="*/ 219888 h 739177"/>
                <a:gd name="connsiteX5" fmla="*/ 1657354 w 2406993"/>
                <a:gd name="connsiteY5" fmla="*/ 541864 h 739177"/>
                <a:gd name="connsiteX6" fmla="*/ 691081 w 2406993"/>
                <a:gd name="connsiteY6" fmla="*/ 739177 h 739177"/>
                <a:gd name="connsiteX7" fmla="*/ 589481 w 2406993"/>
                <a:gd name="connsiteY7" fmla="*/ 705310 h 739177"/>
                <a:gd name="connsiteX8" fmla="*/ 115348 w 2406993"/>
                <a:gd name="connsiteY8" fmla="*/ 389222 h 739177"/>
                <a:gd name="connsiteX9" fmla="*/ 50800 w 2406993"/>
                <a:gd name="connsiteY9" fmla="*/ 0 h 739177"/>
                <a:gd name="connsiteX10" fmla="*/ 420148 w 2406993"/>
                <a:gd name="connsiteY10" fmla="*/ 39266 h 739177"/>
                <a:gd name="connsiteX0" fmla="*/ 420148 w 2406993"/>
                <a:gd name="connsiteY0" fmla="*/ 39266 h 739177"/>
                <a:gd name="connsiteX1" fmla="*/ 420148 w 2406993"/>
                <a:gd name="connsiteY1" fmla="*/ 39266 h 739177"/>
                <a:gd name="connsiteX2" fmla="*/ 747526 w 2406993"/>
                <a:gd name="connsiteY2" fmla="*/ 50555 h 739177"/>
                <a:gd name="connsiteX3" fmla="*/ 2316681 w 2406993"/>
                <a:gd name="connsiteY3" fmla="*/ 163444 h 739177"/>
                <a:gd name="connsiteX4" fmla="*/ 2406993 w 2406993"/>
                <a:gd name="connsiteY4" fmla="*/ 219888 h 739177"/>
                <a:gd name="connsiteX5" fmla="*/ 1657354 w 2406993"/>
                <a:gd name="connsiteY5" fmla="*/ 541864 h 739177"/>
                <a:gd name="connsiteX6" fmla="*/ 691081 w 2406993"/>
                <a:gd name="connsiteY6" fmla="*/ 739177 h 739177"/>
                <a:gd name="connsiteX7" fmla="*/ 115348 w 2406993"/>
                <a:gd name="connsiteY7" fmla="*/ 389222 h 739177"/>
                <a:gd name="connsiteX8" fmla="*/ 50800 w 2406993"/>
                <a:gd name="connsiteY8" fmla="*/ 0 h 739177"/>
                <a:gd name="connsiteX9" fmla="*/ 420148 w 2406993"/>
                <a:gd name="connsiteY9" fmla="*/ 39266 h 739177"/>
                <a:gd name="connsiteX0" fmla="*/ 369348 w 2356193"/>
                <a:gd name="connsiteY0" fmla="*/ 39266 h 739177"/>
                <a:gd name="connsiteX1" fmla="*/ 369348 w 2356193"/>
                <a:gd name="connsiteY1" fmla="*/ 39266 h 739177"/>
                <a:gd name="connsiteX2" fmla="*/ 696726 w 2356193"/>
                <a:gd name="connsiteY2" fmla="*/ 50555 h 739177"/>
                <a:gd name="connsiteX3" fmla="*/ 2265881 w 2356193"/>
                <a:gd name="connsiteY3" fmla="*/ 163444 h 739177"/>
                <a:gd name="connsiteX4" fmla="*/ 2356193 w 2356193"/>
                <a:gd name="connsiteY4" fmla="*/ 219888 h 739177"/>
                <a:gd name="connsiteX5" fmla="*/ 1606554 w 2356193"/>
                <a:gd name="connsiteY5" fmla="*/ 541864 h 739177"/>
                <a:gd name="connsiteX6" fmla="*/ 640281 w 2356193"/>
                <a:gd name="connsiteY6" fmla="*/ 739177 h 739177"/>
                <a:gd name="connsiteX7" fmla="*/ 0 w 2356193"/>
                <a:gd name="connsiteY7" fmla="*/ 0 h 739177"/>
                <a:gd name="connsiteX8" fmla="*/ 369348 w 2356193"/>
                <a:gd name="connsiteY8" fmla="*/ 39266 h 739177"/>
                <a:gd name="connsiteX0" fmla="*/ 369348 w 2356193"/>
                <a:gd name="connsiteY0" fmla="*/ 39266 h 739177"/>
                <a:gd name="connsiteX1" fmla="*/ 369348 w 2356193"/>
                <a:gd name="connsiteY1" fmla="*/ 39266 h 739177"/>
                <a:gd name="connsiteX2" fmla="*/ 2265881 w 2356193"/>
                <a:gd name="connsiteY2" fmla="*/ 163444 h 739177"/>
                <a:gd name="connsiteX3" fmla="*/ 2356193 w 2356193"/>
                <a:gd name="connsiteY3" fmla="*/ 219888 h 739177"/>
                <a:gd name="connsiteX4" fmla="*/ 1606554 w 2356193"/>
                <a:gd name="connsiteY4" fmla="*/ 541864 h 739177"/>
                <a:gd name="connsiteX5" fmla="*/ 640281 w 2356193"/>
                <a:gd name="connsiteY5" fmla="*/ 739177 h 739177"/>
                <a:gd name="connsiteX6" fmla="*/ 0 w 2356193"/>
                <a:gd name="connsiteY6" fmla="*/ 0 h 739177"/>
                <a:gd name="connsiteX7" fmla="*/ 369348 w 2356193"/>
                <a:gd name="connsiteY7" fmla="*/ 39266 h 739177"/>
                <a:gd name="connsiteX0" fmla="*/ 0 w 2356193"/>
                <a:gd name="connsiteY0" fmla="*/ 0 h 739177"/>
                <a:gd name="connsiteX1" fmla="*/ 369348 w 2356193"/>
                <a:gd name="connsiteY1" fmla="*/ 39266 h 739177"/>
                <a:gd name="connsiteX2" fmla="*/ 2265881 w 2356193"/>
                <a:gd name="connsiteY2" fmla="*/ 163444 h 739177"/>
                <a:gd name="connsiteX3" fmla="*/ 2356193 w 2356193"/>
                <a:gd name="connsiteY3" fmla="*/ 219888 h 739177"/>
                <a:gd name="connsiteX4" fmla="*/ 1606554 w 2356193"/>
                <a:gd name="connsiteY4" fmla="*/ 541864 h 739177"/>
                <a:gd name="connsiteX5" fmla="*/ 640281 w 2356193"/>
                <a:gd name="connsiteY5" fmla="*/ 739177 h 739177"/>
                <a:gd name="connsiteX6" fmla="*/ 0 w 2356193"/>
                <a:gd name="connsiteY6" fmla="*/ 0 h 739177"/>
                <a:gd name="connsiteX0" fmla="*/ 0 w 2265881"/>
                <a:gd name="connsiteY0" fmla="*/ 0 h 739177"/>
                <a:gd name="connsiteX1" fmla="*/ 369348 w 2265881"/>
                <a:gd name="connsiteY1" fmla="*/ 39266 h 739177"/>
                <a:gd name="connsiteX2" fmla="*/ 2265881 w 2265881"/>
                <a:gd name="connsiteY2" fmla="*/ 163444 h 739177"/>
                <a:gd name="connsiteX3" fmla="*/ 1606554 w 2265881"/>
                <a:gd name="connsiteY3" fmla="*/ 541864 h 739177"/>
                <a:gd name="connsiteX4" fmla="*/ 640281 w 2265881"/>
                <a:gd name="connsiteY4" fmla="*/ 739177 h 739177"/>
                <a:gd name="connsiteX5" fmla="*/ 0 w 2265881"/>
                <a:gd name="connsiteY5" fmla="*/ 0 h 739177"/>
                <a:gd name="connsiteX0" fmla="*/ 0 w 2265881"/>
                <a:gd name="connsiteY0" fmla="*/ 0 h 739177"/>
                <a:gd name="connsiteX1" fmla="*/ 2265881 w 2265881"/>
                <a:gd name="connsiteY1" fmla="*/ 163444 h 739177"/>
                <a:gd name="connsiteX2" fmla="*/ 1606554 w 2265881"/>
                <a:gd name="connsiteY2" fmla="*/ 541864 h 739177"/>
                <a:gd name="connsiteX3" fmla="*/ 640281 w 2265881"/>
                <a:gd name="connsiteY3" fmla="*/ 739177 h 739177"/>
                <a:gd name="connsiteX4" fmla="*/ 0 w 2265881"/>
                <a:gd name="connsiteY4" fmla="*/ 0 h 739177"/>
                <a:gd name="connsiteX0" fmla="*/ 0 w 2265881"/>
                <a:gd name="connsiteY0" fmla="*/ 0 h 739177"/>
                <a:gd name="connsiteX1" fmla="*/ 2265881 w 2265881"/>
                <a:gd name="connsiteY1" fmla="*/ 163444 h 739177"/>
                <a:gd name="connsiteX2" fmla="*/ 640281 w 2265881"/>
                <a:gd name="connsiteY2" fmla="*/ 739177 h 739177"/>
                <a:gd name="connsiteX3" fmla="*/ 0 w 2265881"/>
                <a:gd name="connsiteY3" fmla="*/ 0 h 739177"/>
                <a:gd name="connsiteX0" fmla="*/ 0 w 2372595"/>
                <a:gd name="connsiteY0" fmla="*/ 95956 h 862373"/>
                <a:gd name="connsiteX1" fmla="*/ 2265881 w 2372595"/>
                <a:gd name="connsiteY1" fmla="*/ 259400 h 862373"/>
                <a:gd name="connsiteX2" fmla="*/ 640281 w 2372595"/>
                <a:gd name="connsiteY2" fmla="*/ 835133 h 862373"/>
                <a:gd name="connsiteX3" fmla="*/ 0 w 2372595"/>
                <a:gd name="connsiteY3" fmla="*/ 95956 h 862373"/>
                <a:gd name="connsiteX0" fmla="*/ 270933 w 2643528"/>
                <a:gd name="connsiteY0" fmla="*/ 95956 h 862373"/>
                <a:gd name="connsiteX1" fmla="*/ 2536814 w 2643528"/>
                <a:gd name="connsiteY1" fmla="*/ 259400 h 862373"/>
                <a:gd name="connsiteX2" fmla="*/ 911214 w 2643528"/>
                <a:gd name="connsiteY2" fmla="*/ 835133 h 862373"/>
                <a:gd name="connsiteX3" fmla="*/ 270933 w 2643528"/>
                <a:gd name="connsiteY3" fmla="*/ 95956 h 862373"/>
                <a:gd name="connsiteX0" fmla="*/ 36238 w 2338359"/>
                <a:gd name="connsiteY0" fmla="*/ 117585 h 884002"/>
                <a:gd name="connsiteX1" fmla="*/ 893954 w 2338359"/>
                <a:gd name="connsiteY1" fmla="*/ 151253 h 884002"/>
                <a:gd name="connsiteX2" fmla="*/ 2302119 w 2338359"/>
                <a:gd name="connsiteY2" fmla="*/ 281029 h 884002"/>
                <a:gd name="connsiteX3" fmla="*/ 676519 w 2338359"/>
                <a:gd name="connsiteY3" fmla="*/ 856762 h 884002"/>
                <a:gd name="connsiteX4" fmla="*/ 36238 w 2338359"/>
                <a:gd name="connsiteY4" fmla="*/ 117585 h 884002"/>
                <a:gd name="connsiteX0" fmla="*/ 270933 w 2643528"/>
                <a:gd name="connsiteY0" fmla="*/ 95956 h 862373"/>
                <a:gd name="connsiteX1" fmla="*/ 2536814 w 2643528"/>
                <a:gd name="connsiteY1" fmla="*/ 259400 h 862373"/>
                <a:gd name="connsiteX2" fmla="*/ 911214 w 2643528"/>
                <a:gd name="connsiteY2" fmla="*/ 835133 h 862373"/>
                <a:gd name="connsiteX3" fmla="*/ 270933 w 2643528"/>
                <a:gd name="connsiteY3" fmla="*/ 95956 h 862373"/>
                <a:gd name="connsiteX0" fmla="*/ 267001 w 2615998"/>
                <a:gd name="connsiteY0" fmla="*/ 104558 h 862373"/>
                <a:gd name="connsiteX1" fmla="*/ 2509284 w 2615998"/>
                <a:gd name="connsiteY1" fmla="*/ 216393 h 862373"/>
                <a:gd name="connsiteX2" fmla="*/ 907282 w 2615998"/>
                <a:gd name="connsiteY2" fmla="*/ 843735 h 862373"/>
                <a:gd name="connsiteX3" fmla="*/ 267001 w 2615998"/>
                <a:gd name="connsiteY3" fmla="*/ 104558 h 862373"/>
                <a:gd name="connsiteX0" fmla="*/ 267001 w 2615998"/>
                <a:gd name="connsiteY0" fmla="*/ 104558 h 862373"/>
                <a:gd name="connsiteX1" fmla="*/ 2509284 w 2615998"/>
                <a:gd name="connsiteY1" fmla="*/ 216393 h 862373"/>
                <a:gd name="connsiteX2" fmla="*/ 907282 w 2615998"/>
                <a:gd name="connsiteY2" fmla="*/ 843735 h 862373"/>
                <a:gd name="connsiteX3" fmla="*/ 267001 w 2615998"/>
                <a:gd name="connsiteY3" fmla="*/ 104558 h 862373"/>
                <a:gd name="connsiteX0" fmla="*/ 267001 w 2615998"/>
                <a:gd name="connsiteY0" fmla="*/ 104558 h 862373"/>
                <a:gd name="connsiteX1" fmla="*/ 2509284 w 2615998"/>
                <a:gd name="connsiteY1" fmla="*/ 216393 h 862373"/>
                <a:gd name="connsiteX2" fmla="*/ 907282 w 2615998"/>
                <a:gd name="connsiteY2" fmla="*/ 843735 h 862373"/>
                <a:gd name="connsiteX3" fmla="*/ 267001 w 2615998"/>
                <a:gd name="connsiteY3" fmla="*/ 104558 h 862373"/>
                <a:gd name="connsiteX0" fmla="*/ 274867 w 2671061"/>
                <a:gd name="connsiteY0" fmla="*/ 126061 h 868104"/>
                <a:gd name="connsiteX1" fmla="*/ 2564347 w 2671061"/>
                <a:gd name="connsiteY1" fmla="*/ 108871 h 868104"/>
                <a:gd name="connsiteX2" fmla="*/ 915148 w 2671061"/>
                <a:gd name="connsiteY2" fmla="*/ 865238 h 868104"/>
                <a:gd name="connsiteX3" fmla="*/ 274867 w 2671061"/>
                <a:gd name="connsiteY3" fmla="*/ 126061 h 868104"/>
                <a:gd name="connsiteX0" fmla="*/ 274868 w 2686601"/>
                <a:gd name="connsiteY0" fmla="*/ 126060 h 1009443"/>
                <a:gd name="connsiteX1" fmla="*/ 2579887 w 2686601"/>
                <a:gd name="connsiteY1" fmla="*/ 234931 h 1009443"/>
                <a:gd name="connsiteX2" fmla="*/ 930688 w 2686601"/>
                <a:gd name="connsiteY2" fmla="*/ 991298 h 1009443"/>
                <a:gd name="connsiteX3" fmla="*/ 274868 w 2686601"/>
                <a:gd name="connsiteY3" fmla="*/ 126060 h 1009443"/>
                <a:gd name="connsiteX0" fmla="*/ 274868 w 2686601"/>
                <a:gd name="connsiteY0" fmla="*/ 144205 h 1009443"/>
                <a:gd name="connsiteX1" fmla="*/ 2579887 w 2686601"/>
                <a:gd name="connsiteY1" fmla="*/ 144205 h 1009443"/>
                <a:gd name="connsiteX2" fmla="*/ 930688 w 2686601"/>
                <a:gd name="connsiteY2" fmla="*/ 1009443 h 1009443"/>
                <a:gd name="connsiteX3" fmla="*/ 274868 w 2686601"/>
                <a:gd name="connsiteY3" fmla="*/ 144205 h 1009443"/>
                <a:gd name="connsiteX0" fmla="*/ 274868 w 2686601"/>
                <a:gd name="connsiteY0" fmla="*/ 6692 h 871930"/>
                <a:gd name="connsiteX1" fmla="*/ 2579887 w 2686601"/>
                <a:gd name="connsiteY1" fmla="*/ 6692 h 871930"/>
                <a:gd name="connsiteX2" fmla="*/ 930688 w 2686601"/>
                <a:gd name="connsiteY2" fmla="*/ 871930 h 871930"/>
                <a:gd name="connsiteX3" fmla="*/ 274868 w 2686601"/>
                <a:gd name="connsiteY3" fmla="*/ 6692 h 871930"/>
                <a:gd name="connsiteX0" fmla="*/ 40129 w 2451862"/>
                <a:gd name="connsiteY0" fmla="*/ 6692 h 871930"/>
                <a:gd name="connsiteX1" fmla="*/ 2345148 w 2451862"/>
                <a:gd name="connsiteY1" fmla="*/ 6692 h 871930"/>
                <a:gd name="connsiteX2" fmla="*/ 695949 w 2451862"/>
                <a:gd name="connsiteY2" fmla="*/ 871930 h 871930"/>
                <a:gd name="connsiteX3" fmla="*/ 40129 w 2451862"/>
                <a:gd name="connsiteY3" fmla="*/ 6692 h 871930"/>
                <a:gd name="connsiteX0" fmla="*/ 40129 w 2451862"/>
                <a:gd name="connsiteY0" fmla="*/ 6692 h 496062"/>
                <a:gd name="connsiteX1" fmla="*/ 2345148 w 2451862"/>
                <a:gd name="connsiteY1" fmla="*/ 6692 h 496062"/>
                <a:gd name="connsiteX2" fmla="*/ 1157043 w 2451862"/>
                <a:gd name="connsiteY2" fmla="*/ 496062 h 496062"/>
                <a:gd name="connsiteX3" fmla="*/ 40129 w 2451862"/>
                <a:gd name="connsiteY3" fmla="*/ 6692 h 496062"/>
                <a:gd name="connsiteX0" fmla="*/ 40129 w 2451862"/>
                <a:gd name="connsiteY0" fmla="*/ 6692 h 496062"/>
                <a:gd name="connsiteX1" fmla="*/ 2345148 w 2451862"/>
                <a:gd name="connsiteY1" fmla="*/ 6692 h 496062"/>
                <a:gd name="connsiteX2" fmla="*/ 1157043 w 2451862"/>
                <a:gd name="connsiteY2" fmla="*/ 496062 h 496062"/>
                <a:gd name="connsiteX3" fmla="*/ 40129 w 2451862"/>
                <a:gd name="connsiteY3" fmla="*/ 6692 h 496062"/>
                <a:gd name="connsiteX0" fmla="*/ 40129 w 2451862"/>
                <a:gd name="connsiteY0" fmla="*/ 6692 h 496062"/>
                <a:gd name="connsiteX1" fmla="*/ 2345148 w 2451862"/>
                <a:gd name="connsiteY1" fmla="*/ 6692 h 496062"/>
                <a:gd name="connsiteX2" fmla="*/ 1157043 w 2451862"/>
                <a:gd name="connsiteY2" fmla="*/ 496062 h 496062"/>
                <a:gd name="connsiteX3" fmla="*/ 40129 w 2451862"/>
                <a:gd name="connsiteY3" fmla="*/ 6692 h 496062"/>
                <a:gd name="connsiteX0" fmla="*/ 0 w 2411733"/>
                <a:gd name="connsiteY0" fmla="*/ 6692 h 496062"/>
                <a:gd name="connsiteX1" fmla="*/ 2305019 w 2411733"/>
                <a:gd name="connsiteY1" fmla="*/ 6692 h 496062"/>
                <a:gd name="connsiteX2" fmla="*/ 1116914 w 2411733"/>
                <a:gd name="connsiteY2" fmla="*/ 496062 h 496062"/>
                <a:gd name="connsiteX3" fmla="*/ 0 w 2411733"/>
                <a:gd name="connsiteY3" fmla="*/ 6692 h 496062"/>
                <a:gd name="connsiteX0" fmla="*/ 0 w 2305019"/>
                <a:gd name="connsiteY0" fmla="*/ 6692 h 496062"/>
                <a:gd name="connsiteX1" fmla="*/ 2305019 w 2305019"/>
                <a:gd name="connsiteY1" fmla="*/ 6692 h 496062"/>
                <a:gd name="connsiteX2" fmla="*/ 1116914 w 2305019"/>
                <a:gd name="connsiteY2" fmla="*/ 496062 h 496062"/>
                <a:gd name="connsiteX3" fmla="*/ 0 w 2305019"/>
                <a:gd name="connsiteY3" fmla="*/ 6692 h 49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019" h="496062">
                  <a:moveTo>
                    <a:pt x="0" y="6692"/>
                  </a:moveTo>
                  <a:cubicBezTo>
                    <a:pt x="358701" y="0"/>
                    <a:pt x="2292699" y="12518"/>
                    <a:pt x="2305019" y="6692"/>
                  </a:cubicBezTo>
                  <a:cubicBezTo>
                    <a:pt x="2255407" y="165617"/>
                    <a:pt x="1668756" y="468559"/>
                    <a:pt x="1116914" y="496062"/>
                  </a:cubicBezTo>
                  <a:cubicBezTo>
                    <a:pt x="606992" y="486893"/>
                    <a:pt x="132652" y="287942"/>
                    <a:pt x="0" y="6692"/>
                  </a:cubicBezTo>
                  <a:close/>
                </a:path>
              </a:pathLst>
            </a:custGeom>
            <a:noFill/>
            <a:ln>
              <a:solidFill>
                <a:srgbClr val="4A81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rot="21419629">
              <a:off x="3838225" y="3919049"/>
              <a:ext cx="1151466" cy="323370"/>
            </a:xfrm>
            <a:custGeom>
              <a:avLst/>
              <a:gdLst>
                <a:gd name="connsiteX0" fmla="*/ 318605 w 2305450"/>
                <a:gd name="connsiteY0" fmla="*/ 0 h 722489"/>
                <a:gd name="connsiteX1" fmla="*/ 318605 w 2305450"/>
                <a:gd name="connsiteY1" fmla="*/ 0 h 722489"/>
                <a:gd name="connsiteX2" fmla="*/ 645983 w 2305450"/>
                <a:gd name="connsiteY2" fmla="*/ 11289 h 722489"/>
                <a:gd name="connsiteX3" fmla="*/ 2215138 w 2305450"/>
                <a:gd name="connsiteY3" fmla="*/ 124178 h 722489"/>
                <a:gd name="connsiteX4" fmla="*/ 2305450 w 2305450"/>
                <a:gd name="connsiteY4" fmla="*/ 180622 h 722489"/>
                <a:gd name="connsiteX5" fmla="*/ 1661983 w 2305450"/>
                <a:gd name="connsiteY5" fmla="*/ 722489 h 722489"/>
                <a:gd name="connsiteX6" fmla="*/ 589538 w 2305450"/>
                <a:gd name="connsiteY6" fmla="*/ 699911 h 722489"/>
                <a:gd name="connsiteX7" fmla="*/ 487938 w 2305450"/>
                <a:gd name="connsiteY7" fmla="*/ 666044 h 722489"/>
                <a:gd name="connsiteX8" fmla="*/ 13805 w 2305450"/>
                <a:gd name="connsiteY8" fmla="*/ 349956 h 722489"/>
                <a:gd name="connsiteX9" fmla="*/ 2516 w 2305450"/>
                <a:gd name="connsiteY9" fmla="*/ 237067 h 722489"/>
                <a:gd name="connsiteX10" fmla="*/ 25094 w 2305450"/>
                <a:gd name="connsiteY10" fmla="*/ 180622 h 722489"/>
                <a:gd name="connsiteX11" fmla="*/ 318605 w 2305450"/>
                <a:gd name="connsiteY11" fmla="*/ 0 h 722489"/>
                <a:gd name="connsiteX0" fmla="*/ 318605 w 2305450"/>
                <a:gd name="connsiteY0" fmla="*/ 0 h 699911"/>
                <a:gd name="connsiteX1" fmla="*/ 318605 w 2305450"/>
                <a:gd name="connsiteY1" fmla="*/ 0 h 699911"/>
                <a:gd name="connsiteX2" fmla="*/ 645983 w 2305450"/>
                <a:gd name="connsiteY2" fmla="*/ 11289 h 699911"/>
                <a:gd name="connsiteX3" fmla="*/ 2215138 w 2305450"/>
                <a:gd name="connsiteY3" fmla="*/ 124178 h 699911"/>
                <a:gd name="connsiteX4" fmla="*/ 2305450 w 2305450"/>
                <a:gd name="connsiteY4" fmla="*/ 180622 h 699911"/>
                <a:gd name="connsiteX5" fmla="*/ 1555811 w 2305450"/>
                <a:gd name="connsiteY5" fmla="*/ 502598 h 699911"/>
                <a:gd name="connsiteX6" fmla="*/ 589538 w 2305450"/>
                <a:gd name="connsiteY6" fmla="*/ 699911 h 699911"/>
                <a:gd name="connsiteX7" fmla="*/ 487938 w 2305450"/>
                <a:gd name="connsiteY7" fmla="*/ 666044 h 699911"/>
                <a:gd name="connsiteX8" fmla="*/ 13805 w 2305450"/>
                <a:gd name="connsiteY8" fmla="*/ 349956 h 699911"/>
                <a:gd name="connsiteX9" fmla="*/ 2516 w 2305450"/>
                <a:gd name="connsiteY9" fmla="*/ 237067 h 699911"/>
                <a:gd name="connsiteX10" fmla="*/ 25094 w 2305450"/>
                <a:gd name="connsiteY10" fmla="*/ 180622 h 699911"/>
                <a:gd name="connsiteX11" fmla="*/ 318605 w 2305450"/>
                <a:gd name="connsiteY11" fmla="*/ 0 h 699911"/>
                <a:gd name="connsiteX0" fmla="*/ 369348 w 2356193"/>
                <a:gd name="connsiteY0" fmla="*/ 39266 h 739177"/>
                <a:gd name="connsiteX1" fmla="*/ 369348 w 2356193"/>
                <a:gd name="connsiteY1" fmla="*/ 39266 h 739177"/>
                <a:gd name="connsiteX2" fmla="*/ 696726 w 2356193"/>
                <a:gd name="connsiteY2" fmla="*/ 50555 h 739177"/>
                <a:gd name="connsiteX3" fmla="*/ 2265881 w 2356193"/>
                <a:gd name="connsiteY3" fmla="*/ 163444 h 739177"/>
                <a:gd name="connsiteX4" fmla="*/ 2356193 w 2356193"/>
                <a:gd name="connsiteY4" fmla="*/ 219888 h 739177"/>
                <a:gd name="connsiteX5" fmla="*/ 1606554 w 2356193"/>
                <a:gd name="connsiteY5" fmla="*/ 541864 h 739177"/>
                <a:gd name="connsiteX6" fmla="*/ 640281 w 2356193"/>
                <a:gd name="connsiteY6" fmla="*/ 739177 h 739177"/>
                <a:gd name="connsiteX7" fmla="*/ 538681 w 2356193"/>
                <a:gd name="connsiteY7" fmla="*/ 705310 h 739177"/>
                <a:gd name="connsiteX8" fmla="*/ 64548 w 2356193"/>
                <a:gd name="connsiteY8" fmla="*/ 389222 h 739177"/>
                <a:gd name="connsiteX9" fmla="*/ 53259 w 2356193"/>
                <a:gd name="connsiteY9" fmla="*/ 276333 h 739177"/>
                <a:gd name="connsiteX10" fmla="*/ 0 w 2356193"/>
                <a:gd name="connsiteY10" fmla="*/ 0 h 739177"/>
                <a:gd name="connsiteX11" fmla="*/ 369348 w 2356193"/>
                <a:gd name="connsiteY11" fmla="*/ 39266 h 739177"/>
                <a:gd name="connsiteX0" fmla="*/ 420148 w 2406993"/>
                <a:gd name="connsiteY0" fmla="*/ 39266 h 739177"/>
                <a:gd name="connsiteX1" fmla="*/ 420148 w 2406993"/>
                <a:gd name="connsiteY1" fmla="*/ 39266 h 739177"/>
                <a:gd name="connsiteX2" fmla="*/ 747526 w 2406993"/>
                <a:gd name="connsiteY2" fmla="*/ 50555 h 739177"/>
                <a:gd name="connsiteX3" fmla="*/ 2316681 w 2406993"/>
                <a:gd name="connsiteY3" fmla="*/ 163444 h 739177"/>
                <a:gd name="connsiteX4" fmla="*/ 2406993 w 2406993"/>
                <a:gd name="connsiteY4" fmla="*/ 219888 h 739177"/>
                <a:gd name="connsiteX5" fmla="*/ 1657354 w 2406993"/>
                <a:gd name="connsiteY5" fmla="*/ 541864 h 739177"/>
                <a:gd name="connsiteX6" fmla="*/ 691081 w 2406993"/>
                <a:gd name="connsiteY6" fmla="*/ 739177 h 739177"/>
                <a:gd name="connsiteX7" fmla="*/ 589481 w 2406993"/>
                <a:gd name="connsiteY7" fmla="*/ 705310 h 739177"/>
                <a:gd name="connsiteX8" fmla="*/ 115348 w 2406993"/>
                <a:gd name="connsiteY8" fmla="*/ 389222 h 739177"/>
                <a:gd name="connsiteX9" fmla="*/ 50800 w 2406993"/>
                <a:gd name="connsiteY9" fmla="*/ 0 h 739177"/>
                <a:gd name="connsiteX10" fmla="*/ 420148 w 2406993"/>
                <a:gd name="connsiteY10" fmla="*/ 39266 h 73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6993" h="739177">
                  <a:moveTo>
                    <a:pt x="420148" y="39266"/>
                  </a:moveTo>
                  <a:lnTo>
                    <a:pt x="420148" y="39266"/>
                  </a:lnTo>
                  <a:cubicBezTo>
                    <a:pt x="626934" y="55173"/>
                    <a:pt x="517841" y="50555"/>
                    <a:pt x="747526" y="50555"/>
                  </a:cubicBezTo>
                  <a:lnTo>
                    <a:pt x="2316681" y="163444"/>
                  </a:lnTo>
                  <a:lnTo>
                    <a:pt x="2406993" y="219888"/>
                  </a:lnTo>
                  <a:lnTo>
                    <a:pt x="1657354" y="541864"/>
                  </a:lnTo>
                  <a:lnTo>
                    <a:pt x="691081" y="739177"/>
                  </a:lnTo>
                  <a:lnTo>
                    <a:pt x="589481" y="705310"/>
                  </a:lnTo>
                  <a:lnTo>
                    <a:pt x="115348" y="389222"/>
                  </a:lnTo>
                  <a:cubicBezTo>
                    <a:pt x="25568" y="271670"/>
                    <a:pt x="0" y="58326"/>
                    <a:pt x="50800" y="0"/>
                  </a:cubicBezTo>
                  <a:lnTo>
                    <a:pt x="420148" y="39266"/>
                  </a:lnTo>
                  <a:close/>
                </a:path>
              </a:pathLst>
            </a:custGeom>
            <a:solidFill>
              <a:srgbClr val="DCA38C"/>
            </a:solidFill>
            <a:ln>
              <a:solidFill>
                <a:srgbClr val="CA7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Silt bodies at BL1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617156" y="1828799"/>
            <a:ext cx="575733" cy="6208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984045" y="2240844"/>
            <a:ext cx="575733" cy="6208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212483" y="5444245"/>
            <a:ext cx="2996406" cy="1312154"/>
            <a:chOff x="3212483" y="5444245"/>
            <a:chExt cx="2996406" cy="1312154"/>
          </a:xfrm>
        </p:grpSpPr>
        <p:grpSp>
          <p:nvGrpSpPr>
            <p:cNvPr id="26" name="Group 127"/>
            <p:cNvGrpSpPr>
              <a:grpSpLocks/>
            </p:cNvGrpSpPr>
            <p:nvPr/>
          </p:nvGrpSpPr>
          <p:grpSpPr bwMode="auto">
            <a:xfrm>
              <a:off x="3360861" y="6053739"/>
              <a:ext cx="2225666" cy="246063"/>
              <a:chOff x="4012" y="3897"/>
              <a:chExt cx="1080" cy="15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012" y="3910"/>
                <a:ext cx="78" cy="131"/>
              </a:xfrm>
              <a:prstGeom prst="rect">
                <a:avLst/>
              </a:prstGeom>
              <a:solidFill>
                <a:srgbClr val="CD8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34" name="TextBox 248"/>
              <p:cNvSpPr txBox="1">
                <a:spLocks noChangeArrowheads="1"/>
              </p:cNvSpPr>
              <p:nvPr/>
            </p:nvSpPr>
            <p:spPr bwMode="auto">
              <a:xfrm>
                <a:off x="4158" y="3897"/>
                <a:ext cx="93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Silt body</a:t>
                </a:r>
                <a:endParaRPr lang="en-US" sz="1600" dirty="0">
                  <a:latin typeface="Calibri" pitchFamily="34" charset="0"/>
                </a:endParaRPr>
              </a:p>
            </p:txBody>
          </p:sp>
        </p:grpSp>
        <p:grpSp>
          <p:nvGrpSpPr>
            <p:cNvPr id="27" name="Group 126"/>
            <p:cNvGrpSpPr>
              <a:grpSpLocks/>
            </p:cNvGrpSpPr>
            <p:nvPr/>
          </p:nvGrpSpPr>
          <p:grpSpPr bwMode="auto">
            <a:xfrm>
              <a:off x="3360861" y="5587414"/>
              <a:ext cx="1500264" cy="492125"/>
              <a:chOff x="4012" y="3617"/>
              <a:chExt cx="728" cy="3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012" y="3719"/>
                <a:ext cx="78" cy="131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32" name="TextBox 249"/>
              <p:cNvSpPr txBox="1">
                <a:spLocks noChangeArrowheads="1"/>
              </p:cNvSpPr>
              <p:nvPr/>
            </p:nvSpPr>
            <p:spPr bwMode="auto">
              <a:xfrm>
                <a:off x="4158" y="3617"/>
                <a:ext cx="582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Sandy layer</a:t>
                </a:r>
              </a:p>
            </p:txBody>
          </p:sp>
        </p:grpSp>
        <p:grpSp>
          <p:nvGrpSpPr>
            <p:cNvPr id="28" name="Group 137"/>
            <p:cNvGrpSpPr>
              <a:grpSpLocks/>
            </p:cNvGrpSpPr>
            <p:nvPr/>
          </p:nvGrpSpPr>
          <p:grpSpPr bwMode="auto">
            <a:xfrm>
              <a:off x="3212483" y="5444245"/>
              <a:ext cx="2996406" cy="246063"/>
              <a:chOff x="3940" y="3308"/>
              <a:chExt cx="1454" cy="155"/>
            </a:xfrm>
          </p:grpSpPr>
          <p:sp>
            <p:nvSpPr>
              <p:cNvPr id="29" name="TextBox 132"/>
              <p:cNvSpPr txBox="1">
                <a:spLocks noChangeArrowheads="1"/>
              </p:cNvSpPr>
              <p:nvPr/>
            </p:nvSpPr>
            <p:spPr bwMode="auto">
              <a:xfrm>
                <a:off x="4149" y="3308"/>
                <a:ext cx="124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Water </a:t>
                </a:r>
                <a:r>
                  <a:rPr lang="en-US" sz="1600" dirty="0" smtClean="0">
                    <a:latin typeface="Calibri" pitchFamily="34" charset="0"/>
                  </a:rPr>
                  <a:t>Level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" name="Line 136"/>
              <p:cNvSpPr>
                <a:spLocks noChangeShapeType="1"/>
              </p:cNvSpPr>
              <p:nvPr/>
            </p:nvSpPr>
            <p:spPr bwMode="auto">
              <a:xfrm>
                <a:off x="3940" y="3382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grpSp>
          <p:nvGrpSpPr>
            <p:cNvPr id="39" name="Group 127"/>
            <p:cNvGrpSpPr>
              <a:grpSpLocks/>
            </p:cNvGrpSpPr>
            <p:nvPr/>
          </p:nvGrpSpPr>
          <p:grpSpPr bwMode="auto">
            <a:xfrm>
              <a:off x="3366505" y="6264274"/>
              <a:ext cx="2225666" cy="492125"/>
              <a:chOff x="4012" y="3820"/>
              <a:chExt cx="1080" cy="31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012" y="3910"/>
                <a:ext cx="78" cy="13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41" name="TextBox 248"/>
              <p:cNvSpPr txBox="1">
                <a:spLocks noChangeArrowheads="1"/>
              </p:cNvSpPr>
              <p:nvPr/>
            </p:nvSpPr>
            <p:spPr bwMode="auto">
              <a:xfrm>
                <a:off x="4158" y="3820"/>
                <a:ext cx="93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Dark gray clay layer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Silt confining layer at site BL6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19338" y="1561276"/>
            <a:ext cx="7772400" cy="3657600"/>
            <a:chOff x="719338" y="2532130"/>
            <a:chExt cx="7772400" cy="3657600"/>
          </a:xfrm>
        </p:grpSpPr>
        <p:sp>
          <p:nvSpPr>
            <p:cNvPr id="7" name="Rectangle 6"/>
            <p:cNvSpPr/>
            <p:nvPr/>
          </p:nvSpPr>
          <p:spPr>
            <a:xfrm>
              <a:off x="2006106" y="3658900"/>
              <a:ext cx="858437" cy="692045"/>
            </a:xfrm>
            <a:prstGeom prst="rect">
              <a:avLst/>
            </a:prstGeom>
            <a:solidFill>
              <a:srgbClr val="4A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65133" y="3800453"/>
              <a:ext cx="858437" cy="692045"/>
            </a:xfrm>
            <a:prstGeom prst="rect">
              <a:avLst/>
            </a:prstGeom>
            <a:solidFill>
              <a:srgbClr val="4A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70"/>
            <p:cNvSpPr>
              <a:spLocks/>
            </p:cNvSpPr>
            <p:nvPr/>
          </p:nvSpPr>
          <p:spPr bwMode="auto">
            <a:xfrm>
              <a:off x="730146" y="3517478"/>
              <a:ext cx="7761592" cy="2662069"/>
            </a:xfrm>
            <a:custGeom>
              <a:avLst/>
              <a:gdLst>
                <a:gd name="T0" fmla="*/ 2147483647 w 4071"/>
                <a:gd name="T1" fmla="*/ 2147483647 h 1103"/>
                <a:gd name="T2" fmla="*/ 2147483647 w 4071"/>
                <a:gd name="T3" fmla="*/ 2147483647 h 1103"/>
                <a:gd name="T4" fmla="*/ 2147483647 w 4071"/>
                <a:gd name="T5" fmla="*/ 2147483647 h 1103"/>
                <a:gd name="T6" fmla="*/ 2147483647 w 4071"/>
                <a:gd name="T7" fmla="*/ 2147483647 h 1103"/>
                <a:gd name="T8" fmla="*/ 2147483647 w 4071"/>
                <a:gd name="T9" fmla="*/ 2147483647 h 1103"/>
                <a:gd name="T10" fmla="*/ 2147483647 w 4071"/>
                <a:gd name="T11" fmla="*/ 2147483647 h 1103"/>
                <a:gd name="T12" fmla="*/ 2147483647 w 4071"/>
                <a:gd name="T13" fmla="*/ 2147483647 h 1103"/>
                <a:gd name="T14" fmla="*/ 2147483647 w 4071"/>
                <a:gd name="T15" fmla="*/ 2147483647 h 1103"/>
                <a:gd name="T16" fmla="*/ 2147483647 w 4071"/>
                <a:gd name="T17" fmla="*/ 2147483647 h 1103"/>
                <a:gd name="T18" fmla="*/ 2147483647 w 4071"/>
                <a:gd name="T19" fmla="*/ 2147483647 h 1103"/>
                <a:gd name="T20" fmla="*/ 2147483647 w 4071"/>
                <a:gd name="T21" fmla="*/ 2147483647 h 1103"/>
                <a:gd name="T22" fmla="*/ 2147483647 w 4071"/>
                <a:gd name="T23" fmla="*/ 2147483647 h 1103"/>
                <a:gd name="T24" fmla="*/ 2147483647 w 4071"/>
                <a:gd name="T25" fmla="*/ 2147483647 h 1103"/>
                <a:gd name="T26" fmla="*/ 2147483647 w 4071"/>
                <a:gd name="T27" fmla="*/ 2147483647 h 1103"/>
                <a:gd name="T28" fmla="*/ 2147483647 w 4071"/>
                <a:gd name="T29" fmla="*/ 2147483647 h 1103"/>
                <a:gd name="T30" fmla="*/ 2147483647 w 4071"/>
                <a:gd name="T31" fmla="*/ 2147483647 h 1103"/>
                <a:gd name="T32" fmla="*/ 2147483647 w 4071"/>
                <a:gd name="T33" fmla="*/ 2147483647 h 1103"/>
                <a:gd name="T34" fmla="*/ 2147483647 w 4071"/>
                <a:gd name="T35" fmla="*/ 2147483647 h 1103"/>
                <a:gd name="T36" fmla="*/ 2147483647 w 4071"/>
                <a:gd name="T37" fmla="*/ 2147483647 h 1103"/>
                <a:gd name="T38" fmla="*/ 2147483647 w 4071"/>
                <a:gd name="T39" fmla="*/ 2147483647 h 1103"/>
                <a:gd name="T40" fmla="*/ 2147483647 w 4071"/>
                <a:gd name="T41" fmla="*/ 2147483647 h 1103"/>
                <a:gd name="T42" fmla="*/ 2147483647 w 4071"/>
                <a:gd name="T43" fmla="*/ 2147483647 h 1103"/>
                <a:gd name="T44" fmla="*/ 2147483647 w 4071"/>
                <a:gd name="T45" fmla="*/ 2147483647 h 1103"/>
                <a:gd name="T46" fmla="*/ 2147483647 w 4071"/>
                <a:gd name="T47" fmla="*/ 2147483647 h 1103"/>
                <a:gd name="T48" fmla="*/ 2147483647 w 4071"/>
                <a:gd name="T49" fmla="*/ 2147483647 h 1103"/>
                <a:gd name="T50" fmla="*/ 2147483647 w 4071"/>
                <a:gd name="T51" fmla="*/ 2147483647 h 1103"/>
                <a:gd name="T52" fmla="*/ 2147483647 w 4071"/>
                <a:gd name="T53" fmla="*/ 2147483647 h 1103"/>
                <a:gd name="T54" fmla="*/ 2147483647 w 4071"/>
                <a:gd name="T55" fmla="*/ 2147483647 h 1103"/>
                <a:gd name="T56" fmla="*/ 2147483647 w 4071"/>
                <a:gd name="T57" fmla="*/ 2147483647 h 1103"/>
                <a:gd name="T58" fmla="*/ 2147483647 w 4071"/>
                <a:gd name="T59" fmla="*/ 2147483647 h 1103"/>
                <a:gd name="T60" fmla="*/ 2147483647 w 4071"/>
                <a:gd name="T61" fmla="*/ 2147483647 h 1103"/>
                <a:gd name="T62" fmla="*/ 2147483647 w 4071"/>
                <a:gd name="T63" fmla="*/ 2147483647 h 1103"/>
                <a:gd name="T64" fmla="*/ 2147483647 w 4071"/>
                <a:gd name="T65" fmla="*/ 2147483647 h 1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1"/>
                <a:gd name="T100" fmla="*/ 0 h 1103"/>
                <a:gd name="T101" fmla="*/ 4071 w 4071"/>
                <a:gd name="T102" fmla="*/ 1103 h 1103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7131 w 10000"/>
                <a:gd name="connsiteY12" fmla="*/ 1215 h 10000"/>
                <a:gd name="connsiteX13" fmla="*/ 6787 w 10000"/>
                <a:gd name="connsiteY13" fmla="*/ 997 h 10000"/>
                <a:gd name="connsiteX14" fmla="*/ 5360 w 10000"/>
                <a:gd name="connsiteY14" fmla="*/ 997 h 10000"/>
                <a:gd name="connsiteX15" fmla="*/ 5178 w 10000"/>
                <a:gd name="connsiteY15" fmla="*/ 1043 h 10000"/>
                <a:gd name="connsiteX16" fmla="*/ 5011 w 10000"/>
                <a:gd name="connsiteY16" fmla="*/ 997 h 10000"/>
                <a:gd name="connsiteX17" fmla="*/ 4468 w 10000"/>
                <a:gd name="connsiteY17" fmla="*/ 988 h 10000"/>
                <a:gd name="connsiteX18" fmla="*/ 4124 w 10000"/>
                <a:gd name="connsiteY18" fmla="*/ 762 h 10000"/>
                <a:gd name="connsiteX19" fmla="*/ 3952 w 10000"/>
                <a:gd name="connsiteY19" fmla="*/ 825 h 10000"/>
                <a:gd name="connsiteX20" fmla="*/ 3721 w 10000"/>
                <a:gd name="connsiteY20" fmla="*/ 662 h 10000"/>
                <a:gd name="connsiteX21" fmla="*/ 3577 w 10000"/>
                <a:gd name="connsiteY21" fmla="*/ 635 h 10000"/>
                <a:gd name="connsiteX22" fmla="*/ 3058 w 10000"/>
                <a:gd name="connsiteY22" fmla="*/ 9 h 10000"/>
                <a:gd name="connsiteX23" fmla="*/ 2842 w 10000"/>
                <a:gd name="connsiteY23" fmla="*/ 36 h 10000"/>
                <a:gd name="connsiteX24" fmla="*/ 2520 w 10000"/>
                <a:gd name="connsiteY24" fmla="*/ 326 h 10000"/>
                <a:gd name="connsiteX25" fmla="*/ 2353 w 10000"/>
                <a:gd name="connsiteY25" fmla="*/ 326 h 10000"/>
                <a:gd name="connsiteX26" fmla="*/ 2019 w 10000"/>
                <a:gd name="connsiteY26" fmla="*/ 671 h 10000"/>
                <a:gd name="connsiteX27" fmla="*/ 1823 w 10000"/>
                <a:gd name="connsiteY27" fmla="*/ 662 h 10000"/>
                <a:gd name="connsiteX28" fmla="*/ 1471 w 10000"/>
                <a:gd name="connsiteY28" fmla="*/ 988 h 10000"/>
                <a:gd name="connsiteX29" fmla="*/ 1130 w 10000"/>
                <a:gd name="connsiteY29" fmla="*/ 979 h 10000"/>
                <a:gd name="connsiteX30" fmla="*/ 943 w 10000"/>
                <a:gd name="connsiteY30" fmla="*/ 843 h 10000"/>
                <a:gd name="connsiteX31" fmla="*/ 747 w 10000"/>
                <a:gd name="connsiteY31" fmla="*/ 535 h 10000"/>
                <a:gd name="connsiteX32" fmla="*/ 582 w 10000"/>
                <a:gd name="connsiteY32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6787 w 10000"/>
                <a:gd name="connsiteY12" fmla="*/ 997 h 10000"/>
                <a:gd name="connsiteX13" fmla="*/ 5360 w 10000"/>
                <a:gd name="connsiteY13" fmla="*/ 997 h 10000"/>
                <a:gd name="connsiteX14" fmla="*/ 5178 w 10000"/>
                <a:gd name="connsiteY14" fmla="*/ 1043 h 10000"/>
                <a:gd name="connsiteX15" fmla="*/ 5011 w 10000"/>
                <a:gd name="connsiteY15" fmla="*/ 997 h 10000"/>
                <a:gd name="connsiteX16" fmla="*/ 4468 w 10000"/>
                <a:gd name="connsiteY16" fmla="*/ 988 h 10000"/>
                <a:gd name="connsiteX17" fmla="*/ 4124 w 10000"/>
                <a:gd name="connsiteY17" fmla="*/ 762 h 10000"/>
                <a:gd name="connsiteX18" fmla="*/ 3952 w 10000"/>
                <a:gd name="connsiteY18" fmla="*/ 825 h 10000"/>
                <a:gd name="connsiteX19" fmla="*/ 3721 w 10000"/>
                <a:gd name="connsiteY19" fmla="*/ 662 h 10000"/>
                <a:gd name="connsiteX20" fmla="*/ 3577 w 10000"/>
                <a:gd name="connsiteY20" fmla="*/ 635 h 10000"/>
                <a:gd name="connsiteX21" fmla="*/ 3058 w 10000"/>
                <a:gd name="connsiteY21" fmla="*/ 9 h 10000"/>
                <a:gd name="connsiteX22" fmla="*/ 2842 w 10000"/>
                <a:gd name="connsiteY22" fmla="*/ 36 h 10000"/>
                <a:gd name="connsiteX23" fmla="*/ 2520 w 10000"/>
                <a:gd name="connsiteY23" fmla="*/ 326 h 10000"/>
                <a:gd name="connsiteX24" fmla="*/ 2353 w 10000"/>
                <a:gd name="connsiteY24" fmla="*/ 326 h 10000"/>
                <a:gd name="connsiteX25" fmla="*/ 2019 w 10000"/>
                <a:gd name="connsiteY25" fmla="*/ 671 h 10000"/>
                <a:gd name="connsiteX26" fmla="*/ 1823 w 10000"/>
                <a:gd name="connsiteY26" fmla="*/ 662 h 10000"/>
                <a:gd name="connsiteX27" fmla="*/ 1471 w 10000"/>
                <a:gd name="connsiteY27" fmla="*/ 988 h 10000"/>
                <a:gd name="connsiteX28" fmla="*/ 1130 w 10000"/>
                <a:gd name="connsiteY28" fmla="*/ 979 h 10000"/>
                <a:gd name="connsiteX29" fmla="*/ 943 w 10000"/>
                <a:gd name="connsiteY29" fmla="*/ 843 h 10000"/>
                <a:gd name="connsiteX30" fmla="*/ 747 w 10000"/>
                <a:gd name="connsiteY30" fmla="*/ 535 h 10000"/>
                <a:gd name="connsiteX31" fmla="*/ 582 w 10000"/>
                <a:gd name="connsiteY31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5360 w 10000"/>
                <a:gd name="connsiteY12" fmla="*/ 997 h 10000"/>
                <a:gd name="connsiteX13" fmla="*/ 5178 w 10000"/>
                <a:gd name="connsiteY13" fmla="*/ 1043 h 10000"/>
                <a:gd name="connsiteX14" fmla="*/ 5011 w 10000"/>
                <a:gd name="connsiteY14" fmla="*/ 997 h 10000"/>
                <a:gd name="connsiteX15" fmla="*/ 4468 w 10000"/>
                <a:gd name="connsiteY15" fmla="*/ 988 h 10000"/>
                <a:gd name="connsiteX16" fmla="*/ 4124 w 10000"/>
                <a:gd name="connsiteY16" fmla="*/ 762 h 10000"/>
                <a:gd name="connsiteX17" fmla="*/ 3952 w 10000"/>
                <a:gd name="connsiteY17" fmla="*/ 825 h 10000"/>
                <a:gd name="connsiteX18" fmla="*/ 3721 w 10000"/>
                <a:gd name="connsiteY18" fmla="*/ 662 h 10000"/>
                <a:gd name="connsiteX19" fmla="*/ 3577 w 10000"/>
                <a:gd name="connsiteY19" fmla="*/ 635 h 10000"/>
                <a:gd name="connsiteX20" fmla="*/ 3058 w 10000"/>
                <a:gd name="connsiteY20" fmla="*/ 9 h 10000"/>
                <a:gd name="connsiteX21" fmla="*/ 2842 w 10000"/>
                <a:gd name="connsiteY21" fmla="*/ 36 h 10000"/>
                <a:gd name="connsiteX22" fmla="*/ 2520 w 10000"/>
                <a:gd name="connsiteY22" fmla="*/ 326 h 10000"/>
                <a:gd name="connsiteX23" fmla="*/ 2353 w 10000"/>
                <a:gd name="connsiteY23" fmla="*/ 326 h 10000"/>
                <a:gd name="connsiteX24" fmla="*/ 2019 w 10000"/>
                <a:gd name="connsiteY24" fmla="*/ 671 h 10000"/>
                <a:gd name="connsiteX25" fmla="*/ 1823 w 10000"/>
                <a:gd name="connsiteY25" fmla="*/ 662 h 10000"/>
                <a:gd name="connsiteX26" fmla="*/ 1471 w 10000"/>
                <a:gd name="connsiteY26" fmla="*/ 988 h 10000"/>
                <a:gd name="connsiteX27" fmla="*/ 1130 w 10000"/>
                <a:gd name="connsiteY27" fmla="*/ 979 h 10000"/>
                <a:gd name="connsiteX28" fmla="*/ 943 w 10000"/>
                <a:gd name="connsiteY28" fmla="*/ 843 h 10000"/>
                <a:gd name="connsiteX29" fmla="*/ 747 w 10000"/>
                <a:gd name="connsiteY29" fmla="*/ 535 h 10000"/>
                <a:gd name="connsiteX30" fmla="*/ 582 w 10000"/>
                <a:gd name="connsiteY30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5178 w 10000"/>
                <a:gd name="connsiteY12" fmla="*/ 1043 h 10000"/>
                <a:gd name="connsiteX13" fmla="*/ 5011 w 10000"/>
                <a:gd name="connsiteY13" fmla="*/ 997 h 10000"/>
                <a:gd name="connsiteX14" fmla="*/ 4468 w 10000"/>
                <a:gd name="connsiteY14" fmla="*/ 988 h 10000"/>
                <a:gd name="connsiteX15" fmla="*/ 4124 w 10000"/>
                <a:gd name="connsiteY15" fmla="*/ 762 h 10000"/>
                <a:gd name="connsiteX16" fmla="*/ 3952 w 10000"/>
                <a:gd name="connsiteY16" fmla="*/ 825 h 10000"/>
                <a:gd name="connsiteX17" fmla="*/ 3721 w 10000"/>
                <a:gd name="connsiteY17" fmla="*/ 662 h 10000"/>
                <a:gd name="connsiteX18" fmla="*/ 3577 w 10000"/>
                <a:gd name="connsiteY18" fmla="*/ 635 h 10000"/>
                <a:gd name="connsiteX19" fmla="*/ 3058 w 10000"/>
                <a:gd name="connsiteY19" fmla="*/ 9 h 10000"/>
                <a:gd name="connsiteX20" fmla="*/ 2842 w 10000"/>
                <a:gd name="connsiteY20" fmla="*/ 36 h 10000"/>
                <a:gd name="connsiteX21" fmla="*/ 2520 w 10000"/>
                <a:gd name="connsiteY21" fmla="*/ 326 h 10000"/>
                <a:gd name="connsiteX22" fmla="*/ 2353 w 10000"/>
                <a:gd name="connsiteY22" fmla="*/ 326 h 10000"/>
                <a:gd name="connsiteX23" fmla="*/ 2019 w 10000"/>
                <a:gd name="connsiteY23" fmla="*/ 671 h 10000"/>
                <a:gd name="connsiteX24" fmla="*/ 1823 w 10000"/>
                <a:gd name="connsiteY24" fmla="*/ 662 h 10000"/>
                <a:gd name="connsiteX25" fmla="*/ 1471 w 10000"/>
                <a:gd name="connsiteY25" fmla="*/ 988 h 10000"/>
                <a:gd name="connsiteX26" fmla="*/ 1130 w 10000"/>
                <a:gd name="connsiteY26" fmla="*/ 979 h 10000"/>
                <a:gd name="connsiteX27" fmla="*/ 943 w 10000"/>
                <a:gd name="connsiteY27" fmla="*/ 843 h 10000"/>
                <a:gd name="connsiteX28" fmla="*/ 747 w 10000"/>
                <a:gd name="connsiteY28" fmla="*/ 535 h 10000"/>
                <a:gd name="connsiteX29" fmla="*/ 582 w 10000"/>
                <a:gd name="connsiteY29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5011 w 10000"/>
                <a:gd name="connsiteY12" fmla="*/ 997 h 10000"/>
                <a:gd name="connsiteX13" fmla="*/ 4468 w 10000"/>
                <a:gd name="connsiteY13" fmla="*/ 988 h 10000"/>
                <a:gd name="connsiteX14" fmla="*/ 4124 w 10000"/>
                <a:gd name="connsiteY14" fmla="*/ 762 h 10000"/>
                <a:gd name="connsiteX15" fmla="*/ 3952 w 10000"/>
                <a:gd name="connsiteY15" fmla="*/ 825 h 10000"/>
                <a:gd name="connsiteX16" fmla="*/ 3721 w 10000"/>
                <a:gd name="connsiteY16" fmla="*/ 662 h 10000"/>
                <a:gd name="connsiteX17" fmla="*/ 3577 w 10000"/>
                <a:gd name="connsiteY17" fmla="*/ 635 h 10000"/>
                <a:gd name="connsiteX18" fmla="*/ 3058 w 10000"/>
                <a:gd name="connsiteY18" fmla="*/ 9 h 10000"/>
                <a:gd name="connsiteX19" fmla="*/ 2842 w 10000"/>
                <a:gd name="connsiteY19" fmla="*/ 36 h 10000"/>
                <a:gd name="connsiteX20" fmla="*/ 2520 w 10000"/>
                <a:gd name="connsiteY20" fmla="*/ 326 h 10000"/>
                <a:gd name="connsiteX21" fmla="*/ 2353 w 10000"/>
                <a:gd name="connsiteY21" fmla="*/ 326 h 10000"/>
                <a:gd name="connsiteX22" fmla="*/ 2019 w 10000"/>
                <a:gd name="connsiteY22" fmla="*/ 671 h 10000"/>
                <a:gd name="connsiteX23" fmla="*/ 1823 w 10000"/>
                <a:gd name="connsiteY23" fmla="*/ 662 h 10000"/>
                <a:gd name="connsiteX24" fmla="*/ 1471 w 10000"/>
                <a:gd name="connsiteY24" fmla="*/ 988 h 10000"/>
                <a:gd name="connsiteX25" fmla="*/ 1130 w 10000"/>
                <a:gd name="connsiteY25" fmla="*/ 979 h 10000"/>
                <a:gd name="connsiteX26" fmla="*/ 943 w 10000"/>
                <a:gd name="connsiteY26" fmla="*/ 843 h 10000"/>
                <a:gd name="connsiteX27" fmla="*/ 747 w 10000"/>
                <a:gd name="connsiteY27" fmla="*/ 535 h 10000"/>
                <a:gd name="connsiteX28" fmla="*/ 582 w 10000"/>
                <a:gd name="connsiteY28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600 w 10000"/>
                <a:gd name="connsiteY7" fmla="*/ 1985 h 10000"/>
                <a:gd name="connsiteX8" fmla="*/ 8379 w 10000"/>
                <a:gd name="connsiteY8" fmla="*/ 2203 h 10000"/>
                <a:gd name="connsiteX9" fmla="*/ 8273 w 10000"/>
                <a:gd name="connsiteY9" fmla="*/ 2493 h 10000"/>
                <a:gd name="connsiteX10" fmla="*/ 8192 w 10000"/>
                <a:gd name="connsiteY10" fmla="*/ 2239 h 10000"/>
                <a:gd name="connsiteX11" fmla="*/ 7841 w 10000"/>
                <a:gd name="connsiteY11" fmla="*/ 1668 h 10000"/>
                <a:gd name="connsiteX12" fmla="*/ 4468 w 10000"/>
                <a:gd name="connsiteY12" fmla="*/ 988 h 10000"/>
                <a:gd name="connsiteX13" fmla="*/ 4124 w 10000"/>
                <a:gd name="connsiteY13" fmla="*/ 762 h 10000"/>
                <a:gd name="connsiteX14" fmla="*/ 3952 w 10000"/>
                <a:gd name="connsiteY14" fmla="*/ 825 h 10000"/>
                <a:gd name="connsiteX15" fmla="*/ 3721 w 10000"/>
                <a:gd name="connsiteY15" fmla="*/ 662 h 10000"/>
                <a:gd name="connsiteX16" fmla="*/ 3577 w 10000"/>
                <a:gd name="connsiteY16" fmla="*/ 635 h 10000"/>
                <a:gd name="connsiteX17" fmla="*/ 3058 w 10000"/>
                <a:gd name="connsiteY17" fmla="*/ 9 h 10000"/>
                <a:gd name="connsiteX18" fmla="*/ 2842 w 10000"/>
                <a:gd name="connsiteY18" fmla="*/ 36 h 10000"/>
                <a:gd name="connsiteX19" fmla="*/ 2520 w 10000"/>
                <a:gd name="connsiteY19" fmla="*/ 326 h 10000"/>
                <a:gd name="connsiteX20" fmla="*/ 2353 w 10000"/>
                <a:gd name="connsiteY20" fmla="*/ 326 h 10000"/>
                <a:gd name="connsiteX21" fmla="*/ 2019 w 10000"/>
                <a:gd name="connsiteY21" fmla="*/ 671 h 10000"/>
                <a:gd name="connsiteX22" fmla="*/ 1823 w 10000"/>
                <a:gd name="connsiteY22" fmla="*/ 662 h 10000"/>
                <a:gd name="connsiteX23" fmla="*/ 1471 w 10000"/>
                <a:gd name="connsiteY23" fmla="*/ 988 h 10000"/>
                <a:gd name="connsiteX24" fmla="*/ 1130 w 10000"/>
                <a:gd name="connsiteY24" fmla="*/ 979 h 10000"/>
                <a:gd name="connsiteX25" fmla="*/ 943 w 10000"/>
                <a:gd name="connsiteY25" fmla="*/ 843 h 10000"/>
                <a:gd name="connsiteX26" fmla="*/ 747 w 10000"/>
                <a:gd name="connsiteY26" fmla="*/ 535 h 10000"/>
                <a:gd name="connsiteX27" fmla="*/ 582 w 10000"/>
                <a:gd name="connsiteY27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9059 w 10000"/>
                <a:gd name="connsiteY6" fmla="*/ 1813 h 10000"/>
                <a:gd name="connsiteX7" fmla="*/ 8379 w 10000"/>
                <a:gd name="connsiteY7" fmla="*/ 2203 h 10000"/>
                <a:gd name="connsiteX8" fmla="*/ 8273 w 10000"/>
                <a:gd name="connsiteY8" fmla="*/ 2493 h 10000"/>
                <a:gd name="connsiteX9" fmla="*/ 8192 w 10000"/>
                <a:gd name="connsiteY9" fmla="*/ 2239 h 10000"/>
                <a:gd name="connsiteX10" fmla="*/ 7841 w 10000"/>
                <a:gd name="connsiteY10" fmla="*/ 1668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9467 w 10000"/>
                <a:gd name="connsiteY5" fmla="*/ 1342 h 10000"/>
                <a:gd name="connsiteX6" fmla="*/ 8697 w 10000"/>
                <a:gd name="connsiteY6" fmla="*/ 1754 h 10000"/>
                <a:gd name="connsiteX7" fmla="*/ 8379 w 10000"/>
                <a:gd name="connsiteY7" fmla="*/ 2203 h 10000"/>
                <a:gd name="connsiteX8" fmla="*/ 8273 w 10000"/>
                <a:gd name="connsiteY8" fmla="*/ 2493 h 10000"/>
                <a:gd name="connsiteX9" fmla="*/ 8192 w 10000"/>
                <a:gd name="connsiteY9" fmla="*/ 2239 h 10000"/>
                <a:gd name="connsiteX10" fmla="*/ 7841 w 10000"/>
                <a:gd name="connsiteY10" fmla="*/ 1668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582 w 10000"/>
                <a:gd name="connsiteY0" fmla="*/ 1044 h 10554"/>
                <a:gd name="connsiteX1" fmla="*/ 2 w 10000"/>
                <a:gd name="connsiteY1" fmla="*/ 1778 h 10554"/>
                <a:gd name="connsiteX2" fmla="*/ 2 w 10000"/>
                <a:gd name="connsiteY2" fmla="*/ 10554 h 10554"/>
                <a:gd name="connsiteX3" fmla="*/ 9993 w 10000"/>
                <a:gd name="connsiteY3" fmla="*/ 10527 h 10554"/>
                <a:gd name="connsiteX4" fmla="*/ 10000 w 10000"/>
                <a:gd name="connsiteY4" fmla="*/ 1370 h 10554"/>
                <a:gd name="connsiteX5" fmla="*/ 8697 w 10000"/>
                <a:gd name="connsiteY5" fmla="*/ 2308 h 10554"/>
                <a:gd name="connsiteX6" fmla="*/ 8379 w 10000"/>
                <a:gd name="connsiteY6" fmla="*/ 2757 h 10554"/>
                <a:gd name="connsiteX7" fmla="*/ 8273 w 10000"/>
                <a:gd name="connsiteY7" fmla="*/ 3047 h 10554"/>
                <a:gd name="connsiteX8" fmla="*/ 8192 w 10000"/>
                <a:gd name="connsiteY8" fmla="*/ 2793 h 10554"/>
                <a:gd name="connsiteX9" fmla="*/ 7841 w 10000"/>
                <a:gd name="connsiteY9" fmla="*/ 2222 h 10554"/>
                <a:gd name="connsiteX10" fmla="*/ 4468 w 10000"/>
                <a:gd name="connsiteY10" fmla="*/ 1542 h 10554"/>
                <a:gd name="connsiteX11" fmla="*/ 4124 w 10000"/>
                <a:gd name="connsiteY11" fmla="*/ 1316 h 10554"/>
                <a:gd name="connsiteX12" fmla="*/ 3952 w 10000"/>
                <a:gd name="connsiteY12" fmla="*/ 1379 h 10554"/>
                <a:gd name="connsiteX13" fmla="*/ 3721 w 10000"/>
                <a:gd name="connsiteY13" fmla="*/ 1216 h 10554"/>
                <a:gd name="connsiteX14" fmla="*/ 3577 w 10000"/>
                <a:gd name="connsiteY14" fmla="*/ 1189 h 10554"/>
                <a:gd name="connsiteX15" fmla="*/ 3058 w 10000"/>
                <a:gd name="connsiteY15" fmla="*/ 563 h 10554"/>
                <a:gd name="connsiteX16" fmla="*/ 2842 w 10000"/>
                <a:gd name="connsiteY16" fmla="*/ 590 h 10554"/>
                <a:gd name="connsiteX17" fmla="*/ 2520 w 10000"/>
                <a:gd name="connsiteY17" fmla="*/ 880 h 10554"/>
                <a:gd name="connsiteX18" fmla="*/ 2353 w 10000"/>
                <a:gd name="connsiteY18" fmla="*/ 880 h 10554"/>
                <a:gd name="connsiteX19" fmla="*/ 2019 w 10000"/>
                <a:gd name="connsiteY19" fmla="*/ 1225 h 10554"/>
                <a:gd name="connsiteX20" fmla="*/ 1823 w 10000"/>
                <a:gd name="connsiteY20" fmla="*/ 1216 h 10554"/>
                <a:gd name="connsiteX21" fmla="*/ 1471 w 10000"/>
                <a:gd name="connsiteY21" fmla="*/ 1542 h 10554"/>
                <a:gd name="connsiteX22" fmla="*/ 1130 w 10000"/>
                <a:gd name="connsiteY22" fmla="*/ 1533 h 10554"/>
                <a:gd name="connsiteX23" fmla="*/ 943 w 10000"/>
                <a:gd name="connsiteY23" fmla="*/ 1397 h 10554"/>
                <a:gd name="connsiteX24" fmla="*/ 747 w 10000"/>
                <a:gd name="connsiteY24" fmla="*/ 1089 h 10554"/>
                <a:gd name="connsiteX25" fmla="*/ 582 w 10000"/>
                <a:gd name="connsiteY25" fmla="*/ 1044 h 10554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697 w 10000"/>
                <a:gd name="connsiteY5" fmla="*/ 1754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92 w 10000"/>
                <a:gd name="connsiteY8" fmla="*/ 2239 h 10000"/>
                <a:gd name="connsiteX9" fmla="*/ 7841 w 10000"/>
                <a:gd name="connsiteY9" fmla="*/ 1668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697 w 10000"/>
                <a:gd name="connsiteY5" fmla="*/ 1754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92 w 10000"/>
                <a:gd name="connsiteY8" fmla="*/ 223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92 w 10000"/>
                <a:gd name="connsiteY8" fmla="*/ 223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4468 w 10000"/>
                <a:gd name="connsiteY10" fmla="*/ 988 h 10000"/>
                <a:gd name="connsiteX11" fmla="*/ 4124 w 10000"/>
                <a:gd name="connsiteY11" fmla="*/ 762 h 10000"/>
                <a:gd name="connsiteX12" fmla="*/ 3952 w 10000"/>
                <a:gd name="connsiteY12" fmla="*/ 825 h 10000"/>
                <a:gd name="connsiteX13" fmla="*/ 3721 w 10000"/>
                <a:gd name="connsiteY13" fmla="*/ 662 h 10000"/>
                <a:gd name="connsiteX14" fmla="*/ 3577 w 10000"/>
                <a:gd name="connsiteY14" fmla="*/ 635 h 10000"/>
                <a:gd name="connsiteX15" fmla="*/ 3058 w 10000"/>
                <a:gd name="connsiteY15" fmla="*/ 9 h 10000"/>
                <a:gd name="connsiteX16" fmla="*/ 2842 w 10000"/>
                <a:gd name="connsiteY16" fmla="*/ 36 h 10000"/>
                <a:gd name="connsiteX17" fmla="*/ 2520 w 10000"/>
                <a:gd name="connsiteY17" fmla="*/ 326 h 10000"/>
                <a:gd name="connsiteX18" fmla="*/ 2353 w 10000"/>
                <a:gd name="connsiteY18" fmla="*/ 326 h 10000"/>
                <a:gd name="connsiteX19" fmla="*/ 2019 w 10000"/>
                <a:gd name="connsiteY19" fmla="*/ 671 h 10000"/>
                <a:gd name="connsiteX20" fmla="*/ 1823 w 10000"/>
                <a:gd name="connsiteY20" fmla="*/ 662 h 10000"/>
                <a:gd name="connsiteX21" fmla="*/ 1471 w 10000"/>
                <a:gd name="connsiteY21" fmla="*/ 988 h 10000"/>
                <a:gd name="connsiteX22" fmla="*/ 1130 w 10000"/>
                <a:gd name="connsiteY22" fmla="*/ 979 h 10000"/>
                <a:gd name="connsiteX23" fmla="*/ 943 w 10000"/>
                <a:gd name="connsiteY23" fmla="*/ 843 h 10000"/>
                <a:gd name="connsiteX24" fmla="*/ 747 w 10000"/>
                <a:gd name="connsiteY24" fmla="*/ 535 h 10000"/>
                <a:gd name="connsiteX25" fmla="*/ 582 w 10000"/>
                <a:gd name="connsiteY25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6033 w 10000"/>
                <a:gd name="connsiteY10" fmla="*/ 1309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582 w 10000"/>
                <a:gd name="connsiteY0" fmla="*/ 490 h 10000"/>
                <a:gd name="connsiteX1" fmla="*/ 2 w 10000"/>
                <a:gd name="connsiteY1" fmla="*/ 1224 h 10000"/>
                <a:gd name="connsiteX2" fmla="*/ 2 w 10000"/>
                <a:gd name="connsiteY2" fmla="*/ 10000 h 10000"/>
                <a:gd name="connsiteX3" fmla="*/ 9993 w 10000"/>
                <a:gd name="connsiteY3" fmla="*/ 9973 h 10000"/>
                <a:gd name="connsiteX4" fmla="*/ 10000 w 10000"/>
                <a:gd name="connsiteY4" fmla="*/ 816 h 10000"/>
                <a:gd name="connsiteX5" fmla="*/ 8722 w 10000"/>
                <a:gd name="connsiteY5" fmla="*/ 1765 h 10000"/>
                <a:gd name="connsiteX6" fmla="*/ 8379 w 10000"/>
                <a:gd name="connsiteY6" fmla="*/ 2203 h 10000"/>
                <a:gd name="connsiteX7" fmla="*/ 8273 w 10000"/>
                <a:gd name="connsiteY7" fmla="*/ 2493 h 10000"/>
                <a:gd name="connsiteX8" fmla="*/ 8167 w 10000"/>
                <a:gd name="connsiteY8" fmla="*/ 2209 h 10000"/>
                <a:gd name="connsiteX9" fmla="*/ 7875 w 10000"/>
                <a:gd name="connsiteY9" fmla="*/ 1765 h 10000"/>
                <a:gd name="connsiteX10" fmla="*/ 6033 w 10000"/>
                <a:gd name="connsiteY10" fmla="*/ 878 h 10000"/>
                <a:gd name="connsiteX11" fmla="*/ 4468 w 10000"/>
                <a:gd name="connsiteY11" fmla="*/ 988 h 10000"/>
                <a:gd name="connsiteX12" fmla="*/ 4124 w 10000"/>
                <a:gd name="connsiteY12" fmla="*/ 762 h 10000"/>
                <a:gd name="connsiteX13" fmla="*/ 3952 w 10000"/>
                <a:gd name="connsiteY13" fmla="*/ 825 h 10000"/>
                <a:gd name="connsiteX14" fmla="*/ 3721 w 10000"/>
                <a:gd name="connsiteY14" fmla="*/ 662 h 10000"/>
                <a:gd name="connsiteX15" fmla="*/ 3577 w 10000"/>
                <a:gd name="connsiteY15" fmla="*/ 635 h 10000"/>
                <a:gd name="connsiteX16" fmla="*/ 3058 w 10000"/>
                <a:gd name="connsiteY16" fmla="*/ 9 h 10000"/>
                <a:gd name="connsiteX17" fmla="*/ 2842 w 10000"/>
                <a:gd name="connsiteY17" fmla="*/ 36 h 10000"/>
                <a:gd name="connsiteX18" fmla="*/ 2520 w 10000"/>
                <a:gd name="connsiteY18" fmla="*/ 326 h 10000"/>
                <a:gd name="connsiteX19" fmla="*/ 2353 w 10000"/>
                <a:gd name="connsiteY19" fmla="*/ 326 h 10000"/>
                <a:gd name="connsiteX20" fmla="*/ 2019 w 10000"/>
                <a:gd name="connsiteY20" fmla="*/ 671 h 10000"/>
                <a:gd name="connsiteX21" fmla="*/ 1823 w 10000"/>
                <a:gd name="connsiteY21" fmla="*/ 662 h 10000"/>
                <a:gd name="connsiteX22" fmla="*/ 1471 w 10000"/>
                <a:gd name="connsiteY22" fmla="*/ 988 h 10000"/>
                <a:gd name="connsiteX23" fmla="*/ 1130 w 10000"/>
                <a:gd name="connsiteY23" fmla="*/ 979 h 10000"/>
                <a:gd name="connsiteX24" fmla="*/ 943 w 10000"/>
                <a:gd name="connsiteY24" fmla="*/ 843 h 10000"/>
                <a:gd name="connsiteX25" fmla="*/ 747 w 10000"/>
                <a:gd name="connsiteY25" fmla="*/ 535 h 10000"/>
                <a:gd name="connsiteX26" fmla="*/ 582 w 10000"/>
                <a:gd name="connsiteY26" fmla="*/ 490 h 10000"/>
                <a:gd name="connsiteX0" fmla="*/ 600 w 10018"/>
                <a:gd name="connsiteY0" fmla="*/ 1858 h 11368"/>
                <a:gd name="connsiteX1" fmla="*/ 2 w 10018"/>
                <a:gd name="connsiteY1" fmla="*/ 181 h 11368"/>
                <a:gd name="connsiteX2" fmla="*/ 20 w 10018"/>
                <a:gd name="connsiteY2" fmla="*/ 11368 h 11368"/>
                <a:gd name="connsiteX3" fmla="*/ 10011 w 10018"/>
                <a:gd name="connsiteY3" fmla="*/ 11341 h 11368"/>
                <a:gd name="connsiteX4" fmla="*/ 10018 w 10018"/>
                <a:gd name="connsiteY4" fmla="*/ 2184 h 11368"/>
                <a:gd name="connsiteX5" fmla="*/ 8740 w 10018"/>
                <a:gd name="connsiteY5" fmla="*/ 3133 h 11368"/>
                <a:gd name="connsiteX6" fmla="*/ 8397 w 10018"/>
                <a:gd name="connsiteY6" fmla="*/ 3571 h 11368"/>
                <a:gd name="connsiteX7" fmla="*/ 8291 w 10018"/>
                <a:gd name="connsiteY7" fmla="*/ 3861 h 11368"/>
                <a:gd name="connsiteX8" fmla="*/ 8185 w 10018"/>
                <a:gd name="connsiteY8" fmla="*/ 3577 h 11368"/>
                <a:gd name="connsiteX9" fmla="*/ 7893 w 10018"/>
                <a:gd name="connsiteY9" fmla="*/ 3133 h 11368"/>
                <a:gd name="connsiteX10" fmla="*/ 6051 w 10018"/>
                <a:gd name="connsiteY10" fmla="*/ 2246 h 11368"/>
                <a:gd name="connsiteX11" fmla="*/ 4486 w 10018"/>
                <a:gd name="connsiteY11" fmla="*/ 2356 h 11368"/>
                <a:gd name="connsiteX12" fmla="*/ 4142 w 10018"/>
                <a:gd name="connsiteY12" fmla="*/ 2130 h 11368"/>
                <a:gd name="connsiteX13" fmla="*/ 3970 w 10018"/>
                <a:gd name="connsiteY13" fmla="*/ 2193 h 11368"/>
                <a:gd name="connsiteX14" fmla="*/ 3739 w 10018"/>
                <a:gd name="connsiteY14" fmla="*/ 2030 h 11368"/>
                <a:gd name="connsiteX15" fmla="*/ 3595 w 10018"/>
                <a:gd name="connsiteY15" fmla="*/ 2003 h 11368"/>
                <a:gd name="connsiteX16" fmla="*/ 3076 w 10018"/>
                <a:gd name="connsiteY16" fmla="*/ 1377 h 11368"/>
                <a:gd name="connsiteX17" fmla="*/ 2860 w 10018"/>
                <a:gd name="connsiteY17" fmla="*/ 1404 h 11368"/>
                <a:gd name="connsiteX18" fmla="*/ 2538 w 10018"/>
                <a:gd name="connsiteY18" fmla="*/ 1694 h 11368"/>
                <a:gd name="connsiteX19" fmla="*/ 2371 w 10018"/>
                <a:gd name="connsiteY19" fmla="*/ 1694 h 11368"/>
                <a:gd name="connsiteX20" fmla="*/ 2037 w 10018"/>
                <a:gd name="connsiteY20" fmla="*/ 2039 h 11368"/>
                <a:gd name="connsiteX21" fmla="*/ 1841 w 10018"/>
                <a:gd name="connsiteY21" fmla="*/ 2030 h 11368"/>
                <a:gd name="connsiteX22" fmla="*/ 1489 w 10018"/>
                <a:gd name="connsiteY22" fmla="*/ 2356 h 11368"/>
                <a:gd name="connsiteX23" fmla="*/ 1148 w 10018"/>
                <a:gd name="connsiteY23" fmla="*/ 2347 h 11368"/>
                <a:gd name="connsiteX24" fmla="*/ 961 w 10018"/>
                <a:gd name="connsiteY24" fmla="*/ 2211 h 11368"/>
                <a:gd name="connsiteX25" fmla="*/ 765 w 10018"/>
                <a:gd name="connsiteY25" fmla="*/ 1903 h 11368"/>
                <a:gd name="connsiteX26" fmla="*/ 600 w 10018"/>
                <a:gd name="connsiteY26" fmla="*/ 1858 h 11368"/>
                <a:gd name="connsiteX0" fmla="*/ 765 w 10018"/>
                <a:gd name="connsiteY0" fmla="*/ 3299 h 12764"/>
                <a:gd name="connsiteX1" fmla="*/ 2 w 10018"/>
                <a:gd name="connsiteY1" fmla="*/ 1577 h 12764"/>
                <a:gd name="connsiteX2" fmla="*/ 20 w 10018"/>
                <a:gd name="connsiteY2" fmla="*/ 12764 h 12764"/>
                <a:gd name="connsiteX3" fmla="*/ 10011 w 10018"/>
                <a:gd name="connsiteY3" fmla="*/ 12737 h 12764"/>
                <a:gd name="connsiteX4" fmla="*/ 10018 w 10018"/>
                <a:gd name="connsiteY4" fmla="*/ 3580 h 12764"/>
                <a:gd name="connsiteX5" fmla="*/ 8740 w 10018"/>
                <a:gd name="connsiteY5" fmla="*/ 4529 h 12764"/>
                <a:gd name="connsiteX6" fmla="*/ 8397 w 10018"/>
                <a:gd name="connsiteY6" fmla="*/ 4967 h 12764"/>
                <a:gd name="connsiteX7" fmla="*/ 8291 w 10018"/>
                <a:gd name="connsiteY7" fmla="*/ 5257 h 12764"/>
                <a:gd name="connsiteX8" fmla="*/ 8185 w 10018"/>
                <a:gd name="connsiteY8" fmla="*/ 4973 h 12764"/>
                <a:gd name="connsiteX9" fmla="*/ 7893 w 10018"/>
                <a:gd name="connsiteY9" fmla="*/ 4529 h 12764"/>
                <a:gd name="connsiteX10" fmla="*/ 6051 w 10018"/>
                <a:gd name="connsiteY10" fmla="*/ 3642 h 12764"/>
                <a:gd name="connsiteX11" fmla="*/ 4486 w 10018"/>
                <a:gd name="connsiteY11" fmla="*/ 3752 h 12764"/>
                <a:gd name="connsiteX12" fmla="*/ 4142 w 10018"/>
                <a:gd name="connsiteY12" fmla="*/ 3526 h 12764"/>
                <a:gd name="connsiteX13" fmla="*/ 3970 w 10018"/>
                <a:gd name="connsiteY13" fmla="*/ 3589 h 12764"/>
                <a:gd name="connsiteX14" fmla="*/ 3739 w 10018"/>
                <a:gd name="connsiteY14" fmla="*/ 3426 h 12764"/>
                <a:gd name="connsiteX15" fmla="*/ 3595 w 10018"/>
                <a:gd name="connsiteY15" fmla="*/ 3399 h 12764"/>
                <a:gd name="connsiteX16" fmla="*/ 3076 w 10018"/>
                <a:gd name="connsiteY16" fmla="*/ 2773 h 12764"/>
                <a:gd name="connsiteX17" fmla="*/ 2860 w 10018"/>
                <a:gd name="connsiteY17" fmla="*/ 2800 h 12764"/>
                <a:gd name="connsiteX18" fmla="*/ 2538 w 10018"/>
                <a:gd name="connsiteY18" fmla="*/ 3090 h 12764"/>
                <a:gd name="connsiteX19" fmla="*/ 2371 w 10018"/>
                <a:gd name="connsiteY19" fmla="*/ 3090 h 12764"/>
                <a:gd name="connsiteX20" fmla="*/ 2037 w 10018"/>
                <a:gd name="connsiteY20" fmla="*/ 3435 h 12764"/>
                <a:gd name="connsiteX21" fmla="*/ 1841 w 10018"/>
                <a:gd name="connsiteY21" fmla="*/ 3426 h 12764"/>
                <a:gd name="connsiteX22" fmla="*/ 1489 w 10018"/>
                <a:gd name="connsiteY22" fmla="*/ 3752 h 12764"/>
                <a:gd name="connsiteX23" fmla="*/ 1148 w 10018"/>
                <a:gd name="connsiteY23" fmla="*/ 3743 h 12764"/>
                <a:gd name="connsiteX24" fmla="*/ 961 w 10018"/>
                <a:gd name="connsiteY24" fmla="*/ 3607 h 12764"/>
                <a:gd name="connsiteX25" fmla="*/ 765 w 10018"/>
                <a:gd name="connsiteY25" fmla="*/ 3299 h 12764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2371 w 10018"/>
                <a:gd name="connsiteY19" fmla="*/ 3039 h 12713"/>
                <a:gd name="connsiteX20" fmla="*/ 2037 w 10018"/>
                <a:gd name="connsiteY20" fmla="*/ 3384 h 12713"/>
                <a:gd name="connsiteX21" fmla="*/ 1841 w 10018"/>
                <a:gd name="connsiteY21" fmla="*/ 3375 h 12713"/>
                <a:gd name="connsiteX22" fmla="*/ 1489 w 10018"/>
                <a:gd name="connsiteY22" fmla="*/ 3701 h 12713"/>
                <a:gd name="connsiteX23" fmla="*/ 1148 w 10018"/>
                <a:gd name="connsiteY23" fmla="*/ 3692 h 12713"/>
                <a:gd name="connsiteX24" fmla="*/ 961 w 10018"/>
                <a:gd name="connsiteY24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2371 w 10018"/>
                <a:gd name="connsiteY19" fmla="*/ 3039 h 12713"/>
                <a:gd name="connsiteX20" fmla="*/ 2037 w 10018"/>
                <a:gd name="connsiteY20" fmla="*/ 3384 h 12713"/>
                <a:gd name="connsiteX21" fmla="*/ 1489 w 10018"/>
                <a:gd name="connsiteY21" fmla="*/ 3701 h 12713"/>
                <a:gd name="connsiteX22" fmla="*/ 1148 w 10018"/>
                <a:gd name="connsiteY22" fmla="*/ 3692 h 12713"/>
                <a:gd name="connsiteX23" fmla="*/ 961 w 10018"/>
                <a:gd name="connsiteY23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2371 w 10018"/>
                <a:gd name="connsiteY19" fmla="*/ 3039 h 12713"/>
                <a:gd name="connsiteX20" fmla="*/ 1489 w 10018"/>
                <a:gd name="connsiteY20" fmla="*/ 3701 h 12713"/>
                <a:gd name="connsiteX21" fmla="*/ 1148 w 10018"/>
                <a:gd name="connsiteY21" fmla="*/ 3692 h 12713"/>
                <a:gd name="connsiteX22" fmla="*/ 961 w 10018"/>
                <a:gd name="connsiteY22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2538 w 10018"/>
                <a:gd name="connsiteY18" fmla="*/ 3039 h 12713"/>
                <a:gd name="connsiteX19" fmla="*/ 1489 w 10018"/>
                <a:gd name="connsiteY19" fmla="*/ 3701 h 12713"/>
                <a:gd name="connsiteX20" fmla="*/ 1148 w 10018"/>
                <a:gd name="connsiteY20" fmla="*/ 3692 h 12713"/>
                <a:gd name="connsiteX21" fmla="*/ 961 w 10018"/>
                <a:gd name="connsiteY21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2860 w 10018"/>
                <a:gd name="connsiteY17" fmla="*/ 2749 h 12713"/>
                <a:gd name="connsiteX18" fmla="*/ 1489 w 10018"/>
                <a:gd name="connsiteY18" fmla="*/ 3701 h 12713"/>
                <a:gd name="connsiteX19" fmla="*/ 1148 w 10018"/>
                <a:gd name="connsiteY19" fmla="*/ 3692 h 12713"/>
                <a:gd name="connsiteX20" fmla="*/ 961 w 10018"/>
                <a:gd name="connsiteY20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595 w 10018"/>
                <a:gd name="connsiteY15" fmla="*/ 3348 h 12713"/>
                <a:gd name="connsiteX16" fmla="*/ 3076 w 10018"/>
                <a:gd name="connsiteY16" fmla="*/ 2722 h 12713"/>
                <a:gd name="connsiteX17" fmla="*/ 1489 w 10018"/>
                <a:gd name="connsiteY17" fmla="*/ 3701 h 12713"/>
                <a:gd name="connsiteX18" fmla="*/ 1148 w 10018"/>
                <a:gd name="connsiteY18" fmla="*/ 3692 h 12713"/>
                <a:gd name="connsiteX19" fmla="*/ 961 w 10018"/>
                <a:gd name="connsiteY19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970 w 10018"/>
                <a:gd name="connsiteY13" fmla="*/ 3538 h 12713"/>
                <a:gd name="connsiteX14" fmla="*/ 3739 w 10018"/>
                <a:gd name="connsiteY14" fmla="*/ 3375 h 12713"/>
                <a:gd name="connsiteX15" fmla="*/ 3076 w 10018"/>
                <a:gd name="connsiteY15" fmla="*/ 2722 h 12713"/>
                <a:gd name="connsiteX16" fmla="*/ 1489 w 10018"/>
                <a:gd name="connsiteY16" fmla="*/ 3701 h 12713"/>
                <a:gd name="connsiteX17" fmla="*/ 1148 w 10018"/>
                <a:gd name="connsiteY17" fmla="*/ 3692 h 12713"/>
                <a:gd name="connsiteX18" fmla="*/ 961 w 10018"/>
                <a:gd name="connsiteY18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739 w 10018"/>
                <a:gd name="connsiteY13" fmla="*/ 3375 h 12713"/>
                <a:gd name="connsiteX14" fmla="*/ 3076 w 10018"/>
                <a:gd name="connsiteY14" fmla="*/ 2722 h 12713"/>
                <a:gd name="connsiteX15" fmla="*/ 1489 w 10018"/>
                <a:gd name="connsiteY15" fmla="*/ 3701 h 12713"/>
                <a:gd name="connsiteX16" fmla="*/ 1148 w 10018"/>
                <a:gd name="connsiteY16" fmla="*/ 3692 h 12713"/>
                <a:gd name="connsiteX17" fmla="*/ 961 w 10018"/>
                <a:gd name="connsiteY17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4142 w 10018"/>
                <a:gd name="connsiteY12" fmla="*/ 3475 h 12713"/>
                <a:gd name="connsiteX13" fmla="*/ 3076 w 10018"/>
                <a:gd name="connsiteY13" fmla="*/ 2722 h 12713"/>
                <a:gd name="connsiteX14" fmla="*/ 1489 w 10018"/>
                <a:gd name="connsiteY14" fmla="*/ 3701 h 12713"/>
                <a:gd name="connsiteX15" fmla="*/ 1148 w 10018"/>
                <a:gd name="connsiteY15" fmla="*/ 3692 h 12713"/>
                <a:gd name="connsiteX16" fmla="*/ 961 w 10018"/>
                <a:gd name="connsiteY16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4486 w 10018"/>
                <a:gd name="connsiteY11" fmla="*/ 3701 h 12713"/>
                <a:gd name="connsiteX12" fmla="*/ 3076 w 10018"/>
                <a:gd name="connsiteY12" fmla="*/ 2722 h 12713"/>
                <a:gd name="connsiteX13" fmla="*/ 1489 w 10018"/>
                <a:gd name="connsiteY13" fmla="*/ 3701 h 12713"/>
                <a:gd name="connsiteX14" fmla="*/ 1148 w 10018"/>
                <a:gd name="connsiteY14" fmla="*/ 3692 h 12713"/>
                <a:gd name="connsiteX15" fmla="*/ 961 w 10018"/>
                <a:gd name="connsiteY15" fmla="*/ 3556 h 12713"/>
                <a:gd name="connsiteX0" fmla="*/ 961 w 10018"/>
                <a:gd name="connsiteY0" fmla="*/ 3556 h 12713"/>
                <a:gd name="connsiteX1" fmla="*/ 2 w 10018"/>
                <a:gd name="connsiteY1" fmla="*/ 1526 h 12713"/>
                <a:gd name="connsiteX2" fmla="*/ 20 w 10018"/>
                <a:gd name="connsiteY2" fmla="*/ 12713 h 12713"/>
                <a:gd name="connsiteX3" fmla="*/ 10011 w 10018"/>
                <a:gd name="connsiteY3" fmla="*/ 12686 h 12713"/>
                <a:gd name="connsiteX4" fmla="*/ 10018 w 10018"/>
                <a:gd name="connsiteY4" fmla="*/ 3529 h 12713"/>
                <a:gd name="connsiteX5" fmla="*/ 8740 w 10018"/>
                <a:gd name="connsiteY5" fmla="*/ 4478 h 12713"/>
                <a:gd name="connsiteX6" fmla="*/ 8397 w 10018"/>
                <a:gd name="connsiteY6" fmla="*/ 4916 h 12713"/>
                <a:gd name="connsiteX7" fmla="*/ 8291 w 10018"/>
                <a:gd name="connsiteY7" fmla="*/ 5206 h 12713"/>
                <a:gd name="connsiteX8" fmla="*/ 8185 w 10018"/>
                <a:gd name="connsiteY8" fmla="*/ 4922 h 12713"/>
                <a:gd name="connsiteX9" fmla="*/ 7893 w 10018"/>
                <a:gd name="connsiteY9" fmla="*/ 4478 h 12713"/>
                <a:gd name="connsiteX10" fmla="*/ 6051 w 10018"/>
                <a:gd name="connsiteY10" fmla="*/ 3591 h 12713"/>
                <a:gd name="connsiteX11" fmla="*/ 3076 w 10018"/>
                <a:gd name="connsiteY11" fmla="*/ 2722 h 12713"/>
                <a:gd name="connsiteX12" fmla="*/ 1489 w 10018"/>
                <a:gd name="connsiteY12" fmla="*/ 3701 h 12713"/>
                <a:gd name="connsiteX13" fmla="*/ 1148 w 10018"/>
                <a:gd name="connsiteY13" fmla="*/ 3692 h 12713"/>
                <a:gd name="connsiteX14" fmla="*/ 961 w 10018"/>
                <a:gd name="connsiteY14" fmla="*/ 3556 h 12713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95 w 10020"/>
                <a:gd name="connsiteY9" fmla="*/ 2413 h 10648"/>
                <a:gd name="connsiteX10" fmla="*/ 6053 w 10020"/>
                <a:gd name="connsiteY10" fmla="*/ 1526 h 10648"/>
                <a:gd name="connsiteX11" fmla="*/ 3078 w 10020"/>
                <a:gd name="connsiteY11" fmla="*/ 657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95 w 10020"/>
                <a:gd name="connsiteY9" fmla="*/ 2413 h 10648"/>
                <a:gd name="connsiteX10" fmla="*/ 6053 w 10020"/>
                <a:gd name="connsiteY10" fmla="*/ 1526 h 10648"/>
                <a:gd name="connsiteX11" fmla="*/ 3078 w 10020"/>
                <a:gd name="connsiteY11" fmla="*/ 1627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95 w 10020"/>
                <a:gd name="connsiteY9" fmla="*/ 2413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677 w 10020"/>
                <a:gd name="connsiteY9" fmla="*/ 2017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742 w 10020"/>
                <a:gd name="connsiteY5" fmla="*/ 2413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72 w 10020"/>
                <a:gd name="connsiteY9" fmla="*/ 1526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510 w 10020"/>
                <a:gd name="connsiteY5" fmla="*/ 1627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72 w 10020"/>
                <a:gd name="connsiteY9" fmla="*/ 1526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1491 h 10648"/>
                <a:gd name="connsiteX1" fmla="*/ 2 w 10020"/>
                <a:gd name="connsiteY1" fmla="*/ 1526 h 10648"/>
                <a:gd name="connsiteX2" fmla="*/ 22 w 10020"/>
                <a:gd name="connsiteY2" fmla="*/ 10648 h 10648"/>
                <a:gd name="connsiteX3" fmla="*/ 10013 w 10020"/>
                <a:gd name="connsiteY3" fmla="*/ 10621 h 10648"/>
                <a:gd name="connsiteX4" fmla="*/ 10020 w 10020"/>
                <a:gd name="connsiteY4" fmla="*/ 1464 h 10648"/>
                <a:gd name="connsiteX5" fmla="*/ 8510 w 10020"/>
                <a:gd name="connsiteY5" fmla="*/ 1627 h 10648"/>
                <a:gd name="connsiteX6" fmla="*/ 8399 w 10020"/>
                <a:gd name="connsiteY6" fmla="*/ 2851 h 10648"/>
                <a:gd name="connsiteX7" fmla="*/ 8293 w 10020"/>
                <a:gd name="connsiteY7" fmla="*/ 3141 h 10648"/>
                <a:gd name="connsiteX8" fmla="*/ 8187 w 10020"/>
                <a:gd name="connsiteY8" fmla="*/ 2857 h 10648"/>
                <a:gd name="connsiteX9" fmla="*/ 7872 w 10020"/>
                <a:gd name="connsiteY9" fmla="*/ 1526 h 10648"/>
                <a:gd name="connsiteX10" fmla="*/ 6053 w 10020"/>
                <a:gd name="connsiteY10" fmla="*/ 1526 h 10648"/>
                <a:gd name="connsiteX11" fmla="*/ 3078 w 10020"/>
                <a:gd name="connsiteY11" fmla="*/ 1526 h 10648"/>
                <a:gd name="connsiteX12" fmla="*/ 1491 w 10020"/>
                <a:gd name="connsiteY12" fmla="*/ 1636 h 10648"/>
                <a:gd name="connsiteX13" fmla="*/ 1150 w 10020"/>
                <a:gd name="connsiteY13" fmla="*/ 1627 h 10648"/>
                <a:gd name="connsiteX14" fmla="*/ 963 w 10020"/>
                <a:gd name="connsiteY14" fmla="*/ 1491 h 10648"/>
                <a:gd name="connsiteX0" fmla="*/ 963 w 10020"/>
                <a:gd name="connsiteY0" fmla="*/ 361 h 9518"/>
                <a:gd name="connsiteX1" fmla="*/ 2 w 10020"/>
                <a:gd name="connsiteY1" fmla="*/ 396 h 9518"/>
                <a:gd name="connsiteX2" fmla="*/ 22 w 10020"/>
                <a:gd name="connsiteY2" fmla="*/ 9518 h 9518"/>
                <a:gd name="connsiteX3" fmla="*/ 10013 w 10020"/>
                <a:gd name="connsiteY3" fmla="*/ 9491 h 9518"/>
                <a:gd name="connsiteX4" fmla="*/ 10020 w 10020"/>
                <a:gd name="connsiteY4" fmla="*/ 334 h 9518"/>
                <a:gd name="connsiteX5" fmla="*/ 8510 w 10020"/>
                <a:gd name="connsiteY5" fmla="*/ 497 h 9518"/>
                <a:gd name="connsiteX6" fmla="*/ 8399 w 10020"/>
                <a:gd name="connsiteY6" fmla="*/ 1721 h 9518"/>
                <a:gd name="connsiteX7" fmla="*/ 8293 w 10020"/>
                <a:gd name="connsiteY7" fmla="*/ 2011 h 9518"/>
                <a:gd name="connsiteX8" fmla="*/ 8187 w 10020"/>
                <a:gd name="connsiteY8" fmla="*/ 1727 h 9518"/>
                <a:gd name="connsiteX9" fmla="*/ 7872 w 10020"/>
                <a:gd name="connsiteY9" fmla="*/ 396 h 9518"/>
                <a:gd name="connsiteX10" fmla="*/ 6053 w 10020"/>
                <a:gd name="connsiteY10" fmla="*/ 396 h 9518"/>
                <a:gd name="connsiteX11" fmla="*/ 3078 w 10020"/>
                <a:gd name="connsiteY11" fmla="*/ 396 h 9518"/>
                <a:gd name="connsiteX12" fmla="*/ 1491 w 10020"/>
                <a:gd name="connsiteY12" fmla="*/ 506 h 9518"/>
                <a:gd name="connsiteX13" fmla="*/ 1150 w 10020"/>
                <a:gd name="connsiteY13" fmla="*/ 497 h 9518"/>
                <a:gd name="connsiteX14" fmla="*/ 963 w 10020"/>
                <a:gd name="connsiteY14" fmla="*/ 361 h 9518"/>
                <a:gd name="connsiteX0" fmla="*/ 1148 w 10000"/>
                <a:gd name="connsiteY0" fmla="*/ 1685 h 11163"/>
                <a:gd name="connsiteX1" fmla="*/ 2 w 10000"/>
                <a:gd name="connsiteY1" fmla="*/ 1579 h 11163"/>
                <a:gd name="connsiteX2" fmla="*/ 22 w 10000"/>
                <a:gd name="connsiteY2" fmla="*/ 11163 h 11163"/>
                <a:gd name="connsiteX3" fmla="*/ 9993 w 10000"/>
                <a:gd name="connsiteY3" fmla="*/ 11135 h 11163"/>
                <a:gd name="connsiteX4" fmla="*/ 10000 w 10000"/>
                <a:gd name="connsiteY4" fmla="*/ 1514 h 11163"/>
                <a:gd name="connsiteX5" fmla="*/ 8493 w 10000"/>
                <a:gd name="connsiteY5" fmla="*/ 1685 h 11163"/>
                <a:gd name="connsiteX6" fmla="*/ 8382 w 10000"/>
                <a:gd name="connsiteY6" fmla="*/ 2971 h 11163"/>
                <a:gd name="connsiteX7" fmla="*/ 8276 w 10000"/>
                <a:gd name="connsiteY7" fmla="*/ 3276 h 11163"/>
                <a:gd name="connsiteX8" fmla="*/ 8171 w 10000"/>
                <a:gd name="connsiteY8" fmla="*/ 2977 h 11163"/>
                <a:gd name="connsiteX9" fmla="*/ 7856 w 10000"/>
                <a:gd name="connsiteY9" fmla="*/ 1579 h 11163"/>
                <a:gd name="connsiteX10" fmla="*/ 6041 w 10000"/>
                <a:gd name="connsiteY10" fmla="*/ 1579 h 11163"/>
                <a:gd name="connsiteX11" fmla="*/ 3072 w 10000"/>
                <a:gd name="connsiteY11" fmla="*/ 1579 h 11163"/>
                <a:gd name="connsiteX12" fmla="*/ 1488 w 10000"/>
                <a:gd name="connsiteY12" fmla="*/ 1695 h 11163"/>
                <a:gd name="connsiteX13" fmla="*/ 1148 w 10000"/>
                <a:gd name="connsiteY13" fmla="*/ 1685 h 11163"/>
                <a:gd name="connsiteX0" fmla="*/ 1488 w 10000"/>
                <a:gd name="connsiteY0" fmla="*/ 1694 h 11162"/>
                <a:gd name="connsiteX1" fmla="*/ 2 w 10000"/>
                <a:gd name="connsiteY1" fmla="*/ 1578 h 11162"/>
                <a:gd name="connsiteX2" fmla="*/ 22 w 10000"/>
                <a:gd name="connsiteY2" fmla="*/ 11162 h 11162"/>
                <a:gd name="connsiteX3" fmla="*/ 9993 w 10000"/>
                <a:gd name="connsiteY3" fmla="*/ 11134 h 11162"/>
                <a:gd name="connsiteX4" fmla="*/ 10000 w 10000"/>
                <a:gd name="connsiteY4" fmla="*/ 1513 h 11162"/>
                <a:gd name="connsiteX5" fmla="*/ 8493 w 10000"/>
                <a:gd name="connsiteY5" fmla="*/ 1684 h 11162"/>
                <a:gd name="connsiteX6" fmla="*/ 8382 w 10000"/>
                <a:gd name="connsiteY6" fmla="*/ 2970 h 11162"/>
                <a:gd name="connsiteX7" fmla="*/ 8276 w 10000"/>
                <a:gd name="connsiteY7" fmla="*/ 3275 h 11162"/>
                <a:gd name="connsiteX8" fmla="*/ 8171 w 10000"/>
                <a:gd name="connsiteY8" fmla="*/ 2976 h 11162"/>
                <a:gd name="connsiteX9" fmla="*/ 7856 w 10000"/>
                <a:gd name="connsiteY9" fmla="*/ 1578 h 11162"/>
                <a:gd name="connsiteX10" fmla="*/ 6041 w 10000"/>
                <a:gd name="connsiteY10" fmla="*/ 1578 h 11162"/>
                <a:gd name="connsiteX11" fmla="*/ 3072 w 10000"/>
                <a:gd name="connsiteY11" fmla="*/ 1578 h 11162"/>
                <a:gd name="connsiteX12" fmla="*/ 1488 w 10000"/>
                <a:gd name="connsiteY12" fmla="*/ 1694 h 11162"/>
                <a:gd name="connsiteX0" fmla="*/ 1488 w 10000"/>
                <a:gd name="connsiteY0" fmla="*/ 307 h 9775"/>
                <a:gd name="connsiteX1" fmla="*/ 2 w 10000"/>
                <a:gd name="connsiteY1" fmla="*/ 191 h 9775"/>
                <a:gd name="connsiteX2" fmla="*/ 22 w 10000"/>
                <a:gd name="connsiteY2" fmla="*/ 9775 h 9775"/>
                <a:gd name="connsiteX3" fmla="*/ 9993 w 10000"/>
                <a:gd name="connsiteY3" fmla="*/ 9747 h 9775"/>
                <a:gd name="connsiteX4" fmla="*/ 10000 w 10000"/>
                <a:gd name="connsiteY4" fmla="*/ 126 h 9775"/>
                <a:gd name="connsiteX5" fmla="*/ 8493 w 10000"/>
                <a:gd name="connsiteY5" fmla="*/ 297 h 9775"/>
                <a:gd name="connsiteX6" fmla="*/ 8382 w 10000"/>
                <a:gd name="connsiteY6" fmla="*/ 1583 h 9775"/>
                <a:gd name="connsiteX7" fmla="*/ 8276 w 10000"/>
                <a:gd name="connsiteY7" fmla="*/ 1888 h 9775"/>
                <a:gd name="connsiteX8" fmla="*/ 8171 w 10000"/>
                <a:gd name="connsiteY8" fmla="*/ 1589 h 9775"/>
                <a:gd name="connsiteX9" fmla="*/ 7856 w 10000"/>
                <a:gd name="connsiteY9" fmla="*/ 191 h 9775"/>
                <a:gd name="connsiteX10" fmla="*/ 6041 w 10000"/>
                <a:gd name="connsiteY10" fmla="*/ 191 h 9775"/>
                <a:gd name="connsiteX11" fmla="*/ 3072 w 10000"/>
                <a:gd name="connsiteY11" fmla="*/ 191 h 9775"/>
                <a:gd name="connsiteX12" fmla="*/ 1488 w 10000"/>
                <a:gd name="connsiteY12" fmla="*/ 307 h 9775"/>
                <a:gd name="connsiteX0" fmla="*/ 1534 w 10000"/>
                <a:gd name="connsiteY0" fmla="*/ 195 h 10000"/>
                <a:gd name="connsiteX1" fmla="*/ 2 w 10000"/>
                <a:gd name="connsiteY1" fmla="*/ 195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29 h 10000"/>
                <a:gd name="connsiteX5" fmla="*/ 8493 w 10000"/>
                <a:gd name="connsiteY5" fmla="*/ 304 h 10000"/>
                <a:gd name="connsiteX6" fmla="*/ 8382 w 10000"/>
                <a:gd name="connsiteY6" fmla="*/ 1619 h 10000"/>
                <a:gd name="connsiteX7" fmla="*/ 8276 w 10000"/>
                <a:gd name="connsiteY7" fmla="*/ 1931 h 10000"/>
                <a:gd name="connsiteX8" fmla="*/ 8171 w 10000"/>
                <a:gd name="connsiteY8" fmla="*/ 1626 h 10000"/>
                <a:gd name="connsiteX9" fmla="*/ 7856 w 10000"/>
                <a:gd name="connsiteY9" fmla="*/ 195 h 10000"/>
                <a:gd name="connsiteX10" fmla="*/ 6041 w 10000"/>
                <a:gd name="connsiteY10" fmla="*/ 195 h 10000"/>
                <a:gd name="connsiteX11" fmla="*/ 3072 w 10000"/>
                <a:gd name="connsiteY11" fmla="*/ 195 h 10000"/>
                <a:gd name="connsiteX12" fmla="*/ 1534 w 10000"/>
                <a:gd name="connsiteY12" fmla="*/ 195 h 10000"/>
                <a:gd name="connsiteX0" fmla="*/ 1534 w 10000"/>
                <a:gd name="connsiteY0" fmla="*/ 195 h 10000"/>
                <a:gd name="connsiteX1" fmla="*/ 2 w 10000"/>
                <a:gd name="connsiteY1" fmla="*/ 195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29 h 10000"/>
                <a:gd name="connsiteX5" fmla="*/ 8493 w 10000"/>
                <a:gd name="connsiteY5" fmla="*/ 304 h 10000"/>
                <a:gd name="connsiteX6" fmla="*/ 8382 w 10000"/>
                <a:gd name="connsiteY6" fmla="*/ 1619 h 10000"/>
                <a:gd name="connsiteX7" fmla="*/ 8276 w 10000"/>
                <a:gd name="connsiteY7" fmla="*/ 1931 h 10000"/>
                <a:gd name="connsiteX8" fmla="*/ 8171 w 10000"/>
                <a:gd name="connsiteY8" fmla="*/ 1626 h 10000"/>
                <a:gd name="connsiteX9" fmla="*/ 7856 w 10000"/>
                <a:gd name="connsiteY9" fmla="*/ 195 h 10000"/>
                <a:gd name="connsiteX10" fmla="*/ 6041 w 10000"/>
                <a:gd name="connsiteY10" fmla="*/ 195 h 10000"/>
                <a:gd name="connsiteX11" fmla="*/ 3072 w 10000"/>
                <a:gd name="connsiteY11" fmla="*/ 195 h 10000"/>
                <a:gd name="connsiteX12" fmla="*/ 1534 w 10000"/>
                <a:gd name="connsiteY12" fmla="*/ 195 h 10000"/>
                <a:gd name="connsiteX0" fmla="*/ 1534 w 10000"/>
                <a:gd name="connsiteY0" fmla="*/ 161 h 9966"/>
                <a:gd name="connsiteX1" fmla="*/ 2 w 10000"/>
                <a:gd name="connsiteY1" fmla="*/ 161 h 9966"/>
                <a:gd name="connsiteX2" fmla="*/ 22 w 10000"/>
                <a:gd name="connsiteY2" fmla="*/ 9966 h 9966"/>
                <a:gd name="connsiteX3" fmla="*/ 9993 w 10000"/>
                <a:gd name="connsiteY3" fmla="*/ 9937 h 9966"/>
                <a:gd name="connsiteX4" fmla="*/ 10000 w 10000"/>
                <a:gd name="connsiteY4" fmla="*/ 95 h 9966"/>
                <a:gd name="connsiteX5" fmla="*/ 8493 w 10000"/>
                <a:gd name="connsiteY5" fmla="*/ 270 h 9966"/>
                <a:gd name="connsiteX6" fmla="*/ 8382 w 10000"/>
                <a:gd name="connsiteY6" fmla="*/ 1585 h 9966"/>
                <a:gd name="connsiteX7" fmla="*/ 8276 w 10000"/>
                <a:gd name="connsiteY7" fmla="*/ 1897 h 9966"/>
                <a:gd name="connsiteX8" fmla="*/ 8171 w 10000"/>
                <a:gd name="connsiteY8" fmla="*/ 1592 h 9966"/>
                <a:gd name="connsiteX9" fmla="*/ 7856 w 10000"/>
                <a:gd name="connsiteY9" fmla="*/ 161 h 9966"/>
                <a:gd name="connsiteX10" fmla="*/ 6041 w 10000"/>
                <a:gd name="connsiteY10" fmla="*/ 161 h 9966"/>
                <a:gd name="connsiteX11" fmla="*/ 3072 w 10000"/>
                <a:gd name="connsiteY11" fmla="*/ 161 h 9966"/>
                <a:gd name="connsiteX12" fmla="*/ 1534 w 10000"/>
                <a:gd name="connsiteY12" fmla="*/ 161 h 9966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8171 w 10000"/>
                <a:gd name="connsiteY8" fmla="*/ 1597 h 10000"/>
                <a:gd name="connsiteX9" fmla="*/ 7856 w 10000"/>
                <a:gd name="connsiteY9" fmla="*/ 162 h 10000"/>
                <a:gd name="connsiteX10" fmla="*/ 6041 w 10000"/>
                <a:gd name="connsiteY10" fmla="*/ 162 h 10000"/>
                <a:gd name="connsiteX11" fmla="*/ 3072 w 10000"/>
                <a:gd name="connsiteY11" fmla="*/ 162 h 10000"/>
                <a:gd name="connsiteX12" fmla="*/ 1534 w 10000"/>
                <a:gd name="connsiteY12" fmla="*/ 162 h 10000"/>
                <a:gd name="connsiteX0" fmla="*/ 1534 w 10000"/>
                <a:gd name="connsiteY0" fmla="*/ 0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8171 w 10000"/>
                <a:gd name="connsiteY8" fmla="*/ 1597 h 10000"/>
                <a:gd name="connsiteX9" fmla="*/ 7856 w 10000"/>
                <a:gd name="connsiteY9" fmla="*/ 162 h 10000"/>
                <a:gd name="connsiteX10" fmla="*/ 6041 w 10000"/>
                <a:gd name="connsiteY10" fmla="*/ 162 h 10000"/>
                <a:gd name="connsiteX11" fmla="*/ 3072 w 10000"/>
                <a:gd name="connsiteY11" fmla="*/ 162 h 10000"/>
                <a:gd name="connsiteX12" fmla="*/ 1534 w 10000"/>
                <a:gd name="connsiteY12" fmla="*/ 0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8171 w 10000"/>
                <a:gd name="connsiteY8" fmla="*/ 1597 h 10000"/>
                <a:gd name="connsiteX9" fmla="*/ 7856 w 10000"/>
                <a:gd name="connsiteY9" fmla="*/ 162 h 10000"/>
                <a:gd name="connsiteX10" fmla="*/ 6041 w 10000"/>
                <a:gd name="connsiteY10" fmla="*/ 162 h 10000"/>
                <a:gd name="connsiteX11" fmla="*/ 3072 w 10000"/>
                <a:gd name="connsiteY11" fmla="*/ 162 h 10000"/>
                <a:gd name="connsiteX12" fmla="*/ 1534 w 10000"/>
                <a:gd name="connsiteY12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382 w 10000"/>
                <a:gd name="connsiteY6" fmla="*/ 1590 h 10000"/>
                <a:gd name="connsiteX7" fmla="*/ 8276 w 10000"/>
                <a:gd name="connsiteY7" fmla="*/ 1903 h 10000"/>
                <a:gd name="connsiteX8" fmla="*/ 7856 w 10000"/>
                <a:gd name="connsiteY8" fmla="*/ 162 h 10000"/>
                <a:gd name="connsiteX9" fmla="*/ 6041 w 10000"/>
                <a:gd name="connsiteY9" fmla="*/ 162 h 10000"/>
                <a:gd name="connsiteX10" fmla="*/ 3072 w 10000"/>
                <a:gd name="connsiteY10" fmla="*/ 162 h 10000"/>
                <a:gd name="connsiteX11" fmla="*/ 1534 w 10000"/>
                <a:gd name="connsiteY11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8276 w 10000"/>
                <a:gd name="connsiteY6" fmla="*/ 1903 h 10000"/>
                <a:gd name="connsiteX7" fmla="*/ 7856 w 10000"/>
                <a:gd name="connsiteY7" fmla="*/ 162 h 10000"/>
                <a:gd name="connsiteX8" fmla="*/ 6041 w 10000"/>
                <a:gd name="connsiteY8" fmla="*/ 162 h 10000"/>
                <a:gd name="connsiteX9" fmla="*/ 3072 w 10000"/>
                <a:gd name="connsiteY9" fmla="*/ 162 h 10000"/>
                <a:gd name="connsiteX10" fmla="*/ 1534 w 10000"/>
                <a:gd name="connsiteY10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93 w 10000"/>
                <a:gd name="connsiteY5" fmla="*/ 271 h 10000"/>
                <a:gd name="connsiteX6" fmla="*/ 7856 w 10000"/>
                <a:gd name="connsiteY6" fmla="*/ 162 h 10000"/>
                <a:gd name="connsiteX7" fmla="*/ 6041 w 10000"/>
                <a:gd name="connsiteY7" fmla="*/ 162 h 10000"/>
                <a:gd name="connsiteX8" fmla="*/ 3072 w 10000"/>
                <a:gd name="connsiteY8" fmla="*/ 162 h 10000"/>
                <a:gd name="connsiteX9" fmla="*/ 1534 w 10000"/>
                <a:gd name="connsiteY9" fmla="*/ 162 h 10000"/>
                <a:gd name="connsiteX0" fmla="*/ 1534 w 10000"/>
                <a:gd name="connsiteY0" fmla="*/ 250 h 10088"/>
                <a:gd name="connsiteX1" fmla="*/ 2 w 10000"/>
                <a:gd name="connsiteY1" fmla="*/ 250 h 10088"/>
                <a:gd name="connsiteX2" fmla="*/ 22 w 10000"/>
                <a:gd name="connsiteY2" fmla="*/ 10088 h 10088"/>
                <a:gd name="connsiteX3" fmla="*/ 9993 w 10000"/>
                <a:gd name="connsiteY3" fmla="*/ 10059 h 10088"/>
                <a:gd name="connsiteX4" fmla="*/ 10000 w 10000"/>
                <a:gd name="connsiteY4" fmla="*/ 183 h 10088"/>
                <a:gd name="connsiteX5" fmla="*/ 8478 w 10000"/>
                <a:gd name="connsiteY5" fmla="*/ 250 h 10088"/>
                <a:gd name="connsiteX6" fmla="*/ 7856 w 10000"/>
                <a:gd name="connsiteY6" fmla="*/ 250 h 10088"/>
                <a:gd name="connsiteX7" fmla="*/ 6041 w 10000"/>
                <a:gd name="connsiteY7" fmla="*/ 250 h 10088"/>
                <a:gd name="connsiteX8" fmla="*/ 3072 w 10000"/>
                <a:gd name="connsiteY8" fmla="*/ 250 h 10088"/>
                <a:gd name="connsiteX9" fmla="*/ 1534 w 10000"/>
                <a:gd name="connsiteY9" fmla="*/ 250 h 10088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78 w 10000"/>
                <a:gd name="connsiteY5" fmla="*/ 162 h 10000"/>
                <a:gd name="connsiteX6" fmla="*/ 7856 w 10000"/>
                <a:gd name="connsiteY6" fmla="*/ 162 h 10000"/>
                <a:gd name="connsiteX7" fmla="*/ 6041 w 10000"/>
                <a:gd name="connsiteY7" fmla="*/ 162 h 10000"/>
                <a:gd name="connsiteX8" fmla="*/ 3072 w 10000"/>
                <a:gd name="connsiteY8" fmla="*/ 162 h 10000"/>
                <a:gd name="connsiteX9" fmla="*/ 1534 w 10000"/>
                <a:gd name="connsiteY9" fmla="*/ 162 h 10000"/>
                <a:gd name="connsiteX0" fmla="*/ 1534 w 10000"/>
                <a:gd name="connsiteY0" fmla="*/ 162 h 10000"/>
                <a:gd name="connsiteX1" fmla="*/ 2 w 10000"/>
                <a:gd name="connsiteY1" fmla="*/ 162 h 10000"/>
                <a:gd name="connsiteX2" fmla="*/ 22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78 w 10000"/>
                <a:gd name="connsiteY5" fmla="*/ 162 h 10000"/>
                <a:gd name="connsiteX6" fmla="*/ 7856 w 10000"/>
                <a:gd name="connsiteY6" fmla="*/ 162 h 10000"/>
                <a:gd name="connsiteX7" fmla="*/ 6041 w 10000"/>
                <a:gd name="connsiteY7" fmla="*/ 162 h 10000"/>
                <a:gd name="connsiteX8" fmla="*/ 3072 w 10000"/>
                <a:gd name="connsiteY8" fmla="*/ 162 h 10000"/>
                <a:gd name="connsiteX9" fmla="*/ 1534 w 10000"/>
                <a:gd name="connsiteY9" fmla="*/ 162 h 10000"/>
                <a:gd name="connsiteX0" fmla="*/ 1516 w 9982"/>
                <a:gd name="connsiteY0" fmla="*/ 162 h 10000"/>
                <a:gd name="connsiteX1" fmla="*/ 2 w 9982"/>
                <a:gd name="connsiteY1" fmla="*/ 162 h 10000"/>
                <a:gd name="connsiteX2" fmla="*/ 4 w 9982"/>
                <a:gd name="connsiteY2" fmla="*/ 10000 h 10000"/>
                <a:gd name="connsiteX3" fmla="*/ 9975 w 9982"/>
                <a:gd name="connsiteY3" fmla="*/ 9971 h 10000"/>
                <a:gd name="connsiteX4" fmla="*/ 9982 w 9982"/>
                <a:gd name="connsiteY4" fmla="*/ 95 h 10000"/>
                <a:gd name="connsiteX5" fmla="*/ 8460 w 9982"/>
                <a:gd name="connsiteY5" fmla="*/ 162 h 10000"/>
                <a:gd name="connsiteX6" fmla="*/ 7838 w 9982"/>
                <a:gd name="connsiteY6" fmla="*/ 162 h 10000"/>
                <a:gd name="connsiteX7" fmla="*/ 6023 w 9982"/>
                <a:gd name="connsiteY7" fmla="*/ 162 h 10000"/>
                <a:gd name="connsiteX8" fmla="*/ 3054 w 9982"/>
                <a:gd name="connsiteY8" fmla="*/ 162 h 10000"/>
                <a:gd name="connsiteX9" fmla="*/ 1516 w 9982"/>
                <a:gd name="connsiteY9" fmla="*/ 162 h 10000"/>
                <a:gd name="connsiteX0" fmla="*/ 1519 w 10000"/>
                <a:gd name="connsiteY0" fmla="*/ 162 h 10000"/>
                <a:gd name="connsiteX1" fmla="*/ 2 w 10000"/>
                <a:gd name="connsiteY1" fmla="*/ 162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95 h 10000"/>
                <a:gd name="connsiteX5" fmla="*/ 8475 w 10000"/>
                <a:gd name="connsiteY5" fmla="*/ 162 h 10000"/>
                <a:gd name="connsiteX6" fmla="*/ 7821 w 10000"/>
                <a:gd name="connsiteY6" fmla="*/ 162 h 10000"/>
                <a:gd name="connsiteX7" fmla="*/ 6034 w 10000"/>
                <a:gd name="connsiteY7" fmla="*/ 162 h 10000"/>
                <a:gd name="connsiteX8" fmla="*/ 3060 w 10000"/>
                <a:gd name="connsiteY8" fmla="*/ 162 h 10000"/>
                <a:gd name="connsiteX9" fmla="*/ 1519 w 10000"/>
                <a:gd name="connsiteY9" fmla="*/ 162 h 10000"/>
                <a:gd name="connsiteX0" fmla="*/ 1519 w 10000"/>
                <a:gd name="connsiteY0" fmla="*/ 78 h 9916"/>
                <a:gd name="connsiteX1" fmla="*/ 2 w 10000"/>
                <a:gd name="connsiteY1" fmla="*/ 78 h 9916"/>
                <a:gd name="connsiteX2" fmla="*/ 4 w 10000"/>
                <a:gd name="connsiteY2" fmla="*/ 9916 h 9916"/>
                <a:gd name="connsiteX3" fmla="*/ 9993 w 10000"/>
                <a:gd name="connsiteY3" fmla="*/ 9887 h 9916"/>
                <a:gd name="connsiteX4" fmla="*/ 10000 w 10000"/>
                <a:gd name="connsiteY4" fmla="*/ 11 h 9916"/>
                <a:gd name="connsiteX5" fmla="*/ 8475 w 10000"/>
                <a:gd name="connsiteY5" fmla="*/ 78 h 9916"/>
                <a:gd name="connsiteX6" fmla="*/ 7821 w 10000"/>
                <a:gd name="connsiteY6" fmla="*/ 78 h 9916"/>
                <a:gd name="connsiteX7" fmla="*/ 6034 w 10000"/>
                <a:gd name="connsiteY7" fmla="*/ 78 h 9916"/>
                <a:gd name="connsiteX8" fmla="*/ 3060 w 10000"/>
                <a:gd name="connsiteY8" fmla="*/ 78 h 9916"/>
                <a:gd name="connsiteX9" fmla="*/ 1519 w 10000"/>
                <a:gd name="connsiteY9" fmla="*/ 78 h 9916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6034 w 10000"/>
                <a:gd name="connsiteY7" fmla="*/ 79 h 10000"/>
                <a:gd name="connsiteX8" fmla="*/ 3060 w 10000"/>
                <a:gd name="connsiteY8" fmla="*/ 79 h 10000"/>
                <a:gd name="connsiteX9" fmla="*/ 1519 w 10000"/>
                <a:gd name="connsiteY9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6034 w 10000"/>
                <a:gd name="connsiteY7" fmla="*/ 79 h 10000"/>
                <a:gd name="connsiteX8" fmla="*/ 3060 w 10000"/>
                <a:gd name="connsiteY8" fmla="*/ 79 h 10000"/>
                <a:gd name="connsiteX9" fmla="*/ 1519 w 10000"/>
                <a:gd name="connsiteY9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48"/>
                <a:gd name="connsiteX1" fmla="*/ 2 w 10000"/>
                <a:gd name="connsiteY1" fmla="*/ 79 h 10048"/>
                <a:gd name="connsiteX2" fmla="*/ 4 w 10000"/>
                <a:gd name="connsiteY2" fmla="*/ 10000 h 10048"/>
                <a:gd name="connsiteX3" fmla="*/ 9993 w 10000"/>
                <a:gd name="connsiteY3" fmla="*/ 9971 h 10048"/>
                <a:gd name="connsiteX4" fmla="*/ 10000 w 10000"/>
                <a:gd name="connsiteY4" fmla="*/ 11 h 10048"/>
                <a:gd name="connsiteX5" fmla="*/ 8475 w 10000"/>
                <a:gd name="connsiteY5" fmla="*/ 79 h 10048"/>
                <a:gd name="connsiteX6" fmla="*/ 7821 w 10000"/>
                <a:gd name="connsiteY6" fmla="*/ 79 h 10048"/>
                <a:gd name="connsiteX7" fmla="*/ 3060 w 10000"/>
                <a:gd name="connsiteY7" fmla="*/ 79 h 10048"/>
                <a:gd name="connsiteX8" fmla="*/ 1519 w 10000"/>
                <a:gd name="connsiteY8" fmla="*/ 79 h 10048"/>
                <a:gd name="connsiteX0" fmla="*/ 1519 w 10000"/>
                <a:gd name="connsiteY0" fmla="*/ 79 h 10048"/>
                <a:gd name="connsiteX1" fmla="*/ 2 w 10000"/>
                <a:gd name="connsiteY1" fmla="*/ 79 h 10048"/>
                <a:gd name="connsiteX2" fmla="*/ 4 w 10000"/>
                <a:gd name="connsiteY2" fmla="*/ 10000 h 10048"/>
                <a:gd name="connsiteX3" fmla="*/ 9993 w 10000"/>
                <a:gd name="connsiteY3" fmla="*/ 9971 h 10048"/>
                <a:gd name="connsiteX4" fmla="*/ 10000 w 10000"/>
                <a:gd name="connsiteY4" fmla="*/ 11 h 10048"/>
                <a:gd name="connsiteX5" fmla="*/ 8475 w 10000"/>
                <a:gd name="connsiteY5" fmla="*/ 79 h 10048"/>
                <a:gd name="connsiteX6" fmla="*/ 7821 w 10000"/>
                <a:gd name="connsiteY6" fmla="*/ 79 h 10048"/>
                <a:gd name="connsiteX7" fmla="*/ 3060 w 10000"/>
                <a:gd name="connsiteY7" fmla="*/ 79 h 10048"/>
                <a:gd name="connsiteX8" fmla="*/ 1519 w 10000"/>
                <a:gd name="connsiteY8" fmla="*/ 79 h 10048"/>
                <a:gd name="connsiteX0" fmla="*/ 1519 w 10000"/>
                <a:gd name="connsiteY0" fmla="*/ 79 h 10048"/>
                <a:gd name="connsiteX1" fmla="*/ 2 w 10000"/>
                <a:gd name="connsiteY1" fmla="*/ 79 h 10048"/>
                <a:gd name="connsiteX2" fmla="*/ 4 w 10000"/>
                <a:gd name="connsiteY2" fmla="*/ 10000 h 10048"/>
                <a:gd name="connsiteX3" fmla="*/ 9993 w 10000"/>
                <a:gd name="connsiteY3" fmla="*/ 9971 h 10048"/>
                <a:gd name="connsiteX4" fmla="*/ 10000 w 10000"/>
                <a:gd name="connsiteY4" fmla="*/ 11 h 10048"/>
                <a:gd name="connsiteX5" fmla="*/ 8475 w 10000"/>
                <a:gd name="connsiteY5" fmla="*/ 79 h 10048"/>
                <a:gd name="connsiteX6" fmla="*/ 7821 w 10000"/>
                <a:gd name="connsiteY6" fmla="*/ 79 h 10048"/>
                <a:gd name="connsiteX7" fmla="*/ 3060 w 10000"/>
                <a:gd name="connsiteY7" fmla="*/ 79 h 10048"/>
                <a:gd name="connsiteX8" fmla="*/ 1519 w 10000"/>
                <a:gd name="connsiteY8" fmla="*/ 79 h 10048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996 h 10917"/>
                <a:gd name="connsiteX1" fmla="*/ 2 w 10000"/>
                <a:gd name="connsiteY1" fmla="*/ 996 h 10917"/>
                <a:gd name="connsiteX2" fmla="*/ 4 w 10000"/>
                <a:gd name="connsiteY2" fmla="*/ 10917 h 10917"/>
                <a:gd name="connsiteX3" fmla="*/ 9993 w 10000"/>
                <a:gd name="connsiteY3" fmla="*/ 10888 h 10917"/>
                <a:gd name="connsiteX4" fmla="*/ 10000 w 10000"/>
                <a:gd name="connsiteY4" fmla="*/ 928 h 10917"/>
                <a:gd name="connsiteX5" fmla="*/ 8475 w 10000"/>
                <a:gd name="connsiteY5" fmla="*/ 996 h 10917"/>
                <a:gd name="connsiteX6" fmla="*/ 7821 w 10000"/>
                <a:gd name="connsiteY6" fmla="*/ 996 h 10917"/>
                <a:gd name="connsiteX7" fmla="*/ 3060 w 10000"/>
                <a:gd name="connsiteY7" fmla="*/ 996 h 10917"/>
                <a:gd name="connsiteX8" fmla="*/ 1519 w 10000"/>
                <a:gd name="connsiteY8" fmla="*/ 996 h 10917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  <a:gd name="connsiteX0" fmla="*/ 1519 w 10000"/>
                <a:gd name="connsiteY0" fmla="*/ 79 h 10000"/>
                <a:gd name="connsiteX1" fmla="*/ 2 w 10000"/>
                <a:gd name="connsiteY1" fmla="*/ 79 h 10000"/>
                <a:gd name="connsiteX2" fmla="*/ 4 w 10000"/>
                <a:gd name="connsiteY2" fmla="*/ 10000 h 10000"/>
                <a:gd name="connsiteX3" fmla="*/ 9993 w 10000"/>
                <a:gd name="connsiteY3" fmla="*/ 9971 h 10000"/>
                <a:gd name="connsiteX4" fmla="*/ 10000 w 10000"/>
                <a:gd name="connsiteY4" fmla="*/ 11 h 10000"/>
                <a:gd name="connsiteX5" fmla="*/ 8475 w 10000"/>
                <a:gd name="connsiteY5" fmla="*/ 79 h 10000"/>
                <a:gd name="connsiteX6" fmla="*/ 7821 w 10000"/>
                <a:gd name="connsiteY6" fmla="*/ 79 h 10000"/>
                <a:gd name="connsiteX7" fmla="*/ 3060 w 10000"/>
                <a:gd name="connsiteY7" fmla="*/ 79 h 10000"/>
                <a:gd name="connsiteX8" fmla="*/ 1519 w 10000"/>
                <a:gd name="connsiteY8" fmla="*/ 7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1519" y="79"/>
                  </a:moveTo>
                  <a:cubicBezTo>
                    <a:pt x="1006" y="79"/>
                    <a:pt x="509" y="38"/>
                    <a:pt x="2" y="79"/>
                  </a:cubicBezTo>
                  <a:cubicBezTo>
                    <a:pt x="0" y="90"/>
                    <a:pt x="2" y="9843"/>
                    <a:pt x="4" y="10000"/>
                  </a:cubicBezTo>
                  <a:lnTo>
                    <a:pt x="9993" y="9971"/>
                  </a:lnTo>
                  <a:cubicBezTo>
                    <a:pt x="9993" y="9812"/>
                    <a:pt x="10000" y="168"/>
                    <a:pt x="10000" y="11"/>
                  </a:cubicBezTo>
                  <a:cubicBezTo>
                    <a:pt x="9452" y="54"/>
                    <a:pt x="8776" y="0"/>
                    <a:pt x="8475" y="79"/>
                  </a:cubicBezTo>
                  <a:cubicBezTo>
                    <a:pt x="8133" y="1713"/>
                    <a:pt x="8184" y="1725"/>
                    <a:pt x="7821" y="79"/>
                  </a:cubicBezTo>
                  <a:cubicBezTo>
                    <a:pt x="7375" y="0"/>
                    <a:pt x="4110" y="79"/>
                    <a:pt x="3060" y="79"/>
                  </a:cubicBezTo>
                  <a:cubicBezTo>
                    <a:pt x="2709" y="143"/>
                    <a:pt x="2364" y="1438"/>
                    <a:pt x="1519" y="79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63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31669" y="5784269"/>
              <a:ext cx="7750539" cy="395278"/>
            </a:xfrm>
            <a:custGeom>
              <a:avLst/>
              <a:gdLst>
                <a:gd name="connsiteX0" fmla="*/ 0 w 1758461"/>
                <a:gd name="connsiteY0" fmla="*/ 497393 h 497393"/>
                <a:gd name="connsiteX1" fmla="*/ 376813 w 1758461"/>
                <a:gd name="connsiteY1" fmla="*/ 110532 h 497393"/>
                <a:gd name="connsiteX2" fmla="*/ 607925 w 1758461"/>
                <a:gd name="connsiteY2" fmla="*/ 35169 h 497393"/>
                <a:gd name="connsiteX3" fmla="*/ 874206 w 1758461"/>
                <a:gd name="connsiteY3" fmla="*/ 0 h 497393"/>
                <a:gd name="connsiteX4" fmla="*/ 1527349 w 1758461"/>
                <a:gd name="connsiteY4" fmla="*/ 15073 h 497393"/>
                <a:gd name="connsiteX5" fmla="*/ 1703195 w 1758461"/>
                <a:gd name="connsiteY5" fmla="*/ 150725 h 497393"/>
                <a:gd name="connsiteX6" fmla="*/ 1758461 w 1758461"/>
                <a:gd name="connsiteY6" fmla="*/ 301451 h 497393"/>
                <a:gd name="connsiteX0" fmla="*/ 0 w 1758461"/>
                <a:gd name="connsiteY0" fmla="*/ 497393 h 497393"/>
                <a:gd name="connsiteX1" fmla="*/ 170822 w 1758461"/>
                <a:gd name="connsiteY1" fmla="*/ 326571 h 497393"/>
                <a:gd name="connsiteX2" fmla="*/ 376813 w 1758461"/>
                <a:gd name="connsiteY2" fmla="*/ 110532 h 497393"/>
                <a:gd name="connsiteX3" fmla="*/ 607925 w 1758461"/>
                <a:gd name="connsiteY3" fmla="*/ 35169 h 497393"/>
                <a:gd name="connsiteX4" fmla="*/ 874206 w 1758461"/>
                <a:gd name="connsiteY4" fmla="*/ 0 h 497393"/>
                <a:gd name="connsiteX5" fmla="*/ 1527349 w 1758461"/>
                <a:gd name="connsiteY5" fmla="*/ 15073 h 497393"/>
                <a:gd name="connsiteX6" fmla="*/ 1703195 w 1758461"/>
                <a:gd name="connsiteY6" fmla="*/ 150725 h 497393"/>
                <a:gd name="connsiteX7" fmla="*/ 1758461 w 1758461"/>
                <a:gd name="connsiteY7" fmla="*/ 301451 h 497393"/>
                <a:gd name="connsiteX0" fmla="*/ 0 w 3215472"/>
                <a:gd name="connsiteY0" fmla="*/ 552659 h 552659"/>
                <a:gd name="connsiteX1" fmla="*/ 1627833 w 3215472"/>
                <a:gd name="connsiteY1" fmla="*/ 326571 h 552659"/>
                <a:gd name="connsiteX2" fmla="*/ 1833824 w 3215472"/>
                <a:gd name="connsiteY2" fmla="*/ 110532 h 552659"/>
                <a:gd name="connsiteX3" fmla="*/ 2064936 w 3215472"/>
                <a:gd name="connsiteY3" fmla="*/ 35169 h 552659"/>
                <a:gd name="connsiteX4" fmla="*/ 2331217 w 3215472"/>
                <a:gd name="connsiteY4" fmla="*/ 0 h 552659"/>
                <a:gd name="connsiteX5" fmla="*/ 2984360 w 3215472"/>
                <a:gd name="connsiteY5" fmla="*/ 15073 h 552659"/>
                <a:gd name="connsiteX6" fmla="*/ 3160206 w 3215472"/>
                <a:gd name="connsiteY6" fmla="*/ 150725 h 552659"/>
                <a:gd name="connsiteX7" fmla="*/ 3215472 w 3215472"/>
                <a:gd name="connsiteY7" fmla="*/ 301451 h 552659"/>
                <a:gd name="connsiteX0" fmla="*/ 0 w 3215472"/>
                <a:gd name="connsiteY0" fmla="*/ 552659 h 601226"/>
                <a:gd name="connsiteX1" fmla="*/ 1487156 w 3215472"/>
                <a:gd name="connsiteY1" fmla="*/ 527538 h 601226"/>
                <a:gd name="connsiteX2" fmla="*/ 1833824 w 3215472"/>
                <a:gd name="connsiteY2" fmla="*/ 110532 h 601226"/>
                <a:gd name="connsiteX3" fmla="*/ 2064936 w 3215472"/>
                <a:gd name="connsiteY3" fmla="*/ 35169 h 601226"/>
                <a:gd name="connsiteX4" fmla="*/ 2331217 w 3215472"/>
                <a:gd name="connsiteY4" fmla="*/ 0 h 601226"/>
                <a:gd name="connsiteX5" fmla="*/ 2984360 w 3215472"/>
                <a:gd name="connsiteY5" fmla="*/ 15073 h 601226"/>
                <a:gd name="connsiteX6" fmla="*/ 3160206 w 3215472"/>
                <a:gd name="connsiteY6" fmla="*/ 150725 h 601226"/>
                <a:gd name="connsiteX7" fmla="*/ 3215472 w 3215472"/>
                <a:gd name="connsiteY7" fmla="*/ 301451 h 601226"/>
                <a:gd name="connsiteX0" fmla="*/ 0 w 3215472"/>
                <a:gd name="connsiteY0" fmla="*/ 552659 h 596202"/>
                <a:gd name="connsiteX1" fmla="*/ 1487156 w 3215472"/>
                <a:gd name="connsiteY1" fmla="*/ 527538 h 596202"/>
                <a:gd name="connsiteX2" fmla="*/ 1853920 w 3215472"/>
                <a:gd name="connsiteY2" fmla="*/ 140677 h 596202"/>
                <a:gd name="connsiteX3" fmla="*/ 2064936 w 3215472"/>
                <a:gd name="connsiteY3" fmla="*/ 35169 h 596202"/>
                <a:gd name="connsiteX4" fmla="*/ 2331217 w 3215472"/>
                <a:gd name="connsiteY4" fmla="*/ 0 h 596202"/>
                <a:gd name="connsiteX5" fmla="*/ 2984360 w 3215472"/>
                <a:gd name="connsiteY5" fmla="*/ 15073 h 596202"/>
                <a:gd name="connsiteX6" fmla="*/ 3160206 w 3215472"/>
                <a:gd name="connsiteY6" fmla="*/ 150725 h 596202"/>
                <a:gd name="connsiteX7" fmla="*/ 3215472 w 3215472"/>
                <a:gd name="connsiteY7" fmla="*/ 301451 h 596202"/>
                <a:gd name="connsiteX0" fmla="*/ 0 w 3215472"/>
                <a:gd name="connsiteY0" fmla="*/ 552659 h 596202"/>
                <a:gd name="connsiteX1" fmla="*/ 1487156 w 3215472"/>
                <a:gd name="connsiteY1" fmla="*/ 527538 h 596202"/>
                <a:gd name="connsiteX2" fmla="*/ 1853920 w 3215472"/>
                <a:gd name="connsiteY2" fmla="*/ 140677 h 596202"/>
                <a:gd name="connsiteX3" fmla="*/ 2125226 w 3215472"/>
                <a:gd name="connsiteY3" fmla="*/ 90435 h 596202"/>
                <a:gd name="connsiteX4" fmla="*/ 2331217 w 3215472"/>
                <a:gd name="connsiteY4" fmla="*/ 0 h 596202"/>
                <a:gd name="connsiteX5" fmla="*/ 2984360 w 3215472"/>
                <a:gd name="connsiteY5" fmla="*/ 15073 h 596202"/>
                <a:gd name="connsiteX6" fmla="*/ 3160206 w 3215472"/>
                <a:gd name="connsiteY6" fmla="*/ 150725 h 596202"/>
                <a:gd name="connsiteX7" fmla="*/ 3215472 w 3215472"/>
                <a:gd name="connsiteY7" fmla="*/ 301451 h 596202"/>
                <a:gd name="connsiteX0" fmla="*/ 0 w 3215472"/>
                <a:gd name="connsiteY0" fmla="*/ 537586 h 581129"/>
                <a:gd name="connsiteX1" fmla="*/ 1487156 w 3215472"/>
                <a:gd name="connsiteY1" fmla="*/ 512465 h 581129"/>
                <a:gd name="connsiteX2" fmla="*/ 1853920 w 3215472"/>
                <a:gd name="connsiteY2" fmla="*/ 125604 h 581129"/>
                <a:gd name="connsiteX3" fmla="*/ 2125226 w 3215472"/>
                <a:gd name="connsiteY3" fmla="*/ 75362 h 581129"/>
                <a:gd name="connsiteX4" fmla="*/ 2376435 w 3215472"/>
                <a:gd name="connsiteY4" fmla="*/ 20096 h 581129"/>
                <a:gd name="connsiteX5" fmla="*/ 2984360 w 3215472"/>
                <a:gd name="connsiteY5" fmla="*/ 0 h 581129"/>
                <a:gd name="connsiteX6" fmla="*/ 3160206 w 3215472"/>
                <a:gd name="connsiteY6" fmla="*/ 135652 h 581129"/>
                <a:gd name="connsiteX7" fmla="*/ 3215472 w 3215472"/>
                <a:gd name="connsiteY7" fmla="*/ 286378 h 581129"/>
                <a:gd name="connsiteX0" fmla="*/ 0 w 3215472"/>
                <a:gd name="connsiteY0" fmla="*/ 517490 h 561033"/>
                <a:gd name="connsiteX1" fmla="*/ 1487156 w 3215472"/>
                <a:gd name="connsiteY1" fmla="*/ 492369 h 561033"/>
                <a:gd name="connsiteX2" fmla="*/ 1853920 w 3215472"/>
                <a:gd name="connsiteY2" fmla="*/ 105508 h 561033"/>
                <a:gd name="connsiteX3" fmla="*/ 2125226 w 3215472"/>
                <a:gd name="connsiteY3" fmla="*/ 55266 h 561033"/>
                <a:gd name="connsiteX4" fmla="*/ 2376435 w 3215472"/>
                <a:gd name="connsiteY4" fmla="*/ 0 h 561033"/>
                <a:gd name="connsiteX5" fmla="*/ 3009481 w 3215472"/>
                <a:gd name="connsiteY5" fmla="*/ 5024 h 561033"/>
                <a:gd name="connsiteX6" fmla="*/ 3160206 w 3215472"/>
                <a:gd name="connsiteY6" fmla="*/ 115556 h 561033"/>
                <a:gd name="connsiteX7" fmla="*/ 3215472 w 3215472"/>
                <a:gd name="connsiteY7" fmla="*/ 266282 h 561033"/>
                <a:gd name="connsiteX0" fmla="*/ 0 w 3722914"/>
                <a:gd name="connsiteY0" fmla="*/ 517490 h 561033"/>
                <a:gd name="connsiteX1" fmla="*/ 1487156 w 3722914"/>
                <a:gd name="connsiteY1" fmla="*/ 492369 h 561033"/>
                <a:gd name="connsiteX2" fmla="*/ 1853920 w 3722914"/>
                <a:gd name="connsiteY2" fmla="*/ 105508 h 561033"/>
                <a:gd name="connsiteX3" fmla="*/ 2125226 w 3722914"/>
                <a:gd name="connsiteY3" fmla="*/ 55266 h 561033"/>
                <a:gd name="connsiteX4" fmla="*/ 2376435 w 3722914"/>
                <a:gd name="connsiteY4" fmla="*/ 0 h 561033"/>
                <a:gd name="connsiteX5" fmla="*/ 3009481 w 3722914"/>
                <a:gd name="connsiteY5" fmla="*/ 5024 h 561033"/>
                <a:gd name="connsiteX6" fmla="*/ 3160206 w 3722914"/>
                <a:gd name="connsiteY6" fmla="*/ 115556 h 561033"/>
                <a:gd name="connsiteX7" fmla="*/ 3722914 w 3722914"/>
                <a:gd name="connsiteY7" fmla="*/ 326572 h 561033"/>
                <a:gd name="connsiteX0" fmla="*/ 0 w 3722914"/>
                <a:gd name="connsiteY0" fmla="*/ 534238 h 577781"/>
                <a:gd name="connsiteX1" fmla="*/ 1487156 w 3722914"/>
                <a:gd name="connsiteY1" fmla="*/ 509117 h 577781"/>
                <a:gd name="connsiteX2" fmla="*/ 1853920 w 3722914"/>
                <a:gd name="connsiteY2" fmla="*/ 122256 h 577781"/>
                <a:gd name="connsiteX3" fmla="*/ 2125226 w 3722914"/>
                <a:gd name="connsiteY3" fmla="*/ 72014 h 577781"/>
                <a:gd name="connsiteX4" fmla="*/ 2376435 w 3722914"/>
                <a:gd name="connsiteY4" fmla="*/ 16748 h 577781"/>
                <a:gd name="connsiteX5" fmla="*/ 3009481 w 3722914"/>
                <a:gd name="connsiteY5" fmla="*/ 21772 h 577781"/>
                <a:gd name="connsiteX6" fmla="*/ 3160206 w 3722914"/>
                <a:gd name="connsiteY6" fmla="*/ 132304 h 577781"/>
                <a:gd name="connsiteX7" fmla="*/ 3722914 w 3722914"/>
                <a:gd name="connsiteY7" fmla="*/ 343320 h 577781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160206 w 3722914"/>
                <a:gd name="connsiteY6" fmla="*/ 139002 h 584479"/>
                <a:gd name="connsiteX7" fmla="*/ 3722914 w 3722914"/>
                <a:gd name="connsiteY7" fmla="*/ 350018 h 584479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160206 w 3722914"/>
                <a:gd name="connsiteY6" fmla="*/ 139002 h 584479"/>
                <a:gd name="connsiteX7" fmla="*/ 3722914 w 3722914"/>
                <a:gd name="connsiteY7" fmla="*/ 350018 h 584479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722914 w 3722914"/>
                <a:gd name="connsiteY6" fmla="*/ 350018 h 584479"/>
                <a:gd name="connsiteX0" fmla="*/ 0 w 3722914"/>
                <a:gd name="connsiteY0" fmla="*/ 540936 h 584479"/>
                <a:gd name="connsiteX1" fmla="*/ 1487156 w 3722914"/>
                <a:gd name="connsiteY1" fmla="*/ 515815 h 584479"/>
                <a:gd name="connsiteX2" fmla="*/ 1853920 w 3722914"/>
                <a:gd name="connsiteY2" fmla="*/ 128954 h 584479"/>
                <a:gd name="connsiteX3" fmla="*/ 2125226 w 3722914"/>
                <a:gd name="connsiteY3" fmla="*/ 78712 h 584479"/>
                <a:gd name="connsiteX4" fmla="*/ 2376435 w 3722914"/>
                <a:gd name="connsiteY4" fmla="*/ 23446 h 584479"/>
                <a:gd name="connsiteX5" fmla="*/ 3009481 w 3722914"/>
                <a:gd name="connsiteY5" fmla="*/ 28470 h 584479"/>
                <a:gd name="connsiteX6" fmla="*/ 3722914 w 3722914"/>
                <a:gd name="connsiteY6" fmla="*/ 350018 h 584479"/>
                <a:gd name="connsiteX0" fmla="*/ 0 w 3722914"/>
                <a:gd name="connsiteY0" fmla="*/ 540936 h 586153"/>
                <a:gd name="connsiteX1" fmla="*/ 1100294 w 3722914"/>
                <a:gd name="connsiteY1" fmla="*/ 550984 h 586153"/>
                <a:gd name="connsiteX2" fmla="*/ 1487156 w 3722914"/>
                <a:gd name="connsiteY2" fmla="*/ 515815 h 586153"/>
                <a:gd name="connsiteX3" fmla="*/ 1853920 w 3722914"/>
                <a:gd name="connsiteY3" fmla="*/ 128954 h 586153"/>
                <a:gd name="connsiteX4" fmla="*/ 2125226 w 3722914"/>
                <a:gd name="connsiteY4" fmla="*/ 78712 h 586153"/>
                <a:gd name="connsiteX5" fmla="*/ 2376435 w 3722914"/>
                <a:gd name="connsiteY5" fmla="*/ 23446 h 586153"/>
                <a:gd name="connsiteX6" fmla="*/ 3009481 w 3722914"/>
                <a:gd name="connsiteY6" fmla="*/ 28470 h 586153"/>
                <a:gd name="connsiteX7" fmla="*/ 3722914 w 3722914"/>
                <a:gd name="connsiteY7" fmla="*/ 350018 h 586153"/>
                <a:gd name="connsiteX0" fmla="*/ 0 w 3722914"/>
                <a:gd name="connsiteY0" fmla="*/ 540936 h 561032"/>
                <a:gd name="connsiteX1" fmla="*/ 1095270 w 3722914"/>
                <a:gd name="connsiteY1" fmla="*/ 400258 h 561032"/>
                <a:gd name="connsiteX2" fmla="*/ 1487156 w 3722914"/>
                <a:gd name="connsiteY2" fmla="*/ 515815 h 561032"/>
                <a:gd name="connsiteX3" fmla="*/ 1853920 w 3722914"/>
                <a:gd name="connsiteY3" fmla="*/ 128954 h 561032"/>
                <a:gd name="connsiteX4" fmla="*/ 2125226 w 3722914"/>
                <a:gd name="connsiteY4" fmla="*/ 78712 h 561032"/>
                <a:gd name="connsiteX5" fmla="*/ 2376435 w 3722914"/>
                <a:gd name="connsiteY5" fmla="*/ 23446 h 561032"/>
                <a:gd name="connsiteX6" fmla="*/ 3009481 w 3722914"/>
                <a:gd name="connsiteY6" fmla="*/ 28470 h 561032"/>
                <a:gd name="connsiteX7" fmla="*/ 3722914 w 3722914"/>
                <a:gd name="connsiteY7" fmla="*/ 350018 h 561032"/>
                <a:gd name="connsiteX0" fmla="*/ 0 w 3722914"/>
                <a:gd name="connsiteY0" fmla="*/ 540936 h 561032"/>
                <a:gd name="connsiteX1" fmla="*/ 1095270 w 3722914"/>
                <a:gd name="connsiteY1" fmla="*/ 400258 h 561032"/>
                <a:gd name="connsiteX2" fmla="*/ 1487156 w 3722914"/>
                <a:gd name="connsiteY2" fmla="*/ 515815 h 561032"/>
                <a:gd name="connsiteX3" fmla="*/ 1853920 w 3722914"/>
                <a:gd name="connsiteY3" fmla="*/ 128954 h 561032"/>
                <a:gd name="connsiteX4" fmla="*/ 2125226 w 3722914"/>
                <a:gd name="connsiteY4" fmla="*/ 78712 h 561032"/>
                <a:gd name="connsiteX5" fmla="*/ 2376435 w 3722914"/>
                <a:gd name="connsiteY5" fmla="*/ 23446 h 561032"/>
                <a:gd name="connsiteX6" fmla="*/ 3009481 w 3722914"/>
                <a:gd name="connsiteY6" fmla="*/ 28470 h 561032"/>
                <a:gd name="connsiteX7" fmla="*/ 3722914 w 3722914"/>
                <a:gd name="connsiteY7" fmla="*/ 350018 h 561032"/>
                <a:gd name="connsiteX8" fmla="*/ 0 w 3722914"/>
                <a:gd name="connsiteY8" fmla="*/ 540936 h 561032"/>
                <a:gd name="connsiteX0" fmla="*/ 0 w 3722914"/>
                <a:gd name="connsiteY0" fmla="*/ 540936 h 561032"/>
                <a:gd name="connsiteX1" fmla="*/ 1095270 w 3722914"/>
                <a:gd name="connsiteY1" fmla="*/ 400258 h 561032"/>
                <a:gd name="connsiteX2" fmla="*/ 1487156 w 3722914"/>
                <a:gd name="connsiteY2" fmla="*/ 515815 h 561032"/>
                <a:gd name="connsiteX3" fmla="*/ 1853920 w 3722914"/>
                <a:gd name="connsiteY3" fmla="*/ 128954 h 561032"/>
                <a:gd name="connsiteX4" fmla="*/ 2125226 w 3722914"/>
                <a:gd name="connsiteY4" fmla="*/ 78712 h 561032"/>
                <a:gd name="connsiteX5" fmla="*/ 2376435 w 3722914"/>
                <a:gd name="connsiteY5" fmla="*/ 23446 h 561032"/>
                <a:gd name="connsiteX6" fmla="*/ 3009481 w 3722914"/>
                <a:gd name="connsiteY6" fmla="*/ 28470 h 561032"/>
                <a:gd name="connsiteX7" fmla="*/ 3722914 w 3722914"/>
                <a:gd name="connsiteY7" fmla="*/ 350018 h 561032"/>
                <a:gd name="connsiteX8" fmla="*/ 3356149 w 3722914"/>
                <a:gd name="connsiteY8" fmla="*/ 360065 h 561032"/>
                <a:gd name="connsiteX9" fmla="*/ 0 w 3722914"/>
                <a:gd name="connsiteY9" fmla="*/ 540936 h 561032"/>
                <a:gd name="connsiteX0" fmla="*/ 0 w 3722914"/>
                <a:gd name="connsiteY0" fmla="*/ 540936 h 591177"/>
                <a:gd name="connsiteX1" fmla="*/ 1095270 w 3722914"/>
                <a:gd name="connsiteY1" fmla="*/ 400258 h 591177"/>
                <a:gd name="connsiteX2" fmla="*/ 1487156 w 3722914"/>
                <a:gd name="connsiteY2" fmla="*/ 515815 h 591177"/>
                <a:gd name="connsiteX3" fmla="*/ 1853920 w 3722914"/>
                <a:gd name="connsiteY3" fmla="*/ 128954 h 591177"/>
                <a:gd name="connsiteX4" fmla="*/ 2125226 w 3722914"/>
                <a:gd name="connsiteY4" fmla="*/ 78712 h 591177"/>
                <a:gd name="connsiteX5" fmla="*/ 2376435 w 3722914"/>
                <a:gd name="connsiteY5" fmla="*/ 23446 h 591177"/>
                <a:gd name="connsiteX6" fmla="*/ 3009481 w 3722914"/>
                <a:gd name="connsiteY6" fmla="*/ 28470 h 591177"/>
                <a:gd name="connsiteX7" fmla="*/ 3722914 w 3722914"/>
                <a:gd name="connsiteY7" fmla="*/ 350018 h 591177"/>
                <a:gd name="connsiteX8" fmla="*/ 3426487 w 3722914"/>
                <a:gd name="connsiteY8" fmla="*/ 591177 h 591177"/>
                <a:gd name="connsiteX9" fmla="*/ 0 w 3722914"/>
                <a:gd name="connsiteY9" fmla="*/ 540936 h 591177"/>
                <a:gd name="connsiteX0" fmla="*/ 0 w 3722914"/>
                <a:gd name="connsiteY0" fmla="*/ 540936 h 591177"/>
                <a:gd name="connsiteX1" fmla="*/ 1075173 w 3722914"/>
                <a:gd name="connsiteY1" fmla="*/ 420354 h 591177"/>
                <a:gd name="connsiteX2" fmla="*/ 1487156 w 3722914"/>
                <a:gd name="connsiteY2" fmla="*/ 515815 h 591177"/>
                <a:gd name="connsiteX3" fmla="*/ 1853920 w 3722914"/>
                <a:gd name="connsiteY3" fmla="*/ 128954 h 591177"/>
                <a:gd name="connsiteX4" fmla="*/ 2125226 w 3722914"/>
                <a:gd name="connsiteY4" fmla="*/ 78712 h 591177"/>
                <a:gd name="connsiteX5" fmla="*/ 2376435 w 3722914"/>
                <a:gd name="connsiteY5" fmla="*/ 23446 h 591177"/>
                <a:gd name="connsiteX6" fmla="*/ 3009481 w 3722914"/>
                <a:gd name="connsiteY6" fmla="*/ 28470 h 591177"/>
                <a:gd name="connsiteX7" fmla="*/ 3722914 w 3722914"/>
                <a:gd name="connsiteY7" fmla="*/ 350018 h 591177"/>
                <a:gd name="connsiteX8" fmla="*/ 3426487 w 3722914"/>
                <a:gd name="connsiteY8" fmla="*/ 591177 h 591177"/>
                <a:gd name="connsiteX9" fmla="*/ 0 w 3722914"/>
                <a:gd name="connsiteY9" fmla="*/ 540936 h 591177"/>
                <a:gd name="connsiteX0" fmla="*/ 0 w 3722914"/>
                <a:gd name="connsiteY0" fmla="*/ 540936 h 591177"/>
                <a:gd name="connsiteX1" fmla="*/ 1487156 w 3722914"/>
                <a:gd name="connsiteY1" fmla="*/ 515815 h 591177"/>
                <a:gd name="connsiteX2" fmla="*/ 1853920 w 3722914"/>
                <a:gd name="connsiteY2" fmla="*/ 128954 h 591177"/>
                <a:gd name="connsiteX3" fmla="*/ 2125226 w 3722914"/>
                <a:gd name="connsiteY3" fmla="*/ 78712 h 591177"/>
                <a:gd name="connsiteX4" fmla="*/ 2376435 w 3722914"/>
                <a:gd name="connsiteY4" fmla="*/ 23446 h 591177"/>
                <a:gd name="connsiteX5" fmla="*/ 3009481 w 3722914"/>
                <a:gd name="connsiteY5" fmla="*/ 28470 h 591177"/>
                <a:gd name="connsiteX6" fmla="*/ 3722914 w 3722914"/>
                <a:gd name="connsiteY6" fmla="*/ 350018 h 591177"/>
                <a:gd name="connsiteX7" fmla="*/ 3426487 w 3722914"/>
                <a:gd name="connsiteY7" fmla="*/ 591177 h 591177"/>
                <a:gd name="connsiteX8" fmla="*/ 0 w 3722914"/>
                <a:gd name="connsiteY8" fmla="*/ 540936 h 591177"/>
                <a:gd name="connsiteX0" fmla="*/ 0 w 4572000"/>
                <a:gd name="connsiteY0" fmla="*/ 510791 h 591177"/>
                <a:gd name="connsiteX1" fmla="*/ 2336242 w 4572000"/>
                <a:gd name="connsiteY1" fmla="*/ 515815 h 591177"/>
                <a:gd name="connsiteX2" fmla="*/ 2703006 w 4572000"/>
                <a:gd name="connsiteY2" fmla="*/ 128954 h 591177"/>
                <a:gd name="connsiteX3" fmla="*/ 2974312 w 4572000"/>
                <a:gd name="connsiteY3" fmla="*/ 78712 h 591177"/>
                <a:gd name="connsiteX4" fmla="*/ 3225521 w 4572000"/>
                <a:gd name="connsiteY4" fmla="*/ 23446 h 591177"/>
                <a:gd name="connsiteX5" fmla="*/ 3858567 w 4572000"/>
                <a:gd name="connsiteY5" fmla="*/ 28470 h 591177"/>
                <a:gd name="connsiteX6" fmla="*/ 4572000 w 4572000"/>
                <a:gd name="connsiteY6" fmla="*/ 350018 h 591177"/>
                <a:gd name="connsiteX7" fmla="*/ 4275573 w 4572000"/>
                <a:gd name="connsiteY7" fmla="*/ 591177 h 591177"/>
                <a:gd name="connsiteX8" fmla="*/ 0 w 4572000"/>
                <a:gd name="connsiteY8" fmla="*/ 510791 h 591177"/>
                <a:gd name="connsiteX0" fmla="*/ 1675 w 4573675"/>
                <a:gd name="connsiteY0" fmla="*/ 510791 h 607925"/>
                <a:gd name="connsiteX1" fmla="*/ 2337917 w 4573675"/>
                <a:gd name="connsiteY1" fmla="*/ 515815 h 607925"/>
                <a:gd name="connsiteX2" fmla="*/ 2704681 w 4573675"/>
                <a:gd name="connsiteY2" fmla="*/ 128954 h 607925"/>
                <a:gd name="connsiteX3" fmla="*/ 2975987 w 4573675"/>
                <a:gd name="connsiteY3" fmla="*/ 78712 h 607925"/>
                <a:gd name="connsiteX4" fmla="*/ 3227196 w 4573675"/>
                <a:gd name="connsiteY4" fmla="*/ 23446 h 607925"/>
                <a:gd name="connsiteX5" fmla="*/ 3860242 w 4573675"/>
                <a:gd name="connsiteY5" fmla="*/ 28470 h 607925"/>
                <a:gd name="connsiteX6" fmla="*/ 4573675 w 4573675"/>
                <a:gd name="connsiteY6" fmla="*/ 350018 h 607925"/>
                <a:gd name="connsiteX7" fmla="*/ 4277248 w 4573675"/>
                <a:gd name="connsiteY7" fmla="*/ 591177 h 607925"/>
                <a:gd name="connsiteX8" fmla="*/ 1675 w 4573675"/>
                <a:gd name="connsiteY8" fmla="*/ 510791 h 607925"/>
                <a:gd name="connsiteX0" fmla="*/ 612111 w 5184111"/>
                <a:gd name="connsiteY0" fmla="*/ 510791 h 622996"/>
                <a:gd name="connsiteX1" fmla="*/ 2948353 w 5184111"/>
                <a:gd name="connsiteY1" fmla="*/ 515815 h 622996"/>
                <a:gd name="connsiteX2" fmla="*/ 3315117 w 5184111"/>
                <a:gd name="connsiteY2" fmla="*/ 128954 h 622996"/>
                <a:gd name="connsiteX3" fmla="*/ 3586423 w 5184111"/>
                <a:gd name="connsiteY3" fmla="*/ 78712 h 622996"/>
                <a:gd name="connsiteX4" fmla="*/ 3837632 w 5184111"/>
                <a:gd name="connsiteY4" fmla="*/ 23446 h 622996"/>
                <a:gd name="connsiteX5" fmla="*/ 4470678 w 5184111"/>
                <a:gd name="connsiteY5" fmla="*/ 28470 h 622996"/>
                <a:gd name="connsiteX6" fmla="*/ 5184111 w 5184111"/>
                <a:gd name="connsiteY6" fmla="*/ 350018 h 622996"/>
                <a:gd name="connsiteX7" fmla="*/ 4887684 w 5184111"/>
                <a:gd name="connsiteY7" fmla="*/ 591177 h 622996"/>
                <a:gd name="connsiteX8" fmla="*/ 712595 w 5184111"/>
                <a:gd name="connsiteY8" fmla="*/ 540935 h 622996"/>
                <a:gd name="connsiteX9" fmla="*/ 612111 w 5184111"/>
                <a:gd name="connsiteY9" fmla="*/ 510791 h 622996"/>
                <a:gd name="connsiteX0" fmla="*/ 697522 w 5269522"/>
                <a:gd name="connsiteY0" fmla="*/ 510791 h 622996"/>
                <a:gd name="connsiteX1" fmla="*/ 3033764 w 5269522"/>
                <a:gd name="connsiteY1" fmla="*/ 515815 h 622996"/>
                <a:gd name="connsiteX2" fmla="*/ 3400528 w 5269522"/>
                <a:gd name="connsiteY2" fmla="*/ 128954 h 622996"/>
                <a:gd name="connsiteX3" fmla="*/ 3671834 w 5269522"/>
                <a:gd name="connsiteY3" fmla="*/ 78712 h 622996"/>
                <a:gd name="connsiteX4" fmla="*/ 3923043 w 5269522"/>
                <a:gd name="connsiteY4" fmla="*/ 23446 h 622996"/>
                <a:gd name="connsiteX5" fmla="*/ 4556089 w 5269522"/>
                <a:gd name="connsiteY5" fmla="*/ 28470 h 622996"/>
                <a:gd name="connsiteX6" fmla="*/ 5269522 w 5269522"/>
                <a:gd name="connsiteY6" fmla="*/ 350018 h 622996"/>
                <a:gd name="connsiteX7" fmla="*/ 4973095 w 5269522"/>
                <a:gd name="connsiteY7" fmla="*/ 591177 h 622996"/>
                <a:gd name="connsiteX8" fmla="*/ 712595 w 5269522"/>
                <a:gd name="connsiteY8" fmla="*/ 586153 h 622996"/>
                <a:gd name="connsiteX9" fmla="*/ 697522 w 5269522"/>
                <a:gd name="connsiteY9" fmla="*/ 510791 h 622996"/>
                <a:gd name="connsiteX0" fmla="*/ 697522 w 5269522"/>
                <a:gd name="connsiteY0" fmla="*/ 510791 h 622996"/>
                <a:gd name="connsiteX1" fmla="*/ 3033764 w 5269522"/>
                <a:gd name="connsiteY1" fmla="*/ 515815 h 622996"/>
                <a:gd name="connsiteX2" fmla="*/ 3400528 w 5269522"/>
                <a:gd name="connsiteY2" fmla="*/ 128954 h 622996"/>
                <a:gd name="connsiteX3" fmla="*/ 3671834 w 5269522"/>
                <a:gd name="connsiteY3" fmla="*/ 78712 h 622996"/>
                <a:gd name="connsiteX4" fmla="*/ 3923043 w 5269522"/>
                <a:gd name="connsiteY4" fmla="*/ 23446 h 622996"/>
                <a:gd name="connsiteX5" fmla="*/ 4556089 w 5269522"/>
                <a:gd name="connsiteY5" fmla="*/ 28470 h 622996"/>
                <a:gd name="connsiteX6" fmla="*/ 5269522 w 5269522"/>
                <a:gd name="connsiteY6" fmla="*/ 350018 h 622996"/>
                <a:gd name="connsiteX7" fmla="*/ 4973095 w 5269522"/>
                <a:gd name="connsiteY7" fmla="*/ 591177 h 622996"/>
                <a:gd name="connsiteX8" fmla="*/ 712595 w 5269522"/>
                <a:gd name="connsiteY8" fmla="*/ 586153 h 622996"/>
                <a:gd name="connsiteX9" fmla="*/ 697522 w 5269522"/>
                <a:gd name="connsiteY9" fmla="*/ 510791 h 622996"/>
                <a:gd name="connsiteX0" fmla="*/ 372626 w 4944626"/>
                <a:gd name="connsiteY0" fmla="*/ 510791 h 622996"/>
                <a:gd name="connsiteX1" fmla="*/ 2708868 w 4944626"/>
                <a:gd name="connsiteY1" fmla="*/ 515815 h 622996"/>
                <a:gd name="connsiteX2" fmla="*/ 3075632 w 4944626"/>
                <a:gd name="connsiteY2" fmla="*/ 128954 h 622996"/>
                <a:gd name="connsiteX3" fmla="*/ 3346938 w 4944626"/>
                <a:gd name="connsiteY3" fmla="*/ 78712 h 622996"/>
                <a:gd name="connsiteX4" fmla="*/ 3598147 w 4944626"/>
                <a:gd name="connsiteY4" fmla="*/ 23446 h 622996"/>
                <a:gd name="connsiteX5" fmla="*/ 4231193 w 4944626"/>
                <a:gd name="connsiteY5" fmla="*/ 28470 h 622996"/>
                <a:gd name="connsiteX6" fmla="*/ 4944626 w 4944626"/>
                <a:gd name="connsiteY6" fmla="*/ 350018 h 622996"/>
                <a:gd name="connsiteX7" fmla="*/ 4648199 w 4944626"/>
                <a:gd name="connsiteY7" fmla="*/ 591177 h 622996"/>
                <a:gd name="connsiteX8" fmla="*/ 387699 w 4944626"/>
                <a:gd name="connsiteY8" fmla="*/ 586153 h 622996"/>
                <a:gd name="connsiteX9" fmla="*/ 372626 w 4944626"/>
                <a:gd name="connsiteY9" fmla="*/ 510791 h 622996"/>
                <a:gd name="connsiteX0" fmla="*/ 372626 w 4944626"/>
                <a:gd name="connsiteY0" fmla="*/ 510791 h 622996"/>
                <a:gd name="connsiteX1" fmla="*/ 2708868 w 4944626"/>
                <a:gd name="connsiteY1" fmla="*/ 515815 h 622996"/>
                <a:gd name="connsiteX2" fmla="*/ 3075632 w 4944626"/>
                <a:gd name="connsiteY2" fmla="*/ 128954 h 622996"/>
                <a:gd name="connsiteX3" fmla="*/ 3346938 w 4944626"/>
                <a:gd name="connsiteY3" fmla="*/ 78712 h 622996"/>
                <a:gd name="connsiteX4" fmla="*/ 3598147 w 4944626"/>
                <a:gd name="connsiteY4" fmla="*/ 23446 h 622996"/>
                <a:gd name="connsiteX5" fmla="*/ 4231193 w 4944626"/>
                <a:gd name="connsiteY5" fmla="*/ 28470 h 622996"/>
                <a:gd name="connsiteX6" fmla="*/ 4944626 w 4944626"/>
                <a:gd name="connsiteY6" fmla="*/ 350018 h 622996"/>
                <a:gd name="connsiteX7" fmla="*/ 4648199 w 4944626"/>
                <a:gd name="connsiteY7" fmla="*/ 591177 h 622996"/>
                <a:gd name="connsiteX8" fmla="*/ 362579 w 4944626"/>
                <a:gd name="connsiteY8" fmla="*/ 586153 h 622996"/>
                <a:gd name="connsiteX9" fmla="*/ 372626 w 4944626"/>
                <a:gd name="connsiteY9" fmla="*/ 510791 h 622996"/>
                <a:gd name="connsiteX0" fmla="*/ 10047 w 4582047"/>
                <a:gd name="connsiteY0" fmla="*/ 510791 h 622996"/>
                <a:gd name="connsiteX1" fmla="*/ 2346289 w 4582047"/>
                <a:gd name="connsiteY1" fmla="*/ 515815 h 622996"/>
                <a:gd name="connsiteX2" fmla="*/ 2713053 w 4582047"/>
                <a:gd name="connsiteY2" fmla="*/ 128954 h 622996"/>
                <a:gd name="connsiteX3" fmla="*/ 2984359 w 4582047"/>
                <a:gd name="connsiteY3" fmla="*/ 78712 h 622996"/>
                <a:gd name="connsiteX4" fmla="*/ 3235568 w 4582047"/>
                <a:gd name="connsiteY4" fmla="*/ 23446 h 622996"/>
                <a:gd name="connsiteX5" fmla="*/ 3868614 w 4582047"/>
                <a:gd name="connsiteY5" fmla="*/ 28470 h 622996"/>
                <a:gd name="connsiteX6" fmla="*/ 4582047 w 4582047"/>
                <a:gd name="connsiteY6" fmla="*/ 350018 h 622996"/>
                <a:gd name="connsiteX7" fmla="*/ 4285620 w 4582047"/>
                <a:gd name="connsiteY7" fmla="*/ 591177 h 622996"/>
                <a:gd name="connsiteX8" fmla="*/ 0 w 4582047"/>
                <a:gd name="connsiteY8" fmla="*/ 586153 h 622996"/>
                <a:gd name="connsiteX9" fmla="*/ 10047 w 4582047"/>
                <a:gd name="connsiteY9" fmla="*/ 510791 h 622996"/>
                <a:gd name="connsiteX0" fmla="*/ 0 w 4587072"/>
                <a:gd name="connsiteY0" fmla="*/ 510791 h 622996"/>
                <a:gd name="connsiteX1" fmla="*/ 2351314 w 4587072"/>
                <a:gd name="connsiteY1" fmla="*/ 515815 h 622996"/>
                <a:gd name="connsiteX2" fmla="*/ 2718078 w 4587072"/>
                <a:gd name="connsiteY2" fmla="*/ 128954 h 622996"/>
                <a:gd name="connsiteX3" fmla="*/ 2989384 w 4587072"/>
                <a:gd name="connsiteY3" fmla="*/ 78712 h 622996"/>
                <a:gd name="connsiteX4" fmla="*/ 3240593 w 4587072"/>
                <a:gd name="connsiteY4" fmla="*/ 23446 h 622996"/>
                <a:gd name="connsiteX5" fmla="*/ 3873639 w 4587072"/>
                <a:gd name="connsiteY5" fmla="*/ 28470 h 622996"/>
                <a:gd name="connsiteX6" fmla="*/ 4587072 w 4587072"/>
                <a:gd name="connsiteY6" fmla="*/ 350018 h 622996"/>
                <a:gd name="connsiteX7" fmla="*/ 4290645 w 4587072"/>
                <a:gd name="connsiteY7" fmla="*/ 591177 h 622996"/>
                <a:gd name="connsiteX8" fmla="*/ 5025 w 4587072"/>
                <a:gd name="connsiteY8" fmla="*/ 586153 h 622996"/>
                <a:gd name="connsiteX9" fmla="*/ 0 w 4587072"/>
                <a:gd name="connsiteY9" fmla="*/ 510791 h 622996"/>
                <a:gd name="connsiteX0" fmla="*/ 0 w 4587072"/>
                <a:gd name="connsiteY0" fmla="*/ 510791 h 622996"/>
                <a:gd name="connsiteX1" fmla="*/ 2351314 w 4587072"/>
                <a:gd name="connsiteY1" fmla="*/ 515815 h 622996"/>
                <a:gd name="connsiteX2" fmla="*/ 2718078 w 4587072"/>
                <a:gd name="connsiteY2" fmla="*/ 128954 h 622996"/>
                <a:gd name="connsiteX3" fmla="*/ 2989384 w 4587072"/>
                <a:gd name="connsiteY3" fmla="*/ 78712 h 622996"/>
                <a:gd name="connsiteX4" fmla="*/ 3240593 w 4587072"/>
                <a:gd name="connsiteY4" fmla="*/ 23446 h 622996"/>
                <a:gd name="connsiteX5" fmla="*/ 3873639 w 4587072"/>
                <a:gd name="connsiteY5" fmla="*/ 28470 h 622996"/>
                <a:gd name="connsiteX6" fmla="*/ 4587072 w 4587072"/>
                <a:gd name="connsiteY6" fmla="*/ 350018 h 622996"/>
                <a:gd name="connsiteX7" fmla="*/ 4290645 w 4587072"/>
                <a:gd name="connsiteY7" fmla="*/ 591177 h 622996"/>
                <a:gd name="connsiteX8" fmla="*/ 20097 w 4587072"/>
                <a:gd name="connsiteY8" fmla="*/ 586153 h 622996"/>
                <a:gd name="connsiteX9" fmla="*/ 0 w 4587072"/>
                <a:gd name="connsiteY9" fmla="*/ 510791 h 622996"/>
                <a:gd name="connsiteX0" fmla="*/ 0 w 4582309"/>
                <a:gd name="connsiteY0" fmla="*/ 513172 h 622996"/>
                <a:gd name="connsiteX1" fmla="*/ 2346551 w 4582309"/>
                <a:gd name="connsiteY1" fmla="*/ 515815 h 622996"/>
                <a:gd name="connsiteX2" fmla="*/ 2713315 w 4582309"/>
                <a:gd name="connsiteY2" fmla="*/ 128954 h 622996"/>
                <a:gd name="connsiteX3" fmla="*/ 2984621 w 4582309"/>
                <a:gd name="connsiteY3" fmla="*/ 78712 h 622996"/>
                <a:gd name="connsiteX4" fmla="*/ 3235830 w 4582309"/>
                <a:gd name="connsiteY4" fmla="*/ 23446 h 622996"/>
                <a:gd name="connsiteX5" fmla="*/ 3868876 w 4582309"/>
                <a:gd name="connsiteY5" fmla="*/ 28470 h 622996"/>
                <a:gd name="connsiteX6" fmla="*/ 4582309 w 4582309"/>
                <a:gd name="connsiteY6" fmla="*/ 350018 h 622996"/>
                <a:gd name="connsiteX7" fmla="*/ 4285882 w 4582309"/>
                <a:gd name="connsiteY7" fmla="*/ 591177 h 622996"/>
                <a:gd name="connsiteX8" fmla="*/ 15334 w 4582309"/>
                <a:gd name="connsiteY8" fmla="*/ 586153 h 622996"/>
                <a:gd name="connsiteX9" fmla="*/ 0 w 4582309"/>
                <a:gd name="connsiteY9" fmla="*/ 513172 h 622996"/>
                <a:gd name="connsiteX0" fmla="*/ 0 w 4572784"/>
                <a:gd name="connsiteY0" fmla="*/ 513172 h 622996"/>
                <a:gd name="connsiteX1" fmla="*/ 2337026 w 4572784"/>
                <a:gd name="connsiteY1" fmla="*/ 515815 h 622996"/>
                <a:gd name="connsiteX2" fmla="*/ 2703790 w 4572784"/>
                <a:gd name="connsiteY2" fmla="*/ 128954 h 622996"/>
                <a:gd name="connsiteX3" fmla="*/ 2975096 w 4572784"/>
                <a:gd name="connsiteY3" fmla="*/ 78712 h 622996"/>
                <a:gd name="connsiteX4" fmla="*/ 3226305 w 4572784"/>
                <a:gd name="connsiteY4" fmla="*/ 23446 h 622996"/>
                <a:gd name="connsiteX5" fmla="*/ 3859351 w 4572784"/>
                <a:gd name="connsiteY5" fmla="*/ 28470 h 622996"/>
                <a:gd name="connsiteX6" fmla="*/ 4572784 w 4572784"/>
                <a:gd name="connsiteY6" fmla="*/ 350018 h 622996"/>
                <a:gd name="connsiteX7" fmla="*/ 4276357 w 4572784"/>
                <a:gd name="connsiteY7" fmla="*/ 591177 h 622996"/>
                <a:gd name="connsiteX8" fmla="*/ 5809 w 4572784"/>
                <a:gd name="connsiteY8" fmla="*/ 586153 h 622996"/>
                <a:gd name="connsiteX9" fmla="*/ 0 w 4572784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9839 w 4582623"/>
                <a:gd name="connsiteY0" fmla="*/ 513172 h 622996"/>
                <a:gd name="connsiteX1" fmla="*/ 2346865 w 4582623"/>
                <a:gd name="connsiteY1" fmla="*/ 515815 h 622996"/>
                <a:gd name="connsiteX2" fmla="*/ 2713629 w 4582623"/>
                <a:gd name="connsiteY2" fmla="*/ 128954 h 622996"/>
                <a:gd name="connsiteX3" fmla="*/ 2984935 w 4582623"/>
                <a:gd name="connsiteY3" fmla="*/ 78712 h 622996"/>
                <a:gd name="connsiteX4" fmla="*/ 3236144 w 4582623"/>
                <a:gd name="connsiteY4" fmla="*/ 23446 h 622996"/>
                <a:gd name="connsiteX5" fmla="*/ 3869190 w 4582623"/>
                <a:gd name="connsiteY5" fmla="*/ 28470 h 622996"/>
                <a:gd name="connsiteX6" fmla="*/ 4582623 w 4582623"/>
                <a:gd name="connsiteY6" fmla="*/ 350018 h 622996"/>
                <a:gd name="connsiteX7" fmla="*/ 4286196 w 4582623"/>
                <a:gd name="connsiteY7" fmla="*/ 591177 h 622996"/>
                <a:gd name="connsiteX8" fmla="*/ 6123 w 4582623"/>
                <a:gd name="connsiteY8" fmla="*/ 586153 h 622996"/>
                <a:gd name="connsiteX9" fmla="*/ 9839 w 4582623"/>
                <a:gd name="connsiteY9" fmla="*/ 513172 h 622996"/>
                <a:gd name="connsiteX0" fmla="*/ 3716 w 4576500"/>
                <a:gd name="connsiteY0" fmla="*/ 513172 h 622996"/>
                <a:gd name="connsiteX1" fmla="*/ 2340742 w 4576500"/>
                <a:gd name="connsiteY1" fmla="*/ 515815 h 622996"/>
                <a:gd name="connsiteX2" fmla="*/ 2707506 w 4576500"/>
                <a:gd name="connsiteY2" fmla="*/ 128954 h 622996"/>
                <a:gd name="connsiteX3" fmla="*/ 2978812 w 4576500"/>
                <a:gd name="connsiteY3" fmla="*/ 78712 h 622996"/>
                <a:gd name="connsiteX4" fmla="*/ 3230021 w 4576500"/>
                <a:gd name="connsiteY4" fmla="*/ 23446 h 622996"/>
                <a:gd name="connsiteX5" fmla="*/ 3863067 w 4576500"/>
                <a:gd name="connsiteY5" fmla="*/ 28470 h 622996"/>
                <a:gd name="connsiteX6" fmla="*/ 4576500 w 4576500"/>
                <a:gd name="connsiteY6" fmla="*/ 350018 h 622996"/>
                <a:gd name="connsiteX7" fmla="*/ 4280073 w 4576500"/>
                <a:gd name="connsiteY7" fmla="*/ 591177 h 622996"/>
                <a:gd name="connsiteX8" fmla="*/ 0 w 4576500"/>
                <a:gd name="connsiteY8" fmla="*/ 586153 h 622996"/>
                <a:gd name="connsiteX9" fmla="*/ 3716 w 4576500"/>
                <a:gd name="connsiteY9" fmla="*/ 513172 h 622996"/>
                <a:gd name="connsiteX0" fmla="*/ 0 w 4572784"/>
                <a:gd name="connsiteY0" fmla="*/ 513172 h 622996"/>
                <a:gd name="connsiteX1" fmla="*/ 2337026 w 4572784"/>
                <a:gd name="connsiteY1" fmla="*/ 515815 h 622996"/>
                <a:gd name="connsiteX2" fmla="*/ 2703790 w 4572784"/>
                <a:gd name="connsiteY2" fmla="*/ 128954 h 622996"/>
                <a:gd name="connsiteX3" fmla="*/ 2975096 w 4572784"/>
                <a:gd name="connsiteY3" fmla="*/ 78712 h 622996"/>
                <a:gd name="connsiteX4" fmla="*/ 3226305 w 4572784"/>
                <a:gd name="connsiteY4" fmla="*/ 23446 h 622996"/>
                <a:gd name="connsiteX5" fmla="*/ 3859351 w 4572784"/>
                <a:gd name="connsiteY5" fmla="*/ 28470 h 622996"/>
                <a:gd name="connsiteX6" fmla="*/ 4572784 w 4572784"/>
                <a:gd name="connsiteY6" fmla="*/ 350018 h 622996"/>
                <a:gd name="connsiteX7" fmla="*/ 4276357 w 4572784"/>
                <a:gd name="connsiteY7" fmla="*/ 591177 h 622996"/>
                <a:gd name="connsiteX8" fmla="*/ 1046 w 4572784"/>
                <a:gd name="connsiteY8" fmla="*/ 586153 h 622996"/>
                <a:gd name="connsiteX9" fmla="*/ 0 w 4572784"/>
                <a:gd name="connsiteY9" fmla="*/ 513172 h 622996"/>
                <a:gd name="connsiteX0" fmla="*/ 37054 w 4609838"/>
                <a:gd name="connsiteY0" fmla="*/ 513172 h 630507"/>
                <a:gd name="connsiteX1" fmla="*/ 2374080 w 4609838"/>
                <a:gd name="connsiteY1" fmla="*/ 515815 h 630507"/>
                <a:gd name="connsiteX2" fmla="*/ 2740844 w 4609838"/>
                <a:gd name="connsiteY2" fmla="*/ 128954 h 630507"/>
                <a:gd name="connsiteX3" fmla="*/ 3012150 w 4609838"/>
                <a:gd name="connsiteY3" fmla="*/ 78712 h 630507"/>
                <a:gd name="connsiteX4" fmla="*/ 3263359 w 4609838"/>
                <a:gd name="connsiteY4" fmla="*/ 23446 h 630507"/>
                <a:gd name="connsiteX5" fmla="*/ 3896405 w 4609838"/>
                <a:gd name="connsiteY5" fmla="*/ 28470 h 630507"/>
                <a:gd name="connsiteX6" fmla="*/ 4609838 w 4609838"/>
                <a:gd name="connsiteY6" fmla="*/ 350018 h 630507"/>
                <a:gd name="connsiteX7" fmla="*/ 4313411 w 4609838"/>
                <a:gd name="connsiteY7" fmla="*/ 591177 h 630507"/>
                <a:gd name="connsiteX8" fmla="*/ 0 w 4609838"/>
                <a:gd name="connsiteY8" fmla="*/ 617109 h 630507"/>
                <a:gd name="connsiteX9" fmla="*/ 37054 w 4609838"/>
                <a:gd name="connsiteY9" fmla="*/ 513172 h 630507"/>
                <a:gd name="connsiteX0" fmla="*/ 65629 w 4638413"/>
                <a:gd name="connsiteY0" fmla="*/ 513172 h 622996"/>
                <a:gd name="connsiteX1" fmla="*/ 2402655 w 4638413"/>
                <a:gd name="connsiteY1" fmla="*/ 515815 h 622996"/>
                <a:gd name="connsiteX2" fmla="*/ 2769419 w 4638413"/>
                <a:gd name="connsiteY2" fmla="*/ 128954 h 622996"/>
                <a:gd name="connsiteX3" fmla="*/ 3040725 w 4638413"/>
                <a:gd name="connsiteY3" fmla="*/ 78712 h 622996"/>
                <a:gd name="connsiteX4" fmla="*/ 3291934 w 4638413"/>
                <a:gd name="connsiteY4" fmla="*/ 23446 h 622996"/>
                <a:gd name="connsiteX5" fmla="*/ 3924980 w 4638413"/>
                <a:gd name="connsiteY5" fmla="*/ 28470 h 622996"/>
                <a:gd name="connsiteX6" fmla="*/ 4638413 w 4638413"/>
                <a:gd name="connsiteY6" fmla="*/ 350018 h 622996"/>
                <a:gd name="connsiteX7" fmla="*/ 4341986 w 4638413"/>
                <a:gd name="connsiteY7" fmla="*/ 591177 h 622996"/>
                <a:gd name="connsiteX8" fmla="*/ 0 w 4638413"/>
                <a:gd name="connsiteY8" fmla="*/ 583771 h 622996"/>
                <a:gd name="connsiteX9" fmla="*/ 65629 w 4638413"/>
                <a:gd name="connsiteY9" fmla="*/ 513172 h 622996"/>
                <a:gd name="connsiteX0" fmla="*/ 95486 w 4668270"/>
                <a:gd name="connsiteY0" fmla="*/ 513172 h 622996"/>
                <a:gd name="connsiteX1" fmla="*/ 2432512 w 4668270"/>
                <a:gd name="connsiteY1" fmla="*/ 515815 h 622996"/>
                <a:gd name="connsiteX2" fmla="*/ 2799276 w 4668270"/>
                <a:gd name="connsiteY2" fmla="*/ 128954 h 622996"/>
                <a:gd name="connsiteX3" fmla="*/ 3070582 w 4668270"/>
                <a:gd name="connsiteY3" fmla="*/ 78712 h 622996"/>
                <a:gd name="connsiteX4" fmla="*/ 3321791 w 4668270"/>
                <a:gd name="connsiteY4" fmla="*/ 23446 h 622996"/>
                <a:gd name="connsiteX5" fmla="*/ 3954837 w 4668270"/>
                <a:gd name="connsiteY5" fmla="*/ 28470 h 622996"/>
                <a:gd name="connsiteX6" fmla="*/ 4668270 w 4668270"/>
                <a:gd name="connsiteY6" fmla="*/ 350018 h 622996"/>
                <a:gd name="connsiteX7" fmla="*/ 4371843 w 4668270"/>
                <a:gd name="connsiteY7" fmla="*/ 591177 h 622996"/>
                <a:gd name="connsiteX8" fmla="*/ 29857 w 4668270"/>
                <a:gd name="connsiteY8" fmla="*/ 583771 h 622996"/>
                <a:gd name="connsiteX9" fmla="*/ 95486 w 4668270"/>
                <a:gd name="connsiteY9" fmla="*/ 513172 h 622996"/>
                <a:gd name="connsiteX0" fmla="*/ 26429 w 4599213"/>
                <a:gd name="connsiteY0" fmla="*/ 513172 h 622996"/>
                <a:gd name="connsiteX1" fmla="*/ 2363455 w 4599213"/>
                <a:gd name="connsiteY1" fmla="*/ 515815 h 622996"/>
                <a:gd name="connsiteX2" fmla="*/ 2730219 w 4599213"/>
                <a:gd name="connsiteY2" fmla="*/ 128954 h 622996"/>
                <a:gd name="connsiteX3" fmla="*/ 3001525 w 4599213"/>
                <a:gd name="connsiteY3" fmla="*/ 78712 h 622996"/>
                <a:gd name="connsiteX4" fmla="*/ 3252734 w 4599213"/>
                <a:gd name="connsiteY4" fmla="*/ 23446 h 622996"/>
                <a:gd name="connsiteX5" fmla="*/ 3885780 w 4599213"/>
                <a:gd name="connsiteY5" fmla="*/ 28470 h 622996"/>
                <a:gd name="connsiteX6" fmla="*/ 4599213 w 4599213"/>
                <a:gd name="connsiteY6" fmla="*/ 350018 h 622996"/>
                <a:gd name="connsiteX7" fmla="*/ 4302786 w 4599213"/>
                <a:gd name="connsiteY7" fmla="*/ 591177 h 622996"/>
                <a:gd name="connsiteX8" fmla="*/ 29857 w 4599213"/>
                <a:gd name="connsiteY8" fmla="*/ 595677 h 622996"/>
                <a:gd name="connsiteX9" fmla="*/ 26429 w 4599213"/>
                <a:gd name="connsiteY9" fmla="*/ 513172 h 622996"/>
                <a:gd name="connsiteX0" fmla="*/ 236 w 4573020"/>
                <a:gd name="connsiteY0" fmla="*/ 513172 h 622996"/>
                <a:gd name="connsiteX1" fmla="*/ 2337262 w 4573020"/>
                <a:gd name="connsiteY1" fmla="*/ 515815 h 622996"/>
                <a:gd name="connsiteX2" fmla="*/ 2704026 w 4573020"/>
                <a:gd name="connsiteY2" fmla="*/ 128954 h 622996"/>
                <a:gd name="connsiteX3" fmla="*/ 2975332 w 4573020"/>
                <a:gd name="connsiteY3" fmla="*/ 78712 h 622996"/>
                <a:gd name="connsiteX4" fmla="*/ 3226541 w 4573020"/>
                <a:gd name="connsiteY4" fmla="*/ 23446 h 622996"/>
                <a:gd name="connsiteX5" fmla="*/ 3859587 w 4573020"/>
                <a:gd name="connsiteY5" fmla="*/ 28470 h 622996"/>
                <a:gd name="connsiteX6" fmla="*/ 4573020 w 4573020"/>
                <a:gd name="connsiteY6" fmla="*/ 350018 h 622996"/>
                <a:gd name="connsiteX7" fmla="*/ 4276593 w 4573020"/>
                <a:gd name="connsiteY7" fmla="*/ 591177 h 622996"/>
                <a:gd name="connsiteX8" fmla="*/ 3664 w 4573020"/>
                <a:gd name="connsiteY8" fmla="*/ 595677 h 622996"/>
                <a:gd name="connsiteX9" fmla="*/ 236 w 4573020"/>
                <a:gd name="connsiteY9" fmla="*/ 513172 h 622996"/>
                <a:gd name="connsiteX0" fmla="*/ 2617 w 4575401"/>
                <a:gd name="connsiteY0" fmla="*/ 513172 h 622996"/>
                <a:gd name="connsiteX1" fmla="*/ 2339643 w 4575401"/>
                <a:gd name="connsiteY1" fmla="*/ 515815 h 622996"/>
                <a:gd name="connsiteX2" fmla="*/ 2706407 w 4575401"/>
                <a:gd name="connsiteY2" fmla="*/ 128954 h 622996"/>
                <a:gd name="connsiteX3" fmla="*/ 2977713 w 4575401"/>
                <a:gd name="connsiteY3" fmla="*/ 78712 h 622996"/>
                <a:gd name="connsiteX4" fmla="*/ 3228922 w 4575401"/>
                <a:gd name="connsiteY4" fmla="*/ 23446 h 622996"/>
                <a:gd name="connsiteX5" fmla="*/ 3861968 w 4575401"/>
                <a:gd name="connsiteY5" fmla="*/ 28470 h 622996"/>
                <a:gd name="connsiteX6" fmla="*/ 4575401 w 4575401"/>
                <a:gd name="connsiteY6" fmla="*/ 350018 h 622996"/>
                <a:gd name="connsiteX7" fmla="*/ 4278974 w 4575401"/>
                <a:gd name="connsiteY7" fmla="*/ 591177 h 622996"/>
                <a:gd name="connsiteX8" fmla="*/ 3664 w 4575401"/>
                <a:gd name="connsiteY8" fmla="*/ 595677 h 622996"/>
                <a:gd name="connsiteX9" fmla="*/ 2617 w 4575401"/>
                <a:gd name="connsiteY9" fmla="*/ 513172 h 622996"/>
                <a:gd name="connsiteX0" fmla="*/ 236 w 4573020"/>
                <a:gd name="connsiteY0" fmla="*/ 513172 h 622996"/>
                <a:gd name="connsiteX1" fmla="*/ 2337262 w 4573020"/>
                <a:gd name="connsiteY1" fmla="*/ 515815 h 622996"/>
                <a:gd name="connsiteX2" fmla="*/ 2704026 w 4573020"/>
                <a:gd name="connsiteY2" fmla="*/ 128954 h 622996"/>
                <a:gd name="connsiteX3" fmla="*/ 2975332 w 4573020"/>
                <a:gd name="connsiteY3" fmla="*/ 78712 h 622996"/>
                <a:gd name="connsiteX4" fmla="*/ 3226541 w 4573020"/>
                <a:gd name="connsiteY4" fmla="*/ 23446 h 622996"/>
                <a:gd name="connsiteX5" fmla="*/ 3859587 w 4573020"/>
                <a:gd name="connsiteY5" fmla="*/ 28470 h 622996"/>
                <a:gd name="connsiteX6" fmla="*/ 4573020 w 4573020"/>
                <a:gd name="connsiteY6" fmla="*/ 350018 h 622996"/>
                <a:gd name="connsiteX7" fmla="*/ 4276593 w 4573020"/>
                <a:gd name="connsiteY7" fmla="*/ 591177 h 622996"/>
                <a:gd name="connsiteX8" fmla="*/ 1283 w 4573020"/>
                <a:gd name="connsiteY8" fmla="*/ 595677 h 622996"/>
                <a:gd name="connsiteX9" fmla="*/ 236 w 4573020"/>
                <a:gd name="connsiteY9" fmla="*/ 513172 h 622996"/>
                <a:gd name="connsiteX0" fmla="*/ 236 w 4573020"/>
                <a:gd name="connsiteY0" fmla="*/ 513172 h 622996"/>
                <a:gd name="connsiteX1" fmla="*/ 2337262 w 4573020"/>
                <a:gd name="connsiteY1" fmla="*/ 515815 h 622996"/>
                <a:gd name="connsiteX2" fmla="*/ 2704026 w 4573020"/>
                <a:gd name="connsiteY2" fmla="*/ 128954 h 622996"/>
                <a:gd name="connsiteX3" fmla="*/ 2975332 w 4573020"/>
                <a:gd name="connsiteY3" fmla="*/ 78712 h 622996"/>
                <a:gd name="connsiteX4" fmla="*/ 3226541 w 4573020"/>
                <a:gd name="connsiteY4" fmla="*/ 23446 h 622996"/>
                <a:gd name="connsiteX5" fmla="*/ 3859587 w 4573020"/>
                <a:gd name="connsiteY5" fmla="*/ 28470 h 622996"/>
                <a:gd name="connsiteX6" fmla="*/ 4573020 w 4573020"/>
                <a:gd name="connsiteY6" fmla="*/ 350018 h 622996"/>
                <a:gd name="connsiteX7" fmla="*/ 4276593 w 4573020"/>
                <a:gd name="connsiteY7" fmla="*/ 591177 h 622996"/>
                <a:gd name="connsiteX8" fmla="*/ 1283 w 4573020"/>
                <a:gd name="connsiteY8" fmla="*/ 595677 h 622996"/>
                <a:gd name="connsiteX9" fmla="*/ 236 w 4573020"/>
                <a:gd name="connsiteY9" fmla="*/ 513172 h 622996"/>
                <a:gd name="connsiteX0" fmla="*/ 236 w 5407687"/>
                <a:gd name="connsiteY0" fmla="*/ 513172 h 618233"/>
                <a:gd name="connsiteX1" fmla="*/ 2337262 w 5407687"/>
                <a:gd name="connsiteY1" fmla="*/ 515815 h 618233"/>
                <a:gd name="connsiteX2" fmla="*/ 2704026 w 5407687"/>
                <a:gd name="connsiteY2" fmla="*/ 128954 h 618233"/>
                <a:gd name="connsiteX3" fmla="*/ 2975332 w 5407687"/>
                <a:gd name="connsiteY3" fmla="*/ 78712 h 618233"/>
                <a:gd name="connsiteX4" fmla="*/ 3226541 w 5407687"/>
                <a:gd name="connsiteY4" fmla="*/ 23446 h 618233"/>
                <a:gd name="connsiteX5" fmla="*/ 3859587 w 5407687"/>
                <a:gd name="connsiteY5" fmla="*/ 28470 h 618233"/>
                <a:gd name="connsiteX6" fmla="*/ 4573020 w 5407687"/>
                <a:gd name="connsiteY6" fmla="*/ 350018 h 618233"/>
                <a:gd name="connsiteX7" fmla="*/ 5407687 w 5407687"/>
                <a:gd name="connsiteY7" fmla="*/ 586414 h 618233"/>
                <a:gd name="connsiteX8" fmla="*/ 1283 w 5407687"/>
                <a:gd name="connsiteY8" fmla="*/ 595677 h 618233"/>
                <a:gd name="connsiteX9" fmla="*/ 236 w 5407687"/>
                <a:gd name="connsiteY9" fmla="*/ 513172 h 618233"/>
                <a:gd name="connsiteX0" fmla="*/ 236 w 5407687"/>
                <a:gd name="connsiteY0" fmla="*/ 513172 h 599550"/>
                <a:gd name="connsiteX1" fmla="*/ 2337262 w 5407687"/>
                <a:gd name="connsiteY1" fmla="*/ 515815 h 599550"/>
                <a:gd name="connsiteX2" fmla="*/ 2704026 w 5407687"/>
                <a:gd name="connsiteY2" fmla="*/ 128954 h 599550"/>
                <a:gd name="connsiteX3" fmla="*/ 2975332 w 5407687"/>
                <a:gd name="connsiteY3" fmla="*/ 78712 h 599550"/>
                <a:gd name="connsiteX4" fmla="*/ 3226541 w 5407687"/>
                <a:gd name="connsiteY4" fmla="*/ 23446 h 599550"/>
                <a:gd name="connsiteX5" fmla="*/ 3859587 w 5407687"/>
                <a:gd name="connsiteY5" fmla="*/ 28470 h 599550"/>
                <a:gd name="connsiteX6" fmla="*/ 4573020 w 5407687"/>
                <a:gd name="connsiteY6" fmla="*/ 350018 h 599550"/>
                <a:gd name="connsiteX7" fmla="*/ 5407687 w 5407687"/>
                <a:gd name="connsiteY7" fmla="*/ 586414 h 599550"/>
                <a:gd name="connsiteX8" fmla="*/ 1283 w 5407687"/>
                <a:gd name="connsiteY8" fmla="*/ 595677 h 599550"/>
                <a:gd name="connsiteX9" fmla="*/ 236 w 5407687"/>
                <a:gd name="connsiteY9" fmla="*/ 513172 h 599550"/>
                <a:gd name="connsiteX0" fmla="*/ 236 w 5407687"/>
                <a:gd name="connsiteY0" fmla="*/ 513172 h 595677"/>
                <a:gd name="connsiteX1" fmla="*/ 2337262 w 5407687"/>
                <a:gd name="connsiteY1" fmla="*/ 515815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236 w 5407687"/>
                <a:gd name="connsiteY9" fmla="*/ 513172 h 595677"/>
                <a:gd name="connsiteX0" fmla="*/ 0 w 5407687"/>
                <a:gd name="connsiteY0" fmla="*/ 335855 h 595677"/>
                <a:gd name="connsiteX1" fmla="*/ 2337262 w 5407687"/>
                <a:gd name="connsiteY1" fmla="*/ 515815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2704026 w 5407687"/>
                <a:gd name="connsiteY2" fmla="*/ 128954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1897407 w 5407687"/>
                <a:gd name="connsiteY2" fmla="*/ 240211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1897407 w 5407687"/>
                <a:gd name="connsiteY2" fmla="*/ 240211 h 595677"/>
                <a:gd name="connsiteX3" fmla="*/ 2975332 w 5407687"/>
                <a:gd name="connsiteY3" fmla="*/ 78712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35855 h 595677"/>
                <a:gd name="connsiteX1" fmla="*/ 174689 w 5407687"/>
                <a:gd name="connsiteY1" fmla="*/ 348928 h 595677"/>
                <a:gd name="connsiteX2" fmla="*/ 1897407 w 5407687"/>
                <a:gd name="connsiteY2" fmla="*/ 240211 h 595677"/>
                <a:gd name="connsiteX3" fmla="*/ 2975332 w 5407687"/>
                <a:gd name="connsiteY3" fmla="*/ 256030 h 595677"/>
                <a:gd name="connsiteX4" fmla="*/ 3226541 w 5407687"/>
                <a:gd name="connsiteY4" fmla="*/ 23446 h 595677"/>
                <a:gd name="connsiteX5" fmla="*/ 3859587 w 5407687"/>
                <a:gd name="connsiteY5" fmla="*/ 28470 h 595677"/>
                <a:gd name="connsiteX6" fmla="*/ 4573020 w 5407687"/>
                <a:gd name="connsiteY6" fmla="*/ 350018 h 595677"/>
                <a:gd name="connsiteX7" fmla="*/ 5407687 w 5407687"/>
                <a:gd name="connsiteY7" fmla="*/ 586414 h 595677"/>
                <a:gd name="connsiteX8" fmla="*/ 1283 w 5407687"/>
                <a:gd name="connsiteY8" fmla="*/ 595677 h 595677"/>
                <a:gd name="connsiteX9" fmla="*/ 0 w 5407687"/>
                <a:gd name="connsiteY9" fmla="*/ 335855 h 595677"/>
                <a:gd name="connsiteX0" fmla="*/ 0 w 5407687"/>
                <a:gd name="connsiteY0" fmla="*/ 323050 h 582872"/>
                <a:gd name="connsiteX1" fmla="*/ 174689 w 5407687"/>
                <a:gd name="connsiteY1" fmla="*/ 336123 h 582872"/>
                <a:gd name="connsiteX2" fmla="*/ 1897407 w 5407687"/>
                <a:gd name="connsiteY2" fmla="*/ 227406 h 582872"/>
                <a:gd name="connsiteX3" fmla="*/ 2975332 w 5407687"/>
                <a:gd name="connsiteY3" fmla="*/ 243225 h 582872"/>
                <a:gd name="connsiteX4" fmla="*/ 3859587 w 5407687"/>
                <a:gd name="connsiteY4" fmla="*/ 15665 h 582872"/>
                <a:gd name="connsiteX5" fmla="*/ 4573020 w 5407687"/>
                <a:gd name="connsiteY5" fmla="*/ 337213 h 582872"/>
                <a:gd name="connsiteX6" fmla="*/ 5407687 w 5407687"/>
                <a:gd name="connsiteY6" fmla="*/ 573609 h 582872"/>
                <a:gd name="connsiteX7" fmla="*/ 1283 w 5407687"/>
                <a:gd name="connsiteY7" fmla="*/ 582872 h 582872"/>
                <a:gd name="connsiteX8" fmla="*/ 0 w 5407687"/>
                <a:gd name="connsiteY8" fmla="*/ 323050 h 582872"/>
                <a:gd name="connsiteX0" fmla="*/ 0 w 5407687"/>
                <a:gd name="connsiteY0" fmla="*/ 138349 h 398171"/>
                <a:gd name="connsiteX1" fmla="*/ 174689 w 5407687"/>
                <a:gd name="connsiteY1" fmla="*/ 151422 h 398171"/>
                <a:gd name="connsiteX2" fmla="*/ 1897407 w 5407687"/>
                <a:gd name="connsiteY2" fmla="*/ 42705 h 398171"/>
                <a:gd name="connsiteX3" fmla="*/ 2975332 w 5407687"/>
                <a:gd name="connsiteY3" fmla="*/ 58524 h 398171"/>
                <a:gd name="connsiteX4" fmla="*/ 4573020 w 5407687"/>
                <a:gd name="connsiteY4" fmla="*/ 152512 h 398171"/>
                <a:gd name="connsiteX5" fmla="*/ 5407687 w 5407687"/>
                <a:gd name="connsiteY5" fmla="*/ 388908 h 398171"/>
                <a:gd name="connsiteX6" fmla="*/ 1283 w 5407687"/>
                <a:gd name="connsiteY6" fmla="*/ 398171 h 398171"/>
                <a:gd name="connsiteX7" fmla="*/ 0 w 5407687"/>
                <a:gd name="connsiteY7" fmla="*/ 138349 h 398171"/>
                <a:gd name="connsiteX0" fmla="*/ 0 w 6454206"/>
                <a:gd name="connsiteY0" fmla="*/ 138349 h 398171"/>
                <a:gd name="connsiteX1" fmla="*/ 174689 w 6454206"/>
                <a:gd name="connsiteY1" fmla="*/ 151422 h 398171"/>
                <a:gd name="connsiteX2" fmla="*/ 1897407 w 6454206"/>
                <a:gd name="connsiteY2" fmla="*/ 42705 h 398171"/>
                <a:gd name="connsiteX3" fmla="*/ 2975332 w 6454206"/>
                <a:gd name="connsiteY3" fmla="*/ 58524 h 398171"/>
                <a:gd name="connsiteX4" fmla="*/ 4573020 w 6454206"/>
                <a:gd name="connsiteY4" fmla="*/ 152512 h 398171"/>
                <a:gd name="connsiteX5" fmla="*/ 6454206 w 6454206"/>
                <a:gd name="connsiteY5" fmla="*/ 398170 h 398171"/>
                <a:gd name="connsiteX6" fmla="*/ 1283 w 6454206"/>
                <a:gd name="connsiteY6" fmla="*/ 398171 h 398171"/>
                <a:gd name="connsiteX7" fmla="*/ 0 w 6454206"/>
                <a:gd name="connsiteY7" fmla="*/ 138349 h 398171"/>
                <a:gd name="connsiteX0" fmla="*/ 0 w 6454206"/>
                <a:gd name="connsiteY0" fmla="*/ 138349 h 398171"/>
                <a:gd name="connsiteX1" fmla="*/ 174689 w 6454206"/>
                <a:gd name="connsiteY1" fmla="*/ 151422 h 398171"/>
                <a:gd name="connsiteX2" fmla="*/ 1897407 w 6454206"/>
                <a:gd name="connsiteY2" fmla="*/ 42705 h 398171"/>
                <a:gd name="connsiteX3" fmla="*/ 2975332 w 6454206"/>
                <a:gd name="connsiteY3" fmla="*/ 58524 h 398171"/>
                <a:gd name="connsiteX4" fmla="*/ 6453972 w 6454206"/>
                <a:gd name="connsiteY4" fmla="*/ 291584 h 398171"/>
                <a:gd name="connsiteX5" fmla="*/ 6454206 w 6454206"/>
                <a:gd name="connsiteY5" fmla="*/ 398170 h 398171"/>
                <a:gd name="connsiteX6" fmla="*/ 1283 w 6454206"/>
                <a:gd name="connsiteY6" fmla="*/ 398171 h 398171"/>
                <a:gd name="connsiteX7" fmla="*/ 0 w 6454206"/>
                <a:gd name="connsiteY7" fmla="*/ 138349 h 398171"/>
                <a:gd name="connsiteX0" fmla="*/ 0 w 6454206"/>
                <a:gd name="connsiteY0" fmla="*/ 121305 h 381127"/>
                <a:gd name="connsiteX1" fmla="*/ 174689 w 6454206"/>
                <a:gd name="connsiteY1" fmla="*/ 134378 h 381127"/>
                <a:gd name="connsiteX2" fmla="*/ 1897407 w 6454206"/>
                <a:gd name="connsiteY2" fmla="*/ 25661 h 381127"/>
                <a:gd name="connsiteX3" fmla="*/ 2975332 w 6454206"/>
                <a:gd name="connsiteY3" fmla="*/ 41480 h 381127"/>
                <a:gd name="connsiteX4" fmla="*/ 6453972 w 6454206"/>
                <a:gd name="connsiteY4" fmla="*/ 274540 h 381127"/>
                <a:gd name="connsiteX5" fmla="*/ 6454206 w 6454206"/>
                <a:gd name="connsiteY5" fmla="*/ 381126 h 381127"/>
                <a:gd name="connsiteX6" fmla="*/ 1283 w 6454206"/>
                <a:gd name="connsiteY6" fmla="*/ 381127 h 381127"/>
                <a:gd name="connsiteX7" fmla="*/ 0 w 6454206"/>
                <a:gd name="connsiteY7" fmla="*/ 121305 h 381127"/>
                <a:gd name="connsiteX0" fmla="*/ 0 w 6454206"/>
                <a:gd name="connsiteY0" fmla="*/ 95644 h 355466"/>
                <a:gd name="connsiteX1" fmla="*/ 174689 w 6454206"/>
                <a:gd name="connsiteY1" fmla="*/ 108717 h 355466"/>
                <a:gd name="connsiteX2" fmla="*/ 1897407 w 6454206"/>
                <a:gd name="connsiteY2" fmla="*/ 0 h 355466"/>
                <a:gd name="connsiteX3" fmla="*/ 3051822 w 6454206"/>
                <a:gd name="connsiteY3" fmla="*/ 43633 h 355466"/>
                <a:gd name="connsiteX4" fmla="*/ 6453972 w 6454206"/>
                <a:gd name="connsiteY4" fmla="*/ 248879 h 355466"/>
                <a:gd name="connsiteX5" fmla="*/ 6454206 w 6454206"/>
                <a:gd name="connsiteY5" fmla="*/ 355465 h 355466"/>
                <a:gd name="connsiteX6" fmla="*/ 1283 w 6454206"/>
                <a:gd name="connsiteY6" fmla="*/ 355466 h 355466"/>
                <a:gd name="connsiteX7" fmla="*/ 0 w 6454206"/>
                <a:gd name="connsiteY7" fmla="*/ 95644 h 355466"/>
                <a:gd name="connsiteX0" fmla="*/ 0 w 6454207"/>
                <a:gd name="connsiteY0" fmla="*/ 116505 h 355466"/>
                <a:gd name="connsiteX1" fmla="*/ 174690 w 6454207"/>
                <a:gd name="connsiteY1" fmla="*/ 108717 h 355466"/>
                <a:gd name="connsiteX2" fmla="*/ 1897408 w 6454207"/>
                <a:gd name="connsiteY2" fmla="*/ 0 h 355466"/>
                <a:gd name="connsiteX3" fmla="*/ 3051823 w 6454207"/>
                <a:gd name="connsiteY3" fmla="*/ 43633 h 355466"/>
                <a:gd name="connsiteX4" fmla="*/ 6453973 w 6454207"/>
                <a:gd name="connsiteY4" fmla="*/ 248879 h 355466"/>
                <a:gd name="connsiteX5" fmla="*/ 6454207 w 6454207"/>
                <a:gd name="connsiteY5" fmla="*/ 355465 h 355466"/>
                <a:gd name="connsiteX6" fmla="*/ 1284 w 6454207"/>
                <a:gd name="connsiteY6" fmla="*/ 355466 h 355466"/>
                <a:gd name="connsiteX7" fmla="*/ 0 w 6454207"/>
                <a:gd name="connsiteY7" fmla="*/ 116505 h 355466"/>
                <a:gd name="connsiteX0" fmla="*/ 0 w 6454207"/>
                <a:gd name="connsiteY0" fmla="*/ 72872 h 311833"/>
                <a:gd name="connsiteX1" fmla="*/ 174690 w 6454207"/>
                <a:gd name="connsiteY1" fmla="*/ 65084 h 311833"/>
                <a:gd name="connsiteX2" fmla="*/ 3051823 w 6454207"/>
                <a:gd name="connsiteY2" fmla="*/ 0 h 311833"/>
                <a:gd name="connsiteX3" fmla="*/ 6453973 w 6454207"/>
                <a:gd name="connsiteY3" fmla="*/ 205246 h 311833"/>
                <a:gd name="connsiteX4" fmla="*/ 6454207 w 6454207"/>
                <a:gd name="connsiteY4" fmla="*/ 311832 h 311833"/>
                <a:gd name="connsiteX5" fmla="*/ 1284 w 6454207"/>
                <a:gd name="connsiteY5" fmla="*/ 311833 h 311833"/>
                <a:gd name="connsiteX6" fmla="*/ 0 w 6454207"/>
                <a:gd name="connsiteY6" fmla="*/ 72872 h 311833"/>
                <a:gd name="connsiteX0" fmla="*/ 0 w 6454207"/>
                <a:gd name="connsiteY0" fmla="*/ 7788 h 246749"/>
                <a:gd name="connsiteX1" fmla="*/ 174690 w 6454207"/>
                <a:gd name="connsiteY1" fmla="*/ 0 h 246749"/>
                <a:gd name="connsiteX2" fmla="*/ 6453973 w 6454207"/>
                <a:gd name="connsiteY2" fmla="*/ 140162 h 246749"/>
                <a:gd name="connsiteX3" fmla="*/ 6454207 w 6454207"/>
                <a:gd name="connsiteY3" fmla="*/ 246748 h 246749"/>
                <a:gd name="connsiteX4" fmla="*/ 1284 w 6454207"/>
                <a:gd name="connsiteY4" fmla="*/ 246749 h 246749"/>
                <a:gd name="connsiteX5" fmla="*/ 0 w 6454207"/>
                <a:gd name="connsiteY5" fmla="*/ 7788 h 246749"/>
                <a:gd name="connsiteX0" fmla="*/ 0 w 6454207"/>
                <a:gd name="connsiteY0" fmla="*/ 0 h 238961"/>
                <a:gd name="connsiteX1" fmla="*/ 6453973 w 6454207"/>
                <a:gd name="connsiteY1" fmla="*/ 132374 h 238961"/>
                <a:gd name="connsiteX2" fmla="*/ 6454207 w 6454207"/>
                <a:gd name="connsiteY2" fmla="*/ 238960 h 238961"/>
                <a:gd name="connsiteX3" fmla="*/ 1284 w 6454207"/>
                <a:gd name="connsiteY3" fmla="*/ 238961 h 238961"/>
                <a:gd name="connsiteX4" fmla="*/ 0 w 6454207"/>
                <a:gd name="connsiteY4" fmla="*/ 0 h 238961"/>
                <a:gd name="connsiteX0" fmla="*/ 0 w 6455795"/>
                <a:gd name="connsiteY0" fmla="*/ 0 h 238961"/>
                <a:gd name="connsiteX1" fmla="*/ 6455561 w 6455795"/>
                <a:gd name="connsiteY1" fmla="*/ 132374 h 238961"/>
                <a:gd name="connsiteX2" fmla="*/ 6455795 w 6455795"/>
                <a:gd name="connsiteY2" fmla="*/ 238960 h 238961"/>
                <a:gd name="connsiteX3" fmla="*/ 2872 w 6455795"/>
                <a:gd name="connsiteY3" fmla="*/ 238961 h 238961"/>
                <a:gd name="connsiteX4" fmla="*/ 0 w 6455795"/>
                <a:gd name="connsiteY4" fmla="*/ 0 h 238961"/>
                <a:gd name="connsiteX0" fmla="*/ 0 w 6455795"/>
                <a:gd name="connsiteY0" fmla="*/ 0 h 238961"/>
                <a:gd name="connsiteX1" fmla="*/ 6455795 w 6455795"/>
                <a:gd name="connsiteY1" fmla="*/ 0 h 238961"/>
                <a:gd name="connsiteX2" fmla="*/ 6455795 w 6455795"/>
                <a:gd name="connsiteY2" fmla="*/ 238960 h 238961"/>
                <a:gd name="connsiteX3" fmla="*/ 2872 w 6455795"/>
                <a:gd name="connsiteY3" fmla="*/ 238961 h 238961"/>
                <a:gd name="connsiteX4" fmla="*/ 0 w 6455795"/>
                <a:gd name="connsiteY4" fmla="*/ 0 h 2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5795" h="238961">
                  <a:moveTo>
                    <a:pt x="0" y="0"/>
                  </a:moveTo>
                  <a:lnTo>
                    <a:pt x="6455795" y="0"/>
                  </a:lnTo>
                  <a:lnTo>
                    <a:pt x="6455795" y="238960"/>
                  </a:lnTo>
                  <a:lnTo>
                    <a:pt x="2872" y="238961"/>
                  </a:lnTo>
                  <a:cubicBezTo>
                    <a:pt x="1589" y="195131"/>
                    <a:pt x="2068" y="3726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>
              <a:off x="719338" y="6189730"/>
              <a:ext cx="77715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46919" y="3658902"/>
              <a:ext cx="7743926" cy="164612"/>
            </a:xfrm>
            <a:custGeom>
              <a:avLst/>
              <a:gdLst>
                <a:gd name="connsiteX0" fmla="*/ 0 w 3788229"/>
                <a:gd name="connsiteY0" fmla="*/ 0 h 293914"/>
                <a:gd name="connsiteX1" fmla="*/ 261257 w 3788229"/>
                <a:gd name="connsiteY1" fmla="*/ 32657 h 293914"/>
                <a:gd name="connsiteX2" fmla="*/ 1981200 w 3788229"/>
                <a:gd name="connsiteY2" fmla="*/ 130629 h 293914"/>
                <a:gd name="connsiteX3" fmla="*/ 3788229 w 3788229"/>
                <a:gd name="connsiteY3" fmla="*/ 293914 h 293914"/>
                <a:gd name="connsiteX0" fmla="*/ 0 w 4765355"/>
                <a:gd name="connsiteY0" fmla="*/ 0 h 293914"/>
                <a:gd name="connsiteX1" fmla="*/ 1238383 w 4765355"/>
                <a:gd name="connsiteY1" fmla="*/ 32657 h 293914"/>
                <a:gd name="connsiteX2" fmla="*/ 2958326 w 4765355"/>
                <a:gd name="connsiteY2" fmla="*/ 130629 h 293914"/>
                <a:gd name="connsiteX3" fmla="*/ 4765355 w 4765355"/>
                <a:gd name="connsiteY3" fmla="*/ 293914 h 293914"/>
                <a:gd name="connsiteX0" fmla="*/ 0 w 5746750"/>
                <a:gd name="connsiteY0" fmla="*/ 0 h 957943"/>
                <a:gd name="connsiteX1" fmla="*/ 1238383 w 5746750"/>
                <a:gd name="connsiteY1" fmla="*/ 32657 h 957943"/>
                <a:gd name="connsiteX2" fmla="*/ 2958326 w 5746750"/>
                <a:gd name="connsiteY2" fmla="*/ 130629 h 957943"/>
                <a:gd name="connsiteX3" fmla="*/ 5746750 w 5746750"/>
                <a:gd name="connsiteY3" fmla="*/ 957943 h 957943"/>
                <a:gd name="connsiteX0" fmla="*/ 0 w 5746750"/>
                <a:gd name="connsiteY0" fmla="*/ 0 h 957943"/>
                <a:gd name="connsiteX1" fmla="*/ 1238383 w 5746750"/>
                <a:gd name="connsiteY1" fmla="*/ 32657 h 957943"/>
                <a:gd name="connsiteX2" fmla="*/ 2958326 w 5746750"/>
                <a:gd name="connsiteY2" fmla="*/ 130629 h 957943"/>
                <a:gd name="connsiteX3" fmla="*/ 5746750 w 5746750"/>
                <a:gd name="connsiteY3" fmla="*/ 957943 h 957943"/>
                <a:gd name="connsiteX0" fmla="*/ 0 w 5746750"/>
                <a:gd name="connsiteY0" fmla="*/ 0 h 957943"/>
                <a:gd name="connsiteX1" fmla="*/ 1238383 w 5746750"/>
                <a:gd name="connsiteY1" fmla="*/ 32657 h 957943"/>
                <a:gd name="connsiteX2" fmla="*/ 2958326 w 5746750"/>
                <a:gd name="connsiteY2" fmla="*/ 130629 h 957943"/>
                <a:gd name="connsiteX3" fmla="*/ 5746750 w 5746750"/>
                <a:gd name="connsiteY3" fmla="*/ 957943 h 957943"/>
                <a:gd name="connsiteX0" fmla="*/ 0 w 5746750"/>
                <a:gd name="connsiteY0" fmla="*/ 0 h 957943"/>
                <a:gd name="connsiteX1" fmla="*/ 1238383 w 5746750"/>
                <a:gd name="connsiteY1" fmla="*/ 32657 h 957943"/>
                <a:gd name="connsiteX2" fmla="*/ 2958326 w 5746750"/>
                <a:gd name="connsiteY2" fmla="*/ 130629 h 957943"/>
                <a:gd name="connsiteX3" fmla="*/ 5158920 w 5746750"/>
                <a:gd name="connsiteY3" fmla="*/ 674914 h 957943"/>
                <a:gd name="connsiteX4" fmla="*/ 5746750 w 5746750"/>
                <a:gd name="connsiteY4" fmla="*/ 957943 h 957943"/>
                <a:gd name="connsiteX0" fmla="*/ 0 w 7042149"/>
                <a:gd name="connsiteY0" fmla="*/ 0 h 729343"/>
                <a:gd name="connsiteX1" fmla="*/ 1238383 w 7042149"/>
                <a:gd name="connsiteY1" fmla="*/ 32657 h 729343"/>
                <a:gd name="connsiteX2" fmla="*/ 2958326 w 7042149"/>
                <a:gd name="connsiteY2" fmla="*/ 130629 h 729343"/>
                <a:gd name="connsiteX3" fmla="*/ 5158920 w 7042149"/>
                <a:gd name="connsiteY3" fmla="*/ 674914 h 729343"/>
                <a:gd name="connsiteX4" fmla="*/ 7042149 w 7042149"/>
                <a:gd name="connsiteY4" fmla="*/ 457200 h 729343"/>
                <a:gd name="connsiteX0" fmla="*/ 0 w 7042149"/>
                <a:gd name="connsiteY0" fmla="*/ 0 h 979714"/>
                <a:gd name="connsiteX1" fmla="*/ 1238383 w 7042149"/>
                <a:gd name="connsiteY1" fmla="*/ 32657 h 979714"/>
                <a:gd name="connsiteX2" fmla="*/ 2958326 w 7042149"/>
                <a:gd name="connsiteY2" fmla="*/ 130629 h 979714"/>
                <a:gd name="connsiteX3" fmla="*/ 5746749 w 7042149"/>
                <a:gd name="connsiteY3" fmla="*/ 925285 h 979714"/>
                <a:gd name="connsiteX4" fmla="*/ 7042149 w 7042149"/>
                <a:gd name="connsiteY4" fmla="*/ 457200 h 979714"/>
                <a:gd name="connsiteX0" fmla="*/ 0 w 7042149"/>
                <a:gd name="connsiteY0" fmla="*/ 0 h 948871"/>
                <a:gd name="connsiteX1" fmla="*/ 1238383 w 7042149"/>
                <a:gd name="connsiteY1" fmla="*/ 32657 h 948871"/>
                <a:gd name="connsiteX2" fmla="*/ 4319041 w 7042149"/>
                <a:gd name="connsiteY2" fmla="*/ 598714 h 948871"/>
                <a:gd name="connsiteX3" fmla="*/ 5746749 w 7042149"/>
                <a:gd name="connsiteY3" fmla="*/ 925285 h 948871"/>
                <a:gd name="connsiteX4" fmla="*/ 7042149 w 7042149"/>
                <a:gd name="connsiteY4" fmla="*/ 457200 h 948871"/>
                <a:gd name="connsiteX0" fmla="*/ 0 w 7042149"/>
                <a:gd name="connsiteY0" fmla="*/ 0 h 926494"/>
                <a:gd name="connsiteX1" fmla="*/ 1238383 w 7042149"/>
                <a:gd name="connsiteY1" fmla="*/ 32657 h 926494"/>
                <a:gd name="connsiteX2" fmla="*/ 4308382 w 7042149"/>
                <a:gd name="connsiteY2" fmla="*/ 449943 h 926494"/>
                <a:gd name="connsiteX3" fmla="*/ 5746749 w 7042149"/>
                <a:gd name="connsiteY3" fmla="*/ 925285 h 926494"/>
                <a:gd name="connsiteX4" fmla="*/ 7042149 w 7042149"/>
                <a:gd name="connsiteY4" fmla="*/ 457200 h 926494"/>
                <a:gd name="connsiteX0" fmla="*/ 0 w 7042149"/>
                <a:gd name="connsiteY0" fmla="*/ 0 h 926495"/>
                <a:gd name="connsiteX1" fmla="*/ 1238383 w 7042149"/>
                <a:gd name="connsiteY1" fmla="*/ 32657 h 926495"/>
                <a:gd name="connsiteX2" fmla="*/ 4440237 w 7042149"/>
                <a:gd name="connsiteY2" fmla="*/ 449943 h 926495"/>
                <a:gd name="connsiteX3" fmla="*/ 5746749 w 7042149"/>
                <a:gd name="connsiteY3" fmla="*/ 925285 h 926495"/>
                <a:gd name="connsiteX4" fmla="*/ 7042149 w 7042149"/>
                <a:gd name="connsiteY4" fmla="*/ 457200 h 926495"/>
                <a:gd name="connsiteX0" fmla="*/ 0 w 7042149"/>
                <a:gd name="connsiteY0" fmla="*/ 0 h 926495"/>
                <a:gd name="connsiteX1" fmla="*/ 1238383 w 7042149"/>
                <a:gd name="connsiteY1" fmla="*/ 32657 h 926495"/>
                <a:gd name="connsiteX2" fmla="*/ 4440237 w 7042149"/>
                <a:gd name="connsiteY2" fmla="*/ 449943 h 926495"/>
                <a:gd name="connsiteX3" fmla="*/ 5746749 w 7042149"/>
                <a:gd name="connsiteY3" fmla="*/ 925285 h 926495"/>
                <a:gd name="connsiteX4" fmla="*/ 7042149 w 7042149"/>
                <a:gd name="connsiteY4" fmla="*/ 457200 h 926495"/>
                <a:gd name="connsiteX0" fmla="*/ 0 w 7042149"/>
                <a:gd name="connsiteY0" fmla="*/ 0 h 926495"/>
                <a:gd name="connsiteX1" fmla="*/ 1238383 w 7042149"/>
                <a:gd name="connsiteY1" fmla="*/ 32657 h 926495"/>
                <a:gd name="connsiteX2" fmla="*/ 4440237 w 7042149"/>
                <a:gd name="connsiteY2" fmla="*/ 449943 h 926495"/>
                <a:gd name="connsiteX3" fmla="*/ 5746749 w 7042149"/>
                <a:gd name="connsiteY3" fmla="*/ 925285 h 926495"/>
                <a:gd name="connsiteX4" fmla="*/ 7042149 w 7042149"/>
                <a:gd name="connsiteY4" fmla="*/ 457200 h 92649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449943 h 925285"/>
                <a:gd name="connsiteX3" fmla="*/ 5746749 w 7042149"/>
                <a:gd name="connsiteY3" fmla="*/ 925285 h 925285"/>
                <a:gd name="connsiteX4" fmla="*/ 7042149 w 7042149"/>
                <a:gd name="connsiteY4" fmla="*/ 457200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449943 h 925285"/>
                <a:gd name="connsiteX3" fmla="*/ 5746749 w 7042149"/>
                <a:gd name="connsiteY3" fmla="*/ 925285 h 925285"/>
                <a:gd name="connsiteX4" fmla="*/ 7042149 w 7042149"/>
                <a:gd name="connsiteY4" fmla="*/ 457200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449943 h 925285"/>
                <a:gd name="connsiteX3" fmla="*/ 5746749 w 7042149"/>
                <a:gd name="connsiteY3" fmla="*/ 925285 h 925285"/>
                <a:gd name="connsiteX4" fmla="*/ 7042149 w 7042149"/>
                <a:gd name="connsiteY4" fmla="*/ 199118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199118 h 925285"/>
                <a:gd name="connsiteX3" fmla="*/ 5746749 w 7042149"/>
                <a:gd name="connsiteY3" fmla="*/ 925285 h 925285"/>
                <a:gd name="connsiteX4" fmla="*/ 7042149 w 7042149"/>
                <a:gd name="connsiteY4" fmla="*/ 199118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156260 h 925285"/>
                <a:gd name="connsiteX3" fmla="*/ 5746749 w 7042149"/>
                <a:gd name="connsiteY3" fmla="*/ 925285 h 925285"/>
                <a:gd name="connsiteX4" fmla="*/ 7042149 w 7042149"/>
                <a:gd name="connsiteY4" fmla="*/ 199118 h 925285"/>
                <a:gd name="connsiteX0" fmla="*/ 0 w 7042149"/>
                <a:gd name="connsiteY0" fmla="*/ 0 h 925285"/>
                <a:gd name="connsiteX1" fmla="*/ 1238383 w 7042149"/>
                <a:gd name="connsiteY1" fmla="*/ 32657 h 925285"/>
                <a:gd name="connsiteX2" fmla="*/ 4440237 w 7042149"/>
                <a:gd name="connsiteY2" fmla="*/ 0 h 925285"/>
                <a:gd name="connsiteX3" fmla="*/ 5746749 w 7042149"/>
                <a:gd name="connsiteY3" fmla="*/ 925285 h 925285"/>
                <a:gd name="connsiteX4" fmla="*/ 7042149 w 7042149"/>
                <a:gd name="connsiteY4" fmla="*/ 199118 h 925285"/>
                <a:gd name="connsiteX0" fmla="*/ 0 w 7042149"/>
                <a:gd name="connsiteY0" fmla="*/ 0 h 925285"/>
                <a:gd name="connsiteX1" fmla="*/ 4440237 w 7042149"/>
                <a:gd name="connsiteY1" fmla="*/ 0 h 925285"/>
                <a:gd name="connsiteX2" fmla="*/ 5746749 w 7042149"/>
                <a:gd name="connsiteY2" fmla="*/ 925285 h 925285"/>
                <a:gd name="connsiteX3" fmla="*/ 7042149 w 7042149"/>
                <a:gd name="connsiteY3" fmla="*/ 199118 h 925285"/>
                <a:gd name="connsiteX0" fmla="*/ 0 w 7042149"/>
                <a:gd name="connsiteY0" fmla="*/ 0 h 409576"/>
                <a:gd name="connsiteX1" fmla="*/ 4440237 w 7042149"/>
                <a:gd name="connsiteY1" fmla="*/ 0 h 409576"/>
                <a:gd name="connsiteX2" fmla="*/ 5746749 w 7042149"/>
                <a:gd name="connsiteY2" fmla="*/ 156260 h 409576"/>
                <a:gd name="connsiteX3" fmla="*/ 7042149 w 7042149"/>
                <a:gd name="connsiteY3" fmla="*/ 199118 h 409576"/>
                <a:gd name="connsiteX0" fmla="*/ 0 w 7031062"/>
                <a:gd name="connsiteY0" fmla="*/ 0 h 234043"/>
                <a:gd name="connsiteX1" fmla="*/ 4440237 w 7031062"/>
                <a:gd name="connsiteY1" fmla="*/ 0 h 234043"/>
                <a:gd name="connsiteX2" fmla="*/ 5746749 w 7031062"/>
                <a:gd name="connsiteY2" fmla="*/ 156260 h 234043"/>
                <a:gd name="connsiteX3" fmla="*/ 7031062 w 7031062"/>
                <a:gd name="connsiteY3" fmla="*/ 0 h 234043"/>
                <a:gd name="connsiteX0" fmla="*/ 0 w 7031062"/>
                <a:gd name="connsiteY0" fmla="*/ 0 h 210458"/>
                <a:gd name="connsiteX1" fmla="*/ 4440237 w 7031062"/>
                <a:gd name="connsiteY1" fmla="*/ 0 h 210458"/>
                <a:gd name="connsiteX2" fmla="*/ 5746749 w 7031062"/>
                <a:gd name="connsiteY2" fmla="*/ 156260 h 210458"/>
                <a:gd name="connsiteX3" fmla="*/ 7031062 w 7031062"/>
                <a:gd name="connsiteY3" fmla="*/ 0 h 210458"/>
                <a:gd name="connsiteX0" fmla="*/ 0 w 7031062"/>
                <a:gd name="connsiteY0" fmla="*/ 0 h 156260"/>
                <a:gd name="connsiteX1" fmla="*/ 4440237 w 7031062"/>
                <a:gd name="connsiteY1" fmla="*/ 0 h 156260"/>
                <a:gd name="connsiteX2" fmla="*/ 5746749 w 7031062"/>
                <a:gd name="connsiteY2" fmla="*/ 156260 h 156260"/>
                <a:gd name="connsiteX3" fmla="*/ 7031062 w 7031062"/>
                <a:gd name="connsiteY3" fmla="*/ 0 h 156260"/>
                <a:gd name="connsiteX0" fmla="*/ 0 w 7031062"/>
                <a:gd name="connsiteY0" fmla="*/ 0 h 167105"/>
                <a:gd name="connsiteX1" fmla="*/ 4440237 w 7031062"/>
                <a:gd name="connsiteY1" fmla="*/ 0 h 167105"/>
                <a:gd name="connsiteX2" fmla="*/ 5501280 w 7031062"/>
                <a:gd name="connsiteY2" fmla="*/ 65070 h 167105"/>
                <a:gd name="connsiteX3" fmla="*/ 5746749 w 7031062"/>
                <a:gd name="connsiteY3" fmla="*/ 156260 h 167105"/>
                <a:gd name="connsiteX4" fmla="*/ 7031062 w 7031062"/>
                <a:gd name="connsiteY4" fmla="*/ 0 h 167105"/>
                <a:gd name="connsiteX0" fmla="*/ 0 w 7031062"/>
                <a:gd name="connsiteY0" fmla="*/ 0 h 158587"/>
                <a:gd name="connsiteX1" fmla="*/ 4440237 w 7031062"/>
                <a:gd name="connsiteY1" fmla="*/ 0 h 158587"/>
                <a:gd name="connsiteX2" fmla="*/ 5501280 w 7031062"/>
                <a:gd name="connsiteY2" fmla="*/ 65070 h 158587"/>
                <a:gd name="connsiteX3" fmla="*/ 5746749 w 7031062"/>
                <a:gd name="connsiteY3" fmla="*/ 156260 h 158587"/>
                <a:gd name="connsiteX4" fmla="*/ 5927070 w 7031062"/>
                <a:gd name="connsiteY4" fmla="*/ 79030 h 158587"/>
                <a:gd name="connsiteX5" fmla="*/ 7031062 w 7031062"/>
                <a:gd name="connsiteY5" fmla="*/ 0 h 158587"/>
                <a:gd name="connsiteX0" fmla="*/ 0 w 7031062"/>
                <a:gd name="connsiteY0" fmla="*/ 0 h 89875"/>
                <a:gd name="connsiteX1" fmla="*/ 4440237 w 7031062"/>
                <a:gd name="connsiteY1" fmla="*/ 0 h 89875"/>
                <a:gd name="connsiteX2" fmla="*/ 5501280 w 7031062"/>
                <a:gd name="connsiteY2" fmla="*/ 65070 h 89875"/>
                <a:gd name="connsiteX3" fmla="*/ 5927070 w 7031062"/>
                <a:gd name="connsiteY3" fmla="*/ 79030 h 89875"/>
                <a:gd name="connsiteX4" fmla="*/ 7031062 w 7031062"/>
                <a:gd name="connsiteY4" fmla="*/ 0 h 89875"/>
                <a:gd name="connsiteX0" fmla="*/ 0 w 7031062"/>
                <a:gd name="connsiteY0" fmla="*/ 0 h 89875"/>
                <a:gd name="connsiteX1" fmla="*/ 4440237 w 7031062"/>
                <a:gd name="connsiteY1" fmla="*/ 0 h 89875"/>
                <a:gd name="connsiteX2" fmla="*/ 5501280 w 7031062"/>
                <a:gd name="connsiteY2" fmla="*/ 65070 h 89875"/>
                <a:gd name="connsiteX3" fmla="*/ 5927070 w 7031062"/>
                <a:gd name="connsiteY3" fmla="*/ 79030 h 89875"/>
                <a:gd name="connsiteX4" fmla="*/ 7031062 w 7031062"/>
                <a:gd name="connsiteY4" fmla="*/ 0 h 89875"/>
                <a:gd name="connsiteX0" fmla="*/ 0 w 7031062"/>
                <a:gd name="connsiteY0" fmla="*/ 0 h 109278"/>
                <a:gd name="connsiteX1" fmla="*/ 4440237 w 7031062"/>
                <a:gd name="connsiteY1" fmla="*/ 0 h 109278"/>
                <a:gd name="connsiteX2" fmla="*/ 5501280 w 7031062"/>
                <a:gd name="connsiteY2" fmla="*/ 65070 h 109278"/>
                <a:gd name="connsiteX3" fmla="*/ 5927070 w 7031062"/>
                <a:gd name="connsiteY3" fmla="*/ 79030 h 109278"/>
                <a:gd name="connsiteX4" fmla="*/ 7031062 w 7031062"/>
                <a:gd name="connsiteY4" fmla="*/ 0 h 109278"/>
                <a:gd name="connsiteX0" fmla="*/ 0 w 7031062"/>
                <a:gd name="connsiteY0" fmla="*/ 0 h 109278"/>
                <a:gd name="connsiteX1" fmla="*/ 4440237 w 7031062"/>
                <a:gd name="connsiteY1" fmla="*/ 0 h 109278"/>
                <a:gd name="connsiteX2" fmla="*/ 5501280 w 7031062"/>
                <a:gd name="connsiteY2" fmla="*/ 65070 h 109278"/>
                <a:gd name="connsiteX3" fmla="*/ 5927070 w 7031062"/>
                <a:gd name="connsiteY3" fmla="*/ 79030 h 109278"/>
                <a:gd name="connsiteX4" fmla="*/ 7031062 w 7031062"/>
                <a:gd name="connsiteY4" fmla="*/ 0 h 109278"/>
                <a:gd name="connsiteX0" fmla="*/ 0 w 7031062"/>
                <a:gd name="connsiteY0" fmla="*/ 0 h 109278"/>
                <a:gd name="connsiteX1" fmla="*/ 4440237 w 7031062"/>
                <a:gd name="connsiteY1" fmla="*/ 0 h 109278"/>
                <a:gd name="connsiteX2" fmla="*/ 5501280 w 7031062"/>
                <a:gd name="connsiteY2" fmla="*/ 65070 h 109278"/>
                <a:gd name="connsiteX3" fmla="*/ 5934050 w 7031062"/>
                <a:gd name="connsiteY3" fmla="*/ 73710 h 109278"/>
                <a:gd name="connsiteX4" fmla="*/ 7031062 w 7031062"/>
                <a:gd name="connsiteY4" fmla="*/ 0 h 109278"/>
                <a:gd name="connsiteX0" fmla="*/ 0 w 7031062"/>
                <a:gd name="connsiteY0" fmla="*/ 0 h 117918"/>
                <a:gd name="connsiteX1" fmla="*/ 4440237 w 7031062"/>
                <a:gd name="connsiteY1" fmla="*/ 0 h 117918"/>
                <a:gd name="connsiteX2" fmla="*/ 5501280 w 7031062"/>
                <a:gd name="connsiteY2" fmla="*/ 73710 h 117918"/>
                <a:gd name="connsiteX3" fmla="*/ 5934050 w 7031062"/>
                <a:gd name="connsiteY3" fmla="*/ 73710 h 117918"/>
                <a:gd name="connsiteX4" fmla="*/ 7031062 w 7031062"/>
                <a:gd name="connsiteY4" fmla="*/ 0 h 117918"/>
                <a:gd name="connsiteX0" fmla="*/ 0 w 7031062"/>
                <a:gd name="connsiteY0" fmla="*/ 0 h 113930"/>
                <a:gd name="connsiteX1" fmla="*/ 4440237 w 7031062"/>
                <a:gd name="connsiteY1" fmla="*/ 0 h 113930"/>
                <a:gd name="connsiteX2" fmla="*/ 5501280 w 7031062"/>
                <a:gd name="connsiteY2" fmla="*/ 73710 h 113930"/>
                <a:gd name="connsiteX3" fmla="*/ 5934050 w 7031062"/>
                <a:gd name="connsiteY3" fmla="*/ 73710 h 113930"/>
                <a:gd name="connsiteX4" fmla="*/ 7031062 w 7031062"/>
                <a:gd name="connsiteY4" fmla="*/ 0 h 1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062" h="113930">
                  <a:moveTo>
                    <a:pt x="0" y="0"/>
                  </a:moveTo>
                  <a:lnTo>
                    <a:pt x="4440237" y="0"/>
                  </a:lnTo>
                  <a:cubicBezTo>
                    <a:pt x="5357117" y="10845"/>
                    <a:pt x="5353472" y="63654"/>
                    <a:pt x="5501280" y="73710"/>
                  </a:cubicBezTo>
                  <a:cubicBezTo>
                    <a:pt x="5704878" y="113930"/>
                    <a:pt x="5747724" y="100516"/>
                    <a:pt x="5934050" y="73710"/>
                  </a:cubicBezTo>
                  <a:cubicBezTo>
                    <a:pt x="6148102" y="47667"/>
                    <a:pt x="6847063" y="13172"/>
                    <a:pt x="7031062" y="0"/>
                  </a:cubicBezTo>
                </a:path>
              </a:pathLst>
            </a:cu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77"/>
            <p:cNvSpPr txBox="1">
              <a:spLocks noChangeArrowheads="1"/>
            </p:cNvSpPr>
            <p:nvPr/>
          </p:nvSpPr>
          <p:spPr bwMode="auto">
            <a:xfrm>
              <a:off x="1967766" y="2532130"/>
              <a:ext cx="1022370" cy="71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Isolated </a:t>
              </a:r>
              <a:r>
                <a:rPr lang="en-US" sz="1600" dirty="0">
                  <a:latin typeface="Calibri" pitchFamily="34" charset="0"/>
                </a:rPr>
                <a:t>w</a:t>
              </a:r>
              <a:r>
                <a:rPr lang="en-US" sz="1600" dirty="0" smtClean="0">
                  <a:latin typeface="Calibri" pitchFamily="34" charset="0"/>
                </a:rPr>
                <a:t>etland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4" name="TextBox 277"/>
            <p:cNvSpPr txBox="1">
              <a:spLocks noChangeArrowheads="1"/>
            </p:cNvSpPr>
            <p:nvPr/>
          </p:nvSpPr>
          <p:spPr bwMode="auto">
            <a:xfrm>
              <a:off x="6547512" y="2710008"/>
              <a:ext cx="1022370" cy="355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Stream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735110" y="4386172"/>
              <a:ext cx="5930883" cy="380183"/>
            </a:xfrm>
            <a:custGeom>
              <a:avLst/>
              <a:gdLst>
                <a:gd name="connsiteX0" fmla="*/ 318605 w 2305450"/>
                <a:gd name="connsiteY0" fmla="*/ 0 h 722489"/>
                <a:gd name="connsiteX1" fmla="*/ 318605 w 2305450"/>
                <a:gd name="connsiteY1" fmla="*/ 0 h 722489"/>
                <a:gd name="connsiteX2" fmla="*/ 645983 w 2305450"/>
                <a:gd name="connsiteY2" fmla="*/ 11289 h 722489"/>
                <a:gd name="connsiteX3" fmla="*/ 2215138 w 2305450"/>
                <a:gd name="connsiteY3" fmla="*/ 124178 h 722489"/>
                <a:gd name="connsiteX4" fmla="*/ 2305450 w 2305450"/>
                <a:gd name="connsiteY4" fmla="*/ 180622 h 722489"/>
                <a:gd name="connsiteX5" fmla="*/ 1661983 w 2305450"/>
                <a:gd name="connsiteY5" fmla="*/ 722489 h 722489"/>
                <a:gd name="connsiteX6" fmla="*/ 589538 w 2305450"/>
                <a:gd name="connsiteY6" fmla="*/ 699911 h 722489"/>
                <a:gd name="connsiteX7" fmla="*/ 487938 w 2305450"/>
                <a:gd name="connsiteY7" fmla="*/ 666044 h 722489"/>
                <a:gd name="connsiteX8" fmla="*/ 13805 w 2305450"/>
                <a:gd name="connsiteY8" fmla="*/ 349956 h 722489"/>
                <a:gd name="connsiteX9" fmla="*/ 2516 w 2305450"/>
                <a:gd name="connsiteY9" fmla="*/ 237067 h 722489"/>
                <a:gd name="connsiteX10" fmla="*/ 25094 w 2305450"/>
                <a:gd name="connsiteY10" fmla="*/ 180622 h 722489"/>
                <a:gd name="connsiteX11" fmla="*/ 318605 w 2305450"/>
                <a:gd name="connsiteY11" fmla="*/ 0 h 722489"/>
                <a:gd name="connsiteX0" fmla="*/ 318605 w 2305450"/>
                <a:gd name="connsiteY0" fmla="*/ 0 h 699911"/>
                <a:gd name="connsiteX1" fmla="*/ 318605 w 2305450"/>
                <a:gd name="connsiteY1" fmla="*/ 0 h 699911"/>
                <a:gd name="connsiteX2" fmla="*/ 645983 w 2305450"/>
                <a:gd name="connsiteY2" fmla="*/ 11289 h 699911"/>
                <a:gd name="connsiteX3" fmla="*/ 2215138 w 2305450"/>
                <a:gd name="connsiteY3" fmla="*/ 124178 h 699911"/>
                <a:gd name="connsiteX4" fmla="*/ 2305450 w 2305450"/>
                <a:gd name="connsiteY4" fmla="*/ 180622 h 699911"/>
                <a:gd name="connsiteX5" fmla="*/ 1555811 w 2305450"/>
                <a:gd name="connsiteY5" fmla="*/ 502598 h 699911"/>
                <a:gd name="connsiteX6" fmla="*/ 589538 w 2305450"/>
                <a:gd name="connsiteY6" fmla="*/ 699911 h 699911"/>
                <a:gd name="connsiteX7" fmla="*/ 487938 w 2305450"/>
                <a:gd name="connsiteY7" fmla="*/ 666044 h 699911"/>
                <a:gd name="connsiteX8" fmla="*/ 13805 w 2305450"/>
                <a:gd name="connsiteY8" fmla="*/ 349956 h 699911"/>
                <a:gd name="connsiteX9" fmla="*/ 2516 w 2305450"/>
                <a:gd name="connsiteY9" fmla="*/ 237067 h 699911"/>
                <a:gd name="connsiteX10" fmla="*/ 25094 w 2305450"/>
                <a:gd name="connsiteY10" fmla="*/ 180622 h 699911"/>
                <a:gd name="connsiteX11" fmla="*/ 318605 w 2305450"/>
                <a:gd name="connsiteY11" fmla="*/ 0 h 699911"/>
                <a:gd name="connsiteX0" fmla="*/ 369348 w 2356193"/>
                <a:gd name="connsiteY0" fmla="*/ 39266 h 739177"/>
                <a:gd name="connsiteX1" fmla="*/ 369348 w 2356193"/>
                <a:gd name="connsiteY1" fmla="*/ 39266 h 739177"/>
                <a:gd name="connsiteX2" fmla="*/ 696726 w 2356193"/>
                <a:gd name="connsiteY2" fmla="*/ 50555 h 739177"/>
                <a:gd name="connsiteX3" fmla="*/ 2265881 w 2356193"/>
                <a:gd name="connsiteY3" fmla="*/ 163444 h 739177"/>
                <a:gd name="connsiteX4" fmla="*/ 2356193 w 2356193"/>
                <a:gd name="connsiteY4" fmla="*/ 219888 h 739177"/>
                <a:gd name="connsiteX5" fmla="*/ 1606554 w 2356193"/>
                <a:gd name="connsiteY5" fmla="*/ 541864 h 739177"/>
                <a:gd name="connsiteX6" fmla="*/ 640281 w 2356193"/>
                <a:gd name="connsiteY6" fmla="*/ 739177 h 739177"/>
                <a:gd name="connsiteX7" fmla="*/ 538681 w 2356193"/>
                <a:gd name="connsiteY7" fmla="*/ 705310 h 739177"/>
                <a:gd name="connsiteX8" fmla="*/ 64548 w 2356193"/>
                <a:gd name="connsiteY8" fmla="*/ 389222 h 739177"/>
                <a:gd name="connsiteX9" fmla="*/ 53259 w 2356193"/>
                <a:gd name="connsiteY9" fmla="*/ 276333 h 739177"/>
                <a:gd name="connsiteX10" fmla="*/ 0 w 2356193"/>
                <a:gd name="connsiteY10" fmla="*/ 0 h 739177"/>
                <a:gd name="connsiteX11" fmla="*/ 369348 w 2356193"/>
                <a:gd name="connsiteY11" fmla="*/ 39266 h 739177"/>
                <a:gd name="connsiteX0" fmla="*/ 420148 w 2406993"/>
                <a:gd name="connsiteY0" fmla="*/ 39266 h 739177"/>
                <a:gd name="connsiteX1" fmla="*/ 420148 w 2406993"/>
                <a:gd name="connsiteY1" fmla="*/ 39266 h 739177"/>
                <a:gd name="connsiteX2" fmla="*/ 747526 w 2406993"/>
                <a:gd name="connsiteY2" fmla="*/ 50555 h 739177"/>
                <a:gd name="connsiteX3" fmla="*/ 2316681 w 2406993"/>
                <a:gd name="connsiteY3" fmla="*/ 163444 h 739177"/>
                <a:gd name="connsiteX4" fmla="*/ 2406993 w 2406993"/>
                <a:gd name="connsiteY4" fmla="*/ 219888 h 739177"/>
                <a:gd name="connsiteX5" fmla="*/ 1657354 w 2406993"/>
                <a:gd name="connsiteY5" fmla="*/ 541864 h 739177"/>
                <a:gd name="connsiteX6" fmla="*/ 691081 w 2406993"/>
                <a:gd name="connsiteY6" fmla="*/ 739177 h 739177"/>
                <a:gd name="connsiteX7" fmla="*/ 589481 w 2406993"/>
                <a:gd name="connsiteY7" fmla="*/ 705310 h 739177"/>
                <a:gd name="connsiteX8" fmla="*/ 115348 w 2406993"/>
                <a:gd name="connsiteY8" fmla="*/ 389222 h 739177"/>
                <a:gd name="connsiteX9" fmla="*/ 50800 w 2406993"/>
                <a:gd name="connsiteY9" fmla="*/ 0 h 739177"/>
                <a:gd name="connsiteX10" fmla="*/ 420148 w 2406993"/>
                <a:gd name="connsiteY10" fmla="*/ 39266 h 739177"/>
                <a:gd name="connsiteX0" fmla="*/ 456747 w 2443592"/>
                <a:gd name="connsiteY0" fmla="*/ 32279 h 732190"/>
                <a:gd name="connsiteX1" fmla="*/ 456747 w 2443592"/>
                <a:gd name="connsiteY1" fmla="*/ 32279 h 732190"/>
                <a:gd name="connsiteX2" fmla="*/ 784125 w 2443592"/>
                <a:gd name="connsiteY2" fmla="*/ 43568 h 732190"/>
                <a:gd name="connsiteX3" fmla="*/ 2353280 w 2443592"/>
                <a:gd name="connsiteY3" fmla="*/ 156457 h 732190"/>
                <a:gd name="connsiteX4" fmla="*/ 2443592 w 2443592"/>
                <a:gd name="connsiteY4" fmla="*/ 212901 h 732190"/>
                <a:gd name="connsiteX5" fmla="*/ 1693953 w 2443592"/>
                <a:gd name="connsiteY5" fmla="*/ 534877 h 732190"/>
                <a:gd name="connsiteX6" fmla="*/ 727680 w 2443592"/>
                <a:gd name="connsiteY6" fmla="*/ 732190 h 732190"/>
                <a:gd name="connsiteX7" fmla="*/ 626080 w 2443592"/>
                <a:gd name="connsiteY7" fmla="*/ 698323 h 732190"/>
                <a:gd name="connsiteX8" fmla="*/ 151947 w 2443592"/>
                <a:gd name="connsiteY8" fmla="*/ 382235 h 732190"/>
                <a:gd name="connsiteX9" fmla="*/ 50800 w 2443592"/>
                <a:gd name="connsiteY9" fmla="*/ 0 h 732190"/>
                <a:gd name="connsiteX10" fmla="*/ 456747 w 2443592"/>
                <a:gd name="connsiteY10" fmla="*/ 32279 h 732190"/>
                <a:gd name="connsiteX0" fmla="*/ 405947 w 2392792"/>
                <a:gd name="connsiteY0" fmla="*/ 32279 h 732190"/>
                <a:gd name="connsiteX1" fmla="*/ 405947 w 2392792"/>
                <a:gd name="connsiteY1" fmla="*/ 32279 h 732190"/>
                <a:gd name="connsiteX2" fmla="*/ 733325 w 2392792"/>
                <a:gd name="connsiteY2" fmla="*/ 43568 h 732190"/>
                <a:gd name="connsiteX3" fmla="*/ 2302480 w 2392792"/>
                <a:gd name="connsiteY3" fmla="*/ 156457 h 732190"/>
                <a:gd name="connsiteX4" fmla="*/ 2392792 w 2392792"/>
                <a:gd name="connsiteY4" fmla="*/ 212901 h 732190"/>
                <a:gd name="connsiteX5" fmla="*/ 1643153 w 2392792"/>
                <a:gd name="connsiteY5" fmla="*/ 534877 h 732190"/>
                <a:gd name="connsiteX6" fmla="*/ 676880 w 2392792"/>
                <a:gd name="connsiteY6" fmla="*/ 732190 h 732190"/>
                <a:gd name="connsiteX7" fmla="*/ 575280 w 2392792"/>
                <a:gd name="connsiteY7" fmla="*/ 698323 h 732190"/>
                <a:gd name="connsiteX8" fmla="*/ 101147 w 2392792"/>
                <a:gd name="connsiteY8" fmla="*/ 382235 h 732190"/>
                <a:gd name="connsiteX9" fmla="*/ 0 w 2392792"/>
                <a:gd name="connsiteY9" fmla="*/ 0 h 732190"/>
                <a:gd name="connsiteX10" fmla="*/ 405947 w 2392792"/>
                <a:gd name="connsiteY10" fmla="*/ 32279 h 73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2792" h="732190">
                  <a:moveTo>
                    <a:pt x="405947" y="32279"/>
                  </a:moveTo>
                  <a:lnTo>
                    <a:pt x="405947" y="32279"/>
                  </a:lnTo>
                  <a:cubicBezTo>
                    <a:pt x="612733" y="48186"/>
                    <a:pt x="503640" y="43568"/>
                    <a:pt x="733325" y="43568"/>
                  </a:cubicBezTo>
                  <a:lnTo>
                    <a:pt x="2302480" y="156457"/>
                  </a:lnTo>
                  <a:lnTo>
                    <a:pt x="2392792" y="212901"/>
                  </a:lnTo>
                  <a:lnTo>
                    <a:pt x="1643153" y="534877"/>
                  </a:lnTo>
                  <a:lnTo>
                    <a:pt x="676880" y="732190"/>
                  </a:lnTo>
                  <a:lnTo>
                    <a:pt x="575280" y="698323"/>
                  </a:lnTo>
                  <a:lnTo>
                    <a:pt x="101147" y="382235"/>
                  </a:lnTo>
                  <a:cubicBezTo>
                    <a:pt x="11367" y="264683"/>
                    <a:pt x="3365" y="226043"/>
                    <a:pt x="0" y="0"/>
                  </a:cubicBezTo>
                  <a:lnTo>
                    <a:pt x="405947" y="32279"/>
                  </a:lnTo>
                  <a:close/>
                </a:path>
              </a:pathLst>
            </a:custGeom>
            <a:solidFill>
              <a:srgbClr val="DCA38C"/>
            </a:solidFill>
            <a:ln>
              <a:solidFill>
                <a:srgbClr val="CA7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277"/>
            <p:cNvSpPr txBox="1">
              <a:spLocks noChangeArrowheads="1"/>
            </p:cNvSpPr>
            <p:nvPr/>
          </p:nvSpPr>
          <p:spPr bwMode="auto">
            <a:xfrm>
              <a:off x="1444238" y="3989618"/>
              <a:ext cx="206942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Unconfined aquifer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8" name="TextBox 277"/>
            <p:cNvSpPr txBox="1">
              <a:spLocks noChangeArrowheads="1"/>
            </p:cNvSpPr>
            <p:nvPr/>
          </p:nvSpPr>
          <p:spPr bwMode="auto">
            <a:xfrm>
              <a:off x="1444238" y="5045129"/>
              <a:ext cx="206942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Confined aquifer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9" name="TextBox 277"/>
            <p:cNvSpPr txBox="1">
              <a:spLocks noChangeArrowheads="1"/>
            </p:cNvSpPr>
            <p:nvPr/>
          </p:nvSpPr>
          <p:spPr bwMode="auto">
            <a:xfrm>
              <a:off x="6325961" y="4906655"/>
              <a:ext cx="14654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Unconfined aquifer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12483" y="5444245"/>
            <a:ext cx="2996406" cy="1312154"/>
            <a:chOff x="3212483" y="5444245"/>
            <a:chExt cx="2996406" cy="1312154"/>
          </a:xfrm>
        </p:grpSpPr>
        <p:grpSp>
          <p:nvGrpSpPr>
            <p:cNvPr id="22" name="Group 127"/>
            <p:cNvGrpSpPr>
              <a:grpSpLocks/>
            </p:cNvGrpSpPr>
            <p:nvPr/>
          </p:nvGrpSpPr>
          <p:grpSpPr bwMode="auto">
            <a:xfrm>
              <a:off x="3360861" y="6053739"/>
              <a:ext cx="2225666" cy="246063"/>
              <a:chOff x="4012" y="3897"/>
              <a:chExt cx="1080" cy="155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012" y="3910"/>
                <a:ext cx="78" cy="131"/>
              </a:xfrm>
              <a:prstGeom prst="rect">
                <a:avLst/>
              </a:prstGeom>
              <a:solidFill>
                <a:srgbClr val="CD8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33" name="TextBox 248"/>
              <p:cNvSpPr txBox="1">
                <a:spLocks noChangeArrowheads="1"/>
              </p:cNvSpPr>
              <p:nvPr/>
            </p:nvSpPr>
            <p:spPr bwMode="auto">
              <a:xfrm>
                <a:off x="4158" y="3897"/>
                <a:ext cx="93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Silt body</a:t>
                </a:r>
                <a:endParaRPr lang="en-US" sz="1600" dirty="0">
                  <a:latin typeface="Calibri" pitchFamily="34" charset="0"/>
                </a:endParaRPr>
              </a:p>
            </p:txBody>
          </p:sp>
        </p:grpSp>
        <p:grpSp>
          <p:nvGrpSpPr>
            <p:cNvPr id="23" name="Group 126"/>
            <p:cNvGrpSpPr>
              <a:grpSpLocks/>
            </p:cNvGrpSpPr>
            <p:nvPr/>
          </p:nvGrpSpPr>
          <p:grpSpPr bwMode="auto">
            <a:xfrm>
              <a:off x="3360861" y="5587414"/>
              <a:ext cx="1500264" cy="492125"/>
              <a:chOff x="4012" y="3617"/>
              <a:chExt cx="728" cy="31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012" y="3719"/>
                <a:ext cx="78" cy="131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31" name="TextBox 249"/>
              <p:cNvSpPr txBox="1">
                <a:spLocks noChangeArrowheads="1"/>
              </p:cNvSpPr>
              <p:nvPr/>
            </p:nvSpPr>
            <p:spPr bwMode="auto">
              <a:xfrm>
                <a:off x="4158" y="3617"/>
                <a:ext cx="582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Sandy layer</a:t>
                </a:r>
              </a:p>
            </p:txBody>
          </p:sp>
        </p:grpSp>
        <p:grpSp>
          <p:nvGrpSpPr>
            <p:cNvPr id="24" name="Group 137"/>
            <p:cNvGrpSpPr>
              <a:grpSpLocks/>
            </p:cNvGrpSpPr>
            <p:nvPr/>
          </p:nvGrpSpPr>
          <p:grpSpPr bwMode="auto">
            <a:xfrm>
              <a:off x="3212483" y="5444245"/>
              <a:ext cx="2996406" cy="246063"/>
              <a:chOff x="3940" y="3308"/>
              <a:chExt cx="1454" cy="155"/>
            </a:xfrm>
          </p:grpSpPr>
          <p:sp>
            <p:nvSpPr>
              <p:cNvPr id="28" name="TextBox 132"/>
              <p:cNvSpPr txBox="1">
                <a:spLocks noChangeArrowheads="1"/>
              </p:cNvSpPr>
              <p:nvPr/>
            </p:nvSpPr>
            <p:spPr bwMode="auto">
              <a:xfrm>
                <a:off x="4149" y="3308"/>
                <a:ext cx="124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Water </a:t>
                </a:r>
                <a:r>
                  <a:rPr lang="en-US" sz="1600" dirty="0" smtClean="0">
                    <a:latin typeface="Calibri" pitchFamily="34" charset="0"/>
                  </a:rPr>
                  <a:t>Level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29" name="Line 136"/>
              <p:cNvSpPr>
                <a:spLocks noChangeShapeType="1"/>
              </p:cNvSpPr>
              <p:nvPr/>
            </p:nvSpPr>
            <p:spPr bwMode="auto">
              <a:xfrm>
                <a:off x="3940" y="3382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grpSp>
          <p:nvGrpSpPr>
            <p:cNvPr id="25" name="Group 127"/>
            <p:cNvGrpSpPr>
              <a:grpSpLocks/>
            </p:cNvGrpSpPr>
            <p:nvPr/>
          </p:nvGrpSpPr>
          <p:grpSpPr bwMode="auto">
            <a:xfrm>
              <a:off x="3366505" y="6264274"/>
              <a:ext cx="2225666" cy="492125"/>
              <a:chOff x="4012" y="3820"/>
              <a:chExt cx="1080" cy="3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12" y="3910"/>
                <a:ext cx="78" cy="13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7" name="TextBox 248"/>
              <p:cNvSpPr txBox="1">
                <a:spLocks noChangeArrowheads="1"/>
              </p:cNvSpPr>
              <p:nvPr/>
            </p:nvSpPr>
            <p:spPr bwMode="auto">
              <a:xfrm>
                <a:off x="4158" y="3820"/>
                <a:ext cx="93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Dark gray clay layer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roup 457"/>
          <p:cNvGrpSpPr/>
          <p:nvPr/>
        </p:nvGrpSpPr>
        <p:grpSpPr>
          <a:xfrm>
            <a:off x="1202498" y="2046592"/>
            <a:ext cx="6043139" cy="3200400"/>
            <a:chOff x="1202498" y="993903"/>
            <a:chExt cx="6043139" cy="4219869"/>
          </a:xfrm>
        </p:grpSpPr>
        <p:grpSp>
          <p:nvGrpSpPr>
            <p:cNvPr id="327" name="Group 321"/>
            <p:cNvGrpSpPr/>
            <p:nvPr/>
          </p:nvGrpSpPr>
          <p:grpSpPr>
            <a:xfrm>
              <a:off x="2520319" y="1695019"/>
              <a:ext cx="4709984" cy="681163"/>
              <a:chOff x="2597810" y="3244850"/>
              <a:chExt cx="4709984" cy="681163"/>
            </a:xfrm>
          </p:grpSpPr>
          <p:sp>
            <p:nvSpPr>
              <p:cNvPr id="456" name="Rectangle 455"/>
              <p:cNvSpPr/>
              <p:nvPr/>
            </p:nvSpPr>
            <p:spPr>
              <a:xfrm>
                <a:off x="6648714" y="3563816"/>
                <a:ext cx="659080" cy="362197"/>
              </a:xfrm>
              <a:prstGeom prst="rect">
                <a:avLst/>
              </a:prstGeom>
              <a:solidFill>
                <a:srgbClr val="4A81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2597810" y="3244850"/>
                <a:ext cx="659080" cy="362197"/>
              </a:xfrm>
              <a:prstGeom prst="rect">
                <a:avLst/>
              </a:prstGeom>
              <a:solidFill>
                <a:srgbClr val="4A81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" name="Group 206"/>
            <p:cNvGrpSpPr>
              <a:grpSpLocks/>
            </p:cNvGrpSpPr>
            <p:nvPr/>
          </p:nvGrpSpPr>
          <p:grpSpPr bwMode="auto">
            <a:xfrm>
              <a:off x="1845056" y="1267982"/>
              <a:ext cx="5389478" cy="3532187"/>
              <a:chOff x="1922111" y="2818164"/>
              <a:chExt cx="5390364" cy="3532203"/>
            </a:xfrm>
          </p:grpSpPr>
          <p:sp>
            <p:nvSpPr>
              <p:cNvPr id="452" name="Freeform 451"/>
              <p:cNvSpPr/>
              <p:nvPr/>
            </p:nvSpPr>
            <p:spPr>
              <a:xfrm>
                <a:off x="1928377" y="2818164"/>
                <a:ext cx="5384098" cy="3530616"/>
              </a:xfrm>
              <a:custGeom>
                <a:avLst/>
                <a:gdLst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67075 w 5410200"/>
                  <a:gd name="connsiteY31" fmla="*/ 228600 h 1362075"/>
                  <a:gd name="connsiteX32" fmla="*/ 3181350 w 5410200"/>
                  <a:gd name="connsiteY32" fmla="*/ 361950 h 1362075"/>
                  <a:gd name="connsiteX33" fmla="*/ 3124200 w 5410200"/>
                  <a:gd name="connsiteY33" fmla="*/ 428625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181350 w 5410200"/>
                  <a:gd name="connsiteY32" fmla="*/ 361950 h 1362075"/>
                  <a:gd name="connsiteX33" fmla="*/ 3124200 w 5410200"/>
                  <a:gd name="connsiteY33" fmla="*/ 428625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124200 w 5410200"/>
                  <a:gd name="connsiteY33" fmla="*/ 428625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0957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74725 w 5410200"/>
                  <a:gd name="connsiteY36" fmla="*/ 52991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385556 w 5410200"/>
                  <a:gd name="connsiteY30" fmla="*/ 139623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74725 w 5410200"/>
                  <a:gd name="connsiteY36" fmla="*/ 52991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487896 w 5410200"/>
                  <a:gd name="connsiteY29" fmla="*/ 55524 h 1362075"/>
                  <a:gd name="connsiteX30" fmla="*/ 3385556 w 5410200"/>
                  <a:gd name="connsiteY30" fmla="*/ 139623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74725 w 5410200"/>
                  <a:gd name="connsiteY36" fmla="*/ 52991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385556 w 5410200"/>
                  <a:gd name="connsiteY29" fmla="*/ 139623 h 1362075"/>
                  <a:gd name="connsiteX30" fmla="*/ 3293024 w 5410200"/>
                  <a:gd name="connsiteY30" fmla="*/ 269488 h 1362075"/>
                  <a:gd name="connsiteX31" fmla="*/ 3222238 w 5410200"/>
                  <a:gd name="connsiteY31" fmla="*/ 276457 h 1362075"/>
                  <a:gd name="connsiteX32" fmla="*/ 3046142 w 5410200"/>
                  <a:gd name="connsiteY32" fmla="*/ 480664 h 1362075"/>
                  <a:gd name="connsiteX33" fmla="*/ 2990850 w 5410200"/>
                  <a:gd name="connsiteY33" fmla="*/ 435595 h 1362075"/>
                  <a:gd name="connsiteX34" fmla="*/ 2943225 w 5410200"/>
                  <a:gd name="connsiteY34" fmla="*/ 466725 h 1362075"/>
                  <a:gd name="connsiteX35" fmla="*/ 2874725 w 5410200"/>
                  <a:gd name="connsiteY35" fmla="*/ 529915 h 1362075"/>
                  <a:gd name="connsiteX36" fmla="*/ 2838450 w 5410200"/>
                  <a:gd name="connsiteY36" fmla="*/ 504825 h 1362075"/>
                  <a:gd name="connsiteX37" fmla="*/ 2743200 w 5410200"/>
                  <a:gd name="connsiteY37" fmla="*/ 409575 h 1362075"/>
                  <a:gd name="connsiteX38" fmla="*/ 2705100 w 5410200"/>
                  <a:gd name="connsiteY38" fmla="*/ 381000 h 1362075"/>
                  <a:gd name="connsiteX39" fmla="*/ 2638425 w 5410200"/>
                  <a:gd name="connsiteY39" fmla="*/ 447675 h 1362075"/>
                  <a:gd name="connsiteX40" fmla="*/ 2581275 w 5410200"/>
                  <a:gd name="connsiteY40" fmla="*/ 428625 h 1362075"/>
                  <a:gd name="connsiteX41" fmla="*/ 2466975 w 5410200"/>
                  <a:gd name="connsiteY41" fmla="*/ 523875 h 1362075"/>
                  <a:gd name="connsiteX42" fmla="*/ 2400300 w 5410200"/>
                  <a:gd name="connsiteY42" fmla="*/ 485775 h 1362075"/>
                  <a:gd name="connsiteX43" fmla="*/ 2324100 w 5410200"/>
                  <a:gd name="connsiteY43" fmla="*/ 590550 h 1362075"/>
                  <a:gd name="connsiteX44" fmla="*/ 2257425 w 5410200"/>
                  <a:gd name="connsiteY44" fmla="*/ 590550 h 1362075"/>
                  <a:gd name="connsiteX45" fmla="*/ 2200275 w 5410200"/>
                  <a:gd name="connsiteY45" fmla="*/ 619125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066925 w 5410200"/>
                  <a:gd name="connsiteY48" fmla="*/ 581025 h 1362075"/>
                  <a:gd name="connsiteX49" fmla="*/ 2066925 w 5410200"/>
                  <a:gd name="connsiteY49" fmla="*/ 581025 h 1362075"/>
                  <a:gd name="connsiteX50" fmla="*/ 1857375 w 5410200"/>
                  <a:gd name="connsiteY50" fmla="*/ 628650 h 1362075"/>
                  <a:gd name="connsiteX51" fmla="*/ 1800225 w 5410200"/>
                  <a:gd name="connsiteY51" fmla="*/ 581025 h 1362075"/>
                  <a:gd name="connsiteX52" fmla="*/ 17240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647825 w 5410200"/>
                  <a:gd name="connsiteY54" fmla="*/ 571500 h 1362075"/>
                  <a:gd name="connsiteX55" fmla="*/ 1647825 w 5410200"/>
                  <a:gd name="connsiteY55" fmla="*/ 571500 h 1362075"/>
                  <a:gd name="connsiteX56" fmla="*/ 1504950 w 5410200"/>
                  <a:gd name="connsiteY56" fmla="*/ 523875 h 1362075"/>
                  <a:gd name="connsiteX57" fmla="*/ 1457325 w 5410200"/>
                  <a:gd name="connsiteY57" fmla="*/ 476250 h 1362075"/>
                  <a:gd name="connsiteX58" fmla="*/ 1400175 w 5410200"/>
                  <a:gd name="connsiteY58" fmla="*/ 438150 h 1362075"/>
                  <a:gd name="connsiteX59" fmla="*/ 1352550 w 5410200"/>
                  <a:gd name="connsiteY59" fmla="*/ 409575 h 1362075"/>
                  <a:gd name="connsiteX60" fmla="*/ 1276350 w 5410200"/>
                  <a:gd name="connsiteY60" fmla="*/ 466725 h 1362075"/>
                  <a:gd name="connsiteX61" fmla="*/ 914400 w 5410200"/>
                  <a:gd name="connsiteY61" fmla="*/ 466725 h 1362075"/>
                  <a:gd name="connsiteX62" fmla="*/ 876300 w 5410200"/>
                  <a:gd name="connsiteY62" fmla="*/ 419100 h 1362075"/>
                  <a:gd name="connsiteX63" fmla="*/ 838200 w 5410200"/>
                  <a:gd name="connsiteY63" fmla="*/ 476250 h 1362075"/>
                  <a:gd name="connsiteX64" fmla="*/ 704850 w 5410200"/>
                  <a:gd name="connsiteY64" fmla="*/ 361950 h 1362075"/>
                  <a:gd name="connsiteX65" fmla="*/ 638175 w 5410200"/>
                  <a:gd name="connsiteY65" fmla="*/ 419100 h 1362075"/>
                  <a:gd name="connsiteX66" fmla="*/ 571500 w 5410200"/>
                  <a:gd name="connsiteY66" fmla="*/ 419100 h 1362075"/>
                  <a:gd name="connsiteX67" fmla="*/ 523875 w 5410200"/>
                  <a:gd name="connsiteY67" fmla="*/ 476250 h 1362075"/>
                  <a:gd name="connsiteX68" fmla="*/ 447675 w 5410200"/>
                  <a:gd name="connsiteY68" fmla="*/ 466725 h 1362075"/>
                  <a:gd name="connsiteX69" fmla="*/ 447675 w 5410200"/>
                  <a:gd name="connsiteY69" fmla="*/ 466725 h 1362075"/>
                  <a:gd name="connsiteX70" fmla="*/ 371475 w 5410200"/>
                  <a:gd name="connsiteY70" fmla="*/ 476250 h 1362075"/>
                  <a:gd name="connsiteX71" fmla="*/ 342900 w 5410200"/>
                  <a:gd name="connsiteY71" fmla="*/ 476250 h 1362075"/>
                  <a:gd name="connsiteX72" fmla="*/ 304800 w 5410200"/>
                  <a:gd name="connsiteY72" fmla="*/ 409575 h 1362075"/>
                  <a:gd name="connsiteX73" fmla="*/ 257175 w 5410200"/>
                  <a:gd name="connsiteY73" fmla="*/ 504825 h 1362075"/>
                  <a:gd name="connsiteX74" fmla="*/ 180975 w 5410200"/>
                  <a:gd name="connsiteY74" fmla="*/ 457200 h 1362075"/>
                  <a:gd name="connsiteX75" fmla="*/ 0 w 5410200"/>
                  <a:gd name="connsiteY75" fmla="*/ 476250 h 1362075"/>
                  <a:gd name="connsiteX0" fmla="*/ 0 w 5410200"/>
                  <a:gd name="connsiteY0" fmla="*/ 489995 h 1375820"/>
                  <a:gd name="connsiteX1" fmla="*/ 0 w 5410200"/>
                  <a:gd name="connsiteY1" fmla="*/ 1347245 h 1375820"/>
                  <a:gd name="connsiteX2" fmla="*/ 5400675 w 5410200"/>
                  <a:gd name="connsiteY2" fmla="*/ 1356770 h 1375820"/>
                  <a:gd name="connsiteX3" fmla="*/ 5410200 w 5410200"/>
                  <a:gd name="connsiteY3" fmla="*/ 1023395 h 1375820"/>
                  <a:gd name="connsiteX4" fmla="*/ 5267325 w 5410200"/>
                  <a:gd name="connsiteY4" fmla="*/ 1223420 h 1375820"/>
                  <a:gd name="connsiteX5" fmla="*/ 5181600 w 5410200"/>
                  <a:gd name="connsiteY5" fmla="*/ 1232945 h 1375820"/>
                  <a:gd name="connsiteX6" fmla="*/ 5114925 w 5410200"/>
                  <a:gd name="connsiteY6" fmla="*/ 1356770 h 1375820"/>
                  <a:gd name="connsiteX7" fmla="*/ 5067300 w 5410200"/>
                  <a:gd name="connsiteY7" fmla="*/ 1318670 h 1375820"/>
                  <a:gd name="connsiteX8" fmla="*/ 5057775 w 5410200"/>
                  <a:gd name="connsiteY8" fmla="*/ 1375820 h 1375820"/>
                  <a:gd name="connsiteX9" fmla="*/ 4981575 w 5410200"/>
                  <a:gd name="connsiteY9" fmla="*/ 1299620 h 1375820"/>
                  <a:gd name="connsiteX10" fmla="*/ 4886325 w 5410200"/>
                  <a:gd name="connsiteY10" fmla="*/ 1051970 h 1375820"/>
                  <a:gd name="connsiteX11" fmla="*/ 4829175 w 5410200"/>
                  <a:gd name="connsiteY11" fmla="*/ 1090070 h 1375820"/>
                  <a:gd name="connsiteX12" fmla="*/ 4791075 w 5410200"/>
                  <a:gd name="connsiteY12" fmla="*/ 1051970 h 1375820"/>
                  <a:gd name="connsiteX13" fmla="*/ 4686300 w 5410200"/>
                  <a:gd name="connsiteY13" fmla="*/ 1109120 h 1375820"/>
                  <a:gd name="connsiteX14" fmla="*/ 4562475 w 5410200"/>
                  <a:gd name="connsiteY14" fmla="*/ 1042445 h 1375820"/>
                  <a:gd name="connsiteX15" fmla="*/ 4486275 w 5410200"/>
                  <a:gd name="connsiteY15" fmla="*/ 985295 h 1375820"/>
                  <a:gd name="connsiteX16" fmla="*/ 4457700 w 5410200"/>
                  <a:gd name="connsiteY16" fmla="*/ 1051970 h 1375820"/>
                  <a:gd name="connsiteX17" fmla="*/ 4429125 w 5410200"/>
                  <a:gd name="connsiteY17" fmla="*/ 1004345 h 1375820"/>
                  <a:gd name="connsiteX18" fmla="*/ 4429125 w 5410200"/>
                  <a:gd name="connsiteY18" fmla="*/ 1004345 h 1375820"/>
                  <a:gd name="connsiteX19" fmla="*/ 4343400 w 5410200"/>
                  <a:gd name="connsiteY19" fmla="*/ 966245 h 1375820"/>
                  <a:gd name="connsiteX20" fmla="*/ 4276725 w 5410200"/>
                  <a:gd name="connsiteY20" fmla="*/ 947195 h 1375820"/>
                  <a:gd name="connsiteX21" fmla="*/ 4162425 w 5410200"/>
                  <a:gd name="connsiteY21" fmla="*/ 813845 h 1375820"/>
                  <a:gd name="connsiteX22" fmla="*/ 4114800 w 5410200"/>
                  <a:gd name="connsiteY22" fmla="*/ 737645 h 1375820"/>
                  <a:gd name="connsiteX23" fmla="*/ 4057650 w 5410200"/>
                  <a:gd name="connsiteY23" fmla="*/ 461420 h 1375820"/>
                  <a:gd name="connsiteX24" fmla="*/ 3943350 w 5410200"/>
                  <a:gd name="connsiteY24" fmla="*/ 299495 h 1375820"/>
                  <a:gd name="connsiteX25" fmla="*/ 3876675 w 5410200"/>
                  <a:gd name="connsiteY25" fmla="*/ 251870 h 1375820"/>
                  <a:gd name="connsiteX26" fmla="*/ 3752850 w 5410200"/>
                  <a:gd name="connsiteY26" fmla="*/ 80420 h 1375820"/>
                  <a:gd name="connsiteX27" fmla="*/ 3571875 w 5410200"/>
                  <a:gd name="connsiteY27" fmla="*/ 70895 h 1375820"/>
                  <a:gd name="connsiteX28" fmla="*/ 3543300 w 5410200"/>
                  <a:gd name="connsiteY28" fmla="*/ 13745 h 1375820"/>
                  <a:gd name="connsiteX29" fmla="*/ 3385556 w 5410200"/>
                  <a:gd name="connsiteY29" fmla="*/ 153368 h 1375820"/>
                  <a:gd name="connsiteX30" fmla="*/ 3293024 w 5410200"/>
                  <a:gd name="connsiteY30" fmla="*/ 283233 h 1375820"/>
                  <a:gd name="connsiteX31" fmla="*/ 3222238 w 5410200"/>
                  <a:gd name="connsiteY31" fmla="*/ 290202 h 1375820"/>
                  <a:gd name="connsiteX32" fmla="*/ 3046142 w 5410200"/>
                  <a:gd name="connsiteY32" fmla="*/ 494409 h 1375820"/>
                  <a:gd name="connsiteX33" fmla="*/ 2990850 w 5410200"/>
                  <a:gd name="connsiteY33" fmla="*/ 449340 h 1375820"/>
                  <a:gd name="connsiteX34" fmla="*/ 2943225 w 5410200"/>
                  <a:gd name="connsiteY34" fmla="*/ 480470 h 1375820"/>
                  <a:gd name="connsiteX35" fmla="*/ 2874725 w 5410200"/>
                  <a:gd name="connsiteY35" fmla="*/ 543660 h 1375820"/>
                  <a:gd name="connsiteX36" fmla="*/ 2838450 w 5410200"/>
                  <a:gd name="connsiteY36" fmla="*/ 518570 h 1375820"/>
                  <a:gd name="connsiteX37" fmla="*/ 2743200 w 5410200"/>
                  <a:gd name="connsiteY37" fmla="*/ 423320 h 1375820"/>
                  <a:gd name="connsiteX38" fmla="*/ 2705100 w 5410200"/>
                  <a:gd name="connsiteY38" fmla="*/ 394745 h 1375820"/>
                  <a:gd name="connsiteX39" fmla="*/ 2638425 w 5410200"/>
                  <a:gd name="connsiteY39" fmla="*/ 461420 h 1375820"/>
                  <a:gd name="connsiteX40" fmla="*/ 2581275 w 5410200"/>
                  <a:gd name="connsiteY40" fmla="*/ 442370 h 1375820"/>
                  <a:gd name="connsiteX41" fmla="*/ 2466975 w 5410200"/>
                  <a:gd name="connsiteY41" fmla="*/ 537620 h 1375820"/>
                  <a:gd name="connsiteX42" fmla="*/ 2400300 w 5410200"/>
                  <a:gd name="connsiteY42" fmla="*/ 499520 h 1375820"/>
                  <a:gd name="connsiteX43" fmla="*/ 2324100 w 5410200"/>
                  <a:gd name="connsiteY43" fmla="*/ 604295 h 1375820"/>
                  <a:gd name="connsiteX44" fmla="*/ 2257425 w 5410200"/>
                  <a:gd name="connsiteY44" fmla="*/ 604295 h 1375820"/>
                  <a:gd name="connsiteX45" fmla="*/ 2200275 w 5410200"/>
                  <a:gd name="connsiteY45" fmla="*/ 632870 h 1375820"/>
                  <a:gd name="connsiteX46" fmla="*/ 2200275 w 5410200"/>
                  <a:gd name="connsiteY46" fmla="*/ 632870 h 1375820"/>
                  <a:gd name="connsiteX47" fmla="*/ 2200275 w 5410200"/>
                  <a:gd name="connsiteY47" fmla="*/ 632870 h 1375820"/>
                  <a:gd name="connsiteX48" fmla="*/ 2066925 w 5410200"/>
                  <a:gd name="connsiteY48" fmla="*/ 594770 h 1375820"/>
                  <a:gd name="connsiteX49" fmla="*/ 2066925 w 5410200"/>
                  <a:gd name="connsiteY49" fmla="*/ 594770 h 1375820"/>
                  <a:gd name="connsiteX50" fmla="*/ 1857375 w 5410200"/>
                  <a:gd name="connsiteY50" fmla="*/ 642395 h 1375820"/>
                  <a:gd name="connsiteX51" fmla="*/ 1800225 w 5410200"/>
                  <a:gd name="connsiteY51" fmla="*/ 594770 h 1375820"/>
                  <a:gd name="connsiteX52" fmla="*/ 1724025 w 5410200"/>
                  <a:gd name="connsiteY52" fmla="*/ 594770 h 1375820"/>
                  <a:gd name="connsiteX53" fmla="*/ 1724025 w 5410200"/>
                  <a:gd name="connsiteY53" fmla="*/ 594770 h 1375820"/>
                  <a:gd name="connsiteX54" fmla="*/ 1647825 w 5410200"/>
                  <a:gd name="connsiteY54" fmla="*/ 585245 h 1375820"/>
                  <a:gd name="connsiteX55" fmla="*/ 1647825 w 5410200"/>
                  <a:gd name="connsiteY55" fmla="*/ 585245 h 1375820"/>
                  <a:gd name="connsiteX56" fmla="*/ 1504950 w 5410200"/>
                  <a:gd name="connsiteY56" fmla="*/ 537620 h 1375820"/>
                  <a:gd name="connsiteX57" fmla="*/ 1457325 w 5410200"/>
                  <a:gd name="connsiteY57" fmla="*/ 489995 h 1375820"/>
                  <a:gd name="connsiteX58" fmla="*/ 1400175 w 5410200"/>
                  <a:gd name="connsiteY58" fmla="*/ 451895 h 1375820"/>
                  <a:gd name="connsiteX59" fmla="*/ 1352550 w 5410200"/>
                  <a:gd name="connsiteY59" fmla="*/ 423320 h 1375820"/>
                  <a:gd name="connsiteX60" fmla="*/ 1276350 w 5410200"/>
                  <a:gd name="connsiteY60" fmla="*/ 480470 h 1375820"/>
                  <a:gd name="connsiteX61" fmla="*/ 914400 w 5410200"/>
                  <a:gd name="connsiteY61" fmla="*/ 480470 h 1375820"/>
                  <a:gd name="connsiteX62" fmla="*/ 876300 w 5410200"/>
                  <a:gd name="connsiteY62" fmla="*/ 432845 h 1375820"/>
                  <a:gd name="connsiteX63" fmla="*/ 838200 w 5410200"/>
                  <a:gd name="connsiteY63" fmla="*/ 489995 h 1375820"/>
                  <a:gd name="connsiteX64" fmla="*/ 704850 w 5410200"/>
                  <a:gd name="connsiteY64" fmla="*/ 375695 h 1375820"/>
                  <a:gd name="connsiteX65" fmla="*/ 638175 w 5410200"/>
                  <a:gd name="connsiteY65" fmla="*/ 432845 h 1375820"/>
                  <a:gd name="connsiteX66" fmla="*/ 571500 w 5410200"/>
                  <a:gd name="connsiteY66" fmla="*/ 432845 h 1375820"/>
                  <a:gd name="connsiteX67" fmla="*/ 523875 w 5410200"/>
                  <a:gd name="connsiteY67" fmla="*/ 489995 h 1375820"/>
                  <a:gd name="connsiteX68" fmla="*/ 447675 w 5410200"/>
                  <a:gd name="connsiteY68" fmla="*/ 480470 h 1375820"/>
                  <a:gd name="connsiteX69" fmla="*/ 447675 w 5410200"/>
                  <a:gd name="connsiteY69" fmla="*/ 480470 h 1375820"/>
                  <a:gd name="connsiteX70" fmla="*/ 371475 w 5410200"/>
                  <a:gd name="connsiteY70" fmla="*/ 489995 h 1375820"/>
                  <a:gd name="connsiteX71" fmla="*/ 342900 w 5410200"/>
                  <a:gd name="connsiteY71" fmla="*/ 489995 h 1375820"/>
                  <a:gd name="connsiteX72" fmla="*/ 304800 w 5410200"/>
                  <a:gd name="connsiteY72" fmla="*/ 423320 h 1375820"/>
                  <a:gd name="connsiteX73" fmla="*/ 257175 w 5410200"/>
                  <a:gd name="connsiteY73" fmla="*/ 518570 h 1375820"/>
                  <a:gd name="connsiteX74" fmla="*/ 180975 w 5410200"/>
                  <a:gd name="connsiteY74" fmla="*/ 470945 h 1375820"/>
                  <a:gd name="connsiteX75" fmla="*/ 0 w 5410200"/>
                  <a:gd name="connsiteY75" fmla="*/ 489995 h 1375820"/>
                  <a:gd name="connsiteX0" fmla="*/ 0 w 5410200"/>
                  <a:gd name="connsiteY0" fmla="*/ 489995 h 1375820"/>
                  <a:gd name="connsiteX1" fmla="*/ 0 w 5410200"/>
                  <a:gd name="connsiteY1" fmla="*/ 1347245 h 1375820"/>
                  <a:gd name="connsiteX2" fmla="*/ 5400675 w 5410200"/>
                  <a:gd name="connsiteY2" fmla="*/ 1356770 h 1375820"/>
                  <a:gd name="connsiteX3" fmla="*/ 5410200 w 5410200"/>
                  <a:gd name="connsiteY3" fmla="*/ 1023395 h 1375820"/>
                  <a:gd name="connsiteX4" fmla="*/ 5267325 w 5410200"/>
                  <a:gd name="connsiteY4" fmla="*/ 1223420 h 1375820"/>
                  <a:gd name="connsiteX5" fmla="*/ 5181600 w 5410200"/>
                  <a:gd name="connsiteY5" fmla="*/ 1232945 h 1375820"/>
                  <a:gd name="connsiteX6" fmla="*/ 5114925 w 5410200"/>
                  <a:gd name="connsiteY6" fmla="*/ 1356770 h 1375820"/>
                  <a:gd name="connsiteX7" fmla="*/ 5067300 w 5410200"/>
                  <a:gd name="connsiteY7" fmla="*/ 1318670 h 1375820"/>
                  <a:gd name="connsiteX8" fmla="*/ 5057775 w 5410200"/>
                  <a:gd name="connsiteY8" fmla="*/ 1375820 h 1375820"/>
                  <a:gd name="connsiteX9" fmla="*/ 4981575 w 5410200"/>
                  <a:gd name="connsiteY9" fmla="*/ 1299620 h 1375820"/>
                  <a:gd name="connsiteX10" fmla="*/ 4886325 w 5410200"/>
                  <a:gd name="connsiteY10" fmla="*/ 1051970 h 1375820"/>
                  <a:gd name="connsiteX11" fmla="*/ 4829175 w 5410200"/>
                  <a:gd name="connsiteY11" fmla="*/ 1090070 h 1375820"/>
                  <a:gd name="connsiteX12" fmla="*/ 4791075 w 5410200"/>
                  <a:gd name="connsiteY12" fmla="*/ 1051970 h 1375820"/>
                  <a:gd name="connsiteX13" fmla="*/ 4686300 w 5410200"/>
                  <a:gd name="connsiteY13" fmla="*/ 1109120 h 1375820"/>
                  <a:gd name="connsiteX14" fmla="*/ 4562475 w 5410200"/>
                  <a:gd name="connsiteY14" fmla="*/ 1042445 h 1375820"/>
                  <a:gd name="connsiteX15" fmla="*/ 4486275 w 5410200"/>
                  <a:gd name="connsiteY15" fmla="*/ 985295 h 1375820"/>
                  <a:gd name="connsiteX16" fmla="*/ 4457700 w 5410200"/>
                  <a:gd name="connsiteY16" fmla="*/ 1051970 h 1375820"/>
                  <a:gd name="connsiteX17" fmla="*/ 4429125 w 5410200"/>
                  <a:gd name="connsiteY17" fmla="*/ 1004345 h 1375820"/>
                  <a:gd name="connsiteX18" fmla="*/ 4429125 w 5410200"/>
                  <a:gd name="connsiteY18" fmla="*/ 1004345 h 1375820"/>
                  <a:gd name="connsiteX19" fmla="*/ 4343400 w 5410200"/>
                  <a:gd name="connsiteY19" fmla="*/ 966245 h 1375820"/>
                  <a:gd name="connsiteX20" fmla="*/ 4276725 w 5410200"/>
                  <a:gd name="connsiteY20" fmla="*/ 947195 h 1375820"/>
                  <a:gd name="connsiteX21" fmla="*/ 4162425 w 5410200"/>
                  <a:gd name="connsiteY21" fmla="*/ 813845 h 1375820"/>
                  <a:gd name="connsiteX22" fmla="*/ 4114800 w 5410200"/>
                  <a:gd name="connsiteY22" fmla="*/ 737645 h 1375820"/>
                  <a:gd name="connsiteX23" fmla="*/ 4057650 w 5410200"/>
                  <a:gd name="connsiteY23" fmla="*/ 461420 h 1375820"/>
                  <a:gd name="connsiteX24" fmla="*/ 3943350 w 5410200"/>
                  <a:gd name="connsiteY24" fmla="*/ 299495 h 1375820"/>
                  <a:gd name="connsiteX25" fmla="*/ 3876675 w 5410200"/>
                  <a:gd name="connsiteY25" fmla="*/ 251870 h 1375820"/>
                  <a:gd name="connsiteX26" fmla="*/ 3752850 w 5410200"/>
                  <a:gd name="connsiteY26" fmla="*/ 80420 h 1375820"/>
                  <a:gd name="connsiteX27" fmla="*/ 3571875 w 5410200"/>
                  <a:gd name="connsiteY27" fmla="*/ 70895 h 1375820"/>
                  <a:gd name="connsiteX28" fmla="*/ 3543300 w 5410200"/>
                  <a:gd name="connsiteY28" fmla="*/ 13745 h 1375820"/>
                  <a:gd name="connsiteX29" fmla="*/ 3385556 w 5410200"/>
                  <a:gd name="connsiteY29" fmla="*/ 153368 h 1375820"/>
                  <a:gd name="connsiteX30" fmla="*/ 3293024 w 5410200"/>
                  <a:gd name="connsiteY30" fmla="*/ 283233 h 1375820"/>
                  <a:gd name="connsiteX31" fmla="*/ 3222238 w 5410200"/>
                  <a:gd name="connsiteY31" fmla="*/ 290202 h 1375820"/>
                  <a:gd name="connsiteX32" fmla="*/ 3046142 w 5410200"/>
                  <a:gd name="connsiteY32" fmla="*/ 494409 h 1375820"/>
                  <a:gd name="connsiteX33" fmla="*/ 2990850 w 5410200"/>
                  <a:gd name="connsiteY33" fmla="*/ 449340 h 1375820"/>
                  <a:gd name="connsiteX34" fmla="*/ 2943225 w 5410200"/>
                  <a:gd name="connsiteY34" fmla="*/ 480470 h 1375820"/>
                  <a:gd name="connsiteX35" fmla="*/ 2874725 w 5410200"/>
                  <a:gd name="connsiteY35" fmla="*/ 543660 h 1375820"/>
                  <a:gd name="connsiteX36" fmla="*/ 2838450 w 5410200"/>
                  <a:gd name="connsiteY36" fmla="*/ 518570 h 1375820"/>
                  <a:gd name="connsiteX37" fmla="*/ 2743200 w 5410200"/>
                  <a:gd name="connsiteY37" fmla="*/ 423320 h 1375820"/>
                  <a:gd name="connsiteX38" fmla="*/ 2705100 w 5410200"/>
                  <a:gd name="connsiteY38" fmla="*/ 394745 h 1375820"/>
                  <a:gd name="connsiteX39" fmla="*/ 2638425 w 5410200"/>
                  <a:gd name="connsiteY39" fmla="*/ 461420 h 1375820"/>
                  <a:gd name="connsiteX40" fmla="*/ 2581275 w 5410200"/>
                  <a:gd name="connsiteY40" fmla="*/ 442370 h 1375820"/>
                  <a:gd name="connsiteX41" fmla="*/ 2466975 w 5410200"/>
                  <a:gd name="connsiteY41" fmla="*/ 537620 h 1375820"/>
                  <a:gd name="connsiteX42" fmla="*/ 2400300 w 5410200"/>
                  <a:gd name="connsiteY42" fmla="*/ 499520 h 1375820"/>
                  <a:gd name="connsiteX43" fmla="*/ 2324100 w 5410200"/>
                  <a:gd name="connsiteY43" fmla="*/ 604295 h 1375820"/>
                  <a:gd name="connsiteX44" fmla="*/ 2257425 w 5410200"/>
                  <a:gd name="connsiteY44" fmla="*/ 604295 h 1375820"/>
                  <a:gd name="connsiteX45" fmla="*/ 2200275 w 5410200"/>
                  <a:gd name="connsiteY45" fmla="*/ 632870 h 1375820"/>
                  <a:gd name="connsiteX46" fmla="*/ 2200275 w 5410200"/>
                  <a:gd name="connsiteY46" fmla="*/ 632870 h 1375820"/>
                  <a:gd name="connsiteX47" fmla="*/ 2200275 w 5410200"/>
                  <a:gd name="connsiteY47" fmla="*/ 632870 h 1375820"/>
                  <a:gd name="connsiteX48" fmla="*/ 2066925 w 5410200"/>
                  <a:gd name="connsiteY48" fmla="*/ 594770 h 1375820"/>
                  <a:gd name="connsiteX49" fmla="*/ 2066925 w 5410200"/>
                  <a:gd name="connsiteY49" fmla="*/ 594770 h 1375820"/>
                  <a:gd name="connsiteX50" fmla="*/ 1857375 w 5410200"/>
                  <a:gd name="connsiteY50" fmla="*/ 642395 h 1375820"/>
                  <a:gd name="connsiteX51" fmla="*/ 1800225 w 5410200"/>
                  <a:gd name="connsiteY51" fmla="*/ 594770 h 1375820"/>
                  <a:gd name="connsiteX52" fmla="*/ 1724025 w 5410200"/>
                  <a:gd name="connsiteY52" fmla="*/ 594770 h 1375820"/>
                  <a:gd name="connsiteX53" fmla="*/ 1724025 w 5410200"/>
                  <a:gd name="connsiteY53" fmla="*/ 594770 h 1375820"/>
                  <a:gd name="connsiteX54" fmla="*/ 1647825 w 5410200"/>
                  <a:gd name="connsiteY54" fmla="*/ 585245 h 1375820"/>
                  <a:gd name="connsiteX55" fmla="*/ 1647825 w 5410200"/>
                  <a:gd name="connsiteY55" fmla="*/ 585245 h 1375820"/>
                  <a:gd name="connsiteX56" fmla="*/ 1504950 w 5410200"/>
                  <a:gd name="connsiteY56" fmla="*/ 537620 h 1375820"/>
                  <a:gd name="connsiteX57" fmla="*/ 1457325 w 5410200"/>
                  <a:gd name="connsiteY57" fmla="*/ 489995 h 1375820"/>
                  <a:gd name="connsiteX58" fmla="*/ 1400175 w 5410200"/>
                  <a:gd name="connsiteY58" fmla="*/ 451895 h 1375820"/>
                  <a:gd name="connsiteX59" fmla="*/ 1352550 w 5410200"/>
                  <a:gd name="connsiteY59" fmla="*/ 423320 h 1375820"/>
                  <a:gd name="connsiteX60" fmla="*/ 1276350 w 5410200"/>
                  <a:gd name="connsiteY60" fmla="*/ 480470 h 1375820"/>
                  <a:gd name="connsiteX61" fmla="*/ 914400 w 5410200"/>
                  <a:gd name="connsiteY61" fmla="*/ 480470 h 1375820"/>
                  <a:gd name="connsiteX62" fmla="*/ 876300 w 5410200"/>
                  <a:gd name="connsiteY62" fmla="*/ 432845 h 1375820"/>
                  <a:gd name="connsiteX63" fmla="*/ 838200 w 5410200"/>
                  <a:gd name="connsiteY63" fmla="*/ 489995 h 1375820"/>
                  <a:gd name="connsiteX64" fmla="*/ 704850 w 5410200"/>
                  <a:gd name="connsiteY64" fmla="*/ 375695 h 1375820"/>
                  <a:gd name="connsiteX65" fmla="*/ 638175 w 5410200"/>
                  <a:gd name="connsiteY65" fmla="*/ 432845 h 1375820"/>
                  <a:gd name="connsiteX66" fmla="*/ 571500 w 5410200"/>
                  <a:gd name="connsiteY66" fmla="*/ 432845 h 1375820"/>
                  <a:gd name="connsiteX67" fmla="*/ 523875 w 5410200"/>
                  <a:gd name="connsiteY67" fmla="*/ 489995 h 1375820"/>
                  <a:gd name="connsiteX68" fmla="*/ 447675 w 5410200"/>
                  <a:gd name="connsiteY68" fmla="*/ 480470 h 1375820"/>
                  <a:gd name="connsiteX69" fmla="*/ 447675 w 5410200"/>
                  <a:gd name="connsiteY69" fmla="*/ 480470 h 1375820"/>
                  <a:gd name="connsiteX70" fmla="*/ 371475 w 5410200"/>
                  <a:gd name="connsiteY70" fmla="*/ 489995 h 1375820"/>
                  <a:gd name="connsiteX71" fmla="*/ 342900 w 5410200"/>
                  <a:gd name="connsiteY71" fmla="*/ 489995 h 1375820"/>
                  <a:gd name="connsiteX72" fmla="*/ 304800 w 5410200"/>
                  <a:gd name="connsiteY72" fmla="*/ 423320 h 1375820"/>
                  <a:gd name="connsiteX73" fmla="*/ 257175 w 5410200"/>
                  <a:gd name="connsiteY73" fmla="*/ 518570 h 1375820"/>
                  <a:gd name="connsiteX74" fmla="*/ 180975 w 5410200"/>
                  <a:gd name="connsiteY74" fmla="*/ 470945 h 1375820"/>
                  <a:gd name="connsiteX75" fmla="*/ 0 w 5410200"/>
                  <a:gd name="connsiteY75" fmla="*/ 489995 h 1375820"/>
                  <a:gd name="connsiteX0" fmla="*/ 0 w 5410200"/>
                  <a:gd name="connsiteY0" fmla="*/ 483800 h 1369625"/>
                  <a:gd name="connsiteX1" fmla="*/ 0 w 5410200"/>
                  <a:gd name="connsiteY1" fmla="*/ 1341050 h 1369625"/>
                  <a:gd name="connsiteX2" fmla="*/ 5400675 w 5410200"/>
                  <a:gd name="connsiteY2" fmla="*/ 1350575 h 1369625"/>
                  <a:gd name="connsiteX3" fmla="*/ 5410200 w 5410200"/>
                  <a:gd name="connsiteY3" fmla="*/ 1017200 h 1369625"/>
                  <a:gd name="connsiteX4" fmla="*/ 5267325 w 5410200"/>
                  <a:gd name="connsiteY4" fmla="*/ 1217225 h 1369625"/>
                  <a:gd name="connsiteX5" fmla="*/ 5181600 w 5410200"/>
                  <a:gd name="connsiteY5" fmla="*/ 1226750 h 1369625"/>
                  <a:gd name="connsiteX6" fmla="*/ 5114925 w 5410200"/>
                  <a:gd name="connsiteY6" fmla="*/ 1350575 h 1369625"/>
                  <a:gd name="connsiteX7" fmla="*/ 5067300 w 5410200"/>
                  <a:gd name="connsiteY7" fmla="*/ 1312475 h 1369625"/>
                  <a:gd name="connsiteX8" fmla="*/ 5057775 w 5410200"/>
                  <a:gd name="connsiteY8" fmla="*/ 1369625 h 1369625"/>
                  <a:gd name="connsiteX9" fmla="*/ 4981575 w 5410200"/>
                  <a:gd name="connsiteY9" fmla="*/ 1293425 h 1369625"/>
                  <a:gd name="connsiteX10" fmla="*/ 4886325 w 5410200"/>
                  <a:gd name="connsiteY10" fmla="*/ 1045775 h 1369625"/>
                  <a:gd name="connsiteX11" fmla="*/ 4829175 w 5410200"/>
                  <a:gd name="connsiteY11" fmla="*/ 1083875 h 1369625"/>
                  <a:gd name="connsiteX12" fmla="*/ 4791075 w 5410200"/>
                  <a:gd name="connsiteY12" fmla="*/ 1045775 h 1369625"/>
                  <a:gd name="connsiteX13" fmla="*/ 4686300 w 5410200"/>
                  <a:gd name="connsiteY13" fmla="*/ 1102925 h 1369625"/>
                  <a:gd name="connsiteX14" fmla="*/ 4562475 w 5410200"/>
                  <a:gd name="connsiteY14" fmla="*/ 1036250 h 1369625"/>
                  <a:gd name="connsiteX15" fmla="*/ 4486275 w 5410200"/>
                  <a:gd name="connsiteY15" fmla="*/ 979100 h 1369625"/>
                  <a:gd name="connsiteX16" fmla="*/ 4457700 w 5410200"/>
                  <a:gd name="connsiteY16" fmla="*/ 1045775 h 1369625"/>
                  <a:gd name="connsiteX17" fmla="*/ 4429125 w 5410200"/>
                  <a:gd name="connsiteY17" fmla="*/ 998150 h 1369625"/>
                  <a:gd name="connsiteX18" fmla="*/ 4429125 w 5410200"/>
                  <a:gd name="connsiteY18" fmla="*/ 998150 h 1369625"/>
                  <a:gd name="connsiteX19" fmla="*/ 4343400 w 5410200"/>
                  <a:gd name="connsiteY19" fmla="*/ 960050 h 1369625"/>
                  <a:gd name="connsiteX20" fmla="*/ 4276725 w 5410200"/>
                  <a:gd name="connsiteY20" fmla="*/ 941000 h 1369625"/>
                  <a:gd name="connsiteX21" fmla="*/ 4162425 w 5410200"/>
                  <a:gd name="connsiteY21" fmla="*/ 807650 h 1369625"/>
                  <a:gd name="connsiteX22" fmla="*/ 4114800 w 5410200"/>
                  <a:gd name="connsiteY22" fmla="*/ 731450 h 1369625"/>
                  <a:gd name="connsiteX23" fmla="*/ 4057650 w 5410200"/>
                  <a:gd name="connsiteY23" fmla="*/ 455225 h 1369625"/>
                  <a:gd name="connsiteX24" fmla="*/ 3943350 w 5410200"/>
                  <a:gd name="connsiteY24" fmla="*/ 293300 h 1369625"/>
                  <a:gd name="connsiteX25" fmla="*/ 3876675 w 5410200"/>
                  <a:gd name="connsiteY25" fmla="*/ 245675 h 1369625"/>
                  <a:gd name="connsiteX26" fmla="*/ 3752850 w 5410200"/>
                  <a:gd name="connsiteY26" fmla="*/ 74225 h 1369625"/>
                  <a:gd name="connsiteX27" fmla="*/ 3620197 w 5410200"/>
                  <a:gd name="connsiteY27" fmla="*/ 101871 h 1369625"/>
                  <a:gd name="connsiteX28" fmla="*/ 3543300 w 5410200"/>
                  <a:gd name="connsiteY28" fmla="*/ 7550 h 1369625"/>
                  <a:gd name="connsiteX29" fmla="*/ 3385556 w 5410200"/>
                  <a:gd name="connsiteY29" fmla="*/ 147173 h 1369625"/>
                  <a:gd name="connsiteX30" fmla="*/ 3293024 w 5410200"/>
                  <a:gd name="connsiteY30" fmla="*/ 277038 h 1369625"/>
                  <a:gd name="connsiteX31" fmla="*/ 3222238 w 5410200"/>
                  <a:gd name="connsiteY31" fmla="*/ 284007 h 1369625"/>
                  <a:gd name="connsiteX32" fmla="*/ 3046142 w 5410200"/>
                  <a:gd name="connsiteY32" fmla="*/ 488214 h 1369625"/>
                  <a:gd name="connsiteX33" fmla="*/ 2990850 w 5410200"/>
                  <a:gd name="connsiteY33" fmla="*/ 443145 h 1369625"/>
                  <a:gd name="connsiteX34" fmla="*/ 2943225 w 5410200"/>
                  <a:gd name="connsiteY34" fmla="*/ 474275 h 1369625"/>
                  <a:gd name="connsiteX35" fmla="*/ 2874725 w 5410200"/>
                  <a:gd name="connsiteY35" fmla="*/ 537465 h 1369625"/>
                  <a:gd name="connsiteX36" fmla="*/ 2838450 w 5410200"/>
                  <a:gd name="connsiteY36" fmla="*/ 512375 h 1369625"/>
                  <a:gd name="connsiteX37" fmla="*/ 2743200 w 5410200"/>
                  <a:gd name="connsiteY37" fmla="*/ 417125 h 1369625"/>
                  <a:gd name="connsiteX38" fmla="*/ 2705100 w 5410200"/>
                  <a:gd name="connsiteY38" fmla="*/ 388550 h 1369625"/>
                  <a:gd name="connsiteX39" fmla="*/ 2638425 w 5410200"/>
                  <a:gd name="connsiteY39" fmla="*/ 455225 h 1369625"/>
                  <a:gd name="connsiteX40" fmla="*/ 2581275 w 5410200"/>
                  <a:gd name="connsiteY40" fmla="*/ 436175 h 1369625"/>
                  <a:gd name="connsiteX41" fmla="*/ 2466975 w 5410200"/>
                  <a:gd name="connsiteY41" fmla="*/ 531425 h 1369625"/>
                  <a:gd name="connsiteX42" fmla="*/ 2400300 w 5410200"/>
                  <a:gd name="connsiteY42" fmla="*/ 493325 h 1369625"/>
                  <a:gd name="connsiteX43" fmla="*/ 2324100 w 5410200"/>
                  <a:gd name="connsiteY43" fmla="*/ 598100 h 1369625"/>
                  <a:gd name="connsiteX44" fmla="*/ 2257425 w 5410200"/>
                  <a:gd name="connsiteY44" fmla="*/ 598100 h 1369625"/>
                  <a:gd name="connsiteX45" fmla="*/ 2200275 w 5410200"/>
                  <a:gd name="connsiteY45" fmla="*/ 626675 h 1369625"/>
                  <a:gd name="connsiteX46" fmla="*/ 2200275 w 5410200"/>
                  <a:gd name="connsiteY46" fmla="*/ 626675 h 1369625"/>
                  <a:gd name="connsiteX47" fmla="*/ 2200275 w 5410200"/>
                  <a:gd name="connsiteY47" fmla="*/ 626675 h 1369625"/>
                  <a:gd name="connsiteX48" fmla="*/ 2066925 w 5410200"/>
                  <a:gd name="connsiteY48" fmla="*/ 588575 h 1369625"/>
                  <a:gd name="connsiteX49" fmla="*/ 2066925 w 5410200"/>
                  <a:gd name="connsiteY49" fmla="*/ 588575 h 1369625"/>
                  <a:gd name="connsiteX50" fmla="*/ 1857375 w 5410200"/>
                  <a:gd name="connsiteY50" fmla="*/ 636200 h 1369625"/>
                  <a:gd name="connsiteX51" fmla="*/ 1800225 w 5410200"/>
                  <a:gd name="connsiteY51" fmla="*/ 588575 h 1369625"/>
                  <a:gd name="connsiteX52" fmla="*/ 1724025 w 5410200"/>
                  <a:gd name="connsiteY52" fmla="*/ 588575 h 1369625"/>
                  <a:gd name="connsiteX53" fmla="*/ 1724025 w 5410200"/>
                  <a:gd name="connsiteY53" fmla="*/ 588575 h 1369625"/>
                  <a:gd name="connsiteX54" fmla="*/ 1647825 w 5410200"/>
                  <a:gd name="connsiteY54" fmla="*/ 579050 h 1369625"/>
                  <a:gd name="connsiteX55" fmla="*/ 1647825 w 5410200"/>
                  <a:gd name="connsiteY55" fmla="*/ 579050 h 1369625"/>
                  <a:gd name="connsiteX56" fmla="*/ 1504950 w 5410200"/>
                  <a:gd name="connsiteY56" fmla="*/ 531425 h 1369625"/>
                  <a:gd name="connsiteX57" fmla="*/ 1457325 w 5410200"/>
                  <a:gd name="connsiteY57" fmla="*/ 483800 h 1369625"/>
                  <a:gd name="connsiteX58" fmla="*/ 1400175 w 5410200"/>
                  <a:gd name="connsiteY58" fmla="*/ 445700 h 1369625"/>
                  <a:gd name="connsiteX59" fmla="*/ 1352550 w 5410200"/>
                  <a:gd name="connsiteY59" fmla="*/ 417125 h 1369625"/>
                  <a:gd name="connsiteX60" fmla="*/ 1276350 w 5410200"/>
                  <a:gd name="connsiteY60" fmla="*/ 474275 h 1369625"/>
                  <a:gd name="connsiteX61" fmla="*/ 914400 w 5410200"/>
                  <a:gd name="connsiteY61" fmla="*/ 474275 h 1369625"/>
                  <a:gd name="connsiteX62" fmla="*/ 876300 w 5410200"/>
                  <a:gd name="connsiteY62" fmla="*/ 426650 h 1369625"/>
                  <a:gd name="connsiteX63" fmla="*/ 838200 w 5410200"/>
                  <a:gd name="connsiteY63" fmla="*/ 483800 h 1369625"/>
                  <a:gd name="connsiteX64" fmla="*/ 704850 w 5410200"/>
                  <a:gd name="connsiteY64" fmla="*/ 369500 h 1369625"/>
                  <a:gd name="connsiteX65" fmla="*/ 638175 w 5410200"/>
                  <a:gd name="connsiteY65" fmla="*/ 426650 h 1369625"/>
                  <a:gd name="connsiteX66" fmla="*/ 571500 w 5410200"/>
                  <a:gd name="connsiteY66" fmla="*/ 426650 h 1369625"/>
                  <a:gd name="connsiteX67" fmla="*/ 523875 w 5410200"/>
                  <a:gd name="connsiteY67" fmla="*/ 483800 h 1369625"/>
                  <a:gd name="connsiteX68" fmla="*/ 447675 w 5410200"/>
                  <a:gd name="connsiteY68" fmla="*/ 474275 h 1369625"/>
                  <a:gd name="connsiteX69" fmla="*/ 447675 w 5410200"/>
                  <a:gd name="connsiteY69" fmla="*/ 474275 h 1369625"/>
                  <a:gd name="connsiteX70" fmla="*/ 371475 w 5410200"/>
                  <a:gd name="connsiteY70" fmla="*/ 483800 h 1369625"/>
                  <a:gd name="connsiteX71" fmla="*/ 342900 w 5410200"/>
                  <a:gd name="connsiteY71" fmla="*/ 483800 h 1369625"/>
                  <a:gd name="connsiteX72" fmla="*/ 304800 w 5410200"/>
                  <a:gd name="connsiteY72" fmla="*/ 417125 h 1369625"/>
                  <a:gd name="connsiteX73" fmla="*/ 257175 w 5410200"/>
                  <a:gd name="connsiteY73" fmla="*/ 512375 h 1369625"/>
                  <a:gd name="connsiteX74" fmla="*/ 180975 w 5410200"/>
                  <a:gd name="connsiteY74" fmla="*/ 464750 h 1369625"/>
                  <a:gd name="connsiteX75" fmla="*/ 0 w 5410200"/>
                  <a:gd name="connsiteY75" fmla="*/ 483800 h 1369625"/>
                  <a:gd name="connsiteX0" fmla="*/ 0 w 5410200"/>
                  <a:gd name="connsiteY0" fmla="*/ 439737 h 1325562"/>
                  <a:gd name="connsiteX1" fmla="*/ 0 w 5410200"/>
                  <a:gd name="connsiteY1" fmla="*/ 1296987 h 1325562"/>
                  <a:gd name="connsiteX2" fmla="*/ 5400675 w 5410200"/>
                  <a:gd name="connsiteY2" fmla="*/ 1306512 h 1325562"/>
                  <a:gd name="connsiteX3" fmla="*/ 5410200 w 5410200"/>
                  <a:gd name="connsiteY3" fmla="*/ 973137 h 1325562"/>
                  <a:gd name="connsiteX4" fmla="*/ 5267325 w 5410200"/>
                  <a:gd name="connsiteY4" fmla="*/ 1173162 h 1325562"/>
                  <a:gd name="connsiteX5" fmla="*/ 5181600 w 5410200"/>
                  <a:gd name="connsiteY5" fmla="*/ 1182687 h 1325562"/>
                  <a:gd name="connsiteX6" fmla="*/ 5114925 w 5410200"/>
                  <a:gd name="connsiteY6" fmla="*/ 1306512 h 1325562"/>
                  <a:gd name="connsiteX7" fmla="*/ 5067300 w 5410200"/>
                  <a:gd name="connsiteY7" fmla="*/ 1268412 h 1325562"/>
                  <a:gd name="connsiteX8" fmla="*/ 5057775 w 5410200"/>
                  <a:gd name="connsiteY8" fmla="*/ 1325562 h 1325562"/>
                  <a:gd name="connsiteX9" fmla="*/ 4981575 w 5410200"/>
                  <a:gd name="connsiteY9" fmla="*/ 1249362 h 1325562"/>
                  <a:gd name="connsiteX10" fmla="*/ 4886325 w 5410200"/>
                  <a:gd name="connsiteY10" fmla="*/ 1001712 h 1325562"/>
                  <a:gd name="connsiteX11" fmla="*/ 4829175 w 5410200"/>
                  <a:gd name="connsiteY11" fmla="*/ 1039812 h 1325562"/>
                  <a:gd name="connsiteX12" fmla="*/ 4791075 w 5410200"/>
                  <a:gd name="connsiteY12" fmla="*/ 1001712 h 1325562"/>
                  <a:gd name="connsiteX13" fmla="*/ 4686300 w 5410200"/>
                  <a:gd name="connsiteY13" fmla="*/ 1058862 h 1325562"/>
                  <a:gd name="connsiteX14" fmla="*/ 4562475 w 5410200"/>
                  <a:gd name="connsiteY14" fmla="*/ 992187 h 1325562"/>
                  <a:gd name="connsiteX15" fmla="*/ 4486275 w 5410200"/>
                  <a:gd name="connsiteY15" fmla="*/ 935037 h 1325562"/>
                  <a:gd name="connsiteX16" fmla="*/ 4457700 w 5410200"/>
                  <a:gd name="connsiteY16" fmla="*/ 1001712 h 1325562"/>
                  <a:gd name="connsiteX17" fmla="*/ 4429125 w 5410200"/>
                  <a:gd name="connsiteY17" fmla="*/ 954087 h 1325562"/>
                  <a:gd name="connsiteX18" fmla="*/ 4429125 w 5410200"/>
                  <a:gd name="connsiteY18" fmla="*/ 954087 h 1325562"/>
                  <a:gd name="connsiteX19" fmla="*/ 4343400 w 5410200"/>
                  <a:gd name="connsiteY19" fmla="*/ 915987 h 1325562"/>
                  <a:gd name="connsiteX20" fmla="*/ 4276725 w 5410200"/>
                  <a:gd name="connsiteY20" fmla="*/ 896937 h 1325562"/>
                  <a:gd name="connsiteX21" fmla="*/ 4162425 w 5410200"/>
                  <a:gd name="connsiteY21" fmla="*/ 763587 h 1325562"/>
                  <a:gd name="connsiteX22" fmla="*/ 4114800 w 5410200"/>
                  <a:gd name="connsiteY22" fmla="*/ 687387 h 1325562"/>
                  <a:gd name="connsiteX23" fmla="*/ 4057650 w 5410200"/>
                  <a:gd name="connsiteY23" fmla="*/ 411162 h 1325562"/>
                  <a:gd name="connsiteX24" fmla="*/ 3943350 w 5410200"/>
                  <a:gd name="connsiteY24" fmla="*/ 249237 h 1325562"/>
                  <a:gd name="connsiteX25" fmla="*/ 3876675 w 5410200"/>
                  <a:gd name="connsiteY25" fmla="*/ 201612 h 1325562"/>
                  <a:gd name="connsiteX26" fmla="*/ 3752850 w 5410200"/>
                  <a:gd name="connsiteY26" fmla="*/ 30162 h 1325562"/>
                  <a:gd name="connsiteX27" fmla="*/ 3620197 w 5410200"/>
                  <a:gd name="connsiteY27" fmla="*/ 57808 h 1325562"/>
                  <a:gd name="connsiteX28" fmla="*/ 3543300 w 5410200"/>
                  <a:gd name="connsiteY28" fmla="*/ 13427 h 1325562"/>
                  <a:gd name="connsiteX29" fmla="*/ 3385556 w 5410200"/>
                  <a:gd name="connsiteY29" fmla="*/ 103110 h 1325562"/>
                  <a:gd name="connsiteX30" fmla="*/ 3293024 w 5410200"/>
                  <a:gd name="connsiteY30" fmla="*/ 232975 h 1325562"/>
                  <a:gd name="connsiteX31" fmla="*/ 3222238 w 5410200"/>
                  <a:gd name="connsiteY31" fmla="*/ 239944 h 1325562"/>
                  <a:gd name="connsiteX32" fmla="*/ 3046142 w 5410200"/>
                  <a:gd name="connsiteY32" fmla="*/ 444151 h 1325562"/>
                  <a:gd name="connsiteX33" fmla="*/ 2990850 w 5410200"/>
                  <a:gd name="connsiteY33" fmla="*/ 399082 h 1325562"/>
                  <a:gd name="connsiteX34" fmla="*/ 2943225 w 5410200"/>
                  <a:gd name="connsiteY34" fmla="*/ 430212 h 1325562"/>
                  <a:gd name="connsiteX35" fmla="*/ 2874725 w 5410200"/>
                  <a:gd name="connsiteY35" fmla="*/ 493402 h 1325562"/>
                  <a:gd name="connsiteX36" fmla="*/ 2838450 w 5410200"/>
                  <a:gd name="connsiteY36" fmla="*/ 468312 h 1325562"/>
                  <a:gd name="connsiteX37" fmla="*/ 2743200 w 5410200"/>
                  <a:gd name="connsiteY37" fmla="*/ 373062 h 1325562"/>
                  <a:gd name="connsiteX38" fmla="*/ 2705100 w 5410200"/>
                  <a:gd name="connsiteY38" fmla="*/ 344487 h 1325562"/>
                  <a:gd name="connsiteX39" fmla="*/ 2638425 w 5410200"/>
                  <a:gd name="connsiteY39" fmla="*/ 411162 h 1325562"/>
                  <a:gd name="connsiteX40" fmla="*/ 2581275 w 5410200"/>
                  <a:gd name="connsiteY40" fmla="*/ 392112 h 1325562"/>
                  <a:gd name="connsiteX41" fmla="*/ 2466975 w 5410200"/>
                  <a:gd name="connsiteY41" fmla="*/ 487362 h 1325562"/>
                  <a:gd name="connsiteX42" fmla="*/ 2400300 w 5410200"/>
                  <a:gd name="connsiteY42" fmla="*/ 449262 h 1325562"/>
                  <a:gd name="connsiteX43" fmla="*/ 2324100 w 5410200"/>
                  <a:gd name="connsiteY43" fmla="*/ 554037 h 1325562"/>
                  <a:gd name="connsiteX44" fmla="*/ 2257425 w 5410200"/>
                  <a:gd name="connsiteY44" fmla="*/ 554037 h 1325562"/>
                  <a:gd name="connsiteX45" fmla="*/ 2200275 w 5410200"/>
                  <a:gd name="connsiteY45" fmla="*/ 582612 h 1325562"/>
                  <a:gd name="connsiteX46" fmla="*/ 2200275 w 5410200"/>
                  <a:gd name="connsiteY46" fmla="*/ 582612 h 1325562"/>
                  <a:gd name="connsiteX47" fmla="*/ 2200275 w 5410200"/>
                  <a:gd name="connsiteY47" fmla="*/ 582612 h 1325562"/>
                  <a:gd name="connsiteX48" fmla="*/ 2066925 w 5410200"/>
                  <a:gd name="connsiteY48" fmla="*/ 544512 h 1325562"/>
                  <a:gd name="connsiteX49" fmla="*/ 2066925 w 5410200"/>
                  <a:gd name="connsiteY49" fmla="*/ 544512 h 1325562"/>
                  <a:gd name="connsiteX50" fmla="*/ 1857375 w 5410200"/>
                  <a:gd name="connsiteY50" fmla="*/ 592137 h 1325562"/>
                  <a:gd name="connsiteX51" fmla="*/ 1800225 w 5410200"/>
                  <a:gd name="connsiteY51" fmla="*/ 544512 h 1325562"/>
                  <a:gd name="connsiteX52" fmla="*/ 1724025 w 5410200"/>
                  <a:gd name="connsiteY52" fmla="*/ 544512 h 1325562"/>
                  <a:gd name="connsiteX53" fmla="*/ 1724025 w 5410200"/>
                  <a:gd name="connsiteY53" fmla="*/ 544512 h 1325562"/>
                  <a:gd name="connsiteX54" fmla="*/ 1647825 w 5410200"/>
                  <a:gd name="connsiteY54" fmla="*/ 534987 h 1325562"/>
                  <a:gd name="connsiteX55" fmla="*/ 1647825 w 5410200"/>
                  <a:gd name="connsiteY55" fmla="*/ 534987 h 1325562"/>
                  <a:gd name="connsiteX56" fmla="*/ 1504950 w 5410200"/>
                  <a:gd name="connsiteY56" fmla="*/ 487362 h 1325562"/>
                  <a:gd name="connsiteX57" fmla="*/ 1457325 w 5410200"/>
                  <a:gd name="connsiteY57" fmla="*/ 439737 h 1325562"/>
                  <a:gd name="connsiteX58" fmla="*/ 1400175 w 5410200"/>
                  <a:gd name="connsiteY58" fmla="*/ 401637 h 1325562"/>
                  <a:gd name="connsiteX59" fmla="*/ 1352550 w 5410200"/>
                  <a:gd name="connsiteY59" fmla="*/ 373062 h 1325562"/>
                  <a:gd name="connsiteX60" fmla="*/ 1276350 w 5410200"/>
                  <a:gd name="connsiteY60" fmla="*/ 430212 h 1325562"/>
                  <a:gd name="connsiteX61" fmla="*/ 914400 w 5410200"/>
                  <a:gd name="connsiteY61" fmla="*/ 430212 h 1325562"/>
                  <a:gd name="connsiteX62" fmla="*/ 876300 w 5410200"/>
                  <a:gd name="connsiteY62" fmla="*/ 382587 h 1325562"/>
                  <a:gd name="connsiteX63" fmla="*/ 838200 w 5410200"/>
                  <a:gd name="connsiteY63" fmla="*/ 439737 h 1325562"/>
                  <a:gd name="connsiteX64" fmla="*/ 704850 w 5410200"/>
                  <a:gd name="connsiteY64" fmla="*/ 325437 h 1325562"/>
                  <a:gd name="connsiteX65" fmla="*/ 638175 w 5410200"/>
                  <a:gd name="connsiteY65" fmla="*/ 382587 h 1325562"/>
                  <a:gd name="connsiteX66" fmla="*/ 571500 w 5410200"/>
                  <a:gd name="connsiteY66" fmla="*/ 382587 h 1325562"/>
                  <a:gd name="connsiteX67" fmla="*/ 523875 w 5410200"/>
                  <a:gd name="connsiteY67" fmla="*/ 439737 h 1325562"/>
                  <a:gd name="connsiteX68" fmla="*/ 447675 w 5410200"/>
                  <a:gd name="connsiteY68" fmla="*/ 430212 h 1325562"/>
                  <a:gd name="connsiteX69" fmla="*/ 447675 w 5410200"/>
                  <a:gd name="connsiteY69" fmla="*/ 430212 h 1325562"/>
                  <a:gd name="connsiteX70" fmla="*/ 371475 w 5410200"/>
                  <a:gd name="connsiteY70" fmla="*/ 439737 h 1325562"/>
                  <a:gd name="connsiteX71" fmla="*/ 342900 w 5410200"/>
                  <a:gd name="connsiteY71" fmla="*/ 439737 h 1325562"/>
                  <a:gd name="connsiteX72" fmla="*/ 304800 w 5410200"/>
                  <a:gd name="connsiteY72" fmla="*/ 373062 h 1325562"/>
                  <a:gd name="connsiteX73" fmla="*/ 257175 w 5410200"/>
                  <a:gd name="connsiteY73" fmla="*/ 468312 h 1325562"/>
                  <a:gd name="connsiteX74" fmla="*/ 180975 w 5410200"/>
                  <a:gd name="connsiteY74" fmla="*/ 420687 h 1325562"/>
                  <a:gd name="connsiteX75" fmla="*/ 0 w 5410200"/>
                  <a:gd name="connsiteY75" fmla="*/ 439737 h 1325562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126805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126805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126805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67332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910129 w 5410200"/>
                  <a:gd name="connsiteY25" fmla="*/ 184584 h 1319685"/>
                  <a:gd name="connsiteX26" fmla="*/ 3802691 w 5410200"/>
                  <a:gd name="connsiteY26" fmla="*/ 67332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46142 w 5410200"/>
                  <a:gd name="connsiteY31" fmla="*/ 438274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61010 w 5410200"/>
                  <a:gd name="connsiteY31" fmla="*/ 326762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813339 w 5410200"/>
                  <a:gd name="connsiteY36" fmla="*/ 285409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13339 w 5410200"/>
                  <a:gd name="connsiteY35" fmla="*/ 428981 h 1319685"/>
                  <a:gd name="connsiteX36" fmla="*/ 2813339 w 5410200"/>
                  <a:gd name="connsiteY36" fmla="*/ 285409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65222 h 1319685"/>
                  <a:gd name="connsiteX35" fmla="*/ 2813339 w 5410200"/>
                  <a:gd name="connsiteY35" fmla="*/ 428981 h 1319685"/>
                  <a:gd name="connsiteX36" fmla="*/ 2813339 w 5410200"/>
                  <a:gd name="connsiteY36" fmla="*/ 285409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863574 w 5410200"/>
                  <a:gd name="connsiteY33" fmla="*/ 465222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3574 w 5410200"/>
                  <a:gd name="connsiteY33" fmla="*/ 465222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920060 w 5410200"/>
                  <a:gd name="connsiteY33" fmla="*/ 413183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920060 w 5410200"/>
                  <a:gd name="connsiteY33" fmla="*/ 413183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18468 w 5410200"/>
                  <a:gd name="connsiteY35" fmla="*/ 305156 h 1319685"/>
                  <a:gd name="connsiteX36" fmla="*/ 2638425 w 5410200"/>
                  <a:gd name="connsiteY36" fmla="*/ 405285 h 1319685"/>
                  <a:gd name="connsiteX37" fmla="*/ 2581275 w 5410200"/>
                  <a:gd name="connsiteY37" fmla="*/ 386235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581275 w 5410200"/>
                  <a:gd name="connsiteY37" fmla="*/ 386235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312358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26087 w 5410200"/>
                  <a:gd name="connsiteY38" fmla="*/ 395993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32233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144519 w 5410200"/>
                  <a:gd name="connsiteY44" fmla="*/ 480091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31406 w 5410200"/>
                  <a:gd name="connsiteY41" fmla="*/ 470101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144519 w 5410200"/>
                  <a:gd name="connsiteY44" fmla="*/ 480091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00275 w 5410200"/>
                  <a:gd name="connsiteY41" fmla="*/ 576735 h 1319685"/>
                  <a:gd name="connsiteX42" fmla="*/ 2200275 w 5410200"/>
                  <a:gd name="connsiteY42" fmla="*/ 576735 h 1319685"/>
                  <a:gd name="connsiteX43" fmla="*/ 2144519 w 5410200"/>
                  <a:gd name="connsiteY43" fmla="*/ 480091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00275 w 5410200"/>
                  <a:gd name="connsiteY41" fmla="*/ 576735 h 1319685"/>
                  <a:gd name="connsiteX42" fmla="*/ 2200275 w 5410200"/>
                  <a:gd name="connsiteY42" fmla="*/ 576735 h 1319685"/>
                  <a:gd name="connsiteX43" fmla="*/ 2159387 w 5410200"/>
                  <a:gd name="connsiteY43" fmla="*/ 580452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00275 w 5410200"/>
                  <a:gd name="connsiteY41" fmla="*/ 576735 h 1319685"/>
                  <a:gd name="connsiteX42" fmla="*/ 2196558 w 5410200"/>
                  <a:gd name="connsiteY42" fmla="*/ 591603 h 1319685"/>
                  <a:gd name="connsiteX43" fmla="*/ 2159387 w 5410200"/>
                  <a:gd name="connsiteY43" fmla="*/ 580452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33612 w 5410200"/>
                  <a:gd name="connsiteY41" fmla="*/ 529110 h 1319685"/>
                  <a:gd name="connsiteX42" fmla="*/ 2196558 w 5410200"/>
                  <a:gd name="connsiteY42" fmla="*/ 591603 h 1319685"/>
                  <a:gd name="connsiteX43" fmla="*/ 2159387 w 5410200"/>
                  <a:gd name="connsiteY43" fmla="*/ 580452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96558 w 5410200"/>
                  <a:gd name="connsiteY41" fmla="*/ 591603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94177 w 5410200"/>
                  <a:gd name="connsiteY41" fmla="*/ 536835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80789 w 5410200"/>
                  <a:gd name="connsiteY34" fmla="*/ 41829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495599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495599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066925 w 5410200"/>
                  <a:gd name="connsiteY43" fmla="*/ 538635 h 1319685"/>
                  <a:gd name="connsiteX44" fmla="*/ 2112169 w 5410200"/>
                  <a:gd name="connsiteY44" fmla="*/ 600547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066925 w 5410200"/>
                  <a:gd name="connsiteY43" fmla="*/ 538635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79429 w 5410200"/>
                  <a:gd name="connsiteY37" fmla="*/ 414627 h 1319685"/>
                  <a:gd name="connsiteX38" fmla="*/ 2542701 w 5410200"/>
                  <a:gd name="connsiteY38" fmla="*/ 404821 h 1319685"/>
                  <a:gd name="connsiteX39" fmla="*/ 2438284 w 5410200"/>
                  <a:gd name="connsiteY39" fmla="*/ 500361 h 1319685"/>
                  <a:gd name="connsiteX40" fmla="*/ 2391309 w 5410200"/>
                  <a:gd name="connsiteY40" fmla="*/ 481891 h 1319685"/>
                  <a:gd name="connsiteX41" fmla="*/ 2321719 w 5410200"/>
                  <a:gd name="connsiteY41" fmla="*/ 555303 h 1319685"/>
                  <a:gd name="connsiteX42" fmla="*/ 2189414 w 5410200"/>
                  <a:gd name="connsiteY42" fmla="*/ 589222 h 1319685"/>
                  <a:gd name="connsiteX43" fmla="*/ 2145100 w 5410200"/>
                  <a:gd name="connsiteY43" fmla="*/ 570927 h 1319685"/>
                  <a:gd name="connsiteX44" fmla="*/ 2109788 w 5410200"/>
                  <a:gd name="connsiteY44" fmla="*/ 602928 h 1319685"/>
                  <a:gd name="connsiteX45" fmla="*/ 2050256 w 5410200"/>
                  <a:gd name="connsiteY45" fmla="*/ 583878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77048 w 5410200"/>
                  <a:gd name="connsiteY37" fmla="*/ 431295 h 1319685"/>
                  <a:gd name="connsiteX38" fmla="*/ 2542701 w 5410200"/>
                  <a:gd name="connsiteY38" fmla="*/ 404821 h 1319685"/>
                  <a:gd name="connsiteX39" fmla="*/ 2438284 w 5410200"/>
                  <a:gd name="connsiteY39" fmla="*/ 500361 h 1319685"/>
                  <a:gd name="connsiteX40" fmla="*/ 2391309 w 5410200"/>
                  <a:gd name="connsiteY40" fmla="*/ 481891 h 1319685"/>
                  <a:gd name="connsiteX41" fmla="*/ 2321719 w 5410200"/>
                  <a:gd name="connsiteY41" fmla="*/ 555303 h 1319685"/>
                  <a:gd name="connsiteX42" fmla="*/ 2189414 w 5410200"/>
                  <a:gd name="connsiteY42" fmla="*/ 589222 h 1319685"/>
                  <a:gd name="connsiteX43" fmla="*/ 2145100 w 5410200"/>
                  <a:gd name="connsiteY43" fmla="*/ 570927 h 1319685"/>
                  <a:gd name="connsiteX44" fmla="*/ 2109788 w 5410200"/>
                  <a:gd name="connsiteY44" fmla="*/ 602928 h 1319685"/>
                  <a:gd name="connsiteX45" fmla="*/ 2050256 w 5410200"/>
                  <a:gd name="connsiteY45" fmla="*/ 583878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77048 w 5410200"/>
                  <a:gd name="connsiteY37" fmla="*/ 431295 h 1319685"/>
                  <a:gd name="connsiteX38" fmla="*/ 2535557 w 5410200"/>
                  <a:gd name="connsiteY38" fmla="*/ 409583 h 1319685"/>
                  <a:gd name="connsiteX39" fmla="*/ 2438284 w 5410200"/>
                  <a:gd name="connsiteY39" fmla="*/ 500361 h 1319685"/>
                  <a:gd name="connsiteX40" fmla="*/ 2391309 w 5410200"/>
                  <a:gd name="connsiteY40" fmla="*/ 481891 h 1319685"/>
                  <a:gd name="connsiteX41" fmla="*/ 2321719 w 5410200"/>
                  <a:gd name="connsiteY41" fmla="*/ 555303 h 1319685"/>
                  <a:gd name="connsiteX42" fmla="*/ 2189414 w 5410200"/>
                  <a:gd name="connsiteY42" fmla="*/ 589222 h 1319685"/>
                  <a:gd name="connsiteX43" fmla="*/ 2145100 w 5410200"/>
                  <a:gd name="connsiteY43" fmla="*/ 570927 h 1319685"/>
                  <a:gd name="connsiteX44" fmla="*/ 2109788 w 5410200"/>
                  <a:gd name="connsiteY44" fmla="*/ 602928 h 1319685"/>
                  <a:gd name="connsiteX45" fmla="*/ 2050256 w 5410200"/>
                  <a:gd name="connsiteY45" fmla="*/ 583878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96110 w 5410200"/>
                  <a:gd name="connsiteY35" fmla="*/ 357477 h 1319685"/>
                  <a:gd name="connsiteX36" fmla="*/ 2689025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96110 w 5410200"/>
                  <a:gd name="connsiteY35" fmla="*/ 357477 h 1319685"/>
                  <a:gd name="connsiteX36" fmla="*/ 2627113 w 5410200"/>
                  <a:gd name="connsiteY36" fmla="*/ 348716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27113 w 5410200"/>
                  <a:gd name="connsiteY36" fmla="*/ 348716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47675 w 5410200"/>
                  <a:gd name="connsiteY65" fmla="*/ 424335 h 1319685"/>
                  <a:gd name="connsiteX66" fmla="*/ 431006 w 5410200"/>
                  <a:gd name="connsiteY66" fmla="*/ 44338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47675 w 5410200"/>
                  <a:gd name="connsiteY65" fmla="*/ 424335 h 1319685"/>
                  <a:gd name="connsiteX66" fmla="*/ 383381 w 5410200"/>
                  <a:gd name="connsiteY66" fmla="*/ 474342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33860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20197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20197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20197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38587 w 5410200"/>
                  <a:gd name="connsiteY24" fmla="*/ 22907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14837 w 5410200"/>
                  <a:gd name="connsiteY18" fmla="*/ 969641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14837 w 5410200"/>
                  <a:gd name="connsiteY18" fmla="*/ 969641 h 1324447"/>
                  <a:gd name="connsiteX19" fmla="*/ 4369593 w 5410200"/>
                  <a:gd name="connsiteY19" fmla="*/ 998216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14837 w 5410200"/>
                  <a:gd name="connsiteY18" fmla="*/ 969641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371974 w 5410200"/>
                  <a:gd name="connsiteY18" fmla="*/ 993453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371974 w 5410200"/>
                  <a:gd name="connsiteY18" fmla="*/ 993453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12457 w 5410200"/>
                  <a:gd name="connsiteY17" fmla="*/ 974403 h 1324447"/>
                  <a:gd name="connsiteX18" fmla="*/ 4371974 w 5410200"/>
                  <a:gd name="connsiteY18" fmla="*/ 993453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12457 w 5410200"/>
                  <a:gd name="connsiteY17" fmla="*/ 974403 h 1324447"/>
                  <a:gd name="connsiteX18" fmla="*/ 4376736 w 5410200"/>
                  <a:gd name="connsiteY18" fmla="*/ 1000596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376736 w 5410200"/>
                  <a:gd name="connsiteY17" fmla="*/ 1000596 h 1324447"/>
                  <a:gd name="connsiteX18" fmla="*/ 4336255 w 5410200"/>
                  <a:gd name="connsiteY18" fmla="*/ 962497 h 1324447"/>
                  <a:gd name="connsiteX19" fmla="*/ 4276725 w 5410200"/>
                  <a:gd name="connsiteY19" fmla="*/ 895822 h 1324447"/>
                  <a:gd name="connsiteX20" fmla="*/ 4162425 w 5410200"/>
                  <a:gd name="connsiteY20" fmla="*/ 762472 h 1324447"/>
                  <a:gd name="connsiteX21" fmla="*/ 4114800 w 5410200"/>
                  <a:gd name="connsiteY21" fmla="*/ 686272 h 1324447"/>
                  <a:gd name="connsiteX22" fmla="*/ 4012406 w 5410200"/>
                  <a:gd name="connsiteY22" fmla="*/ 310035 h 1324447"/>
                  <a:gd name="connsiteX23" fmla="*/ 3769353 w 5410200"/>
                  <a:gd name="connsiteY23" fmla="*/ 62569 h 1324447"/>
                  <a:gd name="connsiteX24" fmla="*/ 3610672 w 5410200"/>
                  <a:gd name="connsiteY24" fmla="*/ 56693 h 1324447"/>
                  <a:gd name="connsiteX25" fmla="*/ 3531394 w 5410200"/>
                  <a:gd name="connsiteY25" fmla="*/ 7550 h 1324447"/>
                  <a:gd name="connsiteX26" fmla="*/ 3385556 w 5410200"/>
                  <a:gd name="connsiteY26" fmla="*/ 101995 h 1324447"/>
                  <a:gd name="connsiteX27" fmla="*/ 3300168 w 5410200"/>
                  <a:gd name="connsiteY27" fmla="*/ 224716 h 1324447"/>
                  <a:gd name="connsiteX28" fmla="*/ 3222238 w 5410200"/>
                  <a:gd name="connsiteY28" fmla="*/ 238829 h 1324447"/>
                  <a:gd name="connsiteX29" fmla="*/ 3087030 w 5410200"/>
                  <a:gd name="connsiteY29" fmla="*/ 402149 h 1324447"/>
                  <a:gd name="connsiteX30" fmla="*/ 2976563 w 5410200"/>
                  <a:gd name="connsiteY30" fmla="*/ 405691 h 1324447"/>
                  <a:gd name="connsiteX31" fmla="*/ 2860877 w 5410200"/>
                  <a:gd name="connsiteY31" fmla="*/ 466557 h 1324447"/>
                  <a:gd name="connsiteX32" fmla="*/ 2780789 w 5410200"/>
                  <a:gd name="connsiteY32" fmla="*/ 423057 h 1324447"/>
                  <a:gd name="connsiteX33" fmla="*/ 2727066 w 5410200"/>
                  <a:gd name="connsiteY33" fmla="*/ 390814 h 1324447"/>
                  <a:gd name="connsiteX34" fmla="*/ 2684263 w 5410200"/>
                  <a:gd name="connsiteY34" fmla="*/ 348715 h 1324447"/>
                  <a:gd name="connsiteX35" fmla="*/ 2618468 w 5410200"/>
                  <a:gd name="connsiteY35" fmla="*/ 436066 h 1324447"/>
                  <a:gd name="connsiteX36" fmla="*/ 2577048 w 5410200"/>
                  <a:gd name="connsiteY36" fmla="*/ 436057 h 1324447"/>
                  <a:gd name="connsiteX37" fmla="*/ 2535557 w 5410200"/>
                  <a:gd name="connsiteY37" fmla="*/ 414345 h 1324447"/>
                  <a:gd name="connsiteX38" fmla="*/ 2438284 w 5410200"/>
                  <a:gd name="connsiteY38" fmla="*/ 505123 h 1324447"/>
                  <a:gd name="connsiteX39" fmla="*/ 2391309 w 5410200"/>
                  <a:gd name="connsiteY39" fmla="*/ 486653 h 1324447"/>
                  <a:gd name="connsiteX40" fmla="*/ 2321719 w 5410200"/>
                  <a:gd name="connsiteY40" fmla="*/ 560065 h 1324447"/>
                  <a:gd name="connsiteX41" fmla="*/ 2189414 w 5410200"/>
                  <a:gd name="connsiteY41" fmla="*/ 593984 h 1324447"/>
                  <a:gd name="connsiteX42" fmla="*/ 2145100 w 5410200"/>
                  <a:gd name="connsiteY42" fmla="*/ 575689 h 1324447"/>
                  <a:gd name="connsiteX43" fmla="*/ 2109788 w 5410200"/>
                  <a:gd name="connsiteY43" fmla="*/ 607690 h 1324447"/>
                  <a:gd name="connsiteX44" fmla="*/ 2050256 w 5410200"/>
                  <a:gd name="connsiteY44" fmla="*/ 588640 h 1324447"/>
                  <a:gd name="connsiteX45" fmla="*/ 1983929 w 5410200"/>
                  <a:gd name="connsiteY45" fmla="*/ 625571 h 1324447"/>
                  <a:gd name="connsiteX46" fmla="*/ 1826419 w 5410200"/>
                  <a:gd name="connsiteY46" fmla="*/ 621978 h 1324447"/>
                  <a:gd name="connsiteX47" fmla="*/ 1757363 w 5410200"/>
                  <a:gd name="connsiteY47" fmla="*/ 569591 h 1324447"/>
                  <a:gd name="connsiteX48" fmla="*/ 1678781 w 5410200"/>
                  <a:gd name="connsiteY48" fmla="*/ 545779 h 1324447"/>
                  <a:gd name="connsiteX49" fmla="*/ 1647825 w 5410200"/>
                  <a:gd name="connsiteY49" fmla="*/ 555303 h 1324447"/>
                  <a:gd name="connsiteX50" fmla="*/ 1590675 w 5410200"/>
                  <a:gd name="connsiteY50" fmla="*/ 512440 h 1324447"/>
                  <a:gd name="connsiteX51" fmla="*/ 1504950 w 5410200"/>
                  <a:gd name="connsiteY51" fmla="*/ 510059 h 1324447"/>
                  <a:gd name="connsiteX52" fmla="*/ 1404938 w 5410200"/>
                  <a:gd name="connsiteY52" fmla="*/ 424335 h 1324447"/>
                  <a:gd name="connsiteX53" fmla="*/ 1359693 w 5410200"/>
                  <a:gd name="connsiteY53" fmla="*/ 412428 h 1324447"/>
                  <a:gd name="connsiteX54" fmla="*/ 1321594 w 5410200"/>
                  <a:gd name="connsiteY54" fmla="*/ 431478 h 1324447"/>
                  <a:gd name="connsiteX55" fmla="*/ 1257300 w 5410200"/>
                  <a:gd name="connsiteY55" fmla="*/ 455290 h 1324447"/>
                  <a:gd name="connsiteX56" fmla="*/ 933450 w 5410200"/>
                  <a:gd name="connsiteY56" fmla="*/ 448147 h 1324447"/>
                  <a:gd name="connsiteX57" fmla="*/ 892969 w 5410200"/>
                  <a:gd name="connsiteY57" fmla="*/ 421953 h 1324447"/>
                  <a:gd name="connsiteX58" fmla="*/ 833437 w 5410200"/>
                  <a:gd name="connsiteY58" fmla="*/ 457672 h 1324447"/>
                  <a:gd name="connsiteX59" fmla="*/ 702469 w 5410200"/>
                  <a:gd name="connsiteY59" fmla="*/ 343372 h 1324447"/>
                  <a:gd name="connsiteX60" fmla="*/ 638175 w 5410200"/>
                  <a:gd name="connsiteY60" fmla="*/ 355278 h 1324447"/>
                  <a:gd name="connsiteX61" fmla="*/ 547687 w 5410200"/>
                  <a:gd name="connsiteY61" fmla="*/ 400522 h 1324447"/>
                  <a:gd name="connsiteX62" fmla="*/ 502443 w 5410200"/>
                  <a:gd name="connsiteY62" fmla="*/ 450528 h 1324447"/>
                  <a:gd name="connsiteX63" fmla="*/ 426244 w 5410200"/>
                  <a:gd name="connsiteY63" fmla="*/ 448147 h 1324447"/>
                  <a:gd name="connsiteX64" fmla="*/ 383381 w 5410200"/>
                  <a:gd name="connsiteY64" fmla="*/ 479104 h 1324447"/>
                  <a:gd name="connsiteX65" fmla="*/ 359569 w 5410200"/>
                  <a:gd name="connsiteY65" fmla="*/ 460053 h 1324447"/>
                  <a:gd name="connsiteX66" fmla="*/ 323850 w 5410200"/>
                  <a:gd name="connsiteY66" fmla="*/ 452909 h 1324447"/>
                  <a:gd name="connsiteX67" fmla="*/ 283369 w 5410200"/>
                  <a:gd name="connsiteY67" fmla="*/ 383853 h 1324447"/>
                  <a:gd name="connsiteX68" fmla="*/ 219075 w 5410200"/>
                  <a:gd name="connsiteY68" fmla="*/ 488628 h 1324447"/>
                  <a:gd name="connsiteX69" fmla="*/ 171450 w 5410200"/>
                  <a:gd name="connsiteY69" fmla="*/ 455291 h 1324447"/>
                  <a:gd name="connsiteX70" fmla="*/ 0 w 5410200"/>
                  <a:gd name="connsiteY70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376736 w 5410200"/>
                  <a:gd name="connsiteY17" fmla="*/ 1000596 h 1324447"/>
                  <a:gd name="connsiteX18" fmla="*/ 4336255 w 5410200"/>
                  <a:gd name="connsiteY18" fmla="*/ 962497 h 1324447"/>
                  <a:gd name="connsiteX19" fmla="*/ 4276725 w 5410200"/>
                  <a:gd name="connsiteY19" fmla="*/ 895822 h 1324447"/>
                  <a:gd name="connsiteX20" fmla="*/ 4162425 w 5410200"/>
                  <a:gd name="connsiteY20" fmla="*/ 762472 h 1324447"/>
                  <a:gd name="connsiteX21" fmla="*/ 4114800 w 5410200"/>
                  <a:gd name="connsiteY21" fmla="*/ 686272 h 1324447"/>
                  <a:gd name="connsiteX22" fmla="*/ 4012406 w 5410200"/>
                  <a:gd name="connsiteY22" fmla="*/ 310035 h 1324447"/>
                  <a:gd name="connsiteX23" fmla="*/ 3769353 w 5410200"/>
                  <a:gd name="connsiteY23" fmla="*/ 62569 h 1324447"/>
                  <a:gd name="connsiteX24" fmla="*/ 3610672 w 5410200"/>
                  <a:gd name="connsiteY24" fmla="*/ 56693 h 1324447"/>
                  <a:gd name="connsiteX25" fmla="*/ 3531394 w 5410200"/>
                  <a:gd name="connsiteY25" fmla="*/ 7550 h 1324447"/>
                  <a:gd name="connsiteX26" fmla="*/ 3385556 w 5410200"/>
                  <a:gd name="connsiteY26" fmla="*/ 101995 h 1324447"/>
                  <a:gd name="connsiteX27" fmla="*/ 3300168 w 5410200"/>
                  <a:gd name="connsiteY27" fmla="*/ 224716 h 1324447"/>
                  <a:gd name="connsiteX28" fmla="*/ 3222238 w 5410200"/>
                  <a:gd name="connsiteY28" fmla="*/ 238829 h 1324447"/>
                  <a:gd name="connsiteX29" fmla="*/ 3087030 w 5410200"/>
                  <a:gd name="connsiteY29" fmla="*/ 402149 h 1324447"/>
                  <a:gd name="connsiteX30" fmla="*/ 2976563 w 5410200"/>
                  <a:gd name="connsiteY30" fmla="*/ 405691 h 1324447"/>
                  <a:gd name="connsiteX31" fmla="*/ 2860877 w 5410200"/>
                  <a:gd name="connsiteY31" fmla="*/ 466557 h 1324447"/>
                  <a:gd name="connsiteX32" fmla="*/ 2780789 w 5410200"/>
                  <a:gd name="connsiteY32" fmla="*/ 423057 h 1324447"/>
                  <a:gd name="connsiteX33" fmla="*/ 2727066 w 5410200"/>
                  <a:gd name="connsiteY33" fmla="*/ 390814 h 1324447"/>
                  <a:gd name="connsiteX34" fmla="*/ 2684263 w 5410200"/>
                  <a:gd name="connsiteY34" fmla="*/ 348715 h 1324447"/>
                  <a:gd name="connsiteX35" fmla="*/ 2618468 w 5410200"/>
                  <a:gd name="connsiteY35" fmla="*/ 436066 h 1324447"/>
                  <a:gd name="connsiteX36" fmla="*/ 2577048 w 5410200"/>
                  <a:gd name="connsiteY36" fmla="*/ 436057 h 1324447"/>
                  <a:gd name="connsiteX37" fmla="*/ 2535557 w 5410200"/>
                  <a:gd name="connsiteY37" fmla="*/ 414345 h 1324447"/>
                  <a:gd name="connsiteX38" fmla="*/ 2438284 w 5410200"/>
                  <a:gd name="connsiteY38" fmla="*/ 505123 h 1324447"/>
                  <a:gd name="connsiteX39" fmla="*/ 2391309 w 5410200"/>
                  <a:gd name="connsiteY39" fmla="*/ 486653 h 1324447"/>
                  <a:gd name="connsiteX40" fmla="*/ 2321719 w 5410200"/>
                  <a:gd name="connsiteY40" fmla="*/ 560065 h 1324447"/>
                  <a:gd name="connsiteX41" fmla="*/ 2189414 w 5410200"/>
                  <a:gd name="connsiteY41" fmla="*/ 593984 h 1324447"/>
                  <a:gd name="connsiteX42" fmla="*/ 2145100 w 5410200"/>
                  <a:gd name="connsiteY42" fmla="*/ 575689 h 1324447"/>
                  <a:gd name="connsiteX43" fmla="*/ 2109788 w 5410200"/>
                  <a:gd name="connsiteY43" fmla="*/ 607690 h 1324447"/>
                  <a:gd name="connsiteX44" fmla="*/ 2050256 w 5410200"/>
                  <a:gd name="connsiteY44" fmla="*/ 588640 h 1324447"/>
                  <a:gd name="connsiteX45" fmla="*/ 1983929 w 5410200"/>
                  <a:gd name="connsiteY45" fmla="*/ 625571 h 1324447"/>
                  <a:gd name="connsiteX46" fmla="*/ 1826419 w 5410200"/>
                  <a:gd name="connsiteY46" fmla="*/ 621978 h 1324447"/>
                  <a:gd name="connsiteX47" fmla="*/ 1757363 w 5410200"/>
                  <a:gd name="connsiteY47" fmla="*/ 569591 h 1324447"/>
                  <a:gd name="connsiteX48" fmla="*/ 1678781 w 5410200"/>
                  <a:gd name="connsiteY48" fmla="*/ 545779 h 1324447"/>
                  <a:gd name="connsiteX49" fmla="*/ 1647825 w 5410200"/>
                  <a:gd name="connsiteY49" fmla="*/ 555303 h 1324447"/>
                  <a:gd name="connsiteX50" fmla="*/ 1590675 w 5410200"/>
                  <a:gd name="connsiteY50" fmla="*/ 512440 h 1324447"/>
                  <a:gd name="connsiteX51" fmla="*/ 1504950 w 5410200"/>
                  <a:gd name="connsiteY51" fmla="*/ 510059 h 1324447"/>
                  <a:gd name="connsiteX52" fmla="*/ 1404938 w 5410200"/>
                  <a:gd name="connsiteY52" fmla="*/ 424335 h 1324447"/>
                  <a:gd name="connsiteX53" fmla="*/ 1359693 w 5410200"/>
                  <a:gd name="connsiteY53" fmla="*/ 412428 h 1324447"/>
                  <a:gd name="connsiteX54" fmla="*/ 1321594 w 5410200"/>
                  <a:gd name="connsiteY54" fmla="*/ 431478 h 1324447"/>
                  <a:gd name="connsiteX55" fmla="*/ 1257300 w 5410200"/>
                  <a:gd name="connsiteY55" fmla="*/ 455290 h 1324447"/>
                  <a:gd name="connsiteX56" fmla="*/ 933450 w 5410200"/>
                  <a:gd name="connsiteY56" fmla="*/ 448147 h 1324447"/>
                  <a:gd name="connsiteX57" fmla="*/ 892969 w 5410200"/>
                  <a:gd name="connsiteY57" fmla="*/ 421953 h 1324447"/>
                  <a:gd name="connsiteX58" fmla="*/ 833437 w 5410200"/>
                  <a:gd name="connsiteY58" fmla="*/ 457672 h 1324447"/>
                  <a:gd name="connsiteX59" fmla="*/ 702469 w 5410200"/>
                  <a:gd name="connsiteY59" fmla="*/ 343372 h 1324447"/>
                  <a:gd name="connsiteX60" fmla="*/ 638175 w 5410200"/>
                  <a:gd name="connsiteY60" fmla="*/ 355278 h 1324447"/>
                  <a:gd name="connsiteX61" fmla="*/ 547687 w 5410200"/>
                  <a:gd name="connsiteY61" fmla="*/ 400522 h 1324447"/>
                  <a:gd name="connsiteX62" fmla="*/ 502443 w 5410200"/>
                  <a:gd name="connsiteY62" fmla="*/ 450528 h 1324447"/>
                  <a:gd name="connsiteX63" fmla="*/ 426244 w 5410200"/>
                  <a:gd name="connsiteY63" fmla="*/ 448147 h 1324447"/>
                  <a:gd name="connsiteX64" fmla="*/ 383381 w 5410200"/>
                  <a:gd name="connsiteY64" fmla="*/ 479104 h 1324447"/>
                  <a:gd name="connsiteX65" fmla="*/ 359569 w 5410200"/>
                  <a:gd name="connsiteY65" fmla="*/ 460053 h 1324447"/>
                  <a:gd name="connsiteX66" fmla="*/ 323850 w 5410200"/>
                  <a:gd name="connsiteY66" fmla="*/ 452909 h 1324447"/>
                  <a:gd name="connsiteX67" fmla="*/ 283369 w 5410200"/>
                  <a:gd name="connsiteY67" fmla="*/ 383853 h 1324447"/>
                  <a:gd name="connsiteX68" fmla="*/ 219075 w 5410200"/>
                  <a:gd name="connsiteY68" fmla="*/ 488628 h 1324447"/>
                  <a:gd name="connsiteX69" fmla="*/ 171450 w 5410200"/>
                  <a:gd name="connsiteY69" fmla="*/ 455291 h 1324447"/>
                  <a:gd name="connsiteX70" fmla="*/ 0 w 5410200"/>
                  <a:gd name="connsiteY70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62425 w 5410200"/>
                  <a:gd name="connsiteY18" fmla="*/ 762472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012406 w 5410200"/>
                  <a:gd name="connsiteY19" fmla="*/ 310035 h 1324447"/>
                  <a:gd name="connsiteX20" fmla="*/ 3769353 w 5410200"/>
                  <a:gd name="connsiteY20" fmla="*/ 62569 h 1324447"/>
                  <a:gd name="connsiteX21" fmla="*/ 3610672 w 5410200"/>
                  <a:gd name="connsiteY21" fmla="*/ 56693 h 1324447"/>
                  <a:gd name="connsiteX22" fmla="*/ 3531394 w 5410200"/>
                  <a:gd name="connsiteY22" fmla="*/ 7550 h 1324447"/>
                  <a:gd name="connsiteX23" fmla="*/ 3385556 w 5410200"/>
                  <a:gd name="connsiteY23" fmla="*/ 101995 h 1324447"/>
                  <a:gd name="connsiteX24" fmla="*/ 3300168 w 5410200"/>
                  <a:gd name="connsiteY24" fmla="*/ 224716 h 1324447"/>
                  <a:gd name="connsiteX25" fmla="*/ 3222238 w 5410200"/>
                  <a:gd name="connsiteY25" fmla="*/ 238829 h 1324447"/>
                  <a:gd name="connsiteX26" fmla="*/ 3087030 w 5410200"/>
                  <a:gd name="connsiteY26" fmla="*/ 402149 h 1324447"/>
                  <a:gd name="connsiteX27" fmla="*/ 2976563 w 5410200"/>
                  <a:gd name="connsiteY27" fmla="*/ 405691 h 1324447"/>
                  <a:gd name="connsiteX28" fmla="*/ 2860877 w 5410200"/>
                  <a:gd name="connsiteY28" fmla="*/ 466557 h 1324447"/>
                  <a:gd name="connsiteX29" fmla="*/ 2780789 w 5410200"/>
                  <a:gd name="connsiteY29" fmla="*/ 423057 h 1324447"/>
                  <a:gd name="connsiteX30" fmla="*/ 2727066 w 5410200"/>
                  <a:gd name="connsiteY30" fmla="*/ 390814 h 1324447"/>
                  <a:gd name="connsiteX31" fmla="*/ 2684263 w 5410200"/>
                  <a:gd name="connsiteY31" fmla="*/ 348715 h 1324447"/>
                  <a:gd name="connsiteX32" fmla="*/ 2618468 w 5410200"/>
                  <a:gd name="connsiteY32" fmla="*/ 436066 h 1324447"/>
                  <a:gd name="connsiteX33" fmla="*/ 2577048 w 5410200"/>
                  <a:gd name="connsiteY33" fmla="*/ 436057 h 1324447"/>
                  <a:gd name="connsiteX34" fmla="*/ 2535557 w 5410200"/>
                  <a:gd name="connsiteY34" fmla="*/ 414345 h 1324447"/>
                  <a:gd name="connsiteX35" fmla="*/ 2438284 w 5410200"/>
                  <a:gd name="connsiteY35" fmla="*/ 505123 h 1324447"/>
                  <a:gd name="connsiteX36" fmla="*/ 2391309 w 5410200"/>
                  <a:gd name="connsiteY36" fmla="*/ 486653 h 1324447"/>
                  <a:gd name="connsiteX37" fmla="*/ 2321719 w 5410200"/>
                  <a:gd name="connsiteY37" fmla="*/ 560065 h 1324447"/>
                  <a:gd name="connsiteX38" fmla="*/ 2189414 w 5410200"/>
                  <a:gd name="connsiteY38" fmla="*/ 593984 h 1324447"/>
                  <a:gd name="connsiteX39" fmla="*/ 2145100 w 5410200"/>
                  <a:gd name="connsiteY39" fmla="*/ 575689 h 1324447"/>
                  <a:gd name="connsiteX40" fmla="*/ 2109788 w 5410200"/>
                  <a:gd name="connsiteY40" fmla="*/ 607690 h 1324447"/>
                  <a:gd name="connsiteX41" fmla="*/ 2050256 w 5410200"/>
                  <a:gd name="connsiteY41" fmla="*/ 588640 h 1324447"/>
                  <a:gd name="connsiteX42" fmla="*/ 1983929 w 5410200"/>
                  <a:gd name="connsiteY42" fmla="*/ 625571 h 1324447"/>
                  <a:gd name="connsiteX43" fmla="*/ 1826419 w 5410200"/>
                  <a:gd name="connsiteY43" fmla="*/ 621978 h 1324447"/>
                  <a:gd name="connsiteX44" fmla="*/ 1757363 w 5410200"/>
                  <a:gd name="connsiteY44" fmla="*/ 569591 h 1324447"/>
                  <a:gd name="connsiteX45" fmla="*/ 1678781 w 5410200"/>
                  <a:gd name="connsiteY45" fmla="*/ 545779 h 1324447"/>
                  <a:gd name="connsiteX46" fmla="*/ 1647825 w 5410200"/>
                  <a:gd name="connsiteY46" fmla="*/ 555303 h 1324447"/>
                  <a:gd name="connsiteX47" fmla="*/ 1590675 w 5410200"/>
                  <a:gd name="connsiteY47" fmla="*/ 512440 h 1324447"/>
                  <a:gd name="connsiteX48" fmla="*/ 1504950 w 5410200"/>
                  <a:gd name="connsiteY48" fmla="*/ 510059 h 1324447"/>
                  <a:gd name="connsiteX49" fmla="*/ 1404938 w 5410200"/>
                  <a:gd name="connsiteY49" fmla="*/ 424335 h 1324447"/>
                  <a:gd name="connsiteX50" fmla="*/ 1359693 w 5410200"/>
                  <a:gd name="connsiteY50" fmla="*/ 412428 h 1324447"/>
                  <a:gd name="connsiteX51" fmla="*/ 1321594 w 5410200"/>
                  <a:gd name="connsiteY51" fmla="*/ 431478 h 1324447"/>
                  <a:gd name="connsiteX52" fmla="*/ 1257300 w 5410200"/>
                  <a:gd name="connsiteY52" fmla="*/ 455290 h 1324447"/>
                  <a:gd name="connsiteX53" fmla="*/ 933450 w 5410200"/>
                  <a:gd name="connsiteY53" fmla="*/ 448147 h 1324447"/>
                  <a:gd name="connsiteX54" fmla="*/ 892969 w 5410200"/>
                  <a:gd name="connsiteY54" fmla="*/ 421953 h 1324447"/>
                  <a:gd name="connsiteX55" fmla="*/ 833437 w 5410200"/>
                  <a:gd name="connsiteY55" fmla="*/ 457672 h 1324447"/>
                  <a:gd name="connsiteX56" fmla="*/ 702469 w 5410200"/>
                  <a:gd name="connsiteY56" fmla="*/ 343372 h 1324447"/>
                  <a:gd name="connsiteX57" fmla="*/ 638175 w 5410200"/>
                  <a:gd name="connsiteY57" fmla="*/ 355278 h 1324447"/>
                  <a:gd name="connsiteX58" fmla="*/ 547687 w 5410200"/>
                  <a:gd name="connsiteY58" fmla="*/ 400522 h 1324447"/>
                  <a:gd name="connsiteX59" fmla="*/ 502443 w 5410200"/>
                  <a:gd name="connsiteY59" fmla="*/ 450528 h 1324447"/>
                  <a:gd name="connsiteX60" fmla="*/ 426244 w 5410200"/>
                  <a:gd name="connsiteY60" fmla="*/ 448147 h 1324447"/>
                  <a:gd name="connsiteX61" fmla="*/ 383381 w 5410200"/>
                  <a:gd name="connsiteY61" fmla="*/ 479104 h 1324447"/>
                  <a:gd name="connsiteX62" fmla="*/ 359569 w 5410200"/>
                  <a:gd name="connsiteY62" fmla="*/ 460053 h 1324447"/>
                  <a:gd name="connsiteX63" fmla="*/ 323850 w 5410200"/>
                  <a:gd name="connsiteY63" fmla="*/ 452909 h 1324447"/>
                  <a:gd name="connsiteX64" fmla="*/ 283369 w 5410200"/>
                  <a:gd name="connsiteY64" fmla="*/ 383853 h 1324447"/>
                  <a:gd name="connsiteX65" fmla="*/ 219075 w 5410200"/>
                  <a:gd name="connsiteY65" fmla="*/ 488628 h 1324447"/>
                  <a:gd name="connsiteX66" fmla="*/ 171450 w 5410200"/>
                  <a:gd name="connsiteY66" fmla="*/ 455291 h 1324447"/>
                  <a:gd name="connsiteX67" fmla="*/ 0 w 5410200"/>
                  <a:gd name="connsiteY67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012406 w 5410200"/>
                  <a:gd name="connsiteY19" fmla="*/ 310035 h 1324447"/>
                  <a:gd name="connsiteX20" fmla="*/ 3769353 w 5410200"/>
                  <a:gd name="connsiteY20" fmla="*/ 62569 h 1324447"/>
                  <a:gd name="connsiteX21" fmla="*/ 3610672 w 5410200"/>
                  <a:gd name="connsiteY21" fmla="*/ 56693 h 1324447"/>
                  <a:gd name="connsiteX22" fmla="*/ 3531394 w 5410200"/>
                  <a:gd name="connsiteY22" fmla="*/ 7550 h 1324447"/>
                  <a:gd name="connsiteX23" fmla="*/ 3385556 w 5410200"/>
                  <a:gd name="connsiteY23" fmla="*/ 101995 h 1324447"/>
                  <a:gd name="connsiteX24" fmla="*/ 3300168 w 5410200"/>
                  <a:gd name="connsiteY24" fmla="*/ 224716 h 1324447"/>
                  <a:gd name="connsiteX25" fmla="*/ 3222238 w 5410200"/>
                  <a:gd name="connsiteY25" fmla="*/ 238829 h 1324447"/>
                  <a:gd name="connsiteX26" fmla="*/ 3087030 w 5410200"/>
                  <a:gd name="connsiteY26" fmla="*/ 402149 h 1324447"/>
                  <a:gd name="connsiteX27" fmla="*/ 2976563 w 5410200"/>
                  <a:gd name="connsiteY27" fmla="*/ 405691 h 1324447"/>
                  <a:gd name="connsiteX28" fmla="*/ 2860877 w 5410200"/>
                  <a:gd name="connsiteY28" fmla="*/ 466557 h 1324447"/>
                  <a:gd name="connsiteX29" fmla="*/ 2780789 w 5410200"/>
                  <a:gd name="connsiteY29" fmla="*/ 423057 h 1324447"/>
                  <a:gd name="connsiteX30" fmla="*/ 2727066 w 5410200"/>
                  <a:gd name="connsiteY30" fmla="*/ 390814 h 1324447"/>
                  <a:gd name="connsiteX31" fmla="*/ 2684263 w 5410200"/>
                  <a:gd name="connsiteY31" fmla="*/ 348715 h 1324447"/>
                  <a:gd name="connsiteX32" fmla="*/ 2618468 w 5410200"/>
                  <a:gd name="connsiteY32" fmla="*/ 436066 h 1324447"/>
                  <a:gd name="connsiteX33" fmla="*/ 2577048 w 5410200"/>
                  <a:gd name="connsiteY33" fmla="*/ 436057 h 1324447"/>
                  <a:gd name="connsiteX34" fmla="*/ 2535557 w 5410200"/>
                  <a:gd name="connsiteY34" fmla="*/ 414345 h 1324447"/>
                  <a:gd name="connsiteX35" fmla="*/ 2438284 w 5410200"/>
                  <a:gd name="connsiteY35" fmla="*/ 505123 h 1324447"/>
                  <a:gd name="connsiteX36" fmla="*/ 2391309 w 5410200"/>
                  <a:gd name="connsiteY36" fmla="*/ 486653 h 1324447"/>
                  <a:gd name="connsiteX37" fmla="*/ 2321719 w 5410200"/>
                  <a:gd name="connsiteY37" fmla="*/ 560065 h 1324447"/>
                  <a:gd name="connsiteX38" fmla="*/ 2189414 w 5410200"/>
                  <a:gd name="connsiteY38" fmla="*/ 593984 h 1324447"/>
                  <a:gd name="connsiteX39" fmla="*/ 2145100 w 5410200"/>
                  <a:gd name="connsiteY39" fmla="*/ 575689 h 1324447"/>
                  <a:gd name="connsiteX40" fmla="*/ 2109788 w 5410200"/>
                  <a:gd name="connsiteY40" fmla="*/ 607690 h 1324447"/>
                  <a:gd name="connsiteX41" fmla="*/ 2050256 w 5410200"/>
                  <a:gd name="connsiteY41" fmla="*/ 588640 h 1324447"/>
                  <a:gd name="connsiteX42" fmla="*/ 1983929 w 5410200"/>
                  <a:gd name="connsiteY42" fmla="*/ 625571 h 1324447"/>
                  <a:gd name="connsiteX43" fmla="*/ 1826419 w 5410200"/>
                  <a:gd name="connsiteY43" fmla="*/ 621978 h 1324447"/>
                  <a:gd name="connsiteX44" fmla="*/ 1757363 w 5410200"/>
                  <a:gd name="connsiteY44" fmla="*/ 569591 h 1324447"/>
                  <a:gd name="connsiteX45" fmla="*/ 1678781 w 5410200"/>
                  <a:gd name="connsiteY45" fmla="*/ 545779 h 1324447"/>
                  <a:gd name="connsiteX46" fmla="*/ 1647825 w 5410200"/>
                  <a:gd name="connsiteY46" fmla="*/ 555303 h 1324447"/>
                  <a:gd name="connsiteX47" fmla="*/ 1590675 w 5410200"/>
                  <a:gd name="connsiteY47" fmla="*/ 512440 h 1324447"/>
                  <a:gd name="connsiteX48" fmla="*/ 1504950 w 5410200"/>
                  <a:gd name="connsiteY48" fmla="*/ 510059 h 1324447"/>
                  <a:gd name="connsiteX49" fmla="*/ 1404938 w 5410200"/>
                  <a:gd name="connsiteY49" fmla="*/ 424335 h 1324447"/>
                  <a:gd name="connsiteX50" fmla="*/ 1359693 w 5410200"/>
                  <a:gd name="connsiteY50" fmla="*/ 412428 h 1324447"/>
                  <a:gd name="connsiteX51" fmla="*/ 1321594 w 5410200"/>
                  <a:gd name="connsiteY51" fmla="*/ 431478 h 1324447"/>
                  <a:gd name="connsiteX52" fmla="*/ 1257300 w 5410200"/>
                  <a:gd name="connsiteY52" fmla="*/ 455290 h 1324447"/>
                  <a:gd name="connsiteX53" fmla="*/ 933450 w 5410200"/>
                  <a:gd name="connsiteY53" fmla="*/ 448147 h 1324447"/>
                  <a:gd name="connsiteX54" fmla="*/ 892969 w 5410200"/>
                  <a:gd name="connsiteY54" fmla="*/ 421953 h 1324447"/>
                  <a:gd name="connsiteX55" fmla="*/ 833437 w 5410200"/>
                  <a:gd name="connsiteY55" fmla="*/ 457672 h 1324447"/>
                  <a:gd name="connsiteX56" fmla="*/ 702469 w 5410200"/>
                  <a:gd name="connsiteY56" fmla="*/ 343372 h 1324447"/>
                  <a:gd name="connsiteX57" fmla="*/ 638175 w 5410200"/>
                  <a:gd name="connsiteY57" fmla="*/ 355278 h 1324447"/>
                  <a:gd name="connsiteX58" fmla="*/ 547687 w 5410200"/>
                  <a:gd name="connsiteY58" fmla="*/ 400522 h 1324447"/>
                  <a:gd name="connsiteX59" fmla="*/ 502443 w 5410200"/>
                  <a:gd name="connsiteY59" fmla="*/ 450528 h 1324447"/>
                  <a:gd name="connsiteX60" fmla="*/ 426244 w 5410200"/>
                  <a:gd name="connsiteY60" fmla="*/ 448147 h 1324447"/>
                  <a:gd name="connsiteX61" fmla="*/ 383381 w 5410200"/>
                  <a:gd name="connsiteY61" fmla="*/ 479104 h 1324447"/>
                  <a:gd name="connsiteX62" fmla="*/ 359569 w 5410200"/>
                  <a:gd name="connsiteY62" fmla="*/ 460053 h 1324447"/>
                  <a:gd name="connsiteX63" fmla="*/ 323850 w 5410200"/>
                  <a:gd name="connsiteY63" fmla="*/ 452909 h 1324447"/>
                  <a:gd name="connsiteX64" fmla="*/ 283369 w 5410200"/>
                  <a:gd name="connsiteY64" fmla="*/ 383853 h 1324447"/>
                  <a:gd name="connsiteX65" fmla="*/ 219075 w 5410200"/>
                  <a:gd name="connsiteY65" fmla="*/ 488628 h 1324447"/>
                  <a:gd name="connsiteX66" fmla="*/ 171450 w 5410200"/>
                  <a:gd name="connsiteY66" fmla="*/ 455291 h 1324447"/>
                  <a:gd name="connsiteX67" fmla="*/ 0 w 5410200"/>
                  <a:gd name="connsiteY67" fmla="*/ 452910 h 1324447"/>
                  <a:gd name="connsiteX0" fmla="*/ 0 w 5410200"/>
                  <a:gd name="connsiteY0" fmla="*/ 452910 h 1341116"/>
                  <a:gd name="connsiteX1" fmla="*/ 0 w 5410200"/>
                  <a:gd name="connsiteY1" fmla="*/ 1295872 h 1341116"/>
                  <a:gd name="connsiteX2" fmla="*/ 5403056 w 5410200"/>
                  <a:gd name="connsiteY2" fmla="*/ 1341116 h 1341116"/>
                  <a:gd name="connsiteX3" fmla="*/ 5410200 w 5410200"/>
                  <a:gd name="connsiteY3" fmla="*/ 972022 h 1341116"/>
                  <a:gd name="connsiteX4" fmla="*/ 5267325 w 5410200"/>
                  <a:gd name="connsiteY4" fmla="*/ 1172047 h 1341116"/>
                  <a:gd name="connsiteX5" fmla="*/ 5181600 w 5410200"/>
                  <a:gd name="connsiteY5" fmla="*/ 1181572 h 1341116"/>
                  <a:gd name="connsiteX6" fmla="*/ 5114925 w 5410200"/>
                  <a:gd name="connsiteY6" fmla="*/ 1305397 h 1341116"/>
                  <a:gd name="connsiteX7" fmla="*/ 5067300 w 5410200"/>
                  <a:gd name="connsiteY7" fmla="*/ 1267297 h 1341116"/>
                  <a:gd name="connsiteX8" fmla="*/ 5057775 w 5410200"/>
                  <a:gd name="connsiteY8" fmla="*/ 1324447 h 1341116"/>
                  <a:gd name="connsiteX9" fmla="*/ 4981575 w 5410200"/>
                  <a:gd name="connsiteY9" fmla="*/ 1248247 h 1341116"/>
                  <a:gd name="connsiteX10" fmla="*/ 4893469 w 5410200"/>
                  <a:gd name="connsiteY10" fmla="*/ 1033935 h 1341116"/>
                  <a:gd name="connsiteX11" fmla="*/ 4817269 w 5410200"/>
                  <a:gd name="connsiteY11" fmla="*/ 1067272 h 1341116"/>
                  <a:gd name="connsiteX12" fmla="*/ 4760119 w 5410200"/>
                  <a:gd name="connsiteY12" fmla="*/ 1026791 h 1341116"/>
                  <a:gd name="connsiteX13" fmla="*/ 4669631 w 5410200"/>
                  <a:gd name="connsiteY13" fmla="*/ 1083941 h 1341116"/>
                  <a:gd name="connsiteX14" fmla="*/ 4533900 w 5410200"/>
                  <a:gd name="connsiteY14" fmla="*/ 1014885 h 1341116"/>
                  <a:gd name="connsiteX15" fmla="*/ 4443412 w 5410200"/>
                  <a:gd name="connsiteY15" fmla="*/ 1000597 h 1341116"/>
                  <a:gd name="connsiteX16" fmla="*/ 4376736 w 5410200"/>
                  <a:gd name="connsiteY16" fmla="*/ 1000596 h 1341116"/>
                  <a:gd name="connsiteX17" fmla="*/ 4336255 w 5410200"/>
                  <a:gd name="connsiteY17" fmla="*/ 962497 h 1341116"/>
                  <a:gd name="connsiteX18" fmla="*/ 4191000 w 5410200"/>
                  <a:gd name="connsiteY18" fmla="*/ 814859 h 1341116"/>
                  <a:gd name="connsiteX19" fmla="*/ 4012406 w 5410200"/>
                  <a:gd name="connsiteY19" fmla="*/ 310035 h 1341116"/>
                  <a:gd name="connsiteX20" fmla="*/ 3769353 w 5410200"/>
                  <a:gd name="connsiteY20" fmla="*/ 62569 h 1341116"/>
                  <a:gd name="connsiteX21" fmla="*/ 3610672 w 5410200"/>
                  <a:gd name="connsiteY21" fmla="*/ 56693 h 1341116"/>
                  <a:gd name="connsiteX22" fmla="*/ 3531394 w 5410200"/>
                  <a:gd name="connsiteY22" fmla="*/ 7550 h 1341116"/>
                  <a:gd name="connsiteX23" fmla="*/ 3385556 w 5410200"/>
                  <a:gd name="connsiteY23" fmla="*/ 101995 h 1341116"/>
                  <a:gd name="connsiteX24" fmla="*/ 3300168 w 5410200"/>
                  <a:gd name="connsiteY24" fmla="*/ 224716 h 1341116"/>
                  <a:gd name="connsiteX25" fmla="*/ 3222238 w 5410200"/>
                  <a:gd name="connsiteY25" fmla="*/ 238829 h 1341116"/>
                  <a:gd name="connsiteX26" fmla="*/ 3087030 w 5410200"/>
                  <a:gd name="connsiteY26" fmla="*/ 402149 h 1341116"/>
                  <a:gd name="connsiteX27" fmla="*/ 2976563 w 5410200"/>
                  <a:gd name="connsiteY27" fmla="*/ 405691 h 1341116"/>
                  <a:gd name="connsiteX28" fmla="*/ 2860877 w 5410200"/>
                  <a:gd name="connsiteY28" fmla="*/ 466557 h 1341116"/>
                  <a:gd name="connsiteX29" fmla="*/ 2780789 w 5410200"/>
                  <a:gd name="connsiteY29" fmla="*/ 423057 h 1341116"/>
                  <a:gd name="connsiteX30" fmla="*/ 2727066 w 5410200"/>
                  <a:gd name="connsiteY30" fmla="*/ 390814 h 1341116"/>
                  <a:gd name="connsiteX31" fmla="*/ 2684263 w 5410200"/>
                  <a:gd name="connsiteY31" fmla="*/ 348715 h 1341116"/>
                  <a:gd name="connsiteX32" fmla="*/ 2618468 w 5410200"/>
                  <a:gd name="connsiteY32" fmla="*/ 436066 h 1341116"/>
                  <a:gd name="connsiteX33" fmla="*/ 2577048 w 5410200"/>
                  <a:gd name="connsiteY33" fmla="*/ 436057 h 1341116"/>
                  <a:gd name="connsiteX34" fmla="*/ 2535557 w 5410200"/>
                  <a:gd name="connsiteY34" fmla="*/ 414345 h 1341116"/>
                  <a:gd name="connsiteX35" fmla="*/ 2438284 w 5410200"/>
                  <a:gd name="connsiteY35" fmla="*/ 505123 h 1341116"/>
                  <a:gd name="connsiteX36" fmla="*/ 2391309 w 5410200"/>
                  <a:gd name="connsiteY36" fmla="*/ 486653 h 1341116"/>
                  <a:gd name="connsiteX37" fmla="*/ 2321719 w 5410200"/>
                  <a:gd name="connsiteY37" fmla="*/ 560065 h 1341116"/>
                  <a:gd name="connsiteX38" fmla="*/ 2189414 w 5410200"/>
                  <a:gd name="connsiteY38" fmla="*/ 593984 h 1341116"/>
                  <a:gd name="connsiteX39" fmla="*/ 2145100 w 5410200"/>
                  <a:gd name="connsiteY39" fmla="*/ 575689 h 1341116"/>
                  <a:gd name="connsiteX40" fmla="*/ 2109788 w 5410200"/>
                  <a:gd name="connsiteY40" fmla="*/ 607690 h 1341116"/>
                  <a:gd name="connsiteX41" fmla="*/ 2050256 w 5410200"/>
                  <a:gd name="connsiteY41" fmla="*/ 588640 h 1341116"/>
                  <a:gd name="connsiteX42" fmla="*/ 1983929 w 5410200"/>
                  <a:gd name="connsiteY42" fmla="*/ 625571 h 1341116"/>
                  <a:gd name="connsiteX43" fmla="*/ 1826419 w 5410200"/>
                  <a:gd name="connsiteY43" fmla="*/ 621978 h 1341116"/>
                  <a:gd name="connsiteX44" fmla="*/ 1757363 w 5410200"/>
                  <a:gd name="connsiteY44" fmla="*/ 569591 h 1341116"/>
                  <a:gd name="connsiteX45" fmla="*/ 1678781 w 5410200"/>
                  <a:gd name="connsiteY45" fmla="*/ 545779 h 1341116"/>
                  <a:gd name="connsiteX46" fmla="*/ 1647825 w 5410200"/>
                  <a:gd name="connsiteY46" fmla="*/ 555303 h 1341116"/>
                  <a:gd name="connsiteX47" fmla="*/ 1590675 w 5410200"/>
                  <a:gd name="connsiteY47" fmla="*/ 512440 h 1341116"/>
                  <a:gd name="connsiteX48" fmla="*/ 1504950 w 5410200"/>
                  <a:gd name="connsiteY48" fmla="*/ 510059 h 1341116"/>
                  <a:gd name="connsiteX49" fmla="*/ 1404938 w 5410200"/>
                  <a:gd name="connsiteY49" fmla="*/ 424335 h 1341116"/>
                  <a:gd name="connsiteX50" fmla="*/ 1359693 w 5410200"/>
                  <a:gd name="connsiteY50" fmla="*/ 412428 h 1341116"/>
                  <a:gd name="connsiteX51" fmla="*/ 1321594 w 5410200"/>
                  <a:gd name="connsiteY51" fmla="*/ 431478 h 1341116"/>
                  <a:gd name="connsiteX52" fmla="*/ 1257300 w 5410200"/>
                  <a:gd name="connsiteY52" fmla="*/ 455290 h 1341116"/>
                  <a:gd name="connsiteX53" fmla="*/ 933450 w 5410200"/>
                  <a:gd name="connsiteY53" fmla="*/ 448147 h 1341116"/>
                  <a:gd name="connsiteX54" fmla="*/ 892969 w 5410200"/>
                  <a:gd name="connsiteY54" fmla="*/ 421953 h 1341116"/>
                  <a:gd name="connsiteX55" fmla="*/ 833437 w 5410200"/>
                  <a:gd name="connsiteY55" fmla="*/ 457672 h 1341116"/>
                  <a:gd name="connsiteX56" fmla="*/ 702469 w 5410200"/>
                  <a:gd name="connsiteY56" fmla="*/ 343372 h 1341116"/>
                  <a:gd name="connsiteX57" fmla="*/ 638175 w 5410200"/>
                  <a:gd name="connsiteY57" fmla="*/ 355278 h 1341116"/>
                  <a:gd name="connsiteX58" fmla="*/ 547687 w 5410200"/>
                  <a:gd name="connsiteY58" fmla="*/ 400522 h 1341116"/>
                  <a:gd name="connsiteX59" fmla="*/ 502443 w 5410200"/>
                  <a:gd name="connsiteY59" fmla="*/ 450528 h 1341116"/>
                  <a:gd name="connsiteX60" fmla="*/ 426244 w 5410200"/>
                  <a:gd name="connsiteY60" fmla="*/ 448147 h 1341116"/>
                  <a:gd name="connsiteX61" fmla="*/ 383381 w 5410200"/>
                  <a:gd name="connsiteY61" fmla="*/ 479104 h 1341116"/>
                  <a:gd name="connsiteX62" fmla="*/ 359569 w 5410200"/>
                  <a:gd name="connsiteY62" fmla="*/ 460053 h 1341116"/>
                  <a:gd name="connsiteX63" fmla="*/ 323850 w 5410200"/>
                  <a:gd name="connsiteY63" fmla="*/ 452909 h 1341116"/>
                  <a:gd name="connsiteX64" fmla="*/ 283369 w 5410200"/>
                  <a:gd name="connsiteY64" fmla="*/ 383853 h 1341116"/>
                  <a:gd name="connsiteX65" fmla="*/ 219075 w 5410200"/>
                  <a:gd name="connsiteY65" fmla="*/ 488628 h 1341116"/>
                  <a:gd name="connsiteX66" fmla="*/ 171450 w 5410200"/>
                  <a:gd name="connsiteY66" fmla="*/ 455291 h 1341116"/>
                  <a:gd name="connsiteX67" fmla="*/ 0 w 5410200"/>
                  <a:gd name="connsiteY67" fmla="*/ 452910 h 1341116"/>
                  <a:gd name="connsiteX0" fmla="*/ 0 w 5410200"/>
                  <a:gd name="connsiteY0" fmla="*/ 452910 h 1341116"/>
                  <a:gd name="connsiteX1" fmla="*/ 0 w 5410200"/>
                  <a:gd name="connsiteY1" fmla="*/ 1295872 h 1341116"/>
                  <a:gd name="connsiteX2" fmla="*/ 5403056 w 5410200"/>
                  <a:gd name="connsiteY2" fmla="*/ 1341116 h 1341116"/>
                  <a:gd name="connsiteX3" fmla="*/ 5410200 w 5410200"/>
                  <a:gd name="connsiteY3" fmla="*/ 972022 h 1341116"/>
                  <a:gd name="connsiteX4" fmla="*/ 5267325 w 5410200"/>
                  <a:gd name="connsiteY4" fmla="*/ 1172047 h 1341116"/>
                  <a:gd name="connsiteX5" fmla="*/ 5181600 w 5410200"/>
                  <a:gd name="connsiteY5" fmla="*/ 1181572 h 1341116"/>
                  <a:gd name="connsiteX6" fmla="*/ 5114925 w 5410200"/>
                  <a:gd name="connsiteY6" fmla="*/ 1305397 h 1341116"/>
                  <a:gd name="connsiteX7" fmla="*/ 5067300 w 5410200"/>
                  <a:gd name="connsiteY7" fmla="*/ 1267297 h 1341116"/>
                  <a:gd name="connsiteX8" fmla="*/ 5057775 w 5410200"/>
                  <a:gd name="connsiteY8" fmla="*/ 1324447 h 1341116"/>
                  <a:gd name="connsiteX9" fmla="*/ 4893469 w 5410200"/>
                  <a:gd name="connsiteY9" fmla="*/ 1033935 h 1341116"/>
                  <a:gd name="connsiteX10" fmla="*/ 4817269 w 5410200"/>
                  <a:gd name="connsiteY10" fmla="*/ 1067272 h 1341116"/>
                  <a:gd name="connsiteX11" fmla="*/ 4760119 w 5410200"/>
                  <a:gd name="connsiteY11" fmla="*/ 1026791 h 1341116"/>
                  <a:gd name="connsiteX12" fmla="*/ 4669631 w 5410200"/>
                  <a:gd name="connsiteY12" fmla="*/ 1083941 h 1341116"/>
                  <a:gd name="connsiteX13" fmla="*/ 4533900 w 5410200"/>
                  <a:gd name="connsiteY13" fmla="*/ 1014885 h 1341116"/>
                  <a:gd name="connsiteX14" fmla="*/ 4443412 w 5410200"/>
                  <a:gd name="connsiteY14" fmla="*/ 1000597 h 1341116"/>
                  <a:gd name="connsiteX15" fmla="*/ 4376736 w 5410200"/>
                  <a:gd name="connsiteY15" fmla="*/ 1000596 h 1341116"/>
                  <a:gd name="connsiteX16" fmla="*/ 4336255 w 5410200"/>
                  <a:gd name="connsiteY16" fmla="*/ 962497 h 1341116"/>
                  <a:gd name="connsiteX17" fmla="*/ 4191000 w 5410200"/>
                  <a:gd name="connsiteY17" fmla="*/ 814859 h 1341116"/>
                  <a:gd name="connsiteX18" fmla="*/ 4012406 w 5410200"/>
                  <a:gd name="connsiteY18" fmla="*/ 310035 h 1341116"/>
                  <a:gd name="connsiteX19" fmla="*/ 3769353 w 5410200"/>
                  <a:gd name="connsiteY19" fmla="*/ 62569 h 1341116"/>
                  <a:gd name="connsiteX20" fmla="*/ 3610672 w 5410200"/>
                  <a:gd name="connsiteY20" fmla="*/ 56693 h 1341116"/>
                  <a:gd name="connsiteX21" fmla="*/ 3531394 w 5410200"/>
                  <a:gd name="connsiteY21" fmla="*/ 7550 h 1341116"/>
                  <a:gd name="connsiteX22" fmla="*/ 3385556 w 5410200"/>
                  <a:gd name="connsiteY22" fmla="*/ 101995 h 1341116"/>
                  <a:gd name="connsiteX23" fmla="*/ 3300168 w 5410200"/>
                  <a:gd name="connsiteY23" fmla="*/ 224716 h 1341116"/>
                  <a:gd name="connsiteX24" fmla="*/ 3222238 w 5410200"/>
                  <a:gd name="connsiteY24" fmla="*/ 238829 h 1341116"/>
                  <a:gd name="connsiteX25" fmla="*/ 3087030 w 5410200"/>
                  <a:gd name="connsiteY25" fmla="*/ 402149 h 1341116"/>
                  <a:gd name="connsiteX26" fmla="*/ 2976563 w 5410200"/>
                  <a:gd name="connsiteY26" fmla="*/ 405691 h 1341116"/>
                  <a:gd name="connsiteX27" fmla="*/ 2860877 w 5410200"/>
                  <a:gd name="connsiteY27" fmla="*/ 466557 h 1341116"/>
                  <a:gd name="connsiteX28" fmla="*/ 2780789 w 5410200"/>
                  <a:gd name="connsiteY28" fmla="*/ 423057 h 1341116"/>
                  <a:gd name="connsiteX29" fmla="*/ 2727066 w 5410200"/>
                  <a:gd name="connsiteY29" fmla="*/ 390814 h 1341116"/>
                  <a:gd name="connsiteX30" fmla="*/ 2684263 w 5410200"/>
                  <a:gd name="connsiteY30" fmla="*/ 348715 h 1341116"/>
                  <a:gd name="connsiteX31" fmla="*/ 2618468 w 5410200"/>
                  <a:gd name="connsiteY31" fmla="*/ 436066 h 1341116"/>
                  <a:gd name="connsiteX32" fmla="*/ 2577048 w 5410200"/>
                  <a:gd name="connsiteY32" fmla="*/ 436057 h 1341116"/>
                  <a:gd name="connsiteX33" fmla="*/ 2535557 w 5410200"/>
                  <a:gd name="connsiteY33" fmla="*/ 414345 h 1341116"/>
                  <a:gd name="connsiteX34" fmla="*/ 2438284 w 5410200"/>
                  <a:gd name="connsiteY34" fmla="*/ 505123 h 1341116"/>
                  <a:gd name="connsiteX35" fmla="*/ 2391309 w 5410200"/>
                  <a:gd name="connsiteY35" fmla="*/ 486653 h 1341116"/>
                  <a:gd name="connsiteX36" fmla="*/ 2321719 w 5410200"/>
                  <a:gd name="connsiteY36" fmla="*/ 560065 h 1341116"/>
                  <a:gd name="connsiteX37" fmla="*/ 2189414 w 5410200"/>
                  <a:gd name="connsiteY37" fmla="*/ 593984 h 1341116"/>
                  <a:gd name="connsiteX38" fmla="*/ 2145100 w 5410200"/>
                  <a:gd name="connsiteY38" fmla="*/ 575689 h 1341116"/>
                  <a:gd name="connsiteX39" fmla="*/ 2109788 w 5410200"/>
                  <a:gd name="connsiteY39" fmla="*/ 607690 h 1341116"/>
                  <a:gd name="connsiteX40" fmla="*/ 2050256 w 5410200"/>
                  <a:gd name="connsiteY40" fmla="*/ 588640 h 1341116"/>
                  <a:gd name="connsiteX41" fmla="*/ 1983929 w 5410200"/>
                  <a:gd name="connsiteY41" fmla="*/ 625571 h 1341116"/>
                  <a:gd name="connsiteX42" fmla="*/ 1826419 w 5410200"/>
                  <a:gd name="connsiteY42" fmla="*/ 621978 h 1341116"/>
                  <a:gd name="connsiteX43" fmla="*/ 1757363 w 5410200"/>
                  <a:gd name="connsiteY43" fmla="*/ 569591 h 1341116"/>
                  <a:gd name="connsiteX44" fmla="*/ 1678781 w 5410200"/>
                  <a:gd name="connsiteY44" fmla="*/ 545779 h 1341116"/>
                  <a:gd name="connsiteX45" fmla="*/ 1647825 w 5410200"/>
                  <a:gd name="connsiteY45" fmla="*/ 555303 h 1341116"/>
                  <a:gd name="connsiteX46" fmla="*/ 1590675 w 5410200"/>
                  <a:gd name="connsiteY46" fmla="*/ 512440 h 1341116"/>
                  <a:gd name="connsiteX47" fmla="*/ 1504950 w 5410200"/>
                  <a:gd name="connsiteY47" fmla="*/ 510059 h 1341116"/>
                  <a:gd name="connsiteX48" fmla="*/ 1404938 w 5410200"/>
                  <a:gd name="connsiteY48" fmla="*/ 424335 h 1341116"/>
                  <a:gd name="connsiteX49" fmla="*/ 1359693 w 5410200"/>
                  <a:gd name="connsiteY49" fmla="*/ 412428 h 1341116"/>
                  <a:gd name="connsiteX50" fmla="*/ 1321594 w 5410200"/>
                  <a:gd name="connsiteY50" fmla="*/ 431478 h 1341116"/>
                  <a:gd name="connsiteX51" fmla="*/ 1257300 w 5410200"/>
                  <a:gd name="connsiteY51" fmla="*/ 455290 h 1341116"/>
                  <a:gd name="connsiteX52" fmla="*/ 933450 w 5410200"/>
                  <a:gd name="connsiteY52" fmla="*/ 448147 h 1341116"/>
                  <a:gd name="connsiteX53" fmla="*/ 892969 w 5410200"/>
                  <a:gd name="connsiteY53" fmla="*/ 421953 h 1341116"/>
                  <a:gd name="connsiteX54" fmla="*/ 833437 w 5410200"/>
                  <a:gd name="connsiteY54" fmla="*/ 457672 h 1341116"/>
                  <a:gd name="connsiteX55" fmla="*/ 702469 w 5410200"/>
                  <a:gd name="connsiteY55" fmla="*/ 343372 h 1341116"/>
                  <a:gd name="connsiteX56" fmla="*/ 638175 w 5410200"/>
                  <a:gd name="connsiteY56" fmla="*/ 355278 h 1341116"/>
                  <a:gd name="connsiteX57" fmla="*/ 547687 w 5410200"/>
                  <a:gd name="connsiteY57" fmla="*/ 400522 h 1341116"/>
                  <a:gd name="connsiteX58" fmla="*/ 502443 w 5410200"/>
                  <a:gd name="connsiteY58" fmla="*/ 450528 h 1341116"/>
                  <a:gd name="connsiteX59" fmla="*/ 426244 w 5410200"/>
                  <a:gd name="connsiteY59" fmla="*/ 448147 h 1341116"/>
                  <a:gd name="connsiteX60" fmla="*/ 383381 w 5410200"/>
                  <a:gd name="connsiteY60" fmla="*/ 479104 h 1341116"/>
                  <a:gd name="connsiteX61" fmla="*/ 359569 w 5410200"/>
                  <a:gd name="connsiteY61" fmla="*/ 460053 h 1341116"/>
                  <a:gd name="connsiteX62" fmla="*/ 323850 w 5410200"/>
                  <a:gd name="connsiteY62" fmla="*/ 452909 h 1341116"/>
                  <a:gd name="connsiteX63" fmla="*/ 283369 w 5410200"/>
                  <a:gd name="connsiteY63" fmla="*/ 383853 h 1341116"/>
                  <a:gd name="connsiteX64" fmla="*/ 219075 w 5410200"/>
                  <a:gd name="connsiteY64" fmla="*/ 488628 h 1341116"/>
                  <a:gd name="connsiteX65" fmla="*/ 171450 w 5410200"/>
                  <a:gd name="connsiteY65" fmla="*/ 455291 h 1341116"/>
                  <a:gd name="connsiteX66" fmla="*/ 0 w 5410200"/>
                  <a:gd name="connsiteY66" fmla="*/ 452910 h 1341116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81600 w 5410200"/>
                  <a:gd name="connsiteY4" fmla="*/ 1181572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81600 w 5410200"/>
                  <a:gd name="connsiteY4" fmla="*/ 1181572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91125 w 5410200"/>
                  <a:gd name="connsiteY4" fmla="*/ 1210147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91125 w 5410200"/>
                  <a:gd name="connsiteY4" fmla="*/ 1210147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91125 w 5410200"/>
                  <a:gd name="connsiteY4" fmla="*/ 1210147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91125 w 5410200"/>
                  <a:gd name="connsiteY5" fmla="*/ 1210147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91125 w 5410200"/>
                  <a:gd name="connsiteY5" fmla="*/ 1210147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76838 w 5410200"/>
                  <a:gd name="connsiteY5" fmla="*/ 1214909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76838 w 5410200"/>
                  <a:gd name="connsiteY5" fmla="*/ 1214909 h 1363341"/>
                  <a:gd name="connsiteX6" fmla="*/ 5122068 w 5410200"/>
                  <a:gd name="connsiteY6" fmla="*/ 1331591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6912"/>
                  <a:gd name="connsiteX1" fmla="*/ 0 w 5410200"/>
                  <a:gd name="connsiteY1" fmla="*/ 1295872 h 1366912"/>
                  <a:gd name="connsiteX2" fmla="*/ 5403056 w 5410200"/>
                  <a:gd name="connsiteY2" fmla="*/ 1341116 h 1366912"/>
                  <a:gd name="connsiteX3" fmla="*/ 5410200 w 5410200"/>
                  <a:gd name="connsiteY3" fmla="*/ 972022 h 1366912"/>
                  <a:gd name="connsiteX4" fmla="*/ 5282148 w 5410200"/>
                  <a:gd name="connsiteY4" fmla="*/ 1171863 h 1366912"/>
                  <a:gd name="connsiteX5" fmla="*/ 5176838 w 5410200"/>
                  <a:gd name="connsiteY5" fmla="*/ 1214909 h 1366912"/>
                  <a:gd name="connsiteX6" fmla="*/ 5122068 w 5410200"/>
                  <a:gd name="connsiteY6" fmla="*/ 1331591 h 1366912"/>
                  <a:gd name="connsiteX7" fmla="*/ 5057775 w 5410200"/>
                  <a:gd name="connsiteY7" fmla="*/ 1288728 h 1366912"/>
                  <a:gd name="connsiteX8" fmla="*/ 5057775 w 5410200"/>
                  <a:gd name="connsiteY8" fmla="*/ 1324447 h 1366912"/>
                  <a:gd name="connsiteX9" fmla="*/ 4893469 w 5410200"/>
                  <a:gd name="connsiteY9" fmla="*/ 1033935 h 1366912"/>
                  <a:gd name="connsiteX10" fmla="*/ 4817269 w 5410200"/>
                  <a:gd name="connsiteY10" fmla="*/ 1067272 h 1366912"/>
                  <a:gd name="connsiteX11" fmla="*/ 4760119 w 5410200"/>
                  <a:gd name="connsiteY11" fmla="*/ 1026791 h 1366912"/>
                  <a:gd name="connsiteX12" fmla="*/ 4669631 w 5410200"/>
                  <a:gd name="connsiteY12" fmla="*/ 1083941 h 1366912"/>
                  <a:gd name="connsiteX13" fmla="*/ 4533900 w 5410200"/>
                  <a:gd name="connsiteY13" fmla="*/ 1014885 h 1366912"/>
                  <a:gd name="connsiteX14" fmla="*/ 4443412 w 5410200"/>
                  <a:gd name="connsiteY14" fmla="*/ 1000597 h 1366912"/>
                  <a:gd name="connsiteX15" fmla="*/ 4376736 w 5410200"/>
                  <a:gd name="connsiteY15" fmla="*/ 1000596 h 1366912"/>
                  <a:gd name="connsiteX16" fmla="*/ 4336255 w 5410200"/>
                  <a:gd name="connsiteY16" fmla="*/ 962497 h 1366912"/>
                  <a:gd name="connsiteX17" fmla="*/ 4191000 w 5410200"/>
                  <a:gd name="connsiteY17" fmla="*/ 814859 h 1366912"/>
                  <a:gd name="connsiteX18" fmla="*/ 4012406 w 5410200"/>
                  <a:gd name="connsiteY18" fmla="*/ 310035 h 1366912"/>
                  <a:gd name="connsiteX19" fmla="*/ 3769353 w 5410200"/>
                  <a:gd name="connsiteY19" fmla="*/ 62569 h 1366912"/>
                  <a:gd name="connsiteX20" fmla="*/ 3610672 w 5410200"/>
                  <a:gd name="connsiteY20" fmla="*/ 56693 h 1366912"/>
                  <a:gd name="connsiteX21" fmla="*/ 3531394 w 5410200"/>
                  <a:gd name="connsiteY21" fmla="*/ 7550 h 1366912"/>
                  <a:gd name="connsiteX22" fmla="*/ 3385556 w 5410200"/>
                  <a:gd name="connsiteY22" fmla="*/ 101995 h 1366912"/>
                  <a:gd name="connsiteX23" fmla="*/ 3300168 w 5410200"/>
                  <a:gd name="connsiteY23" fmla="*/ 224716 h 1366912"/>
                  <a:gd name="connsiteX24" fmla="*/ 3222238 w 5410200"/>
                  <a:gd name="connsiteY24" fmla="*/ 238829 h 1366912"/>
                  <a:gd name="connsiteX25" fmla="*/ 3087030 w 5410200"/>
                  <a:gd name="connsiteY25" fmla="*/ 402149 h 1366912"/>
                  <a:gd name="connsiteX26" fmla="*/ 2976563 w 5410200"/>
                  <a:gd name="connsiteY26" fmla="*/ 405691 h 1366912"/>
                  <a:gd name="connsiteX27" fmla="*/ 2860877 w 5410200"/>
                  <a:gd name="connsiteY27" fmla="*/ 466557 h 1366912"/>
                  <a:gd name="connsiteX28" fmla="*/ 2780789 w 5410200"/>
                  <a:gd name="connsiteY28" fmla="*/ 423057 h 1366912"/>
                  <a:gd name="connsiteX29" fmla="*/ 2727066 w 5410200"/>
                  <a:gd name="connsiteY29" fmla="*/ 390814 h 1366912"/>
                  <a:gd name="connsiteX30" fmla="*/ 2684263 w 5410200"/>
                  <a:gd name="connsiteY30" fmla="*/ 348715 h 1366912"/>
                  <a:gd name="connsiteX31" fmla="*/ 2618468 w 5410200"/>
                  <a:gd name="connsiteY31" fmla="*/ 436066 h 1366912"/>
                  <a:gd name="connsiteX32" fmla="*/ 2577048 w 5410200"/>
                  <a:gd name="connsiteY32" fmla="*/ 436057 h 1366912"/>
                  <a:gd name="connsiteX33" fmla="*/ 2535557 w 5410200"/>
                  <a:gd name="connsiteY33" fmla="*/ 414345 h 1366912"/>
                  <a:gd name="connsiteX34" fmla="*/ 2438284 w 5410200"/>
                  <a:gd name="connsiteY34" fmla="*/ 505123 h 1366912"/>
                  <a:gd name="connsiteX35" fmla="*/ 2391309 w 5410200"/>
                  <a:gd name="connsiteY35" fmla="*/ 486653 h 1366912"/>
                  <a:gd name="connsiteX36" fmla="*/ 2321719 w 5410200"/>
                  <a:gd name="connsiteY36" fmla="*/ 560065 h 1366912"/>
                  <a:gd name="connsiteX37" fmla="*/ 2189414 w 5410200"/>
                  <a:gd name="connsiteY37" fmla="*/ 593984 h 1366912"/>
                  <a:gd name="connsiteX38" fmla="*/ 2145100 w 5410200"/>
                  <a:gd name="connsiteY38" fmla="*/ 575689 h 1366912"/>
                  <a:gd name="connsiteX39" fmla="*/ 2109788 w 5410200"/>
                  <a:gd name="connsiteY39" fmla="*/ 607690 h 1366912"/>
                  <a:gd name="connsiteX40" fmla="*/ 2050256 w 5410200"/>
                  <a:gd name="connsiteY40" fmla="*/ 588640 h 1366912"/>
                  <a:gd name="connsiteX41" fmla="*/ 1983929 w 5410200"/>
                  <a:gd name="connsiteY41" fmla="*/ 625571 h 1366912"/>
                  <a:gd name="connsiteX42" fmla="*/ 1826419 w 5410200"/>
                  <a:gd name="connsiteY42" fmla="*/ 621978 h 1366912"/>
                  <a:gd name="connsiteX43" fmla="*/ 1757363 w 5410200"/>
                  <a:gd name="connsiteY43" fmla="*/ 569591 h 1366912"/>
                  <a:gd name="connsiteX44" fmla="*/ 1678781 w 5410200"/>
                  <a:gd name="connsiteY44" fmla="*/ 545779 h 1366912"/>
                  <a:gd name="connsiteX45" fmla="*/ 1647825 w 5410200"/>
                  <a:gd name="connsiteY45" fmla="*/ 555303 h 1366912"/>
                  <a:gd name="connsiteX46" fmla="*/ 1590675 w 5410200"/>
                  <a:gd name="connsiteY46" fmla="*/ 512440 h 1366912"/>
                  <a:gd name="connsiteX47" fmla="*/ 1504950 w 5410200"/>
                  <a:gd name="connsiteY47" fmla="*/ 510059 h 1366912"/>
                  <a:gd name="connsiteX48" fmla="*/ 1404938 w 5410200"/>
                  <a:gd name="connsiteY48" fmla="*/ 424335 h 1366912"/>
                  <a:gd name="connsiteX49" fmla="*/ 1359693 w 5410200"/>
                  <a:gd name="connsiteY49" fmla="*/ 412428 h 1366912"/>
                  <a:gd name="connsiteX50" fmla="*/ 1321594 w 5410200"/>
                  <a:gd name="connsiteY50" fmla="*/ 431478 h 1366912"/>
                  <a:gd name="connsiteX51" fmla="*/ 1257300 w 5410200"/>
                  <a:gd name="connsiteY51" fmla="*/ 455290 h 1366912"/>
                  <a:gd name="connsiteX52" fmla="*/ 933450 w 5410200"/>
                  <a:gd name="connsiteY52" fmla="*/ 448147 h 1366912"/>
                  <a:gd name="connsiteX53" fmla="*/ 892969 w 5410200"/>
                  <a:gd name="connsiteY53" fmla="*/ 421953 h 1366912"/>
                  <a:gd name="connsiteX54" fmla="*/ 833437 w 5410200"/>
                  <a:gd name="connsiteY54" fmla="*/ 457672 h 1366912"/>
                  <a:gd name="connsiteX55" fmla="*/ 702469 w 5410200"/>
                  <a:gd name="connsiteY55" fmla="*/ 343372 h 1366912"/>
                  <a:gd name="connsiteX56" fmla="*/ 638175 w 5410200"/>
                  <a:gd name="connsiteY56" fmla="*/ 355278 h 1366912"/>
                  <a:gd name="connsiteX57" fmla="*/ 547687 w 5410200"/>
                  <a:gd name="connsiteY57" fmla="*/ 400522 h 1366912"/>
                  <a:gd name="connsiteX58" fmla="*/ 502443 w 5410200"/>
                  <a:gd name="connsiteY58" fmla="*/ 450528 h 1366912"/>
                  <a:gd name="connsiteX59" fmla="*/ 426244 w 5410200"/>
                  <a:gd name="connsiteY59" fmla="*/ 448147 h 1366912"/>
                  <a:gd name="connsiteX60" fmla="*/ 383381 w 5410200"/>
                  <a:gd name="connsiteY60" fmla="*/ 479104 h 1366912"/>
                  <a:gd name="connsiteX61" fmla="*/ 359569 w 5410200"/>
                  <a:gd name="connsiteY61" fmla="*/ 460053 h 1366912"/>
                  <a:gd name="connsiteX62" fmla="*/ 323850 w 5410200"/>
                  <a:gd name="connsiteY62" fmla="*/ 452909 h 1366912"/>
                  <a:gd name="connsiteX63" fmla="*/ 283369 w 5410200"/>
                  <a:gd name="connsiteY63" fmla="*/ 383853 h 1366912"/>
                  <a:gd name="connsiteX64" fmla="*/ 219075 w 5410200"/>
                  <a:gd name="connsiteY64" fmla="*/ 488628 h 1366912"/>
                  <a:gd name="connsiteX65" fmla="*/ 171450 w 5410200"/>
                  <a:gd name="connsiteY65" fmla="*/ 455291 h 1366912"/>
                  <a:gd name="connsiteX66" fmla="*/ 0 w 5410200"/>
                  <a:gd name="connsiteY66" fmla="*/ 452910 h 1366912"/>
                  <a:gd name="connsiteX0" fmla="*/ 0 w 5410200"/>
                  <a:gd name="connsiteY0" fmla="*/ 452910 h 1366912"/>
                  <a:gd name="connsiteX1" fmla="*/ 0 w 5410200"/>
                  <a:gd name="connsiteY1" fmla="*/ 1295872 h 1366912"/>
                  <a:gd name="connsiteX2" fmla="*/ 5403056 w 5410200"/>
                  <a:gd name="connsiteY2" fmla="*/ 1341116 h 1366912"/>
                  <a:gd name="connsiteX3" fmla="*/ 5410200 w 5410200"/>
                  <a:gd name="connsiteY3" fmla="*/ 972022 h 1366912"/>
                  <a:gd name="connsiteX4" fmla="*/ 5282148 w 5410200"/>
                  <a:gd name="connsiteY4" fmla="*/ 1171863 h 1366912"/>
                  <a:gd name="connsiteX5" fmla="*/ 5176838 w 5410200"/>
                  <a:gd name="connsiteY5" fmla="*/ 1214909 h 1366912"/>
                  <a:gd name="connsiteX6" fmla="*/ 5122068 w 5410200"/>
                  <a:gd name="connsiteY6" fmla="*/ 1331591 h 1366912"/>
                  <a:gd name="connsiteX7" fmla="*/ 5057775 w 5410200"/>
                  <a:gd name="connsiteY7" fmla="*/ 1288728 h 1366912"/>
                  <a:gd name="connsiteX8" fmla="*/ 5019675 w 5410200"/>
                  <a:gd name="connsiteY8" fmla="*/ 1324447 h 1366912"/>
                  <a:gd name="connsiteX9" fmla="*/ 4893469 w 5410200"/>
                  <a:gd name="connsiteY9" fmla="*/ 1033935 h 1366912"/>
                  <a:gd name="connsiteX10" fmla="*/ 4817269 w 5410200"/>
                  <a:gd name="connsiteY10" fmla="*/ 1067272 h 1366912"/>
                  <a:gd name="connsiteX11" fmla="*/ 4760119 w 5410200"/>
                  <a:gd name="connsiteY11" fmla="*/ 1026791 h 1366912"/>
                  <a:gd name="connsiteX12" fmla="*/ 4669631 w 5410200"/>
                  <a:gd name="connsiteY12" fmla="*/ 1083941 h 1366912"/>
                  <a:gd name="connsiteX13" fmla="*/ 4533900 w 5410200"/>
                  <a:gd name="connsiteY13" fmla="*/ 1014885 h 1366912"/>
                  <a:gd name="connsiteX14" fmla="*/ 4443412 w 5410200"/>
                  <a:gd name="connsiteY14" fmla="*/ 1000597 h 1366912"/>
                  <a:gd name="connsiteX15" fmla="*/ 4376736 w 5410200"/>
                  <a:gd name="connsiteY15" fmla="*/ 1000596 h 1366912"/>
                  <a:gd name="connsiteX16" fmla="*/ 4336255 w 5410200"/>
                  <a:gd name="connsiteY16" fmla="*/ 962497 h 1366912"/>
                  <a:gd name="connsiteX17" fmla="*/ 4191000 w 5410200"/>
                  <a:gd name="connsiteY17" fmla="*/ 814859 h 1366912"/>
                  <a:gd name="connsiteX18" fmla="*/ 4012406 w 5410200"/>
                  <a:gd name="connsiteY18" fmla="*/ 310035 h 1366912"/>
                  <a:gd name="connsiteX19" fmla="*/ 3769353 w 5410200"/>
                  <a:gd name="connsiteY19" fmla="*/ 62569 h 1366912"/>
                  <a:gd name="connsiteX20" fmla="*/ 3610672 w 5410200"/>
                  <a:gd name="connsiteY20" fmla="*/ 56693 h 1366912"/>
                  <a:gd name="connsiteX21" fmla="*/ 3531394 w 5410200"/>
                  <a:gd name="connsiteY21" fmla="*/ 7550 h 1366912"/>
                  <a:gd name="connsiteX22" fmla="*/ 3385556 w 5410200"/>
                  <a:gd name="connsiteY22" fmla="*/ 101995 h 1366912"/>
                  <a:gd name="connsiteX23" fmla="*/ 3300168 w 5410200"/>
                  <a:gd name="connsiteY23" fmla="*/ 224716 h 1366912"/>
                  <a:gd name="connsiteX24" fmla="*/ 3222238 w 5410200"/>
                  <a:gd name="connsiteY24" fmla="*/ 238829 h 1366912"/>
                  <a:gd name="connsiteX25" fmla="*/ 3087030 w 5410200"/>
                  <a:gd name="connsiteY25" fmla="*/ 402149 h 1366912"/>
                  <a:gd name="connsiteX26" fmla="*/ 2976563 w 5410200"/>
                  <a:gd name="connsiteY26" fmla="*/ 405691 h 1366912"/>
                  <a:gd name="connsiteX27" fmla="*/ 2860877 w 5410200"/>
                  <a:gd name="connsiteY27" fmla="*/ 466557 h 1366912"/>
                  <a:gd name="connsiteX28" fmla="*/ 2780789 w 5410200"/>
                  <a:gd name="connsiteY28" fmla="*/ 423057 h 1366912"/>
                  <a:gd name="connsiteX29" fmla="*/ 2727066 w 5410200"/>
                  <a:gd name="connsiteY29" fmla="*/ 390814 h 1366912"/>
                  <a:gd name="connsiteX30" fmla="*/ 2684263 w 5410200"/>
                  <a:gd name="connsiteY30" fmla="*/ 348715 h 1366912"/>
                  <a:gd name="connsiteX31" fmla="*/ 2618468 w 5410200"/>
                  <a:gd name="connsiteY31" fmla="*/ 436066 h 1366912"/>
                  <a:gd name="connsiteX32" fmla="*/ 2577048 w 5410200"/>
                  <a:gd name="connsiteY32" fmla="*/ 436057 h 1366912"/>
                  <a:gd name="connsiteX33" fmla="*/ 2535557 w 5410200"/>
                  <a:gd name="connsiteY33" fmla="*/ 414345 h 1366912"/>
                  <a:gd name="connsiteX34" fmla="*/ 2438284 w 5410200"/>
                  <a:gd name="connsiteY34" fmla="*/ 505123 h 1366912"/>
                  <a:gd name="connsiteX35" fmla="*/ 2391309 w 5410200"/>
                  <a:gd name="connsiteY35" fmla="*/ 486653 h 1366912"/>
                  <a:gd name="connsiteX36" fmla="*/ 2321719 w 5410200"/>
                  <a:gd name="connsiteY36" fmla="*/ 560065 h 1366912"/>
                  <a:gd name="connsiteX37" fmla="*/ 2189414 w 5410200"/>
                  <a:gd name="connsiteY37" fmla="*/ 593984 h 1366912"/>
                  <a:gd name="connsiteX38" fmla="*/ 2145100 w 5410200"/>
                  <a:gd name="connsiteY38" fmla="*/ 575689 h 1366912"/>
                  <a:gd name="connsiteX39" fmla="*/ 2109788 w 5410200"/>
                  <a:gd name="connsiteY39" fmla="*/ 607690 h 1366912"/>
                  <a:gd name="connsiteX40" fmla="*/ 2050256 w 5410200"/>
                  <a:gd name="connsiteY40" fmla="*/ 588640 h 1366912"/>
                  <a:gd name="connsiteX41" fmla="*/ 1983929 w 5410200"/>
                  <a:gd name="connsiteY41" fmla="*/ 625571 h 1366912"/>
                  <a:gd name="connsiteX42" fmla="*/ 1826419 w 5410200"/>
                  <a:gd name="connsiteY42" fmla="*/ 621978 h 1366912"/>
                  <a:gd name="connsiteX43" fmla="*/ 1757363 w 5410200"/>
                  <a:gd name="connsiteY43" fmla="*/ 569591 h 1366912"/>
                  <a:gd name="connsiteX44" fmla="*/ 1678781 w 5410200"/>
                  <a:gd name="connsiteY44" fmla="*/ 545779 h 1366912"/>
                  <a:gd name="connsiteX45" fmla="*/ 1647825 w 5410200"/>
                  <a:gd name="connsiteY45" fmla="*/ 555303 h 1366912"/>
                  <a:gd name="connsiteX46" fmla="*/ 1590675 w 5410200"/>
                  <a:gd name="connsiteY46" fmla="*/ 512440 h 1366912"/>
                  <a:gd name="connsiteX47" fmla="*/ 1504950 w 5410200"/>
                  <a:gd name="connsiteY47" fmla="*/ 510059 h 1366912"/>
                  <a:gd name="connsiteX48" fmla="*/ 1404938 w 5410200"/>
                  <a:gd name="connsiteY48" fmla="*/ 424335 h 1366912"/>
                  <a:gd name="connsiteX49" fmla="*/ 1359693 w 5410200"/>
                  <a:gd name="connsiteY49" fmla="*/ 412428 h 1366912"/>
                  <a:gd name="connsiteX50" fmla="*/ 1321594 w 5410200"/>
                  <a:gd name="connsiteY50" fmla="*/ 431478 h 1366912"/>
                  <a:gd name="connsiteX51" fmla="*/ 1257300 w 5410200"/>
                  <a:gd name="connsiteY51" fmla="*/ 455290 h 1366912"/>
                  <a:gd name="connsiteX52" fmla="*/ 933450 w 5410200"/>
                  <a:gd name="connsiteY52" fmla="*/ 448147 h 1366912"/>
                  <a:gd name="connsiteX53" fmla="*/ 892969 w 5410200"/>
                  <a:gd name="connsiteY53" fmla="*/ 421953 h 1366912"/>
                  <a:gd name="connsiteX54" fmla="*/ 833437 w 5410200"/>
                  <a:gd name="connsiteY54" fmla="*/ 457672 h 1366912"/>
                  <a:gd name="connsiteX55" fmla="*/ 702469 w 5410200"/>
                  <a:gd name="connsiteY55" fmla="*/ 343372 h 1366912"/>
                  <a:gd name="connsiteX56" fmla="*/ 638175 w 5410200"/>
                  <a:gd name="connsiteY56" fmla="*/ 355278 h 1366912"/>
                  <a:gd name="connsiteX57" fmla="*/ 547687 w 5410200"/>
                  <a:gd name="connsiteY57" fmla="*/ 400522 h 1366912"/>
                  <a:gd name="connsiteX58" fmla="*/ 502443 w 5410200"/>
                  <a:gd name="connsiteY58" fmla="*/ 450528 h 1366912"/>
                  <a:gd name="connsiteX59" fmla="*/ 426244 w 5410200"/>
                  <a:gd name="connsiteY59" fmla="*/ 448147 h 1366912"/>
                  <a:gd name="connsiteX60" fmla="*/ 383381 w 5410200"/>
                  <a:gd name="connsiteY60" fmla="*/ 479104 h 1366912"/>
                  <a:gd name="connsiteX61" fmla="*/ 359569 w 5410200"/>
                  <a:gd name="connsiteY61" fmla="*/ 460053 h 1366912"/>
                  <a:gd name="connsiteX62" fmla="*/ 323850 w 5410200"/>
                  <a:gd name="connsiteY62" fmla="*/ 452909 h 1366912"/>
                  <a:gd name="connsiteX63" fmla="*/ 283369 w 5410200"/>
                  <a:gd name="connsiteY63" fmla="*/ 383853 h 1366912"/>
                  <a:gd name="connsiteX64" fmla="*/ 219075 w 5410200"/>
                  <a:gd name="connsiteY64" fmla="*/ 488628 h 1366912"/>
                  <a:gd name="connsiteX65" fmla="*/ 171450 w 5410200"/>
                  <a:gd name="connsiteY65" fmla="*/ 455291 h 1366912"/>
                  <a:gd name="connsiteX66" fmla="*/ 0 w 5410200"/>
                  <a:gd name="connsiteY66" fmla="*/ 452910 h 1366912"/>
                  <a:gd name="connsiteX0" fmla="*/ 0 w 5410200"/>
                  <a:gd name="connsiteY0" fmla="*/ 452910 h 1366912"/>
                  <a:gd name="connsiteX1" fmla="*/ 0 w 5410200"/>
                  <a:gd name="connsiteY1" fmla="*/ 1295872 h 1366912"/>
                  <a:gd name="connsiteX2" fmla="*/ 5403056 w 5410200"/>
                  <a:gd name="connsiteY2" fmla="*/ 1341116 h 1366912"/>
                  <a:gd name="connsiteX3" fmla="*/ 5410200 w 5410200"/>
                  <a:gd name="connsiteY3" fmla="*/ 972022 h 1366912"/>
                  <a:gd name="connsiteX4" fmla="*/ 5282148 w 5410200"/>
                  <a:gd name="connsiteY4" fmla="*/ 1171863 h 1366912"/>
                  <a:gd name="connsiteX5" fmla="*/ 5176838 w 5410200"/>
                  <a:gd name="connsiteY5" fmla="*/ 1214909 h 1366912"/>
                  <a:gd name="connsiteX6" fmla="*/ 5122068 w 5410200"/>
                  <a:gd name="connsiteY6" fmla="*/ 1331591 h 1366912"/>
                  <a:gd name="connsiteX7" fmla="*/ 5057775 w 5410200"/>
                  <a:gd name="connsiteY7" fmla="*/ 1288728 h 1366912"/>
                  <a:gd name="connsiteX8" fmla="*/ 5019675 w 5410200"/>
                  <a:gd name="connsiteY8" fmla="*/ 1324447 h 1366912"/>
                  <a:gd name="connsiteX9" fmla="*/ 4893469 w 5410200"/>
                  <a:gd name="connsiteY9" fmla="*/ 1033935 h 1366912"/>
                  <a:gd name="connsiteX10" fmla="*/ 4817269 w 5410200"/>
                  <a:gd name="connsiteY10" fmla="*/ 1067272 h 1366912"/>
                  <a:gd name="connsiteX11" fmla="*/ 4760119 w 5410200"/>
                  <a:gd name="connsiteY11" fmla="*/ 1026791 h 1366912"/>
                  <a:gd name="connsiteX12" fmla="*/ 4669631 w 5410200"/>
                  <a:gd name="connsiteY12" fmla="*/ 1083941 h 1366912"/>
                  <a:gd name="connsiteX13" fmla="*/ 4533900 w 5410200"/>
                  <a:gd name="connsiteY13" fmla="*/ 1014885 h 1366912"/>
                  <a:gd name="connsiteX14" fmla="*/ 4443412 w 5410200"/>
                  <a:gd name="connsiteY14" fmla="*/ 1000597 h 1366912"/>
                  <a:gd name="connsiteX15" fmla="*/ 4376736 w 5410200"/>
                  <a:gd name="connsiteY15" fmla="*/ 1000596 h 1366912"/>
                  <a:gd name="connsiteX16" fmla="*/ 4336255 w 5410200"/>
                  <a:gd name="connsiteY16" fmla="*/ 962497 h 1366912"/>
                  <a:gd name="connsiteX17" fmla="*/ 4191000 w 5410200"/>
                  <a:gd name="connsiteY17" fmla="*/ 814859 h 1366912"/>
                  <a:gd name="connsiteX18" fmla="*/ 4012406 w 5410200"/>
                  <a:gd name="connsiteY18" fmla="*/ 310035 h 1366912"/>
                  <a:gd name="connsiteX19" fmla="*/ 3769353 w 5410200"/>
                  <a:gd name="connsiteY19" fmla="*/ 62569 h 1366912"/>
                  <a:gd name="connsiteX20" fmla="*/ 3610672 w 5410200"/>
                  <a:gd name="connsiteY20" fmla="*/ 56693 h 1366912"/>
                  <a:gd name="connsiteX21" fmla="*/ 3531394 w 5410200"/>
                  <a:gd name="connsiteY21" fmla="*/ 7550 h 1366912"/>
                  <a:gd name="connsiteX22" fmla="*/ 3385556 w 5410200"/>
                  <a:gd name="connsiteY22" fmla="*/ 101995 h 1366912"/>
                  <a:gd name="connsiteX23" fmla="*/ 3300168 w 5410200"/>
                  <a:gd name="connsiteY23" fmla="*/ 224716 h 1366912"/>
                  <a:gd name="connsiteX24" fmla="*/ 3222238 w 5410200"/>
                  <a:gd name="connsiteY24" fmla="*/ 238829 h 1366912"/>
                  <a:gd name="connsiteX25" fmla="*/ 3087030 w 5410200"/>
                  <a:gd name="connsiteY25" fmla="*/ 402149 h 1366912"/>
                  <a:gd name="connsiteX26" fmla="*/ 2976563 w 5410200"/>
                  <a:gd name="connsiteY26" fmla="*/ 405691 h 1366912"/>
                  <a:gd name="connsiteX27" fmla="*/ 2860877 w 5410200"/>
                  <a:gd name="connsiteY27" fmla="*/ 466557 h 1366912"/>
                  <a:gd name="connsiteX28" fmla="*/ 2780789 w 5410200"/>
                  <a:gd name="connsiteY28" fmla="*/ 423057 h 1366912"/>
                  <a:gd name="connsiteX29" fmla="*/ 2727066 w 5410200"/>
                  <a:gd name="connsiteY29" fmla="*/ 390814 h 1366912"/>
                  <a:gd name="connsiteX30" fmla="*/ 2684263 w 5410200"/>
                  <a:gd name="connsiteY30" fmla="*/ 348715 h 1366912"/>
                  <a:gd name="connsiteX31" fmla="*/ 2618468 w 5410200"/>
                  <a:gd name="connsiteY31" fmla="*/ 436066 h 1366912"/>
                  <a:gd name="connsiteX32" fmla="*/ 2577048 w 5410200"/>
                  <a:gd name="connsiteY32" fmla="*/ 436057 h 1366912"/>
                  <a:gd name="connsiteX33" fmla="*/ 2535557 w 5410200"/>
                  <a:gd name="connsiteY33" fmla="*/ 414345 h 1366912"/>
                  <a:gd name="connsiteX34" fmla="*/ 2438284 w 5410200"/>
                  <a:gd name="connsiteY34" fmla="*/ 505123 h 1366912"/>
                  <a:gd name="connsiteX35" fmla="*/ 2391309 w 5410200"/>
                  <a:gd name="connsiteY35" fmla="*/ 486653 h 1366912"/>
                  <a:gd name="connsiteX36" fmla="*/ 2321719 w 5410200"/>
                  <a:gd name="connsiteY36" fmla="*/ 560065 h 1366912"/>
                  <a:gd name="connsiteX37" fmla="*/ 2189414 w 5410200"/>
                  <a:gd name="connsiteY37" fmla="*/ 593984 h 1366912"/>
                  <a:gd name="connsiteX38" fmla="*/ 2145100 w 5410200"/>
                  <a:gd name="connsiteY38" fmla="*/ 575689 h 1366912"/>
                  <a:gd name="connsiteX39" fmla="*/ 2109788 w 5410200"/>
                  <a:gd name="connsiteY39" fmla="*/ 607690 h 1366912"/>
                  <a:gd name="connsiteX40" fmla="*/ 2050256 w 5410200"/>
                  <a:gd name="connsiteY40" fmla="*/ 588640 h 1366912"/>
                  <a:gd name="connsiteX41" fmla="*/ 1983929 w 5410200"/>
                  <a:gd name="connsiteY41" fmla="*/ 625571 h 1366912"/>
                  <a:gd name="connsiteX42" fmla="*/ 1826419 w 5410200"/>
                  <a:gd name="connsiteY42" fmla="*/ 621978 h 1366912"/>
                  <a:gd name="connsiteX43" fmla="*/ 1757363 w 5410200"/>
                  <a:gd name="connsiteY43" fmla="*/ 569591 h 1366912"/>
                  <a:gd name="connsiteX44" fmla="*/ 1678781 w 5410200"/>
                  <a:gd name="connsiteY44" fmla="*/ 545779 h 1366912"/>
                  <a:gd name="connsiteX45" fmla="*/ 1647825 w 5410200"/>
                  <a:gd name="connsiteY45" fmla="*/ 555303 h 1366912"/>
                  <a:gd name="connsiteX46" fmla="*/ 1590675 w 5410200"/>
                  <a:gd name="connsiteY46" fmla="*/ 512440 h 1366912"/>
                  <a:gd name="connsiteX47" fmla="*/ 1504950 w 5410200"/>
                  <a:gd name="connsiteY47" fmla="*/ 510059 h 1366912"/>
                  <a:gd name="connsiteX48" fmla="*/ 1404938 w 5410200"/>
                  <a:gd name="connsiteY48" fmla="*/ 424335 h 1366912"/>
                  <a:gd name="connsiteX49" fmla="*/ 1359693 w 5410200"/>
                  <a:gd name="connsiteY49" fmla="*/ 412428 h 1366912"/>
                  <a:gd name="connsiteX50" fmla="*/ 1321594 w 5410200"/>
                  <a:gd name="connsiteY50" fmla="*/ 431478 h 1366912"/>
                  <a:gd name="connsiteX51" fmla="*/ 1257300 w 5410200"/>
                  <a:gd name="connsiteY51" fmla="*/ 455290 h 1366912"/>
                  <a:gd name="connsiteX52" fmla="*/ 933450 w 5410200"/>
                  <a:gd name="connsiteY52" fmla="*/ 448147 h 1366912"/>
                  <a:gd name="connsiteX53" fmla="*/ 892969 w 5410200"/>
                  <a:gd name="connsiteY53" fmla="*/ 421953 h 1366912"/>
                  <a:gd name="connsiteX54" fmla="*/ 833437 w 5410200"/>
                  <a:gd name="connsiteY54" fmla="*/ 457672 h 1366912"/>
                  <a:gd name="connsiteX55" fmla="*/ 702469 w 5410200"/>
                  <a:gd name="connsiteY55" fmla="*/ 343372 h 1366912"/>
                  <a:gd name="connsiteX56" fmla="*/ 638175 w 5410200"/>
                  <a:gd name="connsiteY56" fmla="*/ 355278 h 1366912"/>
                  <a:gd name="connsiteX57" fmla="*/ 547687 w 5410200"/>
                  <a:gd name="connsiteY57" fmla="*/ 400522 h 1366912"/>
                  <a:gd name="connsiteX58" fmla="*/ 502443 w 5410200"/>
                  <a:gd name="connsiteY58" fmla="*/ 450528 h 1366912"/>
                  <a:gd name="connsiteX59" fmla="*/ 426244 w 5410200"/>
                  <a:gd name="connsiteY59" fmla="*/ 448147 h 1366912"/>
                  <a:gd name="connsiteX60" fmla="*/ 383381 w 5410200"/>
                  <a:gd name="connsiteY60" fmla="*/ 479104 h 1366912"/>
                  <a:gd name="connsiteX61" fmla="*/ 359569 w 5410200"/>
                  <a:gd name="connsiteY61" fmla="*/ 460053 h 1366912"/>
                  <a:gd name="connsiteX62" fmla="*/ 323850 w 5410200"/>
                  <a:gd name="connsiteY62" fmla="*/ 452909 h 1366912"/>
                  <a:gd name="connsiteX63" fmla="*/ 283369 w 5410200"/>
                  <a:gd name="connsiteY63" fmla="*/ 383853 h 1366912"/>
                  <a:gd name="connsiteX64" fmla="*/ 219075 w 5410200"/>
                  <a:gd name="connsiteY64" fmla="*/ 488628 h 1366912"/>
                  <a:gd name="connsiteX65" fmla="*/ 171450 w 5410200"/>
                  <a:gd name="connsiteY65" fmla="*/ 455291 h 1366912"/>
                  <a:gd name="connsiteX66" fmla="*/ 0 w 5410200"/>
                  <a:gd name="connsiteY66" fmla="*/ 452910 h 1366912"/>
                  <a:gd name="connsiteX0" fmla="*/ 0 w 5410200"/>
                  <a:gd name="connsiteY0" fmla="*/ 452910 h 1343894"/>
                  <a:gd name="connsiteX1" fmla="*/ 0 w 5410200"/>
                  <a:gd name="connsiteY1" fmla="*/ 1295872 h 1343894"/>
                  <a:gd name="connsiteX2" fmla="*/ 5403056 w 5410200"/>
                  <a:gd name="connsiteY2" fmla="*/ 1341116 h 1343894"/>
                  <a:gd name="connsiteX3" fmla="*/ 5410200 w 5410200"/>
                  <a:gd name="connsiteY3" fmla="*/ 972022 h 1343894"/>
                  <a:gd name="connsiteX4" fmla="*/ 5282148 w 5410200"/>
                  <a:gd name="connsiteY4" fmla="*/ 1171863 h 1343894"/>
                  <a:gd name="connsiteX5" fmla="*/ 5176838 w 5410200"/>
                  <a:gd name="connsiteY5" fmla="*/ 1214909 h 1343894"/>
                  <a:gd name="connsiteX6" fmla="*/ 5122068 w 5410200"/>
                  <a:gd name="connsiteY6" fmla="*/ 1331591 h 1343894"/>
                  <a:gd name="connsiteX7" fmla="*/ 5057775 w 5410200"/>
                  <a:gd name="connsiteY7" fmla="*/ 1288728 h 1343894"/>
                  <a:gd name="connsiteX8" fmla="*/ 5019675 w 5410200"/>
                  <a:gd name="connsiteY8" fmla="*/ 1324447 h 1343894"/>
                  <a:gd name="connsiteX9" fmla="*/ 4893469 w 5410200"/>
                  <a:gd name="connsiteY9" fmla="*/ 1033935 h 1343894"/>
                  <a:gd name="connsiteX10" fmla="*/ 4817269 w 5410200"/>
                  <a:gd name="connsiteY10" fmla="*/ 1067272 h 1343894"/>
                  <a:gd name="connsiteX11" fmla="*/ 4760119 w 5410200"/>
                  <a:gd name="connsiteY11" fmla="*/ 1026791 h 1343894"/>
                  <a:gd name="connsiteX12" fmla="*/ 4669631 w 5410200"/>
                  <a:gd name="connsiteY12" fmla="*/ 1083941 h 1343894"/>
                  <a:gd name="connsiteX13" fmla="*/ 4533900 w 5410200"/>
                  <a:gd name="connsiteY13" fmla="*/ 1014885 h 1343894"/>
                  <a:gd name="connsiteX14" fmla="*/ 4443412 w 5410200"/>
                  <a:gd name="connsiteY14" fmla="*/ 1000597 h 1343894"/>
                  <a:gd name="connsiteX15" fmla="*/ 4376736 w 5410200"/>
                  <a:gd name="connsiteY15" fmla="*/ 1000596 h 1343894"/>
                  <a:gd name="connsiteX16" fmla="*/ 4336255 w 5410200"/>
                  <a:gd name="connsiteY16" fmla="*/ 962497 h 1343894"/>
                  <a:gd name="connsiteX17" fmla="*/ 4191000 w 5410200"/>
                  <a:gd name="connsiteY17" fmla="*/ 814859 h 1343894"/>
                  <a:gd name="connsiteX18" fmla="*/ 4012406 w 5410200"/>
                  <a:gd name="connsiteY18" fmla="*/ 310035 h 1343894"/>
                  <a:gd name="connsiteX19" fmla="*/ 3769353 w 5410200"/>
                  <a:gd name="connsiteY19" fmla="*/ 62569 h 1343894"/>
                  <a:gd name="connsiteX20" fmla="*/ 3610672 w 5410200"/>
                  <a:gd name="connsiteY20" fmla="*/ 56693 h 1343894"/>
                  <a:gd name="connsiteX21" fmla="*/ 3531394 w 5410200"/>
                  <a:gd name="connsiteY21" fmla="*/ 7550 h 1343894"/>
                  <a:gd name="connsiteX22" fmla="*/ 3385556 w 5410200"/>
                  <a:gd name="connsiteY22" fmla="*/ 101995 h 1343894"/>
                  <a:gd name="connsiteX23" fmla="*/ 3300168 w 5410200"/>
                  <a:gd name="connsiteY23" fmla="*/ 224716 h 1343894"/>
                  <a:gd name="connsiteX24" fmla="*/ 3222238 w 5410200"/>
                  <a:gd name="connsiteY24" fmla="*/ 238829 h 1343894"/>
                  <a:gd name="connsiteX25" fmla="*/ 3087030 w 5410200"/>
                  <a:gd name="connsiteY25" fmla="*/ 402149 h 1343894"/>
                  <a:gd name="connsiteX26" fmla="*/ 2976563 w 5410200"/>
                  <a:gd name="connsiteY26" fmla="*/ 405691 h 1343894"/>
                  <a:gd name="connsiteX27" fmla="*/ 2860877 w 5410200"/>
                  <a:gd name="connsiteY27" fmla="*/ 466557 h 1343894"/>
                  <a:gd name="connsiteX28" fmla="*/ 2780789 w 5410200"/>
                  <a:gd name="connsiteY28" fmla="*/ 423057 h 1343894"/>
                  <a:gd name="connsiteX29" fmla="*/ 2727066 w 5410200"/>
                  <a:gd name="connsiteY29" fmla="*/ 390814 h 1343894"/>
                  <a:gd name="connsiteX30" fmla="*/ 2684263 w 5410200"/>
                  <a:gd name="connsiteY30" fmla="*/ 348715 h 1343894"/>
                  <a:gd name="connsiteX31" fmla="*/ 2618468 w 5410200"/>
                  <a:gd name="connsiteY31" fmla="*/ 436066 h 1343894"/>
                  <a:gd name="connsiteX32" fmla="*/ 2577048 w 5410200"/>
                  <a:gd name="connsiteY32" fmla="*/ 436057 h 1343894"/>
                  <a:gd name="connsiteX33" fmla="*/ 2535557 w 5410200"/>
                  <a:gd name="connsiteY33" fmla="*/ 414345 h 1343894"/>
                  <a:gd name="connsiteX34" fmla="*/ 2438284 w 5410200"/>
                  <a:gd name="connsiteY34" fmla="*/ 505123 h 1343894"/>
                  <a:gd name="connsiteX35" fmla="*/ 2391309 w 5410200"/>
                  <a:gd name="connsiteY35" fmla="*/ 486653 h 1343894"/>
                  <a:gd name="connsiteX36" fmla="*/ 2321719 w 5410200"/>
                  <a:gd name="connsiteY36" fmla="*/ 560065 h 1343894"/>
                  <a:gd name="connsiteX37" fmla="*/ 2189414 w 5410200"/>
                  <a:gd name="connsiteY37" fmla="*/ 593984 h 1343894"/>
                  <a:gd name="connsiteX38" fmla="*/ 2145100 w 5410200"/>
                  <a:gd name="connsiteY38" fmla="*/ 575689 h 1343894"/>
                  <a:gd name="connsiteX39" fmla="*/ 2109788 w 5410200"/>
                  <a:gd name="connsiteY39" fmla="*/ 607690 h 1343894"/>
                  <a:gd name="connsiteX40" fmla="*/ 2050256 w 5410200"/>
                  <a:gd name="connsiteY40" fmla="*/ 588640 h 1343894"/>
                  <a:gd name="connsiteX41" fmla="*/ 1983929 w 5410200"/>
                  <a:gd name="connsiteY41" fmla="*/ 625571 h 1343894"/>
                  <a:gd name="connsiteX42" fmla="*/ 1826419 w 5410200"/>
                  <a:gd name="connsiteY42" fmla="*/ 621978 h 1343894"/>
                  <a:gd name="connsiteX43" fmla="*/ 1757363 w 5410200"/>
                  <a:gd name="connsiteY43" fmla="*/ 569591 h 1343894"/>
                  <a:gd name="connsiteX44" fmla="*/ 1678781 w 5410200"/>
                  <a:gd name="connsiteY44" fmla="*/ 545779 h 1343894"/>
                  <a:gd name="connsiteX45" fmla="*/ 1647825 w 5410200"/>
                  <a:gd name="connsiteY45" fmla="*/ 555303 h 1343894"/>
                  <a:gd name="connsiteX46" fmla="*/ 1590675 w 5410200"/>
                  <a:gd name="connsiteY46" fmla="*/ 512440 h 1343894"/>
                  <a:gd name="connsiteX47" fmla="*/ 1504950 w 5410200"/>
                  <a:gd name="connsiteY47" fmla="*/ 510059 h 1343894"/>
                  <a:gd name="connsiteX48" fmla="*/ 1404938 w 5410200"/>
                  <a:gd name="connsiteY48" fmla="*/ 424335 h 1343894"/>
                  <a:gd name="connsiteX49" fmla="*/ 1359693 w 5410200"/>
                  <a:gd name="connsiteY49" fmla="*/ 412428 h 1343894"/>
                  <a:gd name="connsiteX50" fmla="*/ 1321594 w 5410200"/>
                  <a:gd name="connsiteY50" fmla="*/ 431478 h 1343894"/>
                  <a:gd name="connsiteX51" fmla="*/ 1257300 w 5410200"/>
                  <a:gd name="connsiteY51" fmla="*/ 455290 h 1343894"/>
                  <a:gd name="connsiteX52" fmla="*/ 933450 w 5410200"/>
                  <a:gd name="connsiteY52" fmla="*/ 448147 h 1343894"/>
                  <a:gd name="connsiteX53" fmla="*/ 892969 w 5410200"/>
                  <a:gd name="connsiteY53" fmla="*/ 421953 h 1343894"/>
                  <a:gd name="connsiteX54" fmla="*/ 833437 w 5410200"/>
                  <a:gd name="connsiteY54" fmla="*/ 457672 h 1343894"/>
                  <a:gd name="connsiteX55" fmla="*/ 702469 w 5410200"/>
                  <a:gd name="connsiteY55" fmla="*/ 343372 h 1343894"/>
                  <a:gd name="connsiteX56" fmla="*/ 638175 w 5410200"/>
                  <a:gd name="connsiteY56" fmla="*/ 355278 h 1343894"/>
                  <a:gd name="connsiteX57" fmla="*/ 547687 w 5410200"/>
                  <a:gd name="connsiteY57" fmla="*/ 400522 h 1343894"/>
                  <a:gd name="connsiteX58" fmla="*/ 502443 w 5410200"/>
                  <a:gd name="connsiteY58" fmla="*/ 450528 h 1343894"/>
                  <a:gd name="connsiteX59" fmla="*/ 426244 w 5410200"/>
                  <a:gd name="connsiteY59" fmla="*/ 448147 h 1343894"/>
                  <a:gd name="connsiteX60" fmla="*/ 383381 w 5410200"/>
                  <a:gd name="connsiteY60" fmla="*/ 479104 h 1343894"/>
                  <a:gd name="connsiteX61" fmla="*/ 359569 w 5410200"/>
                  <a:gd name="connsiteY61" fmla="*/ 460053 h 1343894"/>
                  <a:gd name="connsiteX62" fmla="*/ 323850 w 5410200"/>
                  <a:gd name="connsiteY62" fmla="*/ 452909 h 1343894"/>
                  <a:gd name="connsiteX63" fmla="*/ 283369 w 5410200"/>
                  <a:gd name="connsiteY63" fmla="*/ 383853 h 1343894"/>
                  <a:gd name="connsiteX64" fmla="*/ 219075 w 5410200"/>
                  <a:gd name="connsiteY64" fmla="*/ 488628 h 1343894"/>
                  <a:gd name="connsiteX65" fmla="*/ 171450 w 5410200"/>
                  <a:gd name="connsiteY65" fmla="*/ 455291 h 1343894"/>
                  <a:gd name="connsiteX66" fmla="*/ 0 w 5410200"/>
                  <a:gd name="connsiteY66" fmla="*/ 452910 h 1343894"/>
                  <a:gd name="connsiteX0" fmla="*/ 0 w 5410200"/>
                  <a:gd name="connsiteY0" fmla="*/ 452910 h 1343894"/>
                  <a:gd name="connsiteX1" fmla="*/ 0 w 5410200"/>
                  <a:gd name="connsiteY1" fmla="*/ 1295872 h 1343894"/>
                  <a:gd name="connsiteX2" fmla="*/ 5403056 w 5410200"/>
                  <a:gd name="connsiteY2" fmla="*/ 1341116 h 1343894"/>
                  <a:gd name="connsiteX3" fmla="*/ 5410200 w 5410200"/>
                  <a:gd name="connsiteY3" fmla="*/ 972022 h 1343894"/>
                  <a:gd name="connsiteX4" fmla="*/ 5282148 w 5410200"/>
                  <a:gd name="connsiteY4" fmla="*/ 1171863 h 1343894"/>
                  <a:gd name="connsiteX5" fmla="*/ 5176838 w 5410200"/>
                  <a:gd name="connsiteY5" fmla="*/ 1214909 h 1343894"/>
                  <a:gd name="connsiteX6" fmla="*/ 5122068 w 5410200"/>
                  <a:gd name="connsiteY6" fmla="*/ 1331591 h 1343894"/>
                  <a:gd name="connsiteX7" fmla="*/ 5057775 w 5410200"/>
                  <a:gd name="connsiteY7" fmla="*/ 1288728 h 1343894"/>
                  <a:gd name="connsiteX8" fmla="*/ 5019675 w 5410200"/>
                  <a:gd name="connsiteY8" fmla="*/ 1324447 h 1343894"/>
                  <a:gd name="connsiteX9" fmla="*/ 4893469 w 5410200"/>
                  <a:gd name="connsiteY9" fmla="*/ 1033935 h 1343894"/>
                  <a:gd name="connsiteX10" fmla="*/ 4817269 w 5410200"/>
                  <a:gd name="connsiteY10" fmla="*/ 1067272 h 1343894"/>
                  <a:gd name="connsiteX11" fmla="*/ 4760119 w 5410200"/>
                  <a:gd name="connsiteY11" fmla="*/ 1026791 h 1343894"/>
                  <a:gd name="connsiteX12" fmla="*/ 4669631 w 5410200"/>
                  <a:gd name="connsiteY12" fmla="*/ 1083941 h 1343894"/>
                  <a:gd name="connsiteX13" fmla="*/ 4533900 w 5410200"/>
                  <a:gd name="connsiteY13" fmla="*/ 1014885 h 1343894"/>
                  <a:gd name="connsiteX14" fmla="*/ 4443412 w 5410200"/>
                  <a:gd name="connsiteY14" fmla="*/ 1000597 h 1343894"/>
                  <a:gd name="connsiteX15" fmla="*/ 4376736 w 5410200"/>
                  <a:gd name="connsiteY15" fmla="*/ 1000596 h 1343894"/>
                  <a:gd name="connsiteX16" fmla="*/ 4336255 w 5410200"/>
                  <a:gd name="connsiteY16" fmla="*/ 962497 h 1343894"/>
                  <a:gd name="connsiteX17" fmla="*/ 4191000 w 5410200"/>
                  <a:gd name="connsiteY17" fmla="*/ 814859 h 1343894"/>
                  <a:gd name="connsiteX18" fmla="*/ 4012406 w 5410200"/>
                  <a:gd name="connsiteY18" fmla="*/ 310035 h 1343894"/>
                  <a:gd name="connsiteX19" fmla="*/ 3769353 w 5410200"/>
                  <a:gd name="connsiteY19" fmla="*/ 62569 h 1343894"/>
                  <a:gd name="connsiteX20" fmla="*/ 3610672 w 5410200"/>
                  <a:gd name="connsiteY20" fmla="*/ 56693 h 1343894"/>
                  <a:gd name="connsiteX21" fmla="*/ 3531394 w 5410200"/>
                  <a:gd name="connsiteY21" fmla="*/ 7550 h 1343894"/>
                  <a:gd name="connsiteX22" fmla="*/ 3385556 w 5410200"/>
                  <a:gd name="connsiteY22" fmla="*/ 101995 h 1343894"/>
                  <a:gd name="connsiteX23" fmla="*/ 3300168 w 5410200"/>
                  <a:gd name="connsiteY23" fmla="*/ 224716 h 1343894"/>
                  <a:gd name="connsiteX24" fmla="*/ 3222238 w 5410200"/>
                  <a:gd name="connsiteY24" fmla="*/ 238829 h 1343894"/>
                  <a:gd name="connsiteX25" fmla="*/ 3087030 w 5410200"/>
                  <a:gd name="connsiteY25" fmla="*/ 402149 h 1343894"/>
                  <a:gd name="connsiteX26" fmla="*/ 2976563 w 5410200"/>
                  <a:gd name="connsiteY26" fmla="*/ 405691 h 1343894"/>
                  <a:gd name="connsiteX27" fmla="*/ 2860877 w 5410200"/>
                  <a:gd name="connsiteY27" fmla="*/ 466557 h 1343894"/>
                  <a:gd name="connsiteX28" fmla="*/ 2780789 w 5410200"/>
                  <a:gd name="connsiteY28" fmla="*/ 423057 h 1343894"/>
                  <a:gd name="connsiteX29" fmla="*/ 2727066 w 5410200"/>
                  <a:gd name="connsiteY29" fmla="*/ 390814 h 1343894"/>
                  <a:gd name="connsiteX30" fmla="*/ 2684263 w 5410200"/>
                  <a:gd name="connsiteY30" fmla="*/ 348715 h 1343894"/>
                  <a:gd name="connsiteX31" fmla="*/ 2618468 w 5410200"/>
                  <a:gd name="connsiteY31" fmla="*/ 436066 h 1343894"/>
                  <a:gd name="connsiteX32" fmla="*/ 2577048 w 5410200"/>
                  <a:gd name="connsiteY32" fmla="*/ 436057 h 1343894"/>
                  <a:gd name="connsiteX33" fmla="*/ 2535557 w 5410200"/>
                  <a:gd name="connsiteY33" fmla="*/ 414345 h 1343894"/>
                  <a:gd name="connsiteX34" fmla="*/ 2438284 w 5410200"/>
                  <a:gd name="connsiteY34" fmla="*/ 505123 h 1343894"/>
                  <a:gd name="connsiteX35" fmla="*/ 2391309 w 5410200"/>
                  <a:gd name="connsiteY35" fmla="*/ 486653 h 1343894"/>
                  <a:gd name="connsiteX36" fmla="*/ 2321719 w 5410200"/>
                  <a:gd name="connsiteY36" fmla="*/ 560065 h 1343894"/>
                  <a:gd name="connsiteX37" fmla="*/ 2189414 w 5410200"/>
                  <a:gd name="connsiteY37" fmla="*/ 593984 h 1343894"/>
                  <a:gd name="connsiteX38" fmla="*/ 2145100 w 5410200"/>
                  <a:gd name="connsiteY38" fmla="*/ 575689 h 1343894"/>
                  <a:gd name="connsiteX39" fmla="*/ 2109788 w 5410200"/>
                  <a:gd name="connsiteY39" fmla="*/ 607690 h 1343894"/>
                  <a:gd name="connsiteX40" fmla="*/ 2050256 w 5410200"/>
                  <a:gd name="connsiteY40" fmla="*/ 588640 h 1343894"/>
                  <a:gd name="connsiteX41" fmla="*/ 1983929 w 5410200"/>
                  <a:gd name="connsiteY41" fmla="*/ 625571 h 1343894"/>
                  <a:gd name="connsiteX42" fmla="*/ 1826419 w 5410200"/>
                  <a:gd name="connsiteY42" fmla="*/ 621978 h 1343894"/>
                  <a:gd name="connsiteX43" fmla="*/ 1757363 w 5410200"/>
                  <a:gd name="connsiteY43" fmla="*/ 569591 h 1343894"/>
                  <a:gd name="connsiteX44" fmla="*/ 1678781 w 5410200"/>
                  <a:gd name="connsiteY44" fmla="*/ 545779 h 1343894"/>
                  <a:gd name="connsiteX45" fmla="*/ 1647825 w 5410200"/>
                  <a:gd name="connsiteY45" fmla="*/ 555303 h 1343894"/>
                  <a:gd name="connsiteX46" fmla="*/ 1590675 w 5410200"/>
                  <a:gd name="connsiteY46" fmla="*/ 512440 h 1343894"/>
                  <a:gd name="connsiteX47" fmla="*/ 1504950 w 5410200"/>
                  <a:gd name="connsiteY47" fmla="*/ 510059 h 1343894"/>
                  <a:gd name="connsiteX48" fmla="*/ 1404938 w 5410200"/>
                  <a:gd name="connsiteY48" fmla="*/ 424335 h 1343894"/>
                  <a:gd name="connsiteX49" fmla="*/ 1359693 w 5410200"/>
                  <a:gd name="connsiteY49" fmla="*/ 412428 h 1343894"/>
                  <a:gd name="connsiteX50" fmla="*/ 1321594 w 5410200"/>
                  <a:gd name="connsiteY50" fmla="*/ 431478 h 1343894"/>
                  <a:gd name="connsiteX51" fmla="*/ 1257300 w 5410200"/>
                  <a:gd name="connsiteY51" fmla="*/ 455290 h 1343894"/>
                  <a:gd name="connsiteX52" fmla="*/ 933450 w 5410200"/>
                  <a:gd name="connsiteY52" fmla="*/ 448147 h 1343894"/>
                  <a:gd name="connsiteX53" fmla="*/ 892969 w 5410200"/>
                  <a:gd name="connsiteY53" fmla="*/ 421953 h 1343894"/>
                  <a:gd name="connsiteX54" fmla="*/ 833437 w 5410200"/>
                  <a:gd name="connsiteY54" fmla="*/ 457672 h 1343894"/>
                  <a:gd name="connsiteX55" fmla="*/ 702469 w 5410200"/>
                  <a:gd name="connsiteY55" fmla="*/ 343372 h 1343894"/>
                  <a:gd name="connsiteX56" fmla="*/ 638175 w 5410200"/>
                  <a:gd name="connsiteY56" fmla="*/ 355278 h 1343894"/>
                  <a:gd name="connsiteX57" fmla="*/ 547687 w 5410200"/>
                  <a:gd name="connsiteY57" fmla="*/ 400522 h 1343894"/>
                  <a:gd name="connsiteX58" fmla="*/ 502443 w 5410200"/>
                  <a:gd name="connsiteY58" fmla="*/ 450528 h 1343894"/>
                  <a:gd name="connsiteX59" fmla="*/ 426244 w 5410200"/>
                  <a:gd name="connsiteY59" fmla="*/ 448147 h 1343894"/>
                  <a:gd name="connsiteX60" fmla="*/ 383381 w 5410200"/>
                  <a:gd name="connsiteY60" fmla="*/ 479104 h 1343894"/>
                  <a:gd name="connsiteX61" fmla="*/ 359569 w 5410200"/>
                  <a:gd name="connsiteY61" fmla="*/ 460053 h 1343894"/>
                  <a:gd name="connsiteX62" fmla="*/ 323850 w 5410200"/>
                  <a:gd name="connsiteY62" fmla="*/ 452909 h 1343894"/>
                  <a:gd name="connsiteX63" fmla="*/ 283369 w 5410200"/>
                  <a:gd name="connsiteY63" fmla="*/ 383853 h 1343894"/>
                  <a:gd name="connsiteX64" fmla="*/ 219075 w 5410200"/>
                  <a:gd name="connsiteY64" fmla="*/ 488628 h 1343894"/>
                  <a:gd name="connsiteX65" fmla="*/ 171450 w 5410200"/>
                  <a:gd name="connsiteY65" fmla="*/ 455291 h 1343894"/>
                  <a:gd name="connsiteX66" fmla="*/ 0 w 5410200"/>
                  <a:gd name="connsiteY66" fmla="*/ 452910 h 1343894"/>
                  <a:gd name="connsiteX0" fmla="*/ 4762 w 5414962"/>
                  <a:gd name="connsiteY0" fmla="*/ 452910 h 1343894"/>
                  <a:gd name="connsiteX1" fmla="*/ 0 w 5414962"/>
                  <a:gd name="connsiteY1" fmla="*/ 1341115 h 1343894"/>
                  <a:gd name="connsiteX2" fmla="*/ 5407818 w 5414962"/>
                  <a:gd name="connsiteY2" fmla="*/ 1341116 h 1343894"/>
                  <a:gd name="connsiteX3" fmla="*/ 5414962 w 5414962"/>
                  <a:gd name="connsiteY3" fmla="*/ 972022 h 1343894"/>
                  <a:gd name="connsiteX4" fmla="*/ 5286910 w 5414962"/>
                  <a:gd name="connsiteY4" fmla="*/ 1171863 h 1343894"/>
                  <a:gd name="connsiteX5" fmla="*/ 5181600 w 5414962"/>
                  <a:gd name="connsiteY5" fmla="*/ 1214909 h 1343894"/>
                  <a:gd name="connsiteX6" fmla="*/ 5126830 w 5414962"/>
                  <a:gd name="connsiteY6" fmla="*/ 1331591 h 1343894"/>
                  <a:gd name="connsiteX7" fmla="*/ 5062537 w 5414962"/>
                  <a:gd name="connsiteY7" fmla="*/ 1288728 h 1343894"/>
                  <a:gd name="connsiteX8" fmla="*/ 5024437 w 5414962"/>
                  <a:gd name="connsiteY8" fmla="*/ 1324447 h 1343894"/>
                  <a:gd name="connsiteX9" fmla="*/ 4898231 w 5414962"/>
                  <a:gd name="connsiteY9" fmla="*/ 1033935 h 1343894"/>
                  <a:gd name="connsiteX10" fmla="*/ 4822031 w 5414962"/>
                  <a:gd name="connsiteY10" fmla="*/ 1067272 h 1343894"/>
                  <a:gd name="connsiteX11" fmla="*/ 4764881 w 5414962"/>
                  <a:gd name="connsiteY11" fmla="*/ 1026791 h 1343894"/>
                  <a:gd name="connsiteX12" fmla="*/ 4674393 w 5414962"/>
                  <a:gd name="connsiteY12" fmla="*/ 1083941 h 1343894"/>
                  <a:gd name="connsiteX13" fmla="*/ 4538662 w 5414962"/>
                  <a:gd name="connsiteY13" fmla="*/ 1014885 h 1343894"/>
                  <a:gd name="connsiteX14" fmla="*/ 4448174 w 5414962"/>
                  <a:gd name="connsiteY14" fmla="*/ 1000597 h 1343894"/>
                  <a:gd name="connsiteX15" fmla="*/ 4381498 w 5414962"/>
                  <a:gd name="connsiteY15" fmla="*/ 1000596 h 1343894"/>
                  <a:gd name="connsiteX16" fmla="*/ 4341017 w 5414962"/>
                  <a:gd name="connsiteY16" fmla="*/ 962497 h 1343894"/>
                  <a:gd name="connsiteX17" fmla="*/ 4195762 w 5414962"/>
                  <a:gd name="connsiteY17" fmla="*/ 814859 h 1343894"/>
                  <a:gd name="connsiteX18" fmla="*/ 4017168 w 5414962"/>
                  <a:gd name="connsiteY18" fmla="*/ 310035 h 1343894"/>
                  <a:gd name="connsiteX19" fmla="*/ 3774115 w 5414962"/>
                  <a:gd name="connsiteY19" fmla="*/ 62569 h 1343894"/>
                  <a:gd name="connsiteX20" fmla="*/ 3615434 w 5414962"/>
                  <a:gd name="connsiteY20" fmla="*/ 56693 h 1343894"/>
                  <a:gd name="connsiteX21" fmla="*/ 3536156 w 5414962"/>
                  <a:gd name="connsiteY21" fmla="*/ 7550 h 1343894"/>
                  <a:gd name="connsiteX22" fmla="*/ 3390318 w 5414962"/>
                  <a:gd name="connsiteY22" fmla="*/ 101995 h 1343894"/>
                  <a:gd name="connsiteX23" fmla="*/ 3304930 w 5414962"/>
                  <a:gd name="connsiteY23" fmla="*/ 224716 h 1343894"/>
                  <a:gd name="connsiteX24" fmla="*/ 3227000 w 5414962"/>
                  <a:gd name="connsiteY24" fmla="*/ 238829 h 1343894"/>
                  <a:gd name="connsiteX25" fmla="*/ 3091792 w 5414962"/>
                  <a:gd name="connsiteY25" fmla="*/ 402149 h 1343894"/>
                  <a:gd name="connsiteX26" fmla="*/ 2981325 w 5414962"/>
                  <a:gd name="connsiteY26" fmla="*/ 405691 h 1343894"/>
                  <a:gd name="connsiteX27" fmla="*/ 2865639 w 5414962"/>
                  <a:gd name="connsiteY27" fmla="*/ 466557 h 1343894"/>
                  <a:gd name="connsiteX28" fmla="*/ 2785551 w 5414962"/>
                  <a:gd name="connsiteY28" fmla="*/ 423057 h 1343894"/>
                  <a:gd name="connsiteX29" fmla="*/ 2731828 w 5414962"/>
                  <a:gd name="connsiteY29" fmla="*/ 390814 h 1343894"/>
                  <a:gd name="connsiteX30" fmla="*/ 2689025 w 5414962"/>
                  <a:gd name="connsiteY30" fmla="*/ 348715 h 1343894"/>
                  <a:gd name="connsiteX31" fmla="*/ 2623230 w 5414962"/>
                  <a:gd name="connsiteY31" fmla="*/ 436066 h 1343894"/>
                  <a:gd name="connsiteX32" fmla="*/ 2581810 w 5414962"/>
                  <a:gd name="connsiteY32" fmla="*/ 436057 h 1343894"/>
                  <a:gd name="connsiteX33" fmla="*/ 2540319 w 5414962"/>
                  <a:gd name="connsiteY33" fmla="*/ 414345 h 1343894"/>
                  <a:gd name="connsiteX34" fmla="*/ 2443046 w 5414962"/>
                  <a:gd name="connsiteY34" fmla="*/ 505123 h 1343894"/>
                  <a:gd name="connsiteX35" fmla="*/ 2396071 w 5414962"/>
                  <a:gd name="connsiteY35" fmla="*/ 486653 h 1343894"/>
                  <a:gd name="connsiteX36" fmla="*/ 2326481 w 5414962"/>
                  <a:gd name="connsiteY36" fmla="*/ 560065 h 1343894"/>
                  <a:gd name="connsiteX37" fmla="*/ 2194176 w 5414962"/>
                  <a:gd name="connsiteY37" fmla="*/ 593984 h 1343894"/>
                  <a:gd name="connsiteX38" fmla="*/ 2149862 w 5414962"/>
                  <a:gd name="connsiteY38" fmla="*/ 575689 h 1343894"/>
                  <a:gd name="connsiteX39" fmla="*/ 2114550 w 5414962"/>
                  <a:gd name="connsiteY39" fmla="*/ 607690 h 1343894"/>
                  <a:gd name="connsiteX40" fmla="*/ 2055018 w 5414962"/>
                  <a:gd name="connsiteY40" fmla="*/ 588640 h 1343894"/>
                  <a:gd name="connsiteX41" fmla="*/ 1988691 w 5414962"/>
                  <a:gd name="connsiteY41" fmla="*/ 625571 h 1343894"/>
                  <a:gd name="connsiteX42" fmla="*/ 1831181 w 5414962"/>
                  <a:gd name="connsiteY42" fmla="*/ 621978 h 1343894"/>
                  <a:gd name="connsiteX43" fmla="*/ 1762125 w 5414962"/>
                  <a:gd name="connsiteY43" fmla="*/ 569591 h 1343894"/>
                  <a:gd name="connsiteX44" fmla="*/ 1683543 w 5414962"/>
                  <a:gd name="connsiteY44" fmla="*/ 545779 h 1343894"/>
                  <a:gd name="connsiteX45" fmla="*/ 1652587 w 5414962"/>
                  <a:gd name="connsiteY45" fmla="*/ 555303 h 1343894"/>
                  <a:gd name="connsiteX46" fmla="*/ 1595437 w 5414962"/>
                  <a:gd name="connsiteY46" fmla="*/ 512440 h 1343894"/>
                  <a:gd name="connsiteX47" fmla="*/ 1509712 w 5414962"/>
                  <a:gd name="connsiteY47" fmla="*/ 510059 h 1343894"/>
                  <a:gd name="connsiteX48" fmla="*/ 1409700 w 5414962"/>
                  <a:gd name="connsiteY48" fmla="*/ 424335 h 1343894"/>
                  <a:gd name="connsiteX49" fmla="*/ 1364455 w 5414962"/>
                  <a:gd name="connsiteY49" fmla="*/ 412428 h 1343894"/>
                  <a:gd name="connsiteX50" fmla="*/ 1326356 w 5414962"/>
                  <a:gd name="connsiteY50" fmla="*/ 431478 h 1343894"/>
                  <a:gd name="connsiteX51" fmla="*/ 1262062 w 5414962"/>
                  <a:gd name="connsiteY51" fmla="*/ 455290 h 1343894"/>
                  <a:gd name="connsiteX52" fmla="*/ 938212 w 5414962"/>
                  <a:gd name="connsiteY52" fmla="*/ 448147 h 1343894"/>
                  <a:gd name="connsiteX53" fmla="*/ 897731 w 5414962"/>
                  <a:gd name="connsiteY53" fmla="*/ 421953 h 1343894"/>
                  <a:gd name="connsiteX54" fmla="*/ 838199 w 5414962"/>
                  <a:gd name="connsiteY54" fmla="*/ 457672 h 1343894"/>
                  <a:gd name="connsiteX55" fmla="*/ 707231 w 5414962"/>
                  <a:gd name="connsiteY55" fmla="*/ 343372 h 1343894"/>
                  <a:gd name="connsiteX56" fmla="*/ 642937 w 5414962"/>
                  <a:gd name="connsiteY56" fmla="*/ 355278 h 1343894"/>
                  <a:gd name="connsiteX57" fmla="*/ 552449 w 5414962"/>
                  <a:gd name="connsiteY57" fmla="*/ 400522 h 1343894"/>
                  <a:gd name="connsiteX58" fmla="*/ 507205 w 5414962"/>
                  <a:gd name="connsiteY58" fmla="*/ 450528 h 1343894"/>
                  <a:gd name="connsiteX59" fmla="*/ 431006 w 5414962"/>
                  <a:gd name="connsiteY59" fmla="*/ 448147 h 1343894"/>
                  <a:gd name="connsiteX60" fmla="*/ 388143 w 5414962"/>
                  <a:gd name="connsiteY60" fmla="*/ 479104 h 1343894"/>
                  <a:gd name="connsiteX61" fmla="*/ 364331 w 5414962"/>
                  <a:gd name="connsiteY61" fmla="*/ 460053 h 1343894"/>
                  <a:gd name="connsiteX62" fmla="*/ 328612 w 5414962"/>
                  <a:gd name="connsiteY62" fmla="*/ 452909 h 1343894"/>
                  <a:gd name="connsiteX63" fmla="*/ 288131 w 5414962"/>
                  <a:gd name="connsiteY63" fmla="*/ 383853 h 1343894"/>
                  <a:gd name="connsiteX64" fmla="*/ 223837 w 5414962"/>
                  <a:gd name="connsiteY64" fmla="*/ 488628 h 1343894"/>
                  <a:gd name="connsiteX65" fmla="*/ 176212 w 5414962"/>
                  <a:gd name="connsiteY65" fmla="*/ 455291 h 1343894"/>
                  <a:gd name="connsiteX66" fmla="*/ 4762 w 5414962"/>
                  <a:gd name="connsiteY66" fmla="*/ 452910 h 1343894"/>
                  <a:gd name="connsiteX0" fmla="*/ 4762 w 5407819"/>
                  <a:gd name="connsiteY0" fmla="*/ 452910 h 1343894"/>
                  <a:gd name="connsiteX1" fmla="*/ 0 w 5407819"/>
                  <a:gd name="connsiteY1" fmla="*/ 1341115 h 1343894"/>
                  <a:gd name="connsiteX2" fmla="*/ 5407818 w 5407819"/>
                  <a:gd name="connsiteY2" fmla="*/ 1341116 h 1343894"/>
                  <a:gd name="connsiteX3" fmla="*/ 5407819 w 5407819"/>
                  <a:gd name="connsiteY3" fmla="*/ 972022 h 1343894"/>
                  <a:gd name="connsiteX4" fmla="*/ 5286910 w 5407819"/>
                  <a:gd name="connsiteY4" fmla="*/ 1171863 h 1343894"/>
                  <a:gd name="connsiteX5" fmla="*/ 5181600 w 5407819"/>
                  <a:gd name="connsiteY5" fmla="*/ 1214909 h 1343894"/>
                  <a:gd name="connsiteX6" fmla="*/ 5126830 w 5407819"/>
                  <a:gd name="connsiteY6" fmla="*/ 1331591 h 1343894"/>
                  <a:gd name="connsiteX7" fmla="*/ 5062537 w 5407819"/>
                  <a:gd name="connsiteY7" fmla="*/ 1288728 h 1343894"/>
                  <a:gd name="connsiteX8" fmla="*/ 5024437 w 5407819"/>
                  <a:gd name="connsiteY8" fmla="*/ 1324447 h 1343894"/>
                  <a:gd name="connsiteX9" fmla="*/ 4898231 w 5407819"/>
                  <a:gd name="connsiteY9" fmla="*/ 1033935 h 1343894"/>
                  <a:gd name="connsiteX10" fmla="*/ 4822031 w 5407819"/>
                  <a:gd name="connsiteY10" fmla="*/ 1067272 h 1343894"/>
                  <a:gd name="connsiteX11" fmla="*/ 4764881 w 5407819"/>
                  <a:gd name="connsiteY11" fmla="*/ 1026791 h 1343894"/>
                  <a:gd name="connsiteX12" fmla="*/ 4674393 w 5407819"/>
                  <a:gd name="connsiteY12" fmla="*/ 1083941 h 1343894"/>
                  <a:gd name="connsiteX13" fmla="*/ 4538662 w 5407819"/>
                  <a:gd name="connsiteY13" fmla="*/ 1014885 h 1343894"/>
                  <a:gd name="connsiteX14" fmla="*/ 4448174 w 5407819"/>
                  <a:gd name="connsiteY14" fmla="*/ 1000597 h 1343894"/>
                  <a:gd name="connsiteX15" fmla="*/ 4381498 w 5407819"/>
                  <a:gd name="connsiteY15" fmla="*/ 1000596 h 1343894"/>
                  <a:gd name="connsiteX16" fmla="*/ 4341017 w 5407819"/>
                  <a:gd name="connsiteY16" fmla="*/ 962497 h 1343894"/>
                  <a:gd name="connsiteX17" fmla="*/ 4195762 w 5407819"/>
                  <a:gd name="connsiteY17" fmla="*/ 814859 h 1343894"/>
                  <a:gd name="connsiteX18" fmla="*/ 4017168 w 5407819"/>
                  <a:gd name="connsiteY18" fmla="*/ 310035 h 1343894"/>
                  <a:gd name="connsiteX19" fmla="*/ 3774115 w 5407819"/>
                  <a:gd name="connsiteY19" fmla="*/ 62569 h 1343894"/>
                  <a:gd name="connsiteX20" fmla="*/ 3615434 w 5407819"/>
                  <a:gd name="connsiteY20" fmla="*/ 56693 h 1343894"/>
                  <a:gd name="connsiteX21" fmla="*/ 3536156 w 5407819"/>
                  <a:gd name="connsiteY21" fmla="*/ 7550 h 1343894"/>
                  <a:gd name="connsiteX22" fmla="*/ 3390318 w 5407819"/>
                  <a:gd name="connsiteY22" fmla="*/ 101995 h 1343894"/>
                  <a:gd name="connsiteX23" fmla="*/ 3304930 w 5407819"/>
                  <a:gd name="connsiteY23" fmla="*/ 224716 h 1343894"/>
                  <a:gd name="connsiteX24" fmla="*/ 3227000 w 5407819"/>
                  <a:gd name="connsiteY24" fmla="*/ 238829 h 1343894"/>
                  <a:gd name="connsiteX25" fmla="*/ 3091792 w 5407819"/>
                  <a:gd name="connsiteY25" fmla="*/ 402149 h 1343894"/>
                  <a:gd name="connsiteX26" fmla="*/ 2981325 w 5407819"/>
                  <a:gd name="connsiteY26" fmla="*/ 405691 h 1343894"/>
                  <a:gd name="connsiteX27" fmla="*/ 2865639 w 5407819"/>
                  <a:gd name="connsiteY27" fmla="*/ 466557 h 1343894"/>
                  <a:gd name="connsiteX28" fmla="*/ 2785551 w 5407819"/>
                  <a:gd name="connsiteY28" fmla="*/ 423057 h 1343894"/>
                  <a:gd name="connsiteX29" fmla="*/ 2731828 w 5407819"/>
                  <a:gd name="connsiteY29" fmla="*/ 390814 h 1343894"/>
                  <a:gd name="connsiteX30" fmla="*/ 2689025 w 5407819"/>
                  <a:gd name="connsiteY30" fmla="*/ 348715 h 1343894"/>
                  <a:gd name="connsiteX31" fmla="*/ 2623230 w 5407819"/>
                  <a:gd name="connsiteY31" fmla="*/ 436066 h 1343894"/>
                  <a:gd name="connsiteX32" fmla="*/ 2581810 w 5407819"/>
                  <a:gd name="connsiteY32" fmla="*/ 436057 h 1343894"/>
                  <a:gd name="connsiteX33" fmla="*/ 2540319 w 5407819"/>
                  <a:gd name="connsiteY33" fmla="*/ 414345 h 1343894"/>
                  <a:gd name="connsiteX34" fmla="*/ 2443046 w 5407819"/>
                  <a:gd name="connsiteY34" fmla="*/ 505123 h 1343894"/>
                  <a:gd name="connsiteX35" fmla="*/ 2396071 w 5407819"/>
                  <a:gd name="connsiteY35" fmla="*/ 486653 h 1343894"/>
                  <a:gd name="connsiteX36" fmla="*/ 2326481 w 5407819"/>
                  <a:gd name="connsiteY36" fmla="*/ 560065 h 1343894"/>
                  <a:gd name="connsiteX37" fmla="*/ 2194176 w 5407819"/>
                  <a:gd name="connsiteY37" fmla="*/ 593984 h 1343894"/>
                  <a:gd name="connsiteX38" fmla="*/ 2149862 w 5407819"/>
                  <a:gd name="connsiteY38" fmla="*/ 575689 h 1343894"/>
                  <a:gd name="connsiteX39" fmla="*/ 2114550 w 5407819"/>
                  <a:gd name="connsiteY39" fmla="*/ 607690 h 1343894"/>
                  <a:gd name="connsiteX40" fmla="*/ 2055018 w 5407819"/>
                  <a:gd name="connsiteY40" fmla="*/ 588640 h 1343894"/>
                  <a:gd name="connsiteX41" fmla="*/ 1988691 w 5407819"/>
                  <a:gd name="connsiteY41" fmla="*/ 625571 h 1343894"/>
                  <a:gd name="connsiteX42" fmla="*/ 1831181 w 5407819"/>
                  <a:gd name="connsiteY42" fmla="*/ 621978 h 1343894"/>
                  <a:gd name="connsiteX43" fmla="*/ 1762125 w 5407819"/>
                  <a:gd name="connsiteY43" fmla="*/ 569591 h 1343894"/>
                  <a:gd name="connsiteX44" fmla="*/ 1683543 w 5407819"/>
                  <a:gd name="connsiteY44" fmla="*/ 545779 h 1343894"/>
                  <a:gd name="connsiteX45" fmla="*/ 1652587 w 5407819"/>
                  <a:gd name="connsiteY45" fmla="*/ 555303 h 1343894"/>
                  <a:gd name="connsiteX46" fmla="*/ 1595437 w 5407819"/>
                  <a:gd name="connsiteY46" fmla="*/ 512440 h 1343894"/>
                  <a:gd name="connsiteX47" fmla="*/ 1509712 w 5407819"/>
                  <a:gd name="connsiteY47" fmla="*/ 510059 h 1343894"/>
                  <a:gd name="connsiteX48" fmla="*/ 1409700 w 5407819"/>
                  <a:gd name="connsiteY48" fmla="*/ 424335 h 1343894"/>
                  <a:gd name="connsiteX49" fmla="*/ 1364455 w 5407819"/>
                  <a:gd name="connsiteY49" fmla="*/ 412428 h 1343894"/>
                  <a:gd name="connsiteX50" fmla="*/ 1326356 w 5407819"/>
                  <a:gd name="connsiteY50" fmla="*/ 431478 h 1343894"/>
                  <a:gd name="connsiteX51" fmla="*/ 1262062 w 5407819"/>
                  <a:gd name="connsiteY51" fmla="*/ 455290 h 1343894"/>
                  <a:gd name="connsiteX52" fmla="*/ 938212 w 5407819"/>
                  <a:gd name="connsiteY52" fmla="*/ 448147 h 1343894"/>
                  <a:gd name="connsiteX53" fmla="*/ 897731 w 5407819"/>
                  <a:gd name="connsiteY53" fmla="*/ 421953 h 1343894"/>
                  <a:gd name="connsiteX54" fmla="*/ 838199 w 5407819"/>
                  <a:gd name="connsiteY54" fmla="*/ 457672 h 1343894"/>
                  <a:gd name="connsiteX55" fmla="*/ 707231 w 5407819"/>
                  <a:gd name="connsiteY55" fmla="*/ 343372 h 1343894"/>
                  <a:gd name="connsiteX56" fmla="*/ 642937 w 5407819"/>
                  <a:gd name="connsiteY56" fmla="*/ 355278 h 1343894"/>
                  <a:gd name="connsiteX57" fmla="*/ 552449 w 5407819"/>
                  <a:gd name="connsiteY57" fmla="*/ 400522 h 1343894"/>
                  <a:gd name="connsiteX58" fmla="*/ 507205 w 5407819"/>
                  <a:gd name="connsiteY58" fmla="*/ 450528 h 1343894"/>
                  <a:gd name="connsiteX59" fmla="*/ 431006 w 5407819"/>
                  <a:gd name="connsiteY59" fmla="*/ 448147 h 1343894"/>
                  <a:gd name="connsiteX60" fmla="*/ 388143 w 5407819"/>
                  <a:gd name="connsiteY60" fmla="*/ 479104 h 1343894"/>
                  <a:gd name="connsiteX61" fmla="*/ 364331 w 5407819"/>
                  <a:gd name="connsiteY61" fmla="*/ 460053 h 1343894"/>
                  <a:gd name="connsiteX62" fmla="*/ 328612 w 5407819"/>
                  <a:gd name="connsiteY62" fmla="*/ 452909 h 1343894"/>
                  <a:gd name="connsiteX63" fmla="*/ 288131 w 5407819"/>
                  <a:gd name="connsiteY63" fmla="*/ 383853 h 1343894"/>
                  <a:gd name="connsiteX64" fmla="*/ 223837 w 5407819"/>
                  <a:gd name="connsiteY64" fmla="*/ 488628 h 1343894"/>
                  <a:gd name="connsiteX65" fmla="*/ 176212 w 5407819"/>
                  <a:gd name="connsiteY65" fmla="*/ 455291 h 1343894"/>
                  <a:gd name="connsiteX66" fmla="*/ 4762 w 5407819"/>
                  <a:gd name="connsiteY66" fmla="*/ 452910 h 1343894"/>
                  <a:gd name="connsiteX0" fmla="*/ 4762 w 5407819"/>
                  <a:gd name="connsiteY0" fmla="*/ 452910 h 1343894"/>
                  <a:gd name="connsiteX1" fmla="*/ 0 w 5407819"/>
                  <a:gd name="connsiteY1" fmla="*/ 1341115 h 1343894"/>
                  <a:gd name="connsiteX2" fmla="*/ 5405436 w 5407819"/>
                  <a:gd name="connsiteY2" fmla="*/ 1341116 h 1343894"/>
                  <a:gd name="connsiteX3" fmla="*/ 5407819 w 5407819"/>
                  <a:gd name="connsiteY3" fmla="*/ 972022 h 1343894"/>
                  <a:gd name="connsiteX4" fmla="*/ 5286910 w 5407819"/>
                  <a:gd name="connsiteY4" fmla="*/ 1171863 h 1343894"/>
                  <a:gd name="connsiteX5" fmla="*/ 5181600 w 5407819"/>
                  <a:gd name="connsiteY5" fmla="*/ 1214909 h 1343894"/>
                  <a:gd name="connsiteX6" fmla="*/ 5126830 w 5407819"/>
                  <a:gd name="connsiteY6" fmla="*/ 1331591 h 1343894"/>
                  <a:gd name="connsiteX7" fmla="*/ 5062537 w 5407819"/>
                  <a:gd name="connsiteY7" fmla="*/ 1288728 h 1343894"/>
                  <a:gd name="connsiteX8" fmla="*/ 5024437 w 5407819"/>
                  <a:gd name="connsiteY8" fmla="*/ 1324447 h 1343894"/>
                  <a:gd name="connsiteX9" fmla="*/ 4898231 w 5407819"/>
                  <a:gd name="connsiteY9" fmla="*/ 1033935 h 1343894"/>
                  <a:gd name="connsiteX10" fmla="*/ 4822031 w 5407819"/>
                  <a:gd name="connsiteY10" fmla="*/ 1067272 h 1343894"/>
                  <a:gd name="connsiteX11" fmla="*/ 4764881 w 5407819"/>
                  <a:gd name="connsiteY11" fmla="*/ 1026791 h 1343894"/>
                  <a:gd name="connsiteX12" fmla="*/ 4674393 w 5407819"/>
                  <a:gd name="connsiteY12" fmla="*/ 1083941 h 1343894"/>
                  <a:gd name="connsiteX13" fmla="*/ 4538662 w 5407819"/>
                  <a:gd name="connsiteY13" fmla="*/ 1014885 h 1343894"/>
                  <a:gd name="connsiteX14" fmla="*/ 4448174 w 5407819"/>
                  <a:gd name="connsiteY14" fmla="*/ 1000597 h 1343894"/>
                  <a:gd name="connsiteX15" fmla="*/ 4381498 w 5407819"/>
                  <a:gd name="connsiteY15" fmla="*/ 1000596 h 1343894"/>
                  <a:gd name="connsiteX16" fmla="*/ 4341017 w 5407819"/>
                  <a:gd name="connsiteY16" fmla="*/ 962497 h 1343894"/>
                  <a:gd name="connsiteX17" fmla="*/ 4195762 w 5407819"/>
                  <a:gd name="connsiteY17" fmla="*/ 814859 h 1343894"/>
                  <a:gd name="connsiteX18" fmla="*/ 4017168 w 5407819"/>
                  <a:gd name="connsiteY18" fmla="*/ 310035 h 1343894"/>
                  <a:gd name="connsiteX19" fmla="*/ 3774115 w 5407819"/>
                  <a:gd name="connsiteY19" fmla="*/ 62569 h 1343894"/>
                  <a:gd name="connsiteX20" fmla="*/ 3615434 w 5407819"/>
                  <a:gd name="connsiteY20" fmla="*/ 56693 h 1343894"/>
                  <a:gd name="connsiteX21" fmla="*/ 3536156 w 5407819"/>
                  <a:gd name="connsiteY21" fmla="*/ 7550 h 1343894"/>
                  <a:gd name="connsiteX22" fmla="*/ 3390318 w 5407819"/>
                  <a:gd name="connsiteY22" fmla="*/ 101995 h 1343894"/>
                  <a:gd name="connsiteX23" fmla="*/ 3304930 w 5407819"/>
                  <a:gd name="connsiteY23" fmla="*/ 224716 h 1343894"/>
                  <a:gd name="connsiteX24" fmla="*/ 3227000 w 5407819"/>
                  <a:gd name="connsiteY24" fmla="*/ 238829 h 1343894"/>
                  <a:gd name="connsiteX25" fmla="*/ 3091792 w 5407819"/>
                  <a:gd name="connsiteY25" fmla="*/ 402149 h 1343894"/>
                  <a:gd name="connsiteX26" fmla="*/ 2981325 w 5407819"/>
                  <a:gd name="connsiteY26" fmla="*/ 405691 h 1343894"/>
                  <a:gd name="connsiteX27" fmla="*/ 2865639 w 5407819"/>
                  <a:gd name="connsiteY27" fmla="*/ 466557 h 1343894"/>
                  <a:gd name="connsiteX28" fmla="*/ 2785551 w 5407819"/>
                  <a:gd name="connsiteY28" fmla="*/ 423057 h 1343894"/>
                  <a:gd name="connsiteX29" fmla="*/ 2731828 w 5407819"/>
                  <a:gd name="connsiteY29" fmla="*/ 390814 h 1343894"/>
                  <a:gd name="connsiteX30" fmla="*/ 2689025 w 5407819"/>
                  <a:gd name="connsiteY30" fmla="*/ 348715 h 1343894"/>
                  <a:gd name="connsiteX31" fmla="*/ 2623230 w 5407819"/>
                  <a:gd name="connsiteY31" fmla="*/ 436066 h 1343894"/>
                  <a:gd name="connsiteX32" fmla="*/ 2581810 w 5407819"/>
                  <a:gd name="connsiteY32" fmla="*/ 436057 h 1343894"/>
                  <a:gd name="connsiteX33" fmla="*/ 2540319 w 5407819"/>
                  <a:gd name="connsiteY33" fmla="*/ 414345 h 1343894"/>
                  <a:gd name="connsiteX34" fmla="*/ 2443046 w 5407819"/>
                  <a:gd name="connsiteY34" fmla="*/ 505123 h 1343894"/>
                  <a:gd name="connsiteX35" fmla="*/ 2396071 w 5407819"/>
                  <a:gd name="connsiteY35" fmla="*/ 486653 h 1343894"/>
                  <a:gd name="connsiteX36" fmla="*/ 2326481 w 5407819"/>
                  <a:gd name="connsiteY36" fmla="*/ 560065 h 1343894"/>
                  <a:gd name="connsiteX37" fmla="*/ 2194176 w 5407819"/>
                  <a:gd name="connsiteY37" fmla="*/ 593984 h 1343894"/>
                  <a:gd name="connsiteX38" fmla="*/ 2149862 w 5407819"/>
                  <a:gd name="connsiteY38" fmla="*/ 575689 h 1343894"/>
                  <a:gd name="connsiteX39" fmla="*/ 2114550 w 5407819"/>
                  <a:gd name="connsiteY39" fmla="*/ 607690 h 1343894"/>
                  <a:gd name="connsiteX40" fmla="*/ 2055018 w 5407819"/>
                  <a:gd name="connsiteY40" fmla="*/ 588640 h 1343894"/>
                  <a:gd name="connsiteX41" fmla="*/ 1988691 w 5407819"/>
                  <a:gd name="connsiteY41" fmla="*/ 625571 h 1343894"/>
                  <a:gd name="connsiteX42" fmla="*/ 1831181 w 5407819"/>
                  <a:gd name="connsiteY42" fmla="*/ 621978 h 1343894"/>
                  <a:gd name="connsiteX43" fmla="*/ 1762125 w 5407819"/>
                  <a:gd name="connsiteY43" fmla="*/ 569591 h 1343894"/>
                  <a:gd name="connsiteX44" fmla="*/ 1683543 w 5407819"/>
                  <a:gd name="connsiteY44" fmla="*/ 545779 h 1343894"/>
                  <a:gd name="connsiteX45" fmla="*/ 1652587 w 5407819"/>
                  <a:gd name="connsiteY45" fmla="*/ 555303 h 1343894"/>
                  <a:gd name="connsiteX46" fmla="*/ 1595437 w 5407819"/>
                  <a:gd name="connsiteY46" fmla="*/ 512440 h 1343894"/>
                  <a:gd name="connsiteX47" fmla="*/ 1509712 w 5407819"/>
                  <a:gd name="connsiteY47" fmla="*/ 510059 h 1343894"/>
                  <a:gd name="connsiteX48" fmla="*/ 1409700 w 5407819"/>
                  <a:gd name="connsiteY48" fmla="*/ 424335 h 1343894"/>
                  <a:gd name="connsiteX49" fmla="*/ 1364455 w 5407819"/>
                  <a:gd name="connsiteY49" fmla="*/ 412428 h 1343894"/>
                  <a:gd name="connsiteX50" fmla="*/ 1326356 w 5407819"/>
                  <a:gd name="connsiteY50" fmla="*/ 431478 h 1343894"/>
                  <a:gd name="connsiteX51" fmla="*/ 1262062 w 5407819"/>
                  <a:gd name="connsiteY51" fmla="*/ 455290 h 1343894"/>
                  <a:gd name="connsiteX52" fmla="*/ 938212 w 5407819"/>
                  <a:gd name="connsiteY52" fmla="*/ 448147 h 1343894"/>
                  <a:gd name="connsiteX53" fmla="*/ 897731 w 5407819"/>
                  <a:gd name="connsiteY53" fmla="*/ 421953 h 1343894"/>
                  <a:gd name="connsiteX54" fmla="*/ 838199 w 5407819"/>
                  <a:gd name="connsiteY54" fmla="*/ 457672 h 1343894"/>
                  <a:gd name="connsiteX55" fmla="*/ 707231 w 5407819"/>
                  <a:gd name="connsiteY55" fmla="*/ 343372 h 1343894"/>
                  <a:gd name="connsiteX56" fmla="*/ 642937 w 5407819"/>
                  <a:gd name="connsiteY56" fmla="*/ 355278 h 1343894"/>
                  <a:gd name="connsiteX57" fmla="*/ 552449 w 5407819"/>
                  <a:gd name="connsiteY57" fmla="*/ 400522 h 1343894"/>
                  <a:gd name="connsiteX58" fmla="*/ 507205 w 5407819"/>
                  <a:gd name="connsiteY58" fmla="*/ 450528 h 1343894"/>
                  <a:gd name="connsiteX59" fmla="*/ 431006 w 5407819"/>
                  <a:gd name="connsiteY59" fmla="*/ 448147 h 1343894"/>
                  <a:gd name="connsiteX60" fmla="*/ 388143 w 5407819"/>
                  <a:gd name="connsiteY60" fmla="*/ 479104 h 1343894"/>
                  <a:gd name="connsiteX61" fmla="*/ 364331 w 5407819"/>
                  <a:gd name="connsiteY61" fmla="*/ 460053 h 1343894"/>
                  <a:gd name="connsiteX62" fmla="*/ 328612 w 5407819"/>
                  <a:gd name="connsiteY62" fmla="*/ 452909 h 1343894"/>
                  <a:gd name="connsiteX63" fmla="*/ 288131 w 5407819"/>
                  <a:gd name="connsiteY63" fmla="*/ 383853 h 1343894"/>
                  <a:gd name="connsiteX64" fmla="*/ 223837 w 5407819"/>
                  <a:gd name="connsiteY64" fmla="*/ 488628 h 1343894"/>
                  <a:gd name="connsiteX65" fmla="*/ 176212 w 5407819"/>
                  <a:gd name="connsiteY65" fmla="*/ 455291 h 1343894"/>
                  <a:gd name="connsiteX66" fmla="*/ 4762 w 5407819"/>
                  <a:gd name="connsiteY66" fmla="*/ 452910 h 1343894"/>
                  <a:gd name="connsiteX0" fmla="*/ 4762 w 5407819"/>
                  <a:gd name="connsiteY0" fmla="*/ 452910 h 2081119"/>
                  <a:gd name="connsiteX1" fmla="*/ 0 w 5407819"/>
                  <a:gd name="connsiteY1" fmla="*/ 2081119 h 2081119"/>
                  <a:gd name="connsiteX2" fmla="*/ 5405436 w 5407819"/>
                  <a:gd name="connsiteY2" fmla="*/ 1341116 h 2081119"/>
                  <a:gd name="connsiteX3" fmla="*/ 5407819 w 5407819"/>
                  <a:gd name="connsiteY3" fmla="*/ 972022 h 2081119"/>
                  <a:gd name="connsiteX4" fmla="*/ 5286910 w 5407819"/>
                  <a:gd name="connsiteY4" fmla="*/ 1171863 h 2081119"/>
                  <a:gd name="connsiteX5" fmla="*/ 5181600 w 5407819"/>
                  <a:gd name="connsiteY5" fmla="*/ 1214909 h 2081119"/>
                  <a:gd name="connsiteX6" fmla="*/ 5126830 w 5407819"/>
                  <a:gd name="connsiteY6" fmla="*/ 1331591 h 2081119"/>
                  <a:gd name="connsiteX7" fmla="*/ 5062537 w 5407819"/>
                  <a:gd name="connsiteY7" fmla="*/ 1288728 h 2081119"/>
                  <a:gd name="connsiteX8" fmla="*/ 5024437 w 5407819"/>
                  <a:gd name="connsiteY8" fmla="*/ 1324447 h 2081119"/>
                  <a:gd name="connsiteX9" fmla="*/ 4898231 w 5407819"/>
                  <a:gd name="connsiteY9" fmla="*/ 1033935 h 2081119"/>
                  <a:gd name="connsiteX10" fmla="*/ 4822031 w 5407819"/>
                  <a:gd name="connsiteY10" fmla="*/ 1067272 h 2081119"/>
                  <a:gd name="connsiteX11" fmla="*/ 4764881 w 5407819"/>
                  <a:gd name="connsiteY11" fmla="*/ 1026791 h 2081119"/>
                  <a:gd name="connsiteX12" fmla="*/ 4674393 w 5407819"/>
                  <a:gd name="connsiteY12" fmla="*/ 1083941 h 2081119"/>
                  <a:gd name="connsiteX13" fmla="*/ 4538662 w 5407819"/>
                  <a:gd name="connsiteY13" fmla="*/ 1014885 h 2081119"/>
                  <a:gd name="connsiteX14" fmla="*/ 4448174 w 5407819"/>
                  <a:gd name="connsiteY14" fmla="*/ 1000597 h 2081119"/>
                  <a:gd name="connsiteX15" fmla="*/ 4381498 w 5407819"/>
                  <a:gd name="connsiteY15" fmla="*/ 1000596 h 2081119"/>
                  <a:gd name="connsiteX16" fmla="*/ 4341017 w 5407819"/>
                  <a:gd name="connsiteY16" fmla="*/ 962497 h 2081119"/>
                  <a:gd name="connsiteX17" fmla="*/ 4195762 w 5407819"/>
                  <a:gd name="connsiteY17" fmla="*/ 814859 h 2081119"/>
                  <a:gd name="connsiteX18" fmla="*/ 4017168 w 5407819"/>
                  <a:gd name="connsiteY18" fmla="*/ 310035 h 2081119"/>
                  <a:gd name="connsiteX19" fmla="*/ 3774115 w 5407819"/>
                  <a:gd name="connsiteY19" fmla="*/ 62569 h 2081119"/>
                  <a:gd name="connsiteX20" fmla="*/ 3615434 w 5407819"/>
                  <a:gd name="connsiteY20" fmla="*/ 56693 h 2081119"/>
                  <a:gd name="connsiteX21" fmla="*/ 3536156 w 5407819"/>
                  <a:gd name="connsiteY21" fmla="*/ 7550 h 2081119"/>
                  <a:gd name="connsiteX22" fmla="*/ 3390318 w 5407819"/>
                  <a:gd name="connsiteY22" fmla="*/ 101995 h 2081119"/>
                  <a:gd name="connsiteX23" fmla="*/ 3304930 w 5407819"/>
                  <a:gd name="connsiteY23" fmla="*/ 224716 h 2081119"/>
                  <a:gd name="connsiteX24" fmla="*/ 3227000 w 5407819"/>
                  <a:gd name="connsiteY24" fmla="*/ 238829 h 2081119"/>
                  <a:gd name="connsiteX25" fmla="*/ 3091792 w 5407819"/>
                  <a:gd name="connsiteY25" fmla="*/ 402149 h 2081119"/>
                  <a:gd name="connsiteX26" fmla="*/ 2981325 w 5407819"/>
                  <a:gd name="connsiteY26" fmla="*/ 405691 h 2081119"/>
                  <a:gd name="connsiteX27" fmla="*/ 2865639 w 5407819"/>
                  <a:gd name="connsiteY27" fmla="*/ 466557 h 2081119"/>
                  <a:gd name="connsiteX28" fmla="*/ 2785551 w 5407819"/>
                  <a:gd name="connsiteY28" fmla="*/ 423057 h 2081119"/>
                  <a:gd name="connsiteX29" fmla="*/ 2731828 w 5407819"/>
                  <a:gd name="connsiteY29" fmla="*/ 390814 h 2081119"/>
                  <a:gd name="connsiteX30" fmla="*/ 2689025 w 5407819"/>
                  <a:gd name="connsiteY30" fmla="*/ 348715 h 2081119"/>
                  <a:gd name="connsiteX31" fmla="*/ 2623230 w 5407819"/>
                  <a:gd name="connsiteY31" fmla="*/ 436066 h 2081119"/>
                  <a:gd name="connsiteX32" fmla="*/ 2581810 w 5407819"/>
                  <a:gd name="connsiteY32" fmla="*/ 436057 h 2081119"/>
                  <a:gd name="connsiteX33" fmla="*/ 2540319 w 5407819"/>
                  <a:gd name="connsiteY33" fmla="*/ 414345 h 2081119"/>
                  <a:gd name="connsiteX34" fmla="*/ 2443046 w 5407819"/>
                  <a:gd name="connsiteY34" fmla="*/ 505123 h 2081119"/>
                  <a:gd name="connsiteX35" fmla="*/ 2396071 w 5407819"/>
                  <a:gd name="connsiteY35" fmla="*/ 486653 h 2081119"/>
                  <a:gd name="connsiteX36" fmla="*/ 2326481 w 5407819"/>
                  <a:gd name="connsiteY36" fmla="*/ 560065 h 2081119"/>
                  <a:gd name="connsiteX37" fmla="*/ 2194176 w 5407819"/>
                  <a:gd name="connsiteY37" fmla="*/ 593984 h 2081119"/>
                  <a:gd name="connsiteX38" fmla="*/ 2149862 w 5407819"/>
                  <a:gd name="connsiteY38" fmla="*/ 575689 h 2081119"/>
                  <a:gd name="connsiteX39" fmla="*/ 2114550 w 5407819"/>
                  <a:gd name="connsiteY39" fmla="*/ 607690 h 2081119"/>
                  <a:gd name="connsiteX40" fmla="*/ 2055018 w 5407819"/>
                  <a:gd name="connsiteY40" fmla="*/ 588640 h 2081119"/>
                  <a:gd name="connsiteX41" fmla="*/ 1988691 w 5407819"/>
                  <a:gd name="connsiteY41" fmla="*/ 625571 h 2081119"/>
                  <a:gd name="connsiteX42" fmla="*/ 1831181 w 5407819"/>
                  <a:gd name="connsiteY42" fmla="*/ 621978 h 2081119"/>
                  <a:gd name="connsiteX43" fmla="*/ 1762125 w 5407819"/>
                  <a:gd name="connsiteY43" fmla="*/ 569591 h 2081119"/>
                  <a:gd name="connsiteX44" fmla="*/ 1683543 w 5407819"/>
                  <a:gd name="connsiteY44" fmla="*/ 545779 h 2081119"/>
                  <a:gd name="connsiteX45" fmla="*/ 1652587 w 5407819"/>
                  <a:gd name="connsiteY45" fmla="*/ 555303 h 2081119"/>
                  <a:gd name="connsiteX46" fmla="*/ 1595437 w 5407819"/>
                  <a:gd name="connsiteY46" fmla="*/ 512440 h 2081119"/>
                  <a:gd name="connsiteX47" fmla="*/ 1509712 w 5407819"/>
                  <a:gd name="connsiteY47" fmla="*/ 510059 h 2081119"/>
                  <a:gd name="connsiteX48" fmla="*/ 1409700 w 5407819"/>
                  <a:gd name="connsiteY48" fmla="*/ 424335 h 2081119"/>
                  <a:gd name="connsiteX49" fmla="*/ 1364455 w 5407819"/>
                  <a:gd name="connsiteY49" fmla="*/ 412428 h 2081119"/>
                  <a:gd name="connsiteX50" fmla="*/ 1326356 w 5407819"/>
                  <a:gd name="connsiteY50" fmla="*/ 431478 h 2081119"/>
                  <a:gd name="connsiteX51" fmla="*/ 1262062 w 5407819"/>
                  <a:gd name="connsiteY51" fmla="*/ 455290 h 2081119"/>
                  <a:gd name="connsiteX52" fmla="*/ 938212 w 5407819"/>
                  <a:gd name="connsiteY52" fmla="*/ 448147 h 2081119"/>
                  <a:gd name="connsiteX53" fmla="*/ 897731 w 5407819"/>
                  <a:gd name="connsiteY53" fmla="*/ 421953 h 2081119"/>
                  <a:gd name="connsiteX54" fmla="*/ 838199 w 5407819"/>
                  <a:gd name="connsiteY54" fmla="*/ 457672 h 2081119"/>
                  <a:gd name="connsiteX55" fmla="*/ 707231 w 5407819"/>
                  <a:gd name="connsiteY55" fmla="*/ 343372 h 2081119"/>
                  <a:gd name="connsiteX56" fmla="*/ 642937 w 5407819"/>
                  <a:gd name="connsiteY56" fmla="*/ 355278 h 2081119"/>
                  <a:gd name="connsiteX57" fmla="*/ 552449 w 5407819"/>
                  <a:gd name="connsiteY57" fmla="*/ 400522 h 2081119"/>
                  <a:gd name="connsiteX58" fmla="*/ 507205 w 5407819"/>
                  <a:gd name="connsiteY58" fmla="*/ 450528 h 2081119"/>
                  <a:gd name="connsiteX59" fmla="*/ 431006 w 5407819"/>
                  <a:gd name="connsiteY59" fmla="*/ 448147 h 2081119"/>
                  <a:gd name="connsiteX60" fmla="*/ 388143 w 5407819"/>
                  <a:gd name="connsiteY60" fmla="*/ 479104 h 2081119"/>
                  <a:gd name="connsiteX61" fmla="*/ 364331 w 5407819"/>
                  <a:gd name="connsiteY61" fmla="*/ 460053 h 2081119"/>
                  <a:gd name="connsiteX62" fmla="*/ 328612 w 5407819"/>
                  <a:gd name="connsiteY62" fmla="*/ 452909 h 2081119"/>
                  <a:gd name="connsiteX63" fmla="*/ 288131 w 5407819"/>
                  <a:gd name="connsiteY63" fmla="*/ 383853 h 2081119"/>
                  <a:gd name="connsiteX64" fmla="*/ 223837 w 5407819"/>
                  <a:gd name="connsiteY64" fmla="*/ 488628 h 2081119"/>
                  <a:gd name="connsiteX65" fmla="*/ 176212 w 5407819"/>
                  <a:gd name="connsiteY65" fmla="*/ 455291 h 2081119"/>
                  <a:gd name="connsiteX66" fmla="*/ 4762 w 5407819"/>
                  <a:gd name="connsiteY66" fmla="*/ 452910 h 2081119"/>
                  <a:gd name="connsiteX0" fmla="*/ 4762 w 5407819"/>
                  <a:gd name="connsiteY0" fmla="*/ 452910 h 2081119"/>
                  <a:gd name="connsiteX1" fmla="*/ 0 w 5407819"/>
                  <a:gd name="connsiteY1" fmla="*/ 2081119 h 2081119"/>
                  <a:gd name="connsiteX2" fmla="*/ 5405436 w 5407819"/>
                  <a:gd name="connsiteY2" fmla="*/ 2076407 h 2081119"/>
                  <a:gd name="connsiteX3" fmla="*/ 5407819 w 5407819"/>
                  <a:gd name="connsiteY3" fmla="*/ 972022 h 2081119"/>
                  <a:gd name="connsiteX4" fmla="*/ 5286910 w 5407819"/>
                  <a:gd name="connsiteY4" fmla="*/ 1171863 h 2081119"/>
                  <a:gd name="connsiteX5" fmla="*/ 5181600 w 5407819"/>
                  <a:gd name="connsiteY5" fmla="*/ 1214909 h 2081119"/>
                  <a:gd name="connsiteX6" fmla="*/ 5126830 w 5407819"/>
                  <a:gd name="connsiteY6" fmla="*/ 1331591 h 2081119"/>
                  <a:gd name="connsiteX7" fmla="*/ 5062537 w 5407819"/>
                  <a:gd name="connsiteY7" fmla="*/ 1288728 h 2081119"/>
                  <a:gd name="connsiteX8" fmla="*/ 5024437 w 5407819"/>
                  <a:gd name="connsiteY8" fmla="*/ 1324447 h 2081119"/>
                  <a:gd name="connsiteX9" fmla="*/ 4898231 w 5407819"/>
                  <a:gd name="connsiteY9" fmla="*/ 1033935 h 2081119"/>
                  <a:gd name="connsiteX10" fmla="*/ 4822031 w 5407819"/>
                  <a:gd name="connsiteY10" fmla="*/ 1067272 h 2081119"/>
                  <a:gd name="connsiteX11" fmla="*/ 4764881 w 5407819"/>
                  <a:gd name="connsiteY11" fmla="*/ 1026791 h 2081119"/>
                  <a:gd name="connsiteX12" fmla="*/ 4674393 w 5407819"/>
                  <a:gd name="connsiteY12" fmla="*/ 1083941 h 2081119"/>
                  <a:gd name="connsiteX13" fmla="*/ 4538662 w 5407819"/>
                  <a:gd name="connsiteY13" fmla="*/ 1014885 h 2081119"/>
                  <a:gd name="connsiteX14" fmla="*/ 4448174 w 5407819"/>
                  <a:gd name="connsiteY14" fmla="*/ 1000597 h 2081119"/>
                  <a:gd name="connsiteX15" fmla="*/ 4381498 w 5407819"/>
                  <a:gd name="connsiteY15" fmla="*/ 1000596 h 2081119"/>
                  <a:gd name="connsiteX16" fmla="*/ 4341017 w 5407819"/>
                  <a:gd name="connsiteY16" fmla="*/ 962497 h 2081119"/>
                  <a:gd name="connsiteX17" fmla="*/ 4195762 w 5407819"/>
                  <a:gd name="connsiteY17" fmla="*/ 814859 h 2081119"/>
                  <a:gd name="connsiteX18" fmla="*/ 4017168 w 5407819"/>
                  <a:gd name="connsiteY18" fmla="*/ 310035 h 2081119"/>
                  <a:gd name="connsiteX19" fmla="*/ 3774115 w 5407819"/>
                  <a:gd name="connsiteY19" fmla="*/ 62569 h 2081119"/>
                  <a:gd name="connsiteX20" fmla="*/ 3615434 w 5407819"/>
                  <a:gd name="connsiteY20" fmla="*/ 56693 h 2081119"/>
                  <a:gd name="connsiteX21" fmla="*/ 3536156 w 5407819"/>
                  <a:gd name="connsiteY21" fmla="*/ 7550 h 2081119"/>
                  <a:gd name="connsiteX22" fmla="*/ 3390318 w 5407819"/>
                  <a:gd name="connsiteY22" fmla="*/ 101995 h 2081119"/>
                  <a:gd name="connsiteX23" fmla="*/ 3304930 w 5407819"/>
                  <a:gd name="connsiteY23" fmla="*/ 224716 h 2081119"/>
                  <a:gd name="connsiteX24" fmla="*/ 3227000 w 5407819"/>
                  <a:gd name="connsiteY24" fmla="*/ 238829 h 2081119"/>
                  <a:gd name="connsiteX25" fmla="*/ 3091792 w 5407819"/>
                  <a:gd name="connsiteY25" fmla="*/ 402149 h 2081119"/>
                  <a:gd name="connsiteX26" fmla="*/ 2981325 w 5407819"/>
                  <a:gd name="connsiteY26" fmla="*/ 405691 h 2081119"/>
                  <a:gd name="connsiteX27" fmla="*/ 2865639 w 5407819"/>
                  <a:gd name="connsiteY27" fmla="*/ 466557 h 2081119"/>
                  <a:gd name="connsiteX28" fmla="*/ 2785551 w 5407819"/>
                  <a:gd name="connsiteY28" fmla="*/ 423057 h 2081119"/>
                  <a:gd name="connsiteX29" fmla="*/ 2731828 w 5407819"/>
                  <a:gd name="connsiteY29" fmla="*/ 390814 h 2081119"/>
                  <a:gd name="connsiteX30" fmla="*/ 2689025 w 5407819"/>
                  <a:gd name="connsiteY30" fmla="*/ 348715 h 2081119"/>
                  <a:gd name="connsiteX31" fmla="*/ 2623230 w 5407819"/>
                  <a:gd name="connsiteY31" fmla="*/ 436066 h 2081119"/>
                  <a:gd name="connsiteX32" fmla="*/ 2581810 w 5407819"/>
                  <a:gd name="connsiteY32" fmla="*/ 436057 h 2081119"/>
                  <a:gd name="connsiteX33" fmla="*/ 2540319 w 5407819"/>
                  <a:gd name="connsiteY33" fmla="*/ 414345 h 2081119"/>
                  <a:gd name="connsiteX34" fmla="*/ 2443046 w 5407819"/>
                  <a:gd name="connsiteY34" fmla="*/ 505123 h 2081119"/>
                  <a:gd name="connsiteX35" fmla="*/ 2396071 w 5407819"/>
                  <a:gd name="connsiteY35" fmla="*/ 486653 h 2081119"/>
                  <a:gd name="connsiteX36" fmla="*/ 2326481 w 5407819"/>
                  <a:gd name="connsiteY36" fmla="*/ 560065 h 2081119"/>
                  <a:gd name="connsiteX37" fmla="*/ 2194176 w 5407819"/>
                  <a:gd name="connsiteY37" fmla="*/ 593984 h 2081119"/>
                  <a:gd name="connsiteX38" fmla="*/ 2149862 w 5407819"/>
                  <a:gd name="connsiteY38" fmla="*/ 575689 h 2081119"/>
                  <a:gd name="connsiteX39" fmla="*/ 2114550 w 5407819"/>
                  <a:gd name="connsiteY39" fmla="*/ 607690 h 2081119"/>
                  <a:gd name="connsiteX40" fmla="*/ 2055018 w 5407819"/>
                  <a:gd name="connsiteY40" fmla="*/ 588640 h 2081119"/>
                  <a:gd name="connsiteX41" fmla="*/ 1988691 w 5407819"/>
                  <a:gd name="connsiteY41" fmla="*/ 625571 h 2081119"/>
                  <a:gd name="connsiteX42" fmla="*/ 1831181 w 5407819"/>
                  <a:gd name="connsiteY42" fmla="*/ 621978 h 2081119"/>
                  <a:gd name="connsiteX43" fmla="*/ 1762125 w 5407819"/>
                  <a:gd name="connsiteY43" fmla="*/ 569591 h 2081119"/>
                  <a:gd name="connsiteX44" fmla="*/ 1683543 w 5407819"/>
                  <a:gd name="connsiteY44" fmla="*/ 545779 h 2081119"/>
                  <a:gd name="connsiteX45" fmla="*/ 1652587 w 5407819"/>
                  <a:gd name="connsiteY45" fmla="*/ 555303 h 2081119"/>
                  <a:gd name="connsiteX46" fmla="*/ 1595437 w 5407819"/>
                  <a:gd name="connsiteY46" fmla="*/ 512440 h 2081119"/>
                  <a:gd name="connsiteX47" fmla="*/ 1509712 w 5407819"/>
                  <a:gd name="connsiteY47" fmla="*/ 510059 h 2081119"/>
                  <a:gd name="connsiteX48" fmla="*/ 1409700 w 5407819"/>
                  <a:gd name="connsiteY48" fmla="*/ 424335 h 2081119"/>
                  <a:gd name="connsiteX49" fmla="*/ 1364455 w 5407819"/>
                  <a:gd name="connsiteY49" fmla="*/ 412428 h 2081119"/>
                  <a:gd name="connsiteX50" fmla="*/ 1326356 w 5407819"/>
                  <a:gd name="connsiteY50" fmla="*/ 431478 h 2081119"/>
                  <a:gd name="connsiteX51" fmla="*/ 1262062 w 5407819"/>
                  <a:gd name="connsiteY51" fmla="*/ 455290 h 2081119"/>
                  <a:gd name="connsiteX52" fmla="*/ 938212 w 5407819"/>
                  <a:gd name="connsiteY52" fmla="*/ 448147 h 2081119"/>
                  <a:gd name="connsiteX53" fmla="*/ 897731 w 5407819"/>
                  <a:gd name="connsiteY53" fmla="*/ 421953 h 2081119"/>
                  <a:gd name="connsiteX54" fmla="*/ 838199 w 5407819"/>
                  <a:gd name="connsiteY54" fmla="*/ 457672 h 2081119"/>
                  <a:gd name="connsiteX55" fmla="*/ 707231 w 5407819"/>
                  <a:gd name="connsiteY55" fmla="*/ 343372 h 2081119"/>
                  <a:gd name="connsiteX56" fmla="*/ 642937 w 5407819"/>
                  <a:gd name="connsiteY56" fmla="*/ 355278 h 2081119"/>
                  <a:gd name="connsiteX57" fmla="*/ 552449 w 5407819"/>
                  <a:gd name="connsiteY57" fmla="*/ 400522 h 2081119"/>
                  <a:gd name="connsiteX58" fmla="*/ 507205 w 5407819"/>
                  <a:gd name="connsiteY58" fmla="*/ 450528 h 2081119"/>
                  <a:gd name="connsiteX59" fmla="*/ 431006 w 5407819"/>
                  <a:gd name="connsiteY59" fmla="*/ 448147 h 2081119"/>
                  <a:gd name="connsiteX60" fmla="*/ 388143 w 5407819"/>
                  <a:gd name="connsiteY60" fmla="*/ 479104 h 2081119"/>
                  <a:gd name="connsiteX61" fmla="*/ 364331 w 5407819"/>
                  <a:gd name="connsiteY61" fmla="*/ 460053 h 2081119"/>
                  <a:gd name="connsiteX62" fmla="*/ 328612 w 5407819"/>
                  <a:gd name="connsiteY62" fmla="*/ 452909 h 2081119"/>
                  <a:gd name="connsiteX63" fmla="*/ 288131 w 5407819"/>
                  <a:gd name="connsiteY63" fmla="*/ 383853 h 2081119"/>
                  <a:gd name="connsiteX64" fmla="*/ 223837 w 5407819"/>
                  <a:gd name="connsiteY64" fmla="*/ 488628 h 2081119"/>
                  <a:gd name="connsiteX65" fmla="*/ 176212 w 5407819"/>
                  <a:gd name="connsiteY65" fmla="*/ 455291 h 2081119"/>
                  <a:gd name="connsiteX66" fmla="*/ 4762 w 5407819"/>
                  <a:gd name="connsiteY66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29369 w 5432426"/>
                  <a:gd name="connsiteY0" fmla="*/ 452910 h 2081119"/>
                  <a:gd name="connsiteX1" fmla="*/ 24607 w 5432426"/>
                  <a:gd name="connsiteY1" fmla="*/ 1116840 h 2081119"/>
                  <a:gd name="connsiteX2" fmla="*/ 24607 w 5432426"/>
                  <a:gd name="connsiteY2" fmla="*/ 2081119 h 2081119"/>
                  <a:gd name="connsiteX3" fmla="*/ 5430043 w 5432426"/>
                  <a:gd name="connsiteY3" fmla="*/ 2076407 h 2081119"/>
                  <a:gd name="connsiteX4" fmla="*/ 5432426 w 5432426"/>
                  <a:gd name="connsiteY4" fmla="*/ 972022 h 2081119"/>
                  <a:gd name="connsiteX5" fmla="*/ 5311517 w 5432426"/>
                  <a:gd name="connsiteY5" fmla="*/ 1171863 h 2081119"/>
                  <a:gd name="connsiteX6" fmla="*/ 5206207 w 5432426"/>
                  <a:gd name="connsiteY6" fmla="*/ 1214909 h 2081119"/>
                  <a:gd name="connsiteX7" fmla="*/ 5151437 w 5432426"/>
                  <a:gd name="connsiteY7" fmla="*/ 1331591 h 2081119"/>
                  <a:gd name="connsiteX8" fmla="*/ 5087144 w 5432426"/>
                  <a:gd name="connsiteY8" fmla="*/ 1288728 h 2081119"/>
                  <a:gd name="connsiteX9" fmla="*/ 5049044 w 5432426"/>
                  <a:gd name="connsiteY9" fmla="*/ 1324447 h 2081119"/>
                  <a:gd name="connsiteX10" fmla="*/ 4922838 w 5432426"/>
                  <a:gd name="connsiteY10" fmla="*/ 1033935 h 2081119"/>
                  <a:gd name="connsiteX11" fmla="*/ 4846638 w 5432426"/>
                  <a:gd name="connsiteY11" fmla="*/ 1067272 h 2081119"/>
                  <a:gd name="connsiteX12" fmla="*/ 4789488 w 5432426"/>
                  <a:gd name="connsiteY12" fmla="*/ 1026791 h 2081119"/>
                  <a:gd name="connsiteX13" fmla="*/ 4699000 w 5432426"/>
                  <a:gd name="connsiteY13" fmla="*/ 1083941 h 2081119"/>
                  <a:gd name="connsiteX14" fmla="*/ 4563269 w 5432426"/>
                  <a:gd name="connsiteY14" fmla="*/ 1014885 h 2081119"/>
                  <a:gd name="connsiteX15" fmla="*/ 4472781 w 5432426"/>
                  <a:gd name="connsiteY15" fmla="*/ 1000597 h 2081119"/>
                  <a:gd name="connsiteX16" fmla="*/ 4406105 w 5432426"/>
                  <a:gd name="connsiteY16" fmla="*/ 1000596 h 2081119"/>
                  <a:gd name="connsiteX17" fmla="*/ 4365624 w 5432426"/>
                  <a:gd name="connsiteY17" fmla="*/ 962497 h 2081119"/>
                  <a:gd name="connsiteX18" fmla="*/ 4220369 w 5432426"/>
                  <a:gd name="connsiteY18" fmla="*/ 814859 h 2081119"/>
                  <a:gd name="connsiteX19" fmla="*/ 4041775 w 5432426"/>
                  <a:gd name="connsiteY19" fmla="*/ 310035 h 2081119"/>
                  <a:gd name="connsiteX20" fmla="*/ 3798722 w 5432426"/>
                  <a:gd name="connsiteY20" fmla="*/ 62569 h 2081119"/>
                  <a:gd name="connsiteX21" fmla="*/ 3640041 w 5432426"/>
                  <a:gd name="connsiteY21" fmla="*/ 56693 h 2081119"/>
                  <a:gd name="connsiteX22" fmla="*/ 3560763 w 5432426"/>
                  <a:gd name="connsiteY22" fmla="*/ 7550 h 2081119"/>
                  <a:gd name="connsiteX23" fmla="*/ 3414925 w 5432426"/>
                  <a:gd name="connsiteY23" fmla="*/ 101995 h 2081119"/>
                  <a:gd name="connsiteX24" fmla="*/ 3329537 w 5432426"/>
                  <a:gd name="connsiteY24" fmla="*/ 224716 h 2081119"/>
                  <a:gd name="connsiteX25" fmla="*/ 3251607 w 5432426"/>
                  <a:gd name="connsiteY25" fmla="*/ 238829 h 2081119"/>
                  <a:gd name="connsiteX26" fmla="*/ 3116399 w 5432426"/>
                  <a:gd name="connsiteY26" fmla="*/ 402149 h 2081119"/>
                  <a:gd name="connsiteX27" fmla="*/ 3005932 w 5432426"/>
                  <a:gd name="connsiteY27" fmla="*/ 405691 h 2081119"/>
                  <a:gd name="connsiteX28" fmla="*/ 2890246 w 5432426"/>
                  <a:gd name="connsiteY28" fmla="*/ 466557 h 2081119"/>
                  <a:gd name="connsiteX29" fmla="*/ 2810158 w 5432426"/>
                  <a:gd name="connsiteY29" fmla="*/ 423057 h 2081119"/>
                  <a:gd name="connsiteX30" fmla="*/ 2756435 w 5432426"/>
                  <a:gd name="connsiteY30" fmla="*/ 390814 h 2081119"/>
                  <a:gd name="connsiteX31" fmla="*/ 2713632 w 5432426"/>
                  <a:gd name="connsiteY31" fmla="*/ 348715 h 2081119"/>
                  <a:gd name="connsiteX32" fmla="*/ 2647837 w 5432426"/>
                  <a:gd name="connsiteY32" fmla="*/ 436066 h 2081119"/>
                  <a:gd name="connsiteX33" fmla="*/ 2606417 w 5432426"/>
                  <a:gd name="connsiteY33" fmla="*/ 436057 h 2081119"/>
                  <a:gd name="connsiteX34" fmla="*/ 2564926 w 5432426"/>
                  <a:gd name="connsiteY34" fmla="*/ 414345 h 2081119"/>
                  <a:gd name="connsiteX35" fmla="*/ 2467653 w 5432426"/>
                  <a:gd name="connsiteY35" fmla="*/ 505123 h 2081119"/>
                  <a:gd name="connsiteX36" fmla="*/ 2420678 w 5432426"/>
                  <a:gd name="connsiteY36" fmla="*/ 486653 h 2081119"/>
                  <a:gd name="connsiteX37" fmla="*/ 2351088 w 5432426"/>
                  <a:gd name="connsiteY37" fmla="*/ 560065 h 2081119"/>
                  <a:gd name="connsiteX38" fmla="*/ 2218783 w 5432426"/>
                  <a:gd name="connsiteY38" fmla="*/ 593984 h 2081119"/>
                  <a:gd name="connsiteX39" fmla="*/ 2174469 w 5432426"/>
                  <a:gd name="connsiteY39" fmla="*/ 575689 h 2081119"/>
                  <a:gd name="connsiteX40" fmla="*/ 2139157 w 5432426"/>
                  <a:gd name="connsiteY40" fmla="*/ 607690 h 2081119"/>
                  <a:gd name="connsiteX41" fmla="*/ 2079625 w 5432426"/>
                  <a:gd name="connsiteY41" fmla="*/ 588640 h 2081119"/>
                  <a:gd name="connsiteX42" fmla="*/ 2013298 w 5432426"/>
                  <a:gd name="connsiteY42" fmla="*/ 625571 h 2081119"/>
                  <a:gd name="connsiteX43" fmla="*/ 1855788 w 5432426"/>
                  <a:gd name="connsiteY43" fmla="*/ 621978 h 2081119"/>
                  <a:gd name="connsiteX44" fmla="*/ 1786732 w 5432426"/>
                  <a:gd name="connsiteY44" fmla="*/ 569591 h 2081119"/>
                  <a:gd name="connsiteX45" fmla="*/ 1708150 w 5432426"/>
                  <a:gd name="connsiteY45" fmla="*/ 545779 h 2081119"/>
                  <a:gd name="connsiteX46" fmla="*/ 1677194 w 5432426"/>
                  <a:gd name="connsiteY46" fmla="*/ 555303 h 2081119"/>
                  <a:gd name="connsiteX47" fmla="*/ 1620044 w 5432426"/>
                  <a:gd name="connsiteY47" fmla="*/ 512440 h 2081119"/>
                  <a:gd name="connsiteX48" fmla="*/ 1534319 w 5432426"/>
                  <a:gd name="connsiteY48" fmla="*/ 510059 h 2081119"/>
                  <a:gd name="connsiteX49" fmla="*/ 1434307 w 5432426"/>
                  <a:gd name="connsiteY49" fmla="*/ 424335 h 2081119"/>
                  <a:gd name="connsiteX50" fmla="*/ 1389062 w 5432426"/>
                  <a:gd name="connsiteY50" fmla="*/ 412428 h 2081119"/>
                  <a:gd name="connsiteX51" fmla="*/ 1350963 w 5432426"/>
                  <a:gd name="connsiteY51" fmla="*/ 431478 h 2081119"/>
                  <a:gd name="connsiteX52" fmla="*/ 1286669 w 5432426"/>
                  <a:gd name="connsiteY52" fmla="*/ 455290 h 2081119"/>
                  <a:gd name="connsiteX53" fmla="*/ 962819 w 5432426"/>
                  <a:gd name="connsiteY53" fmla="*/ 448147 h 2081119"/>
                  <a:gd name="connsiteX54" fmla="*/ 922338 w 5432426"/>
                  <a:gd name="connsiteY54" fmla="*/ 421953 h 2081119"/>
                  <a:gd name="connsiteX55" fmla="*/ 862806 w 5432426"/>
                  <a:gd name="connsiteY55" fmla="*/ 457672 h 2081119"/>
                  <a:gd name="connsiteX56" fmla="*/ 731838 w 5432426"/>
                  <a:gd name="connsiteY56" fmla="*/ 343372 h 2081119"/>
                  <a:gd name="connsiteX57" fmla="*/ 667544 w 5432426"/>
                  <a:gd name="connsiteY57" fmla="*/ 355278 h 2081119"/>
                  <a:gd name="connsiteX58" fmla="*/ 577056 w 5432426"/>
                  <a:gd name="connsiteY58" fmla="*/ 400522 h 2081119"/>
                  <a:gd name="connsiteX59" fmla="*/ 531812 w 5432426"/>
                  <a:gd name="connsiteY59" fmla="*/ 450528 h 2081119"/>
                  <a:gd name="connsiteX60" fmla="*/ 455613 w 5432426"/>
                  <a:gd name="connsiteY60" fmla="*/ 448147 h 2081119"/>
                  <a:gd name="connsiteX61" fmla="*/ 412750 w 5432426"/>
                  <a:gd name="connsiteY61" fmla="*/ 479104 h 2081119"/>
                  <a:gd name="connsiteX62" fmla="*/ 388938 w 5432426"/>
                  <a:gd name="connsiteY62" fmla="*/ 460053 h 2081119"/>
                  <a:gd name="connsiteX63" fmla="*/ 353219 w 5432426"/>
                  <a:gd name="connsiteY63" fmla="*/ 452909 h 2081119"/>
                  <a:gd name="connsiteX64" fmla="*/ 312738 w 5432426"/>
                  <a:gd name="connsiteY64" fmla="*/ 383853 h 2081119"/>
                  <a:gd name="connsiteX65" fmla="*/ 248444 w 5432426"/>
                  <a:gd name="connsiteY65" fmla="*/ 488628 h 2081119"/>
                  <a:gd name="connsiteX66" fmla="*/ 200819 w 5432426"/>
                  <a:gd name="connsiteY66" fmla="*/ 455291 h 2081119"/>
                  <a:gd name="connsiteX67" fmla="*/ 29369 w 5432426"/>
                  <a:gd name="connsiteY67" fmla="*/ 452910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288925 w 5408613"/>
                  <a:gd name="connsiteY64" fmla="*/ 383853 h 2081119"/>
                  <a:gd name="connsiteX65" fmla="*/ 224631 w 5408613"/>
                  <a:gd name="connsiteY65" fmla="*/ 488628 h 2081119"/>
                  <a:gd name="connsiteX66" fmla="*/ 177006 w 5408613"/>
                  <a:gd name="connsiteY66" fmla="*/ 455291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288925 w 5408613"/>
                  <a:gd name="connsiteY64" fmla="*/ 383853 h 2081119"/>
                  <a:gd name="connsiteX65" fmla="*/ 394643 w 5408613"/>
                  <a:gd name="connsiteY65" fmla="*/ 893156 h 2081119"/>
                  <a:gd name="connsiteX66" fmla="*/ 177006 w 5408613"/>
                  <a:gd name="connsiteY66" fmla="*/ 455291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288925 w 5408613"/>
                  <a:gd name="connsiteY64" fmla="*/ 383853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498727 w 5408613"/>
                  <a:gd name="connsiteY64" fmla="*/ 1028568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687516 w 5408613"/>
                  <a:gd name="connsiteY63" fmla="*/ 1038630 h 2081119"/>
                  <a:gd name="connsiteX64" fmla="*/ 498727 w 5408613"/>
                  <a:gd name="connsiteY64" fmla="*/ 1028568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882395 w 5408613"/>
                  <a:gd name="connsiteY62" fmla="*/ 767662 h 2081119"/>
                  <a:gd name="connsiteX63" fmla="*/ 687516 w 5408613"/>
                  <a:gd name="connsiteY63" fmla="*/ 1038630 h 2081119"/>
                  <a:gd name="connsiteX64" fmla="*/ 498727 w 5408613"/>
                  <a:gd name="connsiteY64" fmla="*/ 1028568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882395 w 5408613"/>
                  <a:gd name="connsiteY61" fmla="*/ 767662 h 2081119"/>
                  <a:gd name="connsiteX62" fmla="*/ 687516 w 5408613"/>
                  <a:gd name="connsiteY62" fmla="*/ 1038630 h 2081119"/>
                  <a:gd name="connsiteX63" fmla="*/ 498727 w 5408613"/>
                  <a:gd name="connsiteY63" fmla="*/ 1028568 h 2081119"/>
                  <a:gd name="connsiteX64" fmla="*/ 394643 w 5408613"/>
                  <a:gd name="connsiteY64" fmla="*/ 893156 h 2081119"/>
                  <a:gd name="connsiteX65" fmla="*/ 285524 w 5408613"/>
                  <a:gd name="connsiteY65" fmla="*/ 657555 h 2081119"/>
                  <a:gd name="connsiteX66" fmla="*/ 186421 w 5408613"/>
                  <a:gd name="connsiteY66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86421 w 5408613"/>
                  <a:gd name="connsiteY65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86421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992714 w 5408613"/>
                  <a:gd name="connsiteY59" fmla="*/ 774993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992714 w 5408613"/>
                  <a:gd name="connsiteY58" fmla="*/ 774993 h 2081119"/>
                  <a:gd name="connsiteX59" fmla="*/ 882395 w 5408613"/>
                  <a:gd name="connsiteY59" fmla="*/ 767662 h 2081119"/>
                  <a:gd name="connsiteX60" fmla="*/ 687516 w 5408613"/>
                  <a:gd name="connsiteY60" fmla="*/ 1038630 h 2081119"/>
                  <a:gd name="connsiteX61" fmla="*/ 498727 w 5408613"/>
                  <a:gd name="connsiteY61" fmla="*/ 1028568 h 2081119"/>
                  <a:gd name="connsiteX62" fmla="*/ 394643 w 5408613"/>
                  <a:gd name="connsiteY62" fmla="*/ 914225 h 2081119"/>
                  <a:gd name="connsiteX63" fmla="*/ 285524 w 5408613"/>
                  <a:gd name="connsiteY63" fmla="*/ 657555 h 2081119"/>
                  <a:gd name="connsiteX64" fmla="*/ 193656 w 5408613"/>
                  <a:gd name="connsiteY64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327150 w 5408613"/>
                  <a:gd name="connsiteY51" fmla="*/ 431478 h 2081119"/>
                  <a:gd name="connsiteX52" fmla="*/ 1284559 w 5408613"/>
                  <a:gd name="connsiteY52" fmla="*/ 493215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939006 w 5408613"/>
                  <a:gd name="connsiteY52" fmla="*/ 448147 h 2081119"/>
                  <a:gd name="connsiteX53" fmla="*/ 898525 w 5408613"/>
                  <a:gd name="connsiteY53" fmla="*/ 421953 h 2081119"/>
                  <a:gd name="connsiteX54" fmla="*/ 838993 w 5408613"/>
                  <a:gd name="connsiteY54" fmla="*/ 457672 h 2081119"/>
                  <a:gd name="connsiteX55" fmla="*/ 1178270 w 5408613"/>
                  <a:gd name="connsiteY55" fmla="*/ 490856 h 2081119"/>
                  <a:gd name="connsiteX56" fmla="*/ 992714 w 5408613"/>
                  <a:gd name="connsiteY56" fmla="*/ 774993 h 2081119"/>
                  <a:gd name="connsiteX57" fmla="*/ 882395 w 5408613"/>
                  <a:gd name="connsiteY57" fmla="*/ 767662 h 2081119"/>
                  <a:gd name="connsiteX58" fmla="*/ 687516 w 5408613"/>
                  <a:gd name="connsiteY58" fmla="*/ 1038630 h 2081119"/>
                  <a:gd name="connsiteX59" fmla="*/ 498727 w 5408613"/>
                  <a:gd name="connsiteY59" fmla="*/ 1028568 h 2081119"/>
                  <a:gd name="connsiteX60" fmla="*/ 394643 w 5408613"/>
                  <a:gd name="connsiteY60" fmla="*/ 914225 h 2081119"/>
                  <a:gd name="connsiteX61" fmla="*/ 285524 w 5408613"/>
                  <a:gd name="connsiteY61" fmla="*/ 657555 h 2081119"/>
                  <a:gd name="connsiteX62" fmla="*/ 193656 w 5408613"/>
                  <a:gd name="connsiteY6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898525 w 5408613"/>
                  <a:gd name="connsiteY52" fmla="*/ 421953 h 2081119"/>
                  <a:gd name="connsiteX53" fmla="*/ 838993 w 5408613"/>
                  <a:gd name="connsiteY53" fmla="*/ 457672 h 2081119"/>
                  <a:gd name="connsiteX54" fmla="*/ 1178270 w 5408613"/>
                  <a:gd name="connsiteY54" fmla="*/ 490856 h 2081119"/>
                  <a:gd name="connsiteX55" fmla="*/ 992714 w 5408613"/>
                  <a:gd name="connsiteY55" fmla="*/ 774993 h 2081119"/>
                  <a:gd name="connsiteX56" fmla="*/ 882395 w 5408613"/>
                  <a:gd name="connsiteY56" fmla="*/ 767662 h 2081119"/>
                  <a:gd name="connsiteX57" fmla="*/ 687516 w 5408613"/>
                  <a:gd name="connsiteY57" fmla="*/ 1038630 h 2081119"/>
                  <a:gd name="connsiteX58" fmla="*/ 498727 w 5408613"/>
                  <a:gd name="connsiteY58" fmla="*/ 1028568 h 2081119"/>
                  <a:gd name="connsiteX59" fmla="*/ 394643 w 5408613"/>
                  <a:gd name="connsiteY59" fmla="*/ 914225 h 2081119"/>
                  <a:gd name="connsiteX60" fmla="*/ 285524 w 5408613"/>
                  <a:gd name="connsiteY60" fmla="*/ 657555 h 2081119"/>
                  <a:gd name="connsiteX61" fmla="*/ 193656 w 5408613"/>
                  <a:gd name="connsiteY61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838993 w 5408613"/>
                  <a:gd name="connsiteY52" fmla="*/ 457672 h 2081119"/>
                  <a:gd name="connsiteX53" fmla="*/ 1178270 w 5408613"/>
                  <a:gd name="connsiteY53" fmla="*/ 490856 h 2081119"/>
                  <a:gd name="connsiteX54" fmla="*/ 992714 w 5408613"/>
                  <a:gd name="connsiteY54" fmla="*/ 774993 h 2081119"/>
                  <a:gd name="connsiteX55" fmla="*/ 882395 w 5408613"/>
                  <a:gd name="connsiteY55" fmla="*/ 767662 h 2081119"/>
                  <a:gd name="connsiteX56" fmla="*/ 687516 w 5408613"/>
                  <a:gd name="connsiteY56" fmla="*/ 1038630 h 2081119"/>
                  <a:gd name="connsiteX57" fmla="*/ 498727 w 5408613"/>
                  <a:gd name="connsiteY57" fmla="*/ 1028568 h 2081119"/>
                  <a:gd name="connsiteX58" fmla="*/ 394643 w 5408613"/>
                  <a:gd name="connsiteY58" fmla="*/ 914225 h 2081119"/>
                  <a:gd name="connsiteX59" fmla="*/ 285524 w 5408613"/>
                  <a:gd name="connsiteY59" fmla="*/ 657555 h 2081119"/>
                  <a:gd name="connsiteX60" fmla="*/ 193656 w 5408613"/>
                  <a:gd name="connsiteY60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69654 w 5408613"/>
                  <a:gd name="connsiteY48" fmla="*/ 226286 h 2081119"/>
                  <a:gd name="connsiteX49" fmla="*/ 1448446 w 5408613"/>
                  <a:gd name="connsiteY49" fmla="*/ 243875 h 2081119"/>
                  <a:gd name="connsiteX50" fmla="*/ 1270090 w 5408613"/>
                  <a:gd name="connsiteY50" fmla="*/ 489001 h 2081119"/>
                  <a:gd name="connsiteX51" fmla="*/ 1178270 w 5408613"/>
                  <a:gd name="connsiteY51" fmla="*/ 490856 h 2081119"/>
                  <a:gd name="connsiteX52" fmla="*/ 992714 w 5408613"/>
                  <a:gd name="connsiteY52" fmla="*/ 774993 h 2081119"/>
                  <a:gd name="connsiteX53" fmla="*/ 882395 w 5408613"/>
                  <a:gd name="connsiteY53" fmla="*/ 767662 h 2081119"/>
                  <a:gd name="connsiteX54" fmla="*/ 687516 w 5408613"/>
                  <a:gd name="connsiteY54" fmla="*/ 1038630 h 2081119"/>
                  <a:gd name="connsiteX55" fmla="*/ 498727 w 5408613"/>
                  <a:gd name="connsiteY55" fmla="*/ 1028568 h 2081119"/>
                  <a:gd name="connsiteX56" fmla="*/ 394643 w 5408613"/>
                  <a:gd name="connsiteY56" fmla="*/ 914225 h 2081119"/>
                  <a:gd name="connsiteX57" fmla="*/ 285524 w 5408613"/>
                  <a:gd name="connsiteY57" fmla="*/ 657555 h 2081119"/>
                  <a:gd name="connsiteX58" fmla="*/ 193656 w 5408613"/>
                  <a:gd name="connsiteY58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69654 w 5408613"/>
                  <a:gd name="connsiteY47" fmla="*/ 226286 h 2081119"/>
                  <a:gd name="connsiteX48" fmla="*/ 1448446 w 5408613"/>
                  <a:gd name="connsiteY48" fmla="*/ 243875 h 2081119"/>
                  <a:gd name="connsiteX49" fmla="*/ 1270090 w 5408613"/>
                  <a:gd name="connsiteY49" fmla="*/ 489001 h 2081119"/>
                  <a:gd name="connsiteX50" fmla="*/ 1178270 w 5408613"/>
                  <a:gd name="connsiteY50" fmla="*/ 490856 h 2081119"/>
                  <a:gd name="connsiteX51" fmla="*/ 992714 w 5408613"/>
                  <a:gd name="connsiteY51" fmla="*/ 774993 h 2081119"/>
                  <a:gd name="connsiteX52" fmla="*/ 882395 w 5408613"/>
                  <a:gd name="connsiteY52" fmla="*/ 767662 h 2081119"/>
                  <a:gd name="connsiteX53" fmla="*/ 687516 w 5408613"/>
                  <a:gd name="connsiteY53" fmla="*/ 1038630 h 2081119"/>
                  <a:gd name="connsiteX54" fmla="*/ 498727 w 5408613"/>
                  <a:gd name="connsiteY54" fmla="*/ 1028568 h 2081119"/>
                  <a:gd name="connsiteX55" fmla="*/ 394643 w 5408613"/>
                  <a:gd name="connsiteY55" fmla="*/ 914225 h 2081119"/>
                  <a:gd name="connsiteX56" fmla="*/ 285524 w 5408613"/>
                  <a:gd name="connsiteY56" fmla="*/ 657555 h 2081119"/>
                  <a:gd name="connsiteX57" fmla="*/ 193656 w 5408613"/>
                  <a:gd name="connsiteY5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569654 w 5408613"/>
                  <a:gd name="connsiteY46" fmla="*/ 226286 h 2081119"/>
                  <a:gd name="connsiteX47" fmla="*/ 1448446 w 5408613"/>
                  <a:gd name="connsiteY47" fmla="*/ 243875 h 2081119"/>
                  <a:gd name="connsiteX48" fmla="*/ 1270090 w 5408613"/>
                  <a:gd name="connsiteY48" fmla="*/ 489001 h 2081119"/>
                  <a:gd name="connsiteX49" fmla="*/ 1178270 w 5408613"/>
                  <a:gd name="connsiteY49" fmla="*/ 490856 h 2081119"/>
                  <a:gd name="connsiteX50" fmla="*/ 992714 w 5408613"/>
                  <a:gd name="connsiteY50" fmla="*/ 774993 h 2081119"/>
                  <a:gd name="connsiteX51" fmla="*/ 882395 w 5408613"/>
                  <a:gd name="connsiteY51" fmla="*/ 767662 h 2081119"/>
                  <a:gd name="connsiteX52" fmla="*/ 687516 w 5408613"/>
                  <a:gd name="connsiteY52" fmla="*/ 1038630 h 2081119"/>
                  <a:gd name="connsiteX53" fmla="*/ 498727 w 5408613"/>
                  <a:gd name="connsiteY53" fmla="*/ 1028568 h 2081119"/>
                  <a:gd name="connsiteX54" fmla="*/ 394643 w 5408613"/>
                  <a:gd name="connsiteY54" fmla="*/ 914225 h 2081119"/>
                  <a:gd name="connsiteX55" fmla="*/ 285524 w 5408613"/>
                  <a:gd name="connsiteY55" fmla="*/ 657555 h 2081119"/>
                  <a:gd name="connsiteX56" fmla="*/ 193656 w 5408613"/>
                  <a:gd name="connsiteY56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762919 w 5408613"/>
                  <a:gd name="connsiteY44" fmla="*/ 569591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160713 w 5408613"/>
                  <a:gd name="connsiteY41" fmla="*/ 845684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60713 w 5408613"/>
                  <a:gd name="connsiteY40" fmla="*/ 845684 h 2081119"/>
                  <a:gd name="connsiteX41" fmla="*/ 2072682 w 5408613"/>
                  <a:gd name="connsiteY41" fmla="*/ 912111 h 2081119"/>
                  <a:gd name="connsiteX42" fmla="*/ 1936876 w 5408613"/>
                  <a:gd name="connsiteY42" fmla="*/ 769462 h 2081119"/>
                  <a:gd name="connsiteX43" fmla="*/ 1856969 w 5408613"/>
                  <a:gd name="connsiteY43" fmla="*/ 742358 h 2081119"/>
                  <a:gd name="connsiteX44" fmla="*/ 1569654 w 5408613"/>
                  <a:gd name="connsiteY44" fmla="*/ 226286 h 2081119"/>
                  <a:gd name="connsiteX45" fmla="*/ 1448446 w 5408613"/>
                  <a:gd name="connsiteY45" fmla="*/ 243875 h 2081119"/>
                  <a:gd name="connsiteX46" fmla="*/ 1270090 w 5408613"/>
                  <a:gd name="connsiteY46" fmla="*/ 489001 h 2081119"/>
                  <a:gd name="connsiteX47" fmla="*/ 1178270 w 5408613"/>
                  <a:gd name="connsiteY47" fmla="*/ 490856 h 2081119"/>
                  <a:gd name="connsiteX48" fmla="*/ 992714 w 5408613"/>
                  <a:gd name="connsiteY48" fmla="*/ 774993 h 2081119"/>
                  <a:gd name="connsiteX49" fmla="*/ 882395 w 5408613"/>
                  <a:gd name="connsiteY49" fmla="*/ 767662 h 2081119"/>
                  <a:gd name="connsiteX50" fmla="*/ 687516 w 5408613"/>
                  <a:gd name="connsiteY50" fmla="*/ 1038630 h 2081119"/>
                  <a:gd name="connsiteX51" fmla="*/ 498727 w 5408613"/>
                  <a:gd name="connsiteY51" fmla="*/ 1028568 h 2081119"/>
                  <a:gd name="connsiteX52" fmla="*/ 394643 w 5408613"/>
                  <a:gd name="connsiteY52" fmla="*/ 914225 h 2081119"/>
                  <a:gd name="connsiteX53" fmla="*/ 285524 w 5408613"/>
                  <a:gd name="connsiteY53" fmla="*/ 657555 h 2081119"/>
                  <a:gd name="connsiteX54" fmla="*/ 193656 w 5408613"/>
                  <a:gd name="connsiteY54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60713 w 5408613"/>
                  <a:gd name="connsiteY39" fmla="*/ 845684 h 2081119"/>
                  <a:gd name="connsiteX40" fmla="*/ 2072682 w 5408613"/>
                  <a:gd name="connsiteY40" fmla="*/ 912111 h 2081119"/>
                  <a:gd name="connsiteX41" fmla="*/ 1936876 w 5408613"/>
                  <a:gd name="connsiteY41" fmla="*/ 769462 h 2081119"/>
                  <a:gd name="connsiteX42" fmla="*/ 1856969 w 5408613"/>
                  <a:gd name="connsiteY42" fmla="*/ 742358 h 2081119"/>
                  <a:gd name="connsiteX43" fmla="*/ 1569654 w 5408613"/>
                  <a:gd name="connsiteY43" fmla="*/ 226286 h 2081119"/>
                  <a:gd name="connsiteX44" fmla="*/ 1448446 w 5408613"/>
                  <a:gd name="connsiteY44" fmla="*/ 243875 h 2081119"/>
                  <a:gd name="connsiteX45" fmla="*/ 1270090 w 5408613"/>
                  <a:gd name="connsiteY45" fmla="*/ 489001 h 2081119"/>
                  <a:gd name="connsiteX46" fmla="*/ 1178270 w 5408613"/>
                  <a:gd name="connsiteY46" fmla="*/ 490856 h 2081119"/>
                  <a:gd name="connsiteX47" fmla="*/ 992714 w 5408613"/>
                  <a:gd name="connsiteY47" fmla="*/ 774993 h 2081119"/>
                  <a:gd name="connsiteX48" fmla="*/ 882395 w 5408613"/>
                  <a:gd name="connsiteY48" fmla="*/ 767662 h 2081119"/>
                  <a:gd name="connsiteX49" fmla="*/ 687516 w 5408613"/>
                  <a:gd name="connsiteY49" fmla="*/ 1038630 h 2081119"/>
                  <a:gd name="connsiteX50" fmla="*/ 498727 w 5408613"/>
                  <a:gd name="connsiteY50" fmla="*/ 1028568 h 2081119"/>
                  <a:gd name="connsiteX51" fmla="*/ 394643 w 5408613"/>
                  <a:gd name="connsiteY51" fmla="*/ 914225 h 2081119"/>
                  <a:gd name="connsiteX52" fmla="*/ 285524 w 5408613"/>
                  <a:gd name="connsiteY52" fmla="*/ 657555 h 2081119"/>
                  <a:gd name="connsiteX53" fmla="*/ 193656 w 5408613"/>
                  <a:gd name="connsiteY5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60713 w 5408613"/>
                  <a:gd name="connsiteY38" fmla="*/ 845684 h 2081119"/>
                  <a:gd name="connsiteX39" fmla="*/ 2072682 w 5408613"/>
                  <a:gd name="connsiteY39" fmla="*/ 912111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72682 w 5408613"/>
                  <a:gd name="connsiteY39" fmla="*/ 912111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653691 w 5408613"/>
                  <a:gd name="connsiteY36" fmla="*/ 1047092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653691 w 5408613"/>
                  <a:gd name="connsiteY36" fmla="*/ 1047092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653691 w 5408613"/>
                  <a:gd name="connsiteY36" fmla="*/ 1047092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653691 w 5408613"/>
                  <a:gd name="connsiteY35" fmla="*/ 1047092 h 2081119"/>
                  <a:gd name="connsiteX36" fmla="*/ 2352596 w 5408613"/>
                  <a:gd name="connsiteY36" fmla="*/ 1040441 h 2081119"/>
                  <a:gd name="connsiteX37" fmla="*/ 2160713 w 5408613"/>
                  <a:gd name="connsiteY37" fmla="*/ 845684 h 2081119"/>
                  <a:gd name="connsiteX38" fmla="*/ 2065448 w 5408613"/>
                  <a:gd name="connsiteY38" fmla="*/ 899470 h 2081119"/>
                  <a:gd name="connsiteX39" fmla="*/ 1936876 w 5408613"/>
                  <a:gd name="connsiteY39" fmla="*/ 769462 h 2081119"/>
                  <a:gd name="connsiteX40" fmla="*/ 1856969 w 5408613"/>
                  <a:gd name="connsiteY40" fmla="*/ 742358 h 2081119"/>
                  <a:gd name="connsiteX41" fmla="*/ 1569654 w 5408613"/>
                  <a:gd name="connsiteY41" fmla="*/ 226286 h 2081119"/>
                  <a:gd name="connsiteX42" fmla="*/ 1448446 w 5408613"/>
                  <a:gd name="connsiteY42" fmla="*/ 243875 h 2081119"/>
                  <a:gd name="connsiteX43" fmla="*/ 1270090 w 5408613"/>
                  <a:gd name="connsiteY43" fmla="*/ 489001 h 2081119"/>
                  <a:gd name="connsiteX44" fmla="*/ 1178270 w 5408613"/>
                  <a:gd name="connsiteY44" fmla="*/ 490856 h 2081119"/>
                  <a:gd name="connsiteX45" fmla="*/ 992714 w 5408613"/>
                  <a:gd name="connsiteY45" fmla="*/ 774993 h 2081119"/>
                  <a:gd name="connsiteX46" fmla="*/ 882395 w 5408613"/>
                  <a:gd name="connsiteY46" fmla="*/ 767662 h 2081119"/>
                  <a:gd name="connsiteX47" fmla="*/ 687516 w 5408613"/>
                  <a:gd name="connsiteY47" fmla="*/ 1038630 h 2081119"/>
                  <a:gd name="connsiteX48" fmla="*/ 498727 w 5408613"/>
                  <a:gd name="connsiteY48" fmla="*/ 1028568 h 2081119"/>
                  <a:gd name="connsiteX49" fmla="*/ 394643 w 5408613"/>
                  <a:gd name="connsiteY49" fmla="*/ 914225 h 2081119"/>
                  <a:gd name="connsiteX50" fmla="*/ 285524 w 5408613"/>
                  <a:gd name="connsiteY50" fmla="*/ 657555 h 2081119"/>
                  <a:gd name="connsiteX51" fmla="*/ 193656 w 5408613"/>
                  <a:gd name="connsiteY51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653691 w 5408613"/>
                  <a:gd name="connsiteY34" fmla="*/ 1047092 h 2081119"/>
                  <a:gd name="connsiteX35" fmla="*/ 2352596 w 5408613"/>
                  <a:gd name="connsiteY35" fmla="*/ 1040441 h 2081119"/>
                  <a:gd name="connsiteX36" fmla="*/ 2160713 w 5408613"/>
                  <a:gd name="connsiteY36" fmla="*/ 845684 h 2081119"/>
                  <a:gd name="connsiteX37" fmla="*/ 2065448 w 5408613"/>
                  <a:gd name="connsiteY37" fmla="*/ 899470 h 2081119"/>
                  <a:gd name="connsiteX38" fmla="*/ 1936876 w 5408613"/>
                  <a:gd name="connsiteY38" fmla="*/ 769462 h 2081119"/>
                  <a:gd name="connsiteX39" fmla="*/ 1856969 w 5408613"/>
                  <a:gd name="connsiteY39" fmla="*/ 742358 h 2081119"/>
                  <a:gd name="connsiteX40" fmla="*/ 1569654 w 5408613"/>
                  <a:gd name="connsiteY40" fmla="*/ 226286 h 2081119"/>
                  <a:gd name="connsiteX41" fmla="*/ 1448446 w 5408613"/>
                  <a:gd name="connsiteY41" fmla="*/ 243875 h 2081119"/>
                  <a:gd name="connsiteX42" fmla="*/ 1270090 w 5408613"/>
                  <a:gd name="connsiteY42" fmla="*/ 489001 h 2081119"/>
                  <a:gd name="connsiteX43" fmla="*/ 1178270 w 5408613"/>
                  <a:gd name="connsiteY43" fmla="*/ 490856 h 2081119"/>
                  <a:gd name="connsiteX44" fmla="*/ 992714 w 5408613"/>
                  <a:gd name="connsiteY44" fmla="*/ 774993 h 2081119"/>
                  <a:gd name="connsiteX45" fmla="*/ 882395 w 5408613"/>
                  <a:gd name="connsiteY45" fmla="*/ 767662 h 2081119"/>
                  <a:gd name="connsiteX46" fmla="*/ 687516 w 5408613"/>
                  <a:gd name="connsiteY46" fmla="*/ 1038630 h 2081119"/>
                  <a:gd name="connsiteX47" fmla="*/ 498727 w 5408613"/>
                  <a:gd name="connsiteY47" fmla="*/ 1028568 h 2081119"/>
                  <a:gd name="connsiteX48" fmla="*/ 394643 w 5408613"/>
                  <a:gd name="connsiteY48" fmla="*/ 914225 h 2081119"/>
                  <a:gd name="connsiteX49" fmla="*/ 285524 w 5408613"/>
                  <a:gd name="connsiteY49" fmla="*/ 657555 h 2081119"/>
                  <a:gd name="connsiteX50" fmla="*/ 193656 w 5408613"/>
                  <a:gd name="connsiteY50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747011 w 5408613"/>
                  <a:gd name="connsiteY32" fmla="*/ 1080781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747011 w 5408613"/>
                  <a:gd name="connsiteY32" fmla="*/ 1080781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747011 w 5408613"/>
                  <a:gd name="connsiteY32" fmla="*/ 1080781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747011 w 5408613"/>
                  <a:gd name="connsiteY31" fmla="*/ 1080781 h 2081119"/>
                  <a:gd name="connsiteX32" fmla="*/ 2653691 w 5408613"/>
                  <a:gd name="connsiteY32" fmla="*/ 1047092 h 2081119"/>
                  <a:gd name="connsiteX33" fmla="*/ 2352596 w 5408613"/>
                  <a:gd name="connsiteY33" fmla="*/ 1040441 h 2081119"/>
                  <a:gd name="connsiteX34" fmla="*/ 2160713 w 5408613"/>
                  <a:gd name="connsiteY34" fmla="*/ 845684 h 2081119"/>
                  <a:gd name="connsiteX35" fmla="*/ 2065448 w 5408613"/>
                  <a:gd name="connsiteY35" fmla="*/ 899470 h 2081119"/>
                  <a:gd name="connsiteX36" fmla="*/ 1936876 w 5408613"/>
                  <a:gd name="connsiteY36" fmla="*/ 769462 h 2081119"/>
                  <a:gd name="connsiteX37" fmla="*/ 1856969 w 5408613"/>
                  <a:gd name="connsiteY37" fmla="*/ 742358 h 2081119"/>
                  <a:gd name="connsiteX38" fmla="*/ 1569654 w 5408613"/>
                  <a:gd name="connsiteY38" fmla="*/ 226286 h 2081119"/>
                  <a:gd name="connsiteX39" fmla="*/ 1448446 w 5408613"/>
                  <a:gd name="connsiteY39" fmla="*/ 243875 h 2081119"/>
                  <a:gd name="connsiteX40" fmla="*/ 1270090 w 5408613"/>
                  <a:gd name="connsiteY40" fmla="*/ 489001 h 2081119"/>
                  <a:gd name="connsiteX41" fmla="*/ 1178270 w 5408613"/>
                  <a:gd name="connsiteY41" fmla="*/ 490856 h 2081119"/>
                  <a:gd name="connsiteX42" fmla="*/ 992714 w 5408613"/>
                  <a:gd name="connsiteY42" fmla="*/ 774993 h 2081119"/>
                  <a:gd name="connsiteX43" fmla="*/ 882395 w 5408613"/>
                  <a:gd name="connsiteY43" fmla="*/ 767662 h 2081119"/>
                  <a:gd name="connsiteX44" fmla="*/ 687516 w 5408613"/>
                  <a:gd name="connsiteY44" fmla="*/ 1038630 h 2081119"/>
                  <a:gd name="connsiteX45" fmla="*/ 498727 w 5408613"/>
                  <a:gd name="connsiteY45" fmla="*/ 1028568 h 2081119"/>
                  <a:gd name="connsiteX46" fmla="*/ 394643 w 5408613"/>
                  <a:gd name="connsiteY46" fmla="*/ 914225 h 2081119"/>
                  <a:gd name="connsiteX47" fmla="*/ 285524 w 5408613"/>
                  <a:gd name="connsiteY47" fmla="*/ 657555 h 2081119"/>
                  <a:gd name="connsiteX48" fmla="*/ 193656 w 5408613"/>
                  <a:gd name="connsiteY48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3640529 w 5408613"/>
                  <a:gd name="connsiteY28" fmla="*/ 1043851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3640529 w 5408613"/>
                  <a:gd name="connsiteY27" fmla="*/ 1043851 h 2081119"/>
                  <a:gd name="connsiteX28" fmla="*/ 2844221 w 5408613"/>
                  <a:gd name="connsiteY28" fmla="*/ 1034062 h 2081119"/>
                  <a:gd name="connsiteX29" fmla="*/ 2747011 w 5408613"/>
                  <a:gd name="connsiteY29" fmla="*/ 1080781 h 2081119"/>
                  <a:gd name="connsiteX30" fmla="*/ 2653691 w 5408613"/>
                  <a:gd name="connsiteY30" fmla="*/ 1047092 h 2081119"/>
                  <a:gd name="connsiteX31" fmla="*/ 2352596 w 5408613"/>
                  <a:gd name="connsiteY31" fmla="*/ 1040441 h 2081119"/>
                  <a:gd name="connsiteX32" fmla="*/ 2160713 w 5408613"/>
                  <a:gd name="connsiteY32" fmla="*/ 845684 h 2081119"/>
                  <a:gd name="connsiteX33" fmla="*/ 2065448 w 5408613"/>
                  <a:gd name="connsiteY33" fmla="*/ 899470 h 2081119"/>
                  <a:gd name="connsiteX34" fmla="*/ 1936876 w 5408613"/>
                  <a:gd name="connsiteY34" fmla="*/ 769462 h 2081119"/>
                  <a:gd name="connsiteX35" fmla="*/ 1856969 w 5408613"/>
                  <a:gd name="connsiteY35" fmla="*/ 742358 h 2081119"/>
                  <a:gd name="connsiteX36" fmla="*/ 1569654 w 5408613"/>
                  <a:gd name="connsiteY36" fmla="*/ 226286 h 2081119"/>
                  <a:gd name="connsiteX37" fmla="*/ 1448446 w 5408613"/>
                  <a:gd name="connsiteY37" fmla="*/ 243875 h 2081119"/>
                  <a:gd name="connsiteX38" fmla="*/ 1270090 w 5408613"/>
                  <a:gd name="connsiteY38" fmla="*/ 489001 h 2081119"/>
                  <a:gd name="connsiteX39" fmla="*/ 1178270 w 5408613"/>
                  <a:gd name="connsiteY39" fmla="*/ 490856 h 2081119"/>
                  <a:gd name="connsiteX40" fmla="*/ 992714 w 5408613"/>
                  <a:gd name="connsiteY40" fmla="*/ 774993 h 2081119"/>
                  <a:gd name="connsiteX41" fmla="*/ 882395 w 5408613"/>
                  <a:gd name="connsiteY41" fmla="*/ 767662 h 2081119"/>
                  <a:gd name="connsiteX42" fmla="*/ 687516 w 5408613"/>
                  <a:gd name="connsiteY42" fmla="*/ 1038630 h 2081119"/>
                  <a:gd name="connsiteX43" fmla="*/ 498727 w 5408613"/>
                  <a:gd name="connsiteY43" fmla="*/ 1028568 h 2081119"/>
                  <a:gd name="connsiteX44" fmla="*/ 394643 w 5408613"/>
                  <a:gd name="connsiteY44" fmla="*/ 914225 h 2081119"/>
                  <a:gd name="connsiteX45" fmla="*/ 285524 w 5408613"/>
                  <a:gd name="connsiteY45" fmla="*/ 657555 h 2081119"/>
                  <a:gd name="connsiteX46" fmla="*/ 193656 w 5408613"/>
                  <a:gd name="connsiteY46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4221 w 5408613"/>
                  <a:gd name="connsiteY27" fmla="*/ 1034062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4221 w 5408613"/>
                  <a:gd name="connsiteY27" fmla="*/ 1034062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58690 w 5408613"/>
                  <a:gd name="connsiteY27" fmla="*/ 1046703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7838 w 5408613"/>
                  <a:gd name="connsiteY27" fmla="*/ 1042490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7838 w 5408613"/>
                  <a:gd name="connsiteY27" fmla="*/ 1042490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00889 w 5408613"/>
                  <a:gd name="connsiteY5" fmla="*/ 973814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7838 w 5408613"/>
                  <a:gd name="connsiteY27" fmla="*/ 1042490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12230"/>
                  <a:gd name="connsiteY0" fmla="*/ 625677 h 2081119"/>
                  <a:gd name="connsiteX1" fmla="*/ 794 w 5412230"/>
                  <a:gd name="connsiteY1" fmla="*/ 1116840 h 2081119"/>
                  <a:gd name="connsiteX2" fmla="*/ 794 w 5412230"/>
                  <a:gd name="connsiteY2" fmla="*/ 2081119 h 2081119"/>
                  <a:gd name="connsiteX3" fmla="*/ 5406230 w 5412230"/>
                  <a:gd name="connsiteY3" fmla="*/ 2076407 h 2081119"/>
                  <a:gd name="connsiteX4" fmla="*/ 5412230 w 5412230"/>
                  <a:gd name="connsiteY4" fmla="*/ 891959 h 2081119"/>
                  <a:gd name="connsiteX5" fmla="*/ 5200889 w 5412230"/>
                  <a:gd name="connsiteY5" fmla="*/ 973814 h 2081119"/>
                  <a:gd name="connsiteX6" fmla="*/ 5182394 w 5412230"/>
                  <a:gd name="connsiteY6" fmla="*/ 1214909 h 2081119"/>
                  <a:gd name="connsiteX7" fmla="*/ 5127624 w 5412230"/>
                  <a:gd name="connsiteY7" fmla="*/ 1331591 h 2081119"/>
                  <a:gd name="connsiteX8" fmla="*/ 5063331 w 5412230"/>
                  <a:gd name="connsiteY8" fmla="*/ 1288728 h 2081119"/>
                  <a:gd name="connsiteX9" fmla="*/ 5025231 w 5412230"/>
                  <a:gd name="connsiteY9" fmla="*/ 1324447 h 2081119"/>
                  <a:gd name="connsiteX10" fmla="*/ 4899025 w 5412230"/>
                  <a:gd name="connsiteY10" fmla="*/ 1033935 h 2081119"/>
                  <a:gd name="connsiteX11" fmla="*/ 4822825 w 5412230"/>
                  <a:gd name="connsiteY11" fmla="*/ 1067272 h 2081119"/>
                  <a:gd name="connsiteX12" fmla="*/ 4765675 w 5412230"/>
                  <a:gd name="connsiteY12" fmla="*/ 1026791 h 2081119"/>
                  <a:gd name="connsiteX13" fmla="*/ 4675187 w 5412230"/>
                  <a:gd name="connsiteY13" fmla="*/ 1083941 h 2081119"/>
                  <a:gd name="connsiteX14" fmla="*/ 4539456 w 5412230"/>
                  <a:gd name="connsiteY14" fmla="*/ 1014885 h 2081119"/>
                  <a:gd name="connsiteX15" fmla="*/ 4448968 w 5412230"/>
                  <a:gd name="connsiteY15" fmla="*/ 1000597 h 2081119"/>
                  <a:gd name="connsiteX16" fmla="*/ 4382292 w 5412230"/>
                  <a:gd name="connsiteY16" fmla="*/ 1000596 h 2081119"/>
                  <a:gd name="connsiteX17" fmla="*/ 4341811 w 5412230"/>
                  <a:gd name="connsiteY17" fmla="*/ 962497 h 2081119"/>
                  <a:gd name="connsiteX18" fmla="*/ 4196556 w 5412230"/>
                  <a:gd name="connsiteY18" fmla="*/ 814859 h 2081119"/>
                  <a:gd name="connsiteX19" fmla="*/ 4017962 w 5412230"/>
                  <a:gd name="connsiteY19" fmla="*/ 310035 h 2081119"/>
                  <a:gd name="connsiteX20" fmla="*/ 3774909 w 5412230"/>
                  <a:gd name="connsiteY20" fmla="*/ 62569 h 2081119"/>
                  <a:gd name="connsiteX21" fmla="*/ 3616228 w 5412230"/>
                  <a:gd name="connsiteY21" fmla="*/ 56693 h 2081119"/>
                  <a:gd name="connsiteX22" fmla="*/ 3536950 w 5412230"/>
                  <a:gd name="connsiteY22" fmla="*/ 7550 h 2081119"/>
                  <a:gd name="connsiteX23" fmla="*/ 3391112 w 5412230"/>
                  <a:gd name="connsiteY23" fmla="*/ 101995 h 2081119"/>
                  <a:gd name="connsiteX24" fmla="*/ 3305724 w 5412230"/>
                  <a:gd name="connsiteY24" fmla="*/ 224716 h 2081119"/>
                  <a:gd name="connsiteX25" fmla="*/ 3227794 w 5412230"/>
                  <a:gd name="connsiteY25" fmla="*/ 238829 h 2081119"/>
                  <a:gd name="connsiteX26" fmla="*/ 3640529 w 5412230"/>
                  <a:gd name="connsiteY26" fmla="*/ 1043851 h 2081119"/>
                  <a:gd name="connsiteX27" fmla="*/ 2847838 w 5412230"/>
                  <a:gd name="connsiteY27" fmla="*/ 1042490 h 2081119"/>
                  <a:gd name="connsiteX28" fmla="*/ 2747011 w 5412230"/>
                  <a:gd name="connsiteY28" fmla="*/ 1080781 h 2081119"/>
                  <a:gd name="connsiteX29" fmla="*/ 2653691 w 5412230"/>
                  <a:gd name="connsiteY29" fmla="*/ 1047092 h 2081119"/>
                  <a:gd name="connsiteX30" fmla="*/ 2352596 w 5412230"/>
                  <a:gd name="connsiteY30" fmla="*/ 1040441 h 2081119"/>
                  <a:gd name="connsiteX31" fmla="*/ 2160713 w 5412230"/>
                  <a:gd name="connsiteY31" fmla="*/ 845684 h 2081119"/>
                  <a:gd name="connsiteX32" fmla="*/ 2065448 w 5412230"/>
                  <a:gd name="connsiteY32" fmla="*/ 899470 h 2081119"/>
                  <a:gd name="connsiteX33" fmla="*/ 1936876 w 5412230"/>
                  <a:gd name="connsiteY33" fmla="*/ 769462 h 2081119"/>
                  <a:gd name="connsiteX34" fmla="*/ 1856969 w 5412230"/>
                  <a:gd name="connsiteY34" fmla="*/ 742358 h 2081119"/>
                  <a:gd name="connsiteX35" fmla="*/ 1569654 w 5412230"/>
                  <a:gd name="connsiteY35" fmla="*/ 226286 h 2081119"/>
                  <a:gd name="connsiteX36" fmla="*/ 1448446 w 5412230"/>
                  <a:gd name="connsiteY36" fmla="*/ 243875 h 2081119"/>
                  <a:gd name="connsiteX37" fmla="*/ 1270090 w 5412230"/>
                  <a:gd name="connsiteY37" fmla="*/ 489001 h 2081119"/>
                  <a:gd name="connsiteX38" fmla="*/ 1178270 w 5412230"/>
                  <a:gd name="connsiteY38" fmla="*/ 490856 h 2081119"/>
                  <a:gd name="connsiteX39" fmla="*/ 992714 w 5412230"/>
                  <a:gd name="connsiteY39" fmla="*/ 774993 h 2081119"/>
                  <a:gd name="connsiteX40" fmla="*/ 882395 w 5412230"/>
                  <a:gd name="connsiteY40" fmla="*/ 767662 h 2081119"/>
                  <a:gd name="connsiteX41" fmla="*/ 687516 w 5412230"/>
                  <a:gd name="connsiteY41" fmla="*/ 1038630 h 2081119"/>
                  <a:gd name="connsiteX42" fmla="*/ 498727 w 5412230"/>
                  <a:gd name="connsiteY42" fmla="*/ 1028568 h 2081119"/>
                  <a:gd name="connsiteX43" fmla="*/ 394643 w 5412230"/>
                  <a:gd name="connsiteY43" fmla="*/ 914225 h 2081119"/>
                  <a:gd name="connsiteX44" fmla="*/ 285524 w 5412230"/>
                  <a:gd name="connsiteY44" fmla="*/ 657555 h 2081119"/>
                  <a:gd name="connsiteX45" fmla="*/ 193656 w 5412230"/>
                  <a:gd name="connsiteY45" fmla="*/ 625677 h 2081119"/>
                  <a:gd name="connsiteX0" fmla="*/ 193656 w 5412230"/>
                  <a:gd name="connsiteY0" fmla="*/ 625677 h 2081119"/>
                  <a:gd name="connsiteX1" fmla="*/ 794 w 5412230"/>
                  <a:gd name="connsiteY1" fmla="*/ 1116840 h 2081119"/>
                  <a:gd name="connsiteX2" fmla="*/ 794 w 5412230"/>
                  <a:gd name="connsiteY2" fmla="*/ 2081119 h 2081119"/>
                  <a:gd name="connsiteX3" fmla="*/ 5406230 w 5412230"/>
                  <a:gd name="connsiteY3" fmla="*/ 2076407 h 2081119"/>
                  <a:gd name="connsiteX4" fmla="*/ 5412230 w 5412230"/>
                  <a:gd name="connsiteY4" fmla="*/ 891959 h 2081119"/>
                  <a:gd name="connsiteX5" fmla="*/ 5182394 w 5412230"/>
                  <a:gd name="connsiteY5" fmla="*/ 1214909 h 2081119"/>
                  <a:gd name="connsiteX6" fmla="*/ 5127624 w 5412230"/>
                  <a:gd name="connsiteY6" fmla="*/ 1331591 h 2081119"/>
                  <a:gd name="connsiteX7" fmla="*/ 5063331 w 5412230"/>
                  <a:gd name="connsiteY7" fmla="*/ 1288728 h 2081119"/>
                  <a:gd name="connsiteX8" fmla="*/ 5025231 w 5412230"/>
                  <a:gd name="connsiteY8" fmla="*/ 1324447 h 2081119"/>
                  <a:gd name="connsiteX9" fmla="*/ 4899025 w 5412230"/>
                  <a:gd name="connsiteY9" fmla="*/ 1033935 h 2081119"/>
                  <a:gd name="connsiteX10" fmla="*/ 4822825 w 5412230"/>
                  <a:gd name="connsiteY10" fmla="*/ 1067272 h 2081119"/>
                  <a:gd name="connsiteX11" fmla="*/ 4765675 w 5412230"/>
                  <a:gd name="connsiteY11" fmla="*/ 1026791 h 2081119"/>
                  <a:gd name="connsiteX12" fmla="*/ 4675187 w 5412230"/>
                  <a:gd name="connsiteY12" fmla="*/ 1083941 h 2081119"/>
                  <a:gd name="connsiteX13" fmla="*/ 4539456 w 5412230"/>
                  <a:gd name="connsiteY13" fmla="*/ 1014885 h 2081119"/>
                  <a:gd name="connsiteX14" fmla="*/ 4448968 w 5412230"/>
                  <a:gd name="connsiteY14" fmla="*/ 1000597 h 2081119"/>
                  <a:gd name="connsiteX15" fmla="*/ 4382292 w 5412230"/>
                  <a:gd name="connsiteY15" fmla="*/ 1000596 h 2081119"/>
                  <a:gd name="connsiteX16" fmla="*/ 4341811 w 5412230"/>
                  <a:gd name="connsiteY16" fmla="*/ 962497 h 2081119"/>
                  <a:gd name="connsiteX17" fmla="*/ 4196556 w 5412230"/>
                  <a:gd name="connsiteY17" fmla="*/ 814859 h 2081119"/>
                  <a:gd name="connsiteX18" fmla="*/ 4017962 w 5412230"/>
                  <a:gd name="connsiteY18" fmla="*/ 310035 h 2081119"/>
                  <a:gd name="connsiteX19" fmla="*/ 3774909 w 5412230"/>
                  <a:gd name="connsiteY19" fmla="*/ 62569 h 2081119"/>
                  <a:gd name="connsiteX20" fmla="*/ 3616228 w 5412230"/>
                  <a:gd name="connsiteY20" fmla="*/ 56693 h 2081119"/>
                  <a:gd name="connsiteX21" fmla="*/ 3536950 w 5412230"/>
                  <a:gd name="connsiteY21" fmla="*/ 7550 h 2081119"/>
                  <a:gd name="connsiteX22" fmla="*/ 3391112 w 5412230"/>
                  <a:gd name="connsiteY22" fmla="*/ 101995 h 2081119"/>
                  <a:gd name="connsiteX23" fmla="*/ 3305724 w 5412230"/>
                  <a:gd name="connsiteY23" fmla="*/ 224716 h 2081119"/>
                  <a:gd name="connsiteX24" fmla="*/ 3227794 w 5412230"/>
                  <a:gd name="connsiteY24" fmla="*/ 238829 h 2081119"/>
                  <a:gd name="connsiteX25" fmla="*/ 3640529 w 5412230"/>
                  <a:gd name="connsiteY25" fmla="*/ 1043851 h 2081119"/>
                  <a:gd name="connsiteX26" fmla="*/ 2847838 w 5412230"/>
                  <a:gd name="connsiteY26" fmla="*/ 1042490 h 2081119"/>
                  <a:gd name="connsiteX27" fmla="*/ 2747011 w 5412230"/>
                  <a:gd name="connsiteY27" fmla="*/ 1080781 h 2081119"/>
                  <a:gd name="connsiteX28" fmla="*/ 2653691 w 5412230"/>
                  <a:gd name="connsiteY28" fmla="*/ 1047092 h 2081119"/>
                  <a:gd name="connsiteX29" fmla="*/ 2352596 w 5412230"/>
                  <a:gd name="connsiteY29" fmla="*/ 1040441 h 2081119"/>
                  <a:gd name="connsiteX30" fmla="*/ 2160713 w 5412230"/>
                  <a:gd name="connsiteY30" fmla="*/ 845684 h 2081119"/>
                  <a:gd name="connsiteX31" fmla="*/ 2065448 w 5412230"/>
                  <a:gd name="connsiteY31" fmla="*/ 899470 h 2081119"/>
                  <a:gd name="connsiteX32" fmla="*/ 1936876 w 5412230"/>
                  <a:gd name="connsiteY32" fmla="*/ 769462 h 2081119"/>
                  <a:gd name="connsiteX33" fmla="*/ 1856969 w 5412230"/>
                  <a:gd name="connsiteY33" fmla="*/ 742358 h 2081119"/>
                  <a:gd name="connsiteX34" fmla="*/ 1569654 w 5412230"/>
                  <a:gd name="connsiteY34" fmla="*/ 226286 h 2081119"/>
                  <a:gd name="connsiteX35" fmla="*/ 1448446 w 5412230"/>
                  <a:gd name="connsiteY35" fmla="*/ 243875 h 2081119"/>
                  <a:gd name="connsiteX36" fmla="*/ 1270090 w 5412230"/>
                  <a:gd name="connsiteY36" fmla="*/ 489001 h 2081119"/>
                  <a:gd name="connsiteX37" fmla="*/ 1178270 w 5412230"/>
                  <a:gd name="connsiteY37" fmla="*/ 490856 h 2081119"/>
                  <a:gd name="connsiteX38" fmla="*/ 992714 w 5412230"/>
                  <a:gd name="connsiteY38" fmla="*/ 774993 h 2081119"/>
                  <a:gd name="connsiteX39" fmla="*/ 882395 w 5412230"/>
                  <a:gd name="connsiteY39" fmla="*/ 767662 h 2081119"/>
                  <a:gd name="connsiteX40" fmla="*/ 687516 w 5412230"/>
                  <a:gd name="connsiteY40" fmla="*/ 1038630 h 2081119"/>
                  <a:gd name="connsiteX41" fmla="*/ 498727 w 5412230"/>
                  <a:gd name="connsiteY41" fmla="*/ 1028568 h 2081119"/>
                  <a:gd name="connsiteX42" fmla="*/ 394643 w 5412230"/>
                  <a:gd name="connsiteY42" fmla="*/ 914225 h 2081119"/>
                  <a:gd name="connsiteX43" fmla="*/ 285524 w 5412230"/>
                  <a:gd name="connsiteY43" fmla="*/ 657555 h 2081119"/>
                  <a:gd name="connsiteX44" fmla="*/ 193656 w 5412230"/>
                  <a:gd name="connsiteY44" fmla="*/ 625677 h 2081119"/>
                  <a:gd name="connsiteX0" fmla="*/ 193656 w 5412230"/>
                  <a:gd name="connsiteY0" fmla="*/ 625677 h 2081119"/>
                  <a:gd name="connsiteX1" fmla="*/ 794 w 5412230"/>
                  <a:gd name="connsiteY1" fmla="*/ 1116840 h 2081119"/>
                  <a:gd name="connsiteX2" fmla="*/ 794 w 5412230"/>
                  <a:gd name="connsiteY2" fmla="*/ 2081119 h 2081119"/>
                  <a:gd name="connsiteX3" fmla="*/ 5406230 w 5412230"/>
                  <a:gd name="connsiteY3" fmla="*/ 2076407 h 2081119"/>
                  <a:gd name="connsiteX4" fmla="*/ 5412230 w 5412230"/>
                  <a:gd name="connsiteY4" fmla="*/ 891959 h 2081119"/>
                  <a:gd name="connsiteX5" fmla="*/ 5182394 w 5412230"/>
                  <a:gd name="connsiteY5" fmla="*/ 1214909 h 2081119"/>
                  <a:gd name="connsiteX6" fmla="*/ 5127624 w 5412230"/>
                  <a:gd name="connsiteY6" fmla="*/ 1331591 h 2081119"/>
                  <a:gd name="connsiteX7" fmla="*/ 5063331 w 5412230"/>
                  <a:gd name="connsiteY7" fmla="*/ 1288728 h 2081119"/>
                  <a:gd name="connsiteX8" fmla="*/ 5025231 w 5412230"/>
                  <a:gd name="connsiteY8" fmla="*/ 1324447 h 2081119"/>
                  <a:gd name="connsiteX9" fmla="*/ 4899025 w 5412230"/>
                  <a:gd name="connsiteY9" fmla="*/ 1033935 h 2081119"/>
                  <a:gd name="connsiteX10" fmla="*/ 4822825 w 5412230"/>
                  <a:gd name="connsiteY10" fmla="*/ 1067272 h 2081119"/>
                  <a:gd name="connsiteX11" fmla="*/ 4765675 w 5412230"/>
                  <a:gd name="connsiteY11" fmla="*/ 1026791 h 2081119"/>
                  <a:gd name="connsiteX12" fmla="*/ 4675187 w 5412230"/>
                  <a:gd name="connsiteY12" fmla="*/ 1083941 h 2081119"/>
                  <a:gd name="connsiteX13" fmla="*/ 4539456 w 5412230"/>
                  <a:gd name="connsiteY13" fmla="*/ 1014885 h 2081119"/>
                  <a:gd name="connsiteX14" fmla="*/ 4448968 w 5412230"/>
                  <a:gd name="connsiteY14" fmla="*/ 1000597 h 2081119"/>
                  <a:gd name="connsiteX15" fmla="*/ 4382292 w 5412230"/>
                  <a:gd name="connsiteY15" fmla="*/ 1000596 h 2081119"/>
                  <a:gd name="connsiteX16" fmla="*/ 4341811 w 5412230"/>
                  <a:gd name="connsiteY16" fmla="*/ 962497 h 2081119"/>
                  <a:gd name="connsiteX17" fmla="*/ 4196556 w 5412230"/>
                  <a:gd name="connsiteY17" fmla="*/ 814859 h 2081119"/>
                  <a:gd name="connsiteX18" fmla="*/ 4017962 w 5412230"/>
                  <a:gd name="connsiteY18" fmla="*/ 310035 h 2081119"/>
                  <a:gd name="connsiteX19" fmla="*/ 3616228 w 5412230"/>
                  <a:gd name="connsiteY19" fmla="*/ 56693 h 2081119"/>
                  <a:gd name="connsiteX20" fmla="*/ 3536950 w 5412230"/>
                  <a:gd name="connsiteY20" fmla="*/ 7550 h 2081119"/>
                  <a:gd name="connsiteX21" fmla="*/ 3391112 w 5412230"/>
                  <a:gd name="connsiteY21" fmla="*/ 101995 h 2081119"/>
                  <a:gd name="connsiteX22" fmla="*/ 3305724 w 5412230"/>
                  <a:gd name="connsiteY22" fmla="*/ 224716 h 2081119"/>
                  <a:gd name="connsiteX23" fmla="*/ 3227794 w 5412230"/>
                  <a:gd name="connsiteY23" fmla="*/ 238829 h 2081119"/>
                  <a:gd name="connsiteX24" fmla="*/ 3640529 w 5412230"/>
                  <a:gd name="connsiteY24" fmla="*/ 1043851 h 2081119"/>
                  <a:gd name="connsiteX25" fmla="*/ 2847838 w 5412230"/>
                  <a:gd name="connsiteY25" fmla="*/ 1042490 h 2081119"/>
                  <a:gd name="connsiteX26" fmla="*/ 2747011 w 5412230"/>
                  <a:gd name="connsiteY26" fmla="*/ 1080781 h 2081119"/>
                  <a:gd name="connsiteX27" fmla="*/ 2653691 w 5412230"/>
                  <a:gd name="connsiteY27" fmla="*/ 1047092 h 2081119"/>
                  <a:gd name="connsiteX28" fmla="*/ 2352596 w 5412230"/>
                  <a:gd name="connsiteY28" fmla="*/ 1040441 h 2081119"/>
                  <a:gd name="connsiteX29" fmla="*/ 2160713 w 5412230"/>
                  <a:gd name="connsiteY29" fmla="*/ 845684 h 2081119"/>
                  <a:gd name="connsiteX30" fmla="*/ 2065448 w 5412230"/>
                  <a:gd name="connsiteY30" fmla="*/ 899470 h 2081119"/>
                  <a:gd name="connsiteX31" fmla="*/ 1936876 w 5412230"/>
                  <a:gd name="connsiteY31" fmla="*/ 769462 h 2081119"/>
                  <a:gd name="connsiteX32" fmla="*/ 1856969 w 5412230"/>
                  <a:gd name="connsiteY32" fmla="*/ 742358 h 2081119"/>
                  <a:gd name="connsiteX33" fmla="*/ 1569654 w 5412230"/>
                  <a:gd name="connsiteY33" fmla="*/ 226286 h 2081119"/>
                  <a:gd name="connsiteX34" fmla="*/ 1448446 w 5412230"/>
                  <a:gd name="connsiteY34" fmla="*/ 243875 h 2081119"/>
                  <a:gd name="connsiteX35" fmla="*/ 1270090 w 5412230"/>
                  <a:gd name="connsiteY35" fmla="*/ 489001 h 2081119"/>
                  <a:gd name="connsiteX36" fmla="*/ 1178270 w 5412230"/>
                  <a:gd name="connsiteY36" fmla="*/ 490856 h 2081119"/>
                  <a:gd name="connsiteX37" fmla="*/ 992714 w 5412230"/>
                  <a:gd name="connsiteY37" fmla="*/ 774993 h 2081119"/>
                  <a:gd name="connsiteX38" fmla="*/ 882395 w 5412230"/>
                  <a:gd name="connsiteY38" fmla="*/ 767662 h 2081119"/>
                  <a:gd name="connsiteX39" fmla="*/ 687516 w 5412230"/>
                  <a:gd name="connsiteY39" fmla="*/ 1038630 h 2081119"/>
                  <a:gd name="connsiteX40" fmla="*/ 498727 w 5412230"/>
                  <a:gd name="connsiteY40" fmla="*/ 1028568 h 2081119"/>
                  <a:gd name="connsiteX41" fmla="*/ 394643 w 5412230"/>
                  <a:gd name="connsiteY41" fmla="*/ 914225 h 2081119"/>
                  <a:gd name="connsiteX42" fmla="*/ 285524 w 5412230"/>
                  <a:gd name="connsiteY42" fmla="*/ 657555 h 2081119"/>
                  <a:gd name="connsiteX43" fmla="*/ 193656 w 5412230"/>
                  <a:gd name="connsiteY43" fmla="*/ 625677 h 2081119"/>
                  <a:gd name="connsiteX0" fmla="*/ 193656 w 5412230"/>
                  <a:gd name="connsiteY0" fmla="*/ 618127 h 2073569"/>
                  <a:gd name="connsiteX1" fmla="*/ 794 w 5412230"/>
                  <a:gd name="connsiteY1" fmla="*/ 1109290 h 2073569"/>
                  <a:gd name="connsiteX2" fmla="*/ 794 w 5412230"/>
                  <a:gd name="connsiteY2" fmla="*/ 2073569 h 2073569"/>
                  <a:gd name="connsiteX3" fmla="*/ 5406230 w 5412230"/>
                  <a:gd name="connsiteY3" fmla="*/ 2068857 h 2073569"/>
                  <a:gd name="connsiteX4" fmla="*/ 5412230 w 5412230"/>
                  <a:gd name="connsiteY4" fmla="*/ 884409 h 2073569"/>
                  <a:gd name="connsiteX5" fmla="*/ 5182394 w 5412230"/>
                  <a:gd name="connsiteY5" fmla="*/ 1207359 h 2073569"/>
                  <a:gd name="connsiteX6" fmla="*/ 5127624 w 5412230"/>
                  <a:gd name="connsiteY6" fmla="*/ 1324041 h 2073569"/>
                  <a:gd name="connsiteX7" fmla="*/ 5063331 w 5412230"/>
                  <a:gd name="connsiteY7" fmla="*/ 1281178 h 2073569"/>
                  <a:gd name="connsiteX8" fmla="*/ 5025231 w 5412230"/>
                  <a:gd name="connsiteY8" fmla="*/ 1316897 h 2073569"/>
                  <a:gd name="connsiteX9" fmla="*/ 4899025 w 5412230"/>
                  <a:gd name="connsiteY9" fmla="*/ 1026385 h 2073569"/>
                  <a:gd name="connsiteX10" fmla="*/ 4822825 w 5412230"/>
                  <a:gd name="connsiteY10" fmla="*/ 1059722 h 2073569"/>
                  <a:gd name="connsiteX11" fmla="*/ 4765675 w 5412230"/>
                  <a:gd name="connsiteY11" fmla="*/ 1019241 h 2073569"/>
                  <a:gd name="connsiteX12" fmla="*/ 4675187 w 5412230"/>
                  <a:gd name="connsiteY12" fmla="*/ 1076391 h 2073569"/>
                  <a:gd name="connsiteX13" fmla="*/ 4539456 w 5412230"/>
                  <a:gd name="connsiteY13" fmla="*/ 1007335 h 2073569"/>
                  <a:gd name="connsiteX14" fmla="*/ 4448968 w 5412230"/>
                  <a:gd name="connsiteY14" fmla="*/ 993047 h 2073569"/>
                  <a:gd name="connsiteX15" fmla="*/ 4382292 w 5412230"/>
                  <a:gd name="connsiteY15" fmla="*/ 993046 h 2073569"/>
                  <a:gd name="connsiteX16" fmla="*/ 4341811 w 5412230"/>
                  <a:gd name="connsiteY16" fmla="*/ 954947 h 2073569"/>
                  <a:gd name="connsiteX17" fmla="*/ 4196556 w 5412230"/>
                  <a:gd name="connsiteY17" fmla="*/ 807309 h 2073569"/>
                  <a:gd name="connsiteX18" fmla="*/ 4017962 w 5412230"/>
                  <a:gd name="connsiteY18" fmla="*/ 302485 h 2073569"/>
                  <a:gd name="connsiteX19" fmla="*/ 3536950 w 5412230"/>
                  <a:gd name="connsiteY19" fmla="*/ 0 h 2073569"/>
                  <a:gd name="connsiteX20" fmla="*/ 3391112 w 5412230"/>
                  <a:gd name="connsiteY20" fmla="*/ 94445 h 2073569"/>
                  <a:gd name="connsiteX21" fmla="*/ 3305724 w 5412230"/>
                  <a:gd name="connsiteY21" fmla="*/ 217166 h 2073569"/>
                  <a:gd name="connsiteX22" fmla="*/ 3227794 w 5412230"/>
                  <a:gd name="connsiteY22" fmla="*/ 231279 h 2073569"/>
                  <a:gd name="connsiteX23" fmla="*/ 3640529 w 5412230"/>
                  <a:gd name="connsiteY23" fmla="*/ 1036301 h 2073569"/>
                  <a:gd name="connsiteX24" fmla="*/ 2847838 w 5412230"/>
                  <a:gd name="connsiteY24" fmla="*/ 1034940 h 2073569"/>
                  <a:gd name="connsiteX25" fmla="*/ 2747011 w 5412230"/>
                  <a:gd name="connsiteY25" fmla="*/ 1073231 h 2073569"/>
                  <a:gd name="connsiteX26" fmla="*/ 2653691 w 5412230"/>
                  <a:gd name="connsiteY26" fmla="*/ 1039542 h 2073569"/>
                  <a:gd name="connsiteX27" fmla="*/ 2352596 w 5412230"/>
                  <a:gd name="connsiteY27" fmla="*/ 1032891 h 2073569"/>
                  <a:gd name="connsiteX28" fmla="*/ 2160713 w 5412230"/>
                  <a:gd name="connsiteY28" fmla="*/ 838134 h 2073569"/>
                  <a:gd name="connsiteX29" fmla="*/ 2065448 w 5412230"/>
                  <a:gd name="connsiteY29" fmla="*/ 891920 h 2073569"/>
                  <a:gd name="connsiteX30" fmla="*/ 1936876 w 5412230"/>
                  <a:gd name="connsiteY30" fmla="*/ 761912 h 2073569"/>
                  <a:gd name="connsiteX31" fmla="*/ 1856969 w 5412230"/>
                  <a:gd name="connsiteY31" fmla="*/ 734808 h 2073569"/>
                  <a:gd name="connsiteX32" fmla="*/ 1569654 w 5412230"/>
                  <a:gd name="connsiteY32" fmla="*/ 218736 h 2073569"/>
                  <a:gd name="connsiteX33" fmla="*/ 1448446 w 5412230"/>
                  <a:gd name="connsiteY33" fmla="*/ 236325 h 2073569"/>
                  <a:gd name="connsiteX34" fmla="*/ 1270090 w 5412230"/>
                  <a:gd name="connsiteY34" fmla="*/ 481451 h 2073569"/>
                  <a:gd name="connsiteX35" fmla="*/ 1178270 w 5412230"/>
                  <a:gd name="connsiteY35" fmla="*/ 483306 h 2073569"/>
                  <a:gd name="connsiteX36" fmla="*/ 992714 w 5412230"/>
                  <a:gd name="connsiteY36" fmla="*/ 767443 h 2073569"/>
                  <a:gd name="connsiteX37" fmla="*/ 882395 w 5412230"/>
                  <a:gd name="connsiteY37" fmla="*/ 760112 h 2073569"/>
                  <a:gd name="connsiteX38" fmla="*/ 687516 w 5412230"/>
                  <a:gd name="connsiteY38" fmla="*/ 1031080 h 2073569"/>
                  <a:gd name="connsiteX39" fmla="*/ 498727 w 5412230"/>
                  <a:gd name="connsiteY39" fmla="*/ 1021018 h 2073569"/>
                  <a:gd name="connsiteX40" fmla="*/ 394643 w 5412230"/>
                  <a:gd name="connsiteY40" fmla="*/ 906675 h 2073569"/>
                  <a:gd name="connsiteX41" fmla="*/ 285524 w 5412230"/>
                  <a:gd name="connsiteY41" fmla="*/ 650005 h 2073569"/>
                  <a:gd name="connsiteX42" fmla="*/ 193656 w 5412230"/>
                  <a:gd name="connsiteY42" fmla="*/ 618127 h 2073569"/>
                  <a:gd name="connsiteX0" fmla="*/ 193656 w 5412230"/>
                  <a:gd name="connsiteY0" fmla="*/ 523682 h 1979124"/>
                  <a:gd name="connsiteX1" fmla="*/ 794 w 5412230"/>
                  <a:gd name="connsiteY1" fmla="*/ 1014845 h 1979124"/>
                  <a:gd name="connsiteX2" fmla="*/ 794 w 5412230"/>
                  <a:gd name="connsiteY2" fmla="*/ 1979124 h 1979124"/>
                  <a:gd name="connsiteX3" fmla="*/ 5406230 w 5412230"/>
                  <a:gd name="connsiteY3" fmla="*/ 1974412 h 1979124"/>
                  <a:gd name="connsiteX4" fmla="*/ 5412230 w 5412230"/>
                  <a:gd name="connsiteY4" fmla="*/ 789964 h 1979124"/>
                  <a:gd name="connsiteX5" fmla="*/ 5182394 w 5412230"/>
                  <a:gd name="connsiteY5" fmla="*/ 1112914 h 1979124"/>
                  <a:gd name="connsiteX6" fmla="*/ 5127624 w 5412230"/>
                  <a:gd name="connsiteY6" fmla="*/ 1229596 h 1979124"/>
                  <a:gd name="connsiteX7" fmla="*/ 5063331 w 5412230"/>
                  <a:gd name="connsiteY7" fmla="*/ 1186733 h 1979124"/>
                  <a:gd name="connsiteX8" fmla="*/ 5025231 w 5412230"/>
                  <a:gd name="connsiteY8" fmla="*/ 1222452 h 1979124"/>
                  <a:gd name="connsiteX9" fmla="*/ 4899025 w 5412230"/>
                  <a:gd name="connsiteY9" fmla="*/ 931940 h 1979124"/>
                  <a:gd name="connsiteX10" fmla="*/ 4822825 w 5412230"/>
                  <a:gd name="connsiteY10" fmla="*/ 965277 h 1979124"/>
                  <a:gd name="connsiteX11" fmla="*/ 4765675 w 5412230"/>
                  <a:gd name="connsiteY11" fmla="*/ 924796 h 1979124"/>
                  <a:gd name="connsiteX12" fmla="*/ 4675187 w 5412230"/>
                  <a:gd name="connsiteY12" fmla="*/ 981946 h 1979124"/>
                  <a:gd name="connsiteX13" fmla="*/ 4539456 w 5412230"/>
                  <a:gd name="connsiteY13" fmla="*/ 912890 h 1979124"/>
                  <a:gd name="connsiteX14" fmla="*/ 4448968 w 5412230"/>
                  <a:gd name="connsiteY14" fmla="*/ 898602 h 1979124"/>
                  <a:gd name="connsiteX15" fmla="*/ 4382292 w 5412230"/>
                  <a:gd name="connsiteY15" fmla="*/ 898601 h 1979124"/>
                  <a:gd name="connsiteX16" fmla="*/ 4341811 w 5412230"/>
                  <a:gd name="connsiteY16" fmla="*/ 860502 h 1979124"/>
                  <a:gd name="connsiteX17" fmla="*/ 4196556 w 5412230"/>
                  <a:gd name="connsiteY17" fmla="*/ 712864 h 1979124"/>
                  <a:gd name="connsiteX18" fmla="*/ 4017962 w 5412230"/>
                  <a:gd name="connsiteY18" fmla="*/ 208040 h 1979124"/>
                  <a:gd name="connsiteX19" fmla="*/ 3391112 w 5412230"/>
                  <a:gd name="connsiteY19" fmla="*/ 0 h 1979124"/>
                  <a:gd name="connsiteX20" fmla="*/ 3305724 w 5412230"/>
                  <a:gd name="connsiteY20" fmla="*/ 122721 h 1979124"/>
                  <a:gd name="connsiteX21" fmla="*/ 3227794 w 5412230"/>
                  <a:gd name="connsiteY21" fmla="*/ 136834 h 1979124"/>
                  <a:gd name="connsiteX22" fmla="*/ 3640529 w 5412230"/>
                  <a:gd name="connsiteY22" fmla="*/ 941856 h 1979124"/>
                  <a:gd name="connsiteX23" fmla="*/ 2847838 w 5412230"/>
                  <a:gd name="connsiteY23" fmla="*/ 940495 h 1979124"/>
                  <a:gd name="connsiteX24" fmla="*/ 2747011 w 5412230"/>
                  <a:gd name="connsiteY24" fmla="*/ 978786 h 1979124"/>
                  <a:gd name="connsiteX25" fmla="*/ 2653691 w 5412230"/>
                  <a:gd name="connsiteY25" fmla="*/ 945097 h 1979124"/>
                  <a:gd name="connsiteX26" fmla="*/ 2352596 w 5412230"/>
                  <a:gd name="connsiteY26" fmla="*/ 938446 h 1979124"/>
                  <a:gd name="connsiteX27" fmla="*/ 2160713 w 5412230"/>
                  <a:gd name="connsiteY27" fmla="*/ 743689 h 1979124"/>
                  <a:gd name="connsiteX28" fmla="*/ 2065448 w 5412230"/>
                  <a:gd name="connsiteY28" fmla="*/ 797475 h 1979124"/>
                  <a:gd name="connsiteX29" fmla="*/ 1936876 w 5412230"/>
                  <a:gd name="connsiteY29" fmla="*/ 667467 h 1979124"/>
                  <a:gd name="connsiteX30" fmla="*/ 1856969 w 5412230"/>
                  <a:gd name="connsiteY30" fmla="*/ 640363 h 1979124"/>
                  <a:gd name="connsiteX31" fmla="*/ 1569654 w 5412230"/>
                  <a:gd name="connsiteY31" fmla="*/ 124291 h 1979124"/>
                  <a:gd name="connsiteX32" fmla="*/ 1448446 w 5412230"/>
                  <a:gd name="connsiteY32" fmla="*/ 141880 h 1979124"/>
                  <a:gd name="connsiteX33" fmla="*/ 1270090 w 5412230"/>
                  <a:gd name="connsiteY33" fmla="*/ 387006 h 1979124"/>
                  <a:gd name="connsiteX34" fmla="*/ 1178270 w 5412230"/>
                  <a:gd name="connsiteY34" fmla="*/ 388861 h 1979124"/>
                  <a:gd name="connsiteX35" fmla="*/ 992714 w 5412230"/>
                  <a:gd name="connsiteY35" fmla="*/ 672998 h 1979124"/>
                  <a:gd name="connsiteX36" fmla="*/ 882395 w 5412230"/>
                  <a:gd name="connsiteY36" fmla="*/ 665667 h 1979124"/>
                  <a:gd name="connsiteX37" fmla="*/ 687516 w 5412230"/>
                  <a:gd name="connsiteY37" fmla="*/ 936635 h 1979124"/>
                  <a:gd name="connsiteX38" fmla="*/ 498727 w 5412230"/>
                  <a:gd name="connsiteY38" fmla="*/ 926573 h 1979124"/>
                  <a:gd name="connsiteX39" fmla="*/ 394643 w 5412230"/>
                  <a:gd name="connsiteY39" fmla="*/ 812230 h 1979124"/>
                  <a:gd name="connsiteX40" fmla="*/ 285524 w 5412230"/>
                  <a:gd name="connsiteY40" fmla="*/ 555560 h 1979124"/>
                  <a:gd name="connsiteX41" fmla="*/ 193656 w 5412230"/>
                  <a:gd name="connsiteY41" fmla="*/ 523682 h 1979124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5063331 w 5412230"/>
                  <a:gd name="connsiteY7" fmla="*/ 1088639 h 1881030"/>
                  <a:gd name="connsiteX8" fmla="*/ 5025231 w 5412230"/>
                  <a:gd name="connsiteY8" fmla="*/ 1124358 h 1881030"/>
                  <a:gd name="connsiteX9" fmla="*/ 4899025 w 5412230"/>
                  <a:gd name="connsiteY9" fmla="*/ 833846 h 1881030"/>
                  <a:gd name="connsiteX10" fmla="*/ 4822825 w 5412230"/>
                  <a:gd name="connsiteY10" fmla="*/ 867183 h 1881030"/>
                  <a:gd name="connsiteX11" fmla="*/ 4765675 w 5412230"/>
                  <a:gd name="connsiteY11" fmla="*/ 826702 h 1881030"/>
                  <a:gd name="connsiteX12" fmla="*/ 4675187 w 5412230"/>
                  <a:gd name="connsiteY12" fmla="*/ 883852 h 1881030"/>
                  <a:gd name="connsiteX13" fmla="*/ 4539456 w 5412230"/>
                  <a:gd name="connsiteY13" fmla="*/ 814796 h 1881030"/>
                  <a:gd name="connsiteX14" fmla="*/ 4448968 w 5412230"/>
                  <a:gd name="connsiteY14" fmla="*/ 800508 h 1881030"/>
                  <a:gd name="connsiteX15" fmla="*/ 4382292 w 5412230"/>
                  <a:gd name="connsiteY15" fmla="*/ 800507 h 1881030"/>
                  <a:gd name="connsiteX16" fmla="*/ 4341811 w 5412230"/>
                  <a:gd name="connsiteY16" fmla="*/ 762408 h 1881030"/>
                  <a:gd name="connsiteX17" fmla="*/ 4196556 w 5412230"/>
                  <a:gd name="connsiteY17" fmla="*/ 614770 h 1881030"/>
                  <a:gd name="connsiteX18" fmla="*/ 4017962 w 5412230"/>
                  <a:gd name="connsiteY18" fmla="*/ 109946 h 1881030"/>
                  <a:gd name="connsiteX19" fmla="*/ 3305724 w 5412230"/>
                  <a:gd name="connsiteY19" fmla="*/ 24627 h 1881030"/>
                  <a:gd name="connsiteX20" fmla="*/ 3227794 w 5412230"/>
                  <a:gd name="connsiteY20" fmla="*/ 38740 h 1881030"/>
                  <a:gd name="connsiteX21" fmla="*/ 3640529 w 5412230"/>
                  <a:gd name="connsiteY21" fmla="*/ 843762 h 1881030"/>
                  <a:gd name="connsiteX22" fmla="*/ 2847838 w 5412230"/>
                  <a:gd name="connsiteY22" fmla="*/ 842401 h 1881030"/>
                  <a:gd name="connsiteX23" fmla="*/ 2747011 w 5412230"/>
                  <a:gd name="connsiteY23" fmla="*/ 880692 h 1881030"/>
                  <a:gd name="connsiteX24" fmla="*/ 2653691 w 5412230"/>
                  <a:gd name="connsiteY24" fmla="*/ 847003 h 1881030"/>
                  <a:gd name="connsiteX25" fmla="*/ 2352596 w 5412230"/>
                  <a:gd name="connsiteY25" fmla="*/ 840352 h 1881030"/>
                  <a:gd name="connsiteX26" fmla="*/ 2160713 w 5412230"/>
                  <a:gd name="connsiteY26" fmla="*/ 645595 h 1881030"/>
                  <a:gd name="connsiteX27" fmla="*/ 2065448 w 5412230"/>
                  <a:gd name="connsiteY27" fmla="*/ 699381 h 1881030"/>
                  <a:gd name="connsiteX28" fmla="*/ 1936876 w 5412230"/>
                  <a:gd name="connsiteY28" fmla="*/ 569373 h 1881030"/>
                  <a:gd name="connsiteX29" fmla="*/ 1856969 w 5412230"/>
                  <a:gd name="connsiteY29" fmla="*/ 542269 h 1881030"/>
                  <a:gd name="connsiteX30" fmla="*/ 1569654 w 5412230"/>
                  <a:gd name="connsiteY30" fmla="*/ 26197 h 1881030"/>
                  <a:gd name="connsiteX31" fmla="*/ 1448446 w 5412230"/>
                  <a:gd name="connsiteY31" fmla="*/ 43786 h 1881030"/>
                  <a:gd name="connsiteX32" fmla="*/ 1270090 w 5412230"/>
                  <a:gd name="connsiteY32" fmla="*/ 288912 h 1881030"/>
                  <a:gd name="connsiteX33" fmla="*/ 1178270 w 5412230"/>
                  <a:gd name="connsiteY33" fmla="*/ 290767 h 1881030"/>
                  <a:gd name="connsiteX34" fmla="*/ 992714 w 5412230"/>
                  <a:gd name="connsiteY34" fmla="*/ 574904 h 1881030"/>
                  <a:gd name="connsiteX35" fmla="*/ 882395 w 5412230"/>
                  <a:gd name="connsiteY35" fmla="*/ 567573 h 1881030"/>
                  <a:gd name="connsiteX36" fmla="*/ 687516 w 5412230"/>
                  <a:gd name="connsiteY36" fmla="*/ 838541 h 1881030"/>
                  <a:gd name="connsiteX37" fmla="*/ 498727 w 5412230"/>
                  <a:gd name="connsiteY37" fmla="*/ 828479 h 1881030"/>
                  <a:gd name="connsiteX38" fmla="*/ 394643 w 5412230"/>
                  <a:gd name="connsiteY38" fmla="*/ 714136 h 1881030"/>
                  <a:gd name="connsiteX39" fmla="*/ 285524 w 5412230"/>
                  <a:gd name="connsiteY39" fmla="*/ 457466 h 1881030"/>
                  <a:gd name="connsiteX40" fmla="*/ 193656 w 5412230"/>
                  <a:gd name="connsiteY40" fmla="*/ 425588 h 1881030"/>
                  <a:gd name="connsiteX0" fmla="*/ 193656 w 5412230"/>
                  <a:gd name="connsiteY0" fmla="*/ 509151 h 1964593"/>
                  <a:gd name="connsiteX1" fmla="*/ 794 w 5412230"/>
                  <a:gd name="connsiteY1" fmla="*/ 1000314 h 1964593"/>
                  <a:gd name="connsiteX2" fmla="*/ 794 w 5412230"/>
                  <a:gd name="connsiteY2" fmla="*/ 1964593 h 1964593"/>
                  <a:gd name="connsiteX3" fmla="*/ 5406230 w 5412230"/>
                  <a:gd name="connsiteY3" fmla="*/ 1959881 h 1964593"/>
                  <a:gd name="connsiteX4" fmla="*/ 5412230 w 5412230"/>
                  <a:gd name="connsiteY4" fmla="*/ 775433 h 1964593"/>
                  <a:gd name="connsiteX5" fmla="*/ 5182394 w 5412230"/>
                  <a:gd name="connsiteY5" fmla="*/ 1098383 h 1964593"/>
                  <a:gd name="connsiteX6" fmla="*/ 5127624 w 5412230"/>
                  <a:gd name="connsiteY6" fmla="*/ 1215065 h 1964593"/>
                  <a:gd name="connsiteX7" fmla="*/ 5063331 w 5412230"/>
                  <a:gd name="connsiteY7" fmla="*/ 1172202 h 1964593"/>
                  <a:gd name="connsiteX8" fmla="*/ 5025231 w 5412230"/>
                  <a:gd name="connsiteY8" fmla="*/ 1207921 h 1964593"/>
                  <a:gd name="connsiteX9" fmla="*/ 4899025 w 5412230"/>
                  <a:gd name="connsiteY9" fmla="*/ 917409 h 1964593"/>
                  <a:gd name="connsiteX10" fmla="*/ 4822825 w 5412230"/>
                  <a:gd name="connsiteY10" fmla="*/ 950746 h 1964593"/>
                  <a:gd name="connsiteX11" fmla="*/ 4765675 w 5412230"/>
                  <a:gd name="connsiteY11" fmla="*/ 910265 h 1964593"/>
                  <a:gd name="connsiteX12" fmla="*/ 4675187 w 5412230"/>
                  <a:gd name="connsiteY12" fmla="*/ 967415 h 1964593"/>
                  <a:gd name="connsiteX13" fmla="*/ 4539456 w 5412230"/>
                  <a:gd name="connsiteY13" fmla="*/ 898359 h 1964593"/>
                  <a:gd name="connsiteX14" fmla="*/ 4448968 w 5412230"/>
                  <a:gd name="connsiteY14" fmla="*/ 884071 h 1964593"/>
                  <a:gd name="connsiteX15" fmla="*/ 4382292 w 5412230"/>
                  <a:gd name="connsiteY15" fmla="*/ 884070 h 1964593"/>
                  <a:gd name="connsiteX16" fmla="*/ 4341811 w 5412230"/>
                  <a:gd name="connsiteY16" fmla="*/ 845971 h 1964593"/>
                  <a:gd name="connsiteX17" fmla="*/ 4196556 w 5412230"/>
                  <a:gd name="connsiteY17" fmla="*/ 698333 h 1964593"/>
                  <a:gd name="connsiteX18" fmla="*/ 4017962 w 5412230"/>
                  <a:gd name="connsiteY18" fmla="*/ 193509 h 1964593"/>
                  <a:gd name="connsiteX19" fmla="*/ 3227794 w 5412230"/>
                  <a:gd name="connsiteY19" fmla="*/ 122303 h 1964593"/>
                  <a:gd name="connsiteX20" fmla="*/ 3640529 w 5412230"/>
                  <a:gd name="connsiteY20" fmla="*/ 927325 h 1964593"/>
                  <a:gd name="connsiteX21" fmla="*/ 2847838 w 5412230"/>
                  <a:gd name="connsiteY21" fmla="*/ 925964 h 1964593"/>
                  <a:gd name="connsiteX22" fmla="*/ 2747011 w 5412230"/>
                  <a:gd name="connsiteY22" fmla="*/ 964255 h 1964593"/>
                  <a:gd name="connsiteX23" fmla="*/ 2653691 w 5412230"/>
                  <a:gd name="connsiteY23" fmla="*/ 930566 h 1964593"/>
                  <a:gd name="connsiteX24" fmla="*/ 2352596 w 5412230"/>
                  <a:gd name="connsiteY24" fmla="*/ 923915 h 1964593"/>
                  <a:gd name="connsiteX25" fmla="*/ 2160713 w 5412230"/>
                  <a:gd name="connsiteY25" fmla="*/ 729158 h 1964593"/>
                  <a:gd name="connsiteX26" fmla="*/ 2065448 w 5412230"/>
                  <a:gd name="connsiteY26" fmla="*/ 782944 h 1964593"/>
                  <a:gd name="connsiteX27" fmla="*/ 1936876 w 5412230"/>
                  <a:gd name="connsiteY27" fmla="*/ 652936 h 1964593"/>
                  <a:gd name="connsiteX28" fmla="*/ 1856969 w 5412230"/>
                  <a:gd name="connsiteY28" fmla="*/ 625832 h 1964593"/>
                  <a:gd name="connsiteX29" fmla="*/ 1569654 w 5412230"/>
                  <a:gd name="connsiteY29" fmla="*/ 109760 h 1964593"/>
                  <a:gd name="connsiteX30" fmla="*/ 1448446 w 5412230"/>
                  <a:gd name="connsiteY30" fmla="*/ 127349 h 1964593"/>
                  <a:gd name="connsiteX31" fmla="*/ 1270090 w 5412230"/>
                  <a:gd name="connsiteY31" fmla="*/ 372475 h 1964593"/>
                  <a:gd name="connsiteX32" fmla="*/ 1178270 w 5412230"/>
                  <a:gd name="connsiteY32" fmla="*/ 374330 h 1964593"/>
                  <a:gd name="connsiteX33" fmla="*/ 992714 w 5412230"/>
                  <a:gd name="connsiteY33" fmla="*/ 658467 h 1964593"/>
                  <a:gd name="connsiteX34" fmla="*/ 882395 w 5412230"/>
                  <a:gd name="connsiteY34" fmla="*/ 651136 h 1964593"/>
                  <a:gd name="connsiteX35" fmla="*/ 687516 w 5412230"/>
                  <a:gd name="connsiteY35" fmla="*/ 922104 h 1964593"/>
                  <a:gd name="connsiteX36" fmla="*/ 498727 w 5412230"/>
                  <a:gd name="connsiteY36" fmla="*/ 912042 h 1964593"/>
                  <a:gd name="connsiteX37" fmla="*/ 394643 w 5412230"/>
                  <a:gd name="connsiteY37" fmla="*/ 797699 h 1964593"/>
                  <a:gd name="connsiteX38" fmla="*/ 285524 w 5412230"/>
                  <a:gd name="connsiteY38" fmla="*/ 541029 h 1964593"/>
                  <a:gd name="connsiteX39" fmla="*/ 193656 w 5412230"/>
                  <a:gd name="connsiteY39" fmla="*/ 509151 h 1964593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5063331 w 5412230"/>
                  <a:gd name="connsiteY7" fmla="*/ 1088639 h 1881030"/>
                  <a:gd name="connsiteX8" fmla="*/ 5025231 w 5412230"/>
                  <a:gd name="connsiteY8" fmla="*/ 1124358 h 1881030"/>
                  <a:gd name="connsiteX9" fmla="*/ 4899025 w 5412230"/>
                  <a:gd name="connsiteY9" fmla="*/ 833846 h 1881030"/>
                  <a:gd name="connsiteX10" fmla="*/ 4822825 w 5412230"/>
                  <a:gd name="connsiteY10" fmla="*/ 867183 h 1881030"/>
                  <a:gd name="connsiteX11" fmla="*/ 4765675 w 5412230"/>
                  <a:gd name="connsiteY11" fmla="*/ 826702 h 1881030"/>
                  <a:gd name="connsiteX12" fmla="*/ 4675187 w 5412230"/>
                  <a:gd name="connsiteY12" fmla="*/ 883852 h 1881030"/>
                  <a:gd name="connsiteX13" fmla="*/ 4539456 w 5412230"/>
                  <a:gd name="connsiteY13" fmla="*/ 814796 h 1881030"/>
                  <a:gd name="connsiteX14" fmla="*/ 4448968 w 5412230"/>
                  <a:gd name="connsiteY14" fmla="*/ 800508 h 1881030"/>
                  <a:gd name="connsiteX15" fmla="*/ 4382292 w 5412230"/>
                  <a:gd name="connsiteY15" fmla="*/ 800507 h 1881030"/>
                  <a:gd name="connsiteX16" fmla="*/ 4341811 w 5412230"/>
                  <a:gd name="connsiteY16" fmla="*/ 762408 h 1881030"/>
                  <a:gd name="connsiteX17" fmla="*/ 4196556 w 5412230"/>
                  <a:gd name="connsiteY17" fmla="*/ 614770 h 1881030"/>
                  <a:gd name="connsiteX18" fmla="*/ 4017962 w 5412230"/>
                  <a:gd name="connsiteY18" fmla="*/ 109946 h 1881030"/>
                  <a:gd name="connsiteX19" fmla="*/ 3640529 w 5412230"/>
                  <a:gd name="connsiteY19" fmla="*/ 843762 h 1881030"/>
                  <a:gd name="connsiteX20" fmla="*/ 2847838 w 5412230"/>
                  <a:gd name="connsiteY20" fmla="*/ 842401 h 1881030"/>
                  <a:gd name="connsiteX21" fmla="*/ 2747011 w 5412230"/>
                  <a:gd name="connsiteY21" fmla="*/ 880692 h 1881030"/>
                  <a:gd name="connsiteX22" fmla="*/ 2653691 w 5412230"/>
                  <a:gd name="connsiteY22" fmla="*/ 847003 h 1881030"/>
                  <a:gd name="connsiteX23" fmla="*/ 2352596 w 5412230"/>
                  <a:gd name="connsiteY23" fmla="*/ 840352 h 1881030"/>
                  <a:gd name="connsiteX24" fmla="*/ 2160713 w 5412230"/>
                  <a:gd name="connsiteY24" fmla="*/ 645595 h 1881030"/>
                  <a:gd name="connsiteX25" fmla="*/ 2065448 w 5412230"/>
                  <a:gd name="connsiteY25" fmla="*/ 699381 h 1881030"/>
                  <a:gd name="connsiteX26" fmla="*/ 1936876 w 5412230"/>
                  <a:gd name="connsiteY26" fmla="*/ 569373 h 1881030"/>
                  <a:gd name="connsiteX27" fmla="*/ 1856969 w 5412230"/>
                  <a:gd name="connsiteY27" fmla="*/ 542269 h 1881030"/>
                  <a:gd name="connsiteX28" fmla="*/ 1569654 w 5412230"/>
                  <a:gd name="connsiteY28" fmla="*/ 26197 h 1881030"/>
                  <a:gd name="connsiteX29" fmla="*/ 1448446 w 5412230"/>
                  <a:gd name="connsiteY29" fmla="*/ 43786 h 1881030"/>
                  <a:gd name="connsiteX30" fmla="*/ 1270090 w 5412230"/>
                  <a:gd name="connsiteY30" fmla="*/ 288912 h 1881030"/>
                  <a:gd name="connsiteX31" fmla="*/ 1178270 w 5412230"/>
                  <a:gd name="connsiteY31" fmla="*/ 290767 h 1881030"/>
                  <a:gd name="connsiteX32" fmla="*/ 992714 w 5412230"/>
                  <a:gd name="connsiteY32" fmla="*/ 574904 h 1881030"/>
                  <a:gd name="connsiteX33" fmla="*/ 882395 w 5412230"/>
                  <a:gd name="connsiteY33" fmla="*/ 567573 h 1881030"/>
                  <a:gd name="connsiteX34" fmla="*/ 687516 w 5412230"/>
                  <a:gd name="connsiteY34" fmla="*/ 838541 h 1881030"/>
                  <a:gd name="connsiteX35" fmla="*/ 498727 w 5412230"/>
                  <a:gd name="connsiteY35" fmla="*/ 828479 h 1881030"/>
                  <a:gd name="connsiteX36" fmla="*/ 394643 w 5412230"/>
                  <a:gd name="connsiteY36" fmla="*/ 714136 h 1881030"/>
                  <a:gd name="connsiteX37" fmla="*/ 285524 w 5412230"/>
                  <a:gd name="connsiteY37" fmla="*/ 457466 h 1881030"/>
                  <a:gd name="connsiteX38" fmla="*/ 193656 w 5412230"/>
                  <a:gd name="connsiteY38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5063331 w 5412230"/>
                  <a:gd name="connsiteY7" fmla="*/ 1088639 h 1881030"/>
                  <a:gd name="connsiteX8" fmla="*/ 5025231 w 5412230"/>
                  <a:gd name="connsiteY8" fmla="*/ 1124358 h 1881030"/>
                  <a:gd name="connsiteX9" fmla="*/ 4899025 w 5412230"/>
                  <a:gd name="connsiteY9" fmla="*/ 833846 h 1881030"/>
                  <a:gd name="connsiteX10" fmla="*/ 4822825 w 5412230"/>
                  <a:gd name="connsiteY10" fmla="*/ 867183 h 1881030"/>
                  <a:gd name="connsiteX11" fmla="*/ 4765675 w 5412230"/>
                  <a:gd name="connsiteY11" fmla="*/ 826702 h 1881030"/>
                  <a:gd name="connsiteX12" fmla="*/ 4675187 w 5412230"/>
                  <a:gd name="connsiteY12" fmla="*/ 883852 h 1881030"/>
                  <a:gd name="connsiteX13" fmla="*/ 4539456 w 5412230"/>
                  <a:gd name="connsiteY13" fmla="*/ 814796 h 1881030"/>
                  <a:gd name="connsiteX14" fmla="*/ 4448968 w 5412230"/>
                  <a:gd name="connsiteY14" fmla="*/ 800508 h 1881030"/>
                  <a:gd name="connsiteX15" fmla="*/ 4382292 w 5412230"/>
                  <a:gd name="connsiteY15" fmla="*/ 800507 h 1881030"/>
                  <a:gd name="connsiteX16" fmla="*/ 4341811 w 5412230"/>
                  <a:gd name="connsiteY16" fmla="*/ 762408 h 1881030"/>
                  <a:gd name="connsiteX17" fmla="*/ 4196556 w 5412230"/>
                  <a:gd name="connsiteY17" fmla="*/ 614770 h 1881030"/>
                  <a:gd name="connsiteX18" fmla="*/ 3640529 w 5412230"/>
                  <a:gd name="connsiteY18" fmla="*/ 843762 h 1881030"/>
                  <a:gd name="connsiteX19" fmla="*/ 2847838 w 5412230"/>
                  <a:gd name="connsiteY19" fmla="*/ 842401 h 1881030"/>
                  <a:gd name="connsiteX20" fmla="*/ 2747011 w 5412230"/>
                  <a:gd name="connsiteY20" fmla="*/ 880692 h 1881030"/>
                  <a:gd name="connsiteX21" fmla="*/ 2653691 w 5412230"/>
                  <a:gd name="connsiteY21" fmla="*/ 847003 h 1881030"/>
                  <a:gd name="connsiteX22" fmla="*/ 2352596 w 5412230"/>
                  <a:gd name="connsiteY22" fmla="*/ 840352 h 1881030"/>
                  <a:gd name="connsiteX23" fmla="*/ 2160713 w 5412230"/>
                  <a:gd name="connsiteY23" fmla="*/ 645595 h 1881030"/>
                  <a:gd name="connsiteX24" fmla="*/ 2065448 w 5412230"/>
                  <a:gd name="connsiteY24" fmla="*/ 699381 h 1881030"/>
                  <a:gd name="connsiteX25" fmla="*/ 1936876 w 5412230"/>
                  <a:gd name="connsiteY25" fmla="*/ 569373 h 1881030"/>
                  <a:gd name="connsiteX26" fmla="*/ 1856969 w 5412230"/>
                  <a:gd name="connsiteY26" fmla="*/ 542269 h 1881030"/>
                  <a:gd name="connsiteX27" fmla="*/ 1569654 w 5412230"/>
                  <a:gd name="connsiteY27" fmla="*/ 26197 h 1881030"/>
                  <a:gd name="connsiteX28" fmla="*/ 1448446 w 5412230"/>
                  <a:gd name="connsiteY28" fmla="*/ 43786 h 1881030"/>
                  <a:gd name="connsiteX29" fmla="*/ 1270090 w 5412230"/>
                  <a:gd name="connsiteY29" fmla="*/ 288912 h 1881030"/>
                  <a:gd name="connsiteX30" fmla="*/ 1178270 w 5412230"/>
                  <a:gd name="connsiteY30" fmla="*/ 290767 h 1881030"/>
                  <a:gd name="connsiteX31" fmla="*/ 992714 w 5412230"/>
                  <a:gd name="connsiteY31" fmla="*/ 574904 h 1881030"/>
                  <a:gd name="connsiteX32" fmla="*/ 882395 w 5412230"/>
                  <a:gd name="connsiteY32" fmla="*/ 567573 h 1881030"/>
                  <a:gd name="connsiteX33" fmla="*/ 687516 w 5412230"/>
                  <a:gd name="connsiteY33" fmla="*/ 838541 h 1881030"/>
                  <a:gd name="connsiteX34" fmla="*/ 498727 w 5412230"/>
                  <a:gd name="connsiteY34" fmla="*/ 828479 h 1881030"/>
                  <a:gd name="connsiteX35" fmla="*/ 394643 w 5412230"/>
                  <a:gd name="connsiteY35" fmla="*/ 714136 h 1881030"/>
                  <a:gd name="connsiteX36" fmla="*/ 285524 w 5412230"/>
                  <a:gd name="connsiteY36" fmla="*/ 457466 h 1881030"/>
                  <a:gd name="connsiteX37" fmla="*/ 193656 w 5412230"/>
                  <a:gd name="connsiteY37" fmla="*/ 425588 h 1881030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448968 w 5412230"/>
                  <a:gd name="connsiteY14" fmla="*/ 800508 h 1896068"/>
                  <a:gd name="connsiteX15" fmla="*/ 4382292 w 5412230"/>
                  <a:gd name="connsiteY15" fmla="*/ 800507 h 1896068"/>
                  <a:gd name="connsiteX16" fmla="*/ 4341811 w 5412230"/>
                  <a:gd name="connsiteY16" fmla="*/ 762408 h 1896068"/>
                  <a:gd name="connsiteX17" fmla="*/ 4196556 w 5412230"/>
                  <a:gd name="connsiteY17" fmla="*/ 614770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382292 w 5412230"/>
                  <a:gd name="connsiteY15" fmla="*/ 800507 h 1896068"/>
                  <a:gd name="connsiteX16" fmla="*/ 4341811 w 5412230"/>
                  <a:gd name="connsiteY16" fmla="*/ 762408 h 1896068"/>
                  <a:gd name="connsiteX17" fmla="*/ 4196556 w 5412230"/>
                  <a:gd name="connsiteY17" fmla="*/ 614770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4341811 w 5412230"/>
                  <a:gd name="connsiteY16" fmla="*/ 762408 h 1896068"/>
                  <a:gd name="connsiteX17" fmla="*/ 4196556 w 5412230"/>
                  <a:gd name="connsiteY17" fmla="*/ 614770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4341811 w 5412230"/>
                  <a:gd name="connsiteY16" fmla="*/ 762408 h 1896068"/>
                  <a:gd name="connsiteX17" fmla="*/ 3831212 w 5412230"/>
                  <a:gd name="connsiteY17" fmla="*/ 1023511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4341811 w 5412230"/>
                  <a:gd name="connsiteY16" fmla="*/ 762408 h 1896068"/>
                  <a:gd name="connsiteX17" fmla="*/ 3831212 w 5412230"/>
                  <a:gd name="connsiteY17" fmla="*/ 1023511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2025921"/>
                  <a:gd name="connsiteX1" fmla="*/ 794 w 5412230"/>
                  <a:gd name="connsiteY1" fmla="*/ 916751 h 2025921"/>
                  <a:gd name="connsiteX2" fmla="*/ 794 w 5412230"/>
                  <a:gd name="connsiteY2" fmla="*/ 1881030 h 2025921"/>
                  <a:gd name="connsiteX3" fmla="*/ 5406230 w 5412230"/>
                  <a:gd name="connsiteY3" fmla="*/ 1876318 h 2025921"/>
                  <a:gd name="connsiteX4" fmla="*/ 5412230 w 5412230"/>
                  <a:gd name="connsiteY4" fmla="*/ 691870 h 2025921"/>
                  <a:gd name="connsiteX5" fmla="*/ 5182394 w 5412230"/>
                  <a:gd name="connsiteY5" fmla="*/ 1014820 h 2025921"/>
                  <a:gd name="connsiteX6" fmla="*/ 5127624 w 5412230"/>
                  <a:gd name="connsiteY6" fmla="*/ 1131502 h 2025921"/>
                  <a:gd name="connsiteX7" fmla="*/ 5063331 w 5412230"/>
                  <a:gd name="connsiteY7" fmla="*/ 1088639 h 2025921"/>
                  <a:gd name="connsiteX8" fmla="*/ 5025231 w 5412230"/>
                  <a:gd name="connsiteY8" fmla="*/ 1124358 h 2025921"/>
                  <a:gd name="connsiteX9" fmla="*/ 4899025 w 5412230"/>
                  <a:gd name="connsiteY9" fmla="*/ 833846 h 2025921"/>
                  <a:gd name="connsiteX10" fmla="*/ 4822825 w 5412230"/>
                  <a:gd name="connsiteY10" fmla="*/ 867183 h 2025921"/>
                  <a:gd name="connsiteX11" fmla="*/ 4765675 w 5412230"/>
                  <a:gd name="connsiteY11" fmla="*/ 826702 h 2025921"/>
                  <a:gd name="connsiteX12" fmla="*/ 4523262 w 5412230"/>
                  <a:gd name="connsiteY12" fmla="*/ 1848818 h 2025921"/>
                  <a:gd name="connsiteX13" fmla="*/ 4423704 w 5412230"/>
                  <a:gd name="connsiteY13" fmla="*/ 1889321 h 2025921"/>
                  <a:gd name="connsiteX14" fmla="*/ 4224698 w 5412230"/>
                  <a:gd name="connsiteY14" fmla="*/ 1398871 h 2025921"/>
                  <a:gd name="connsiteX15" fmla="*/ 4027799 w 5412230"/>
                  <a:gd name="connsiteY15" fmla="*/ 1129186 h 2025921"/>
                  <a:gd name="connsiteX16" fmla="*/ 3831212 w 5412230"/>
                  <a:gd name="connsiteY16" fmla="*/ 1023511 h 2025921"/>
                  <a:gd name="connsiteX17" fmla="*/ 3640529 w 5412230"/>
                  <a:gd name="connsiteY17" fmla="*/ 843762 h 2025921"/>
                  <a:gd name="connsiteX18" fmla="*/ 2847838 w 5412230"/>
                  <a:gd name="connsiteY18" fmla="*/ 842401 h 2025921"/>
                  <a:gd name="connsiteX19" fmla="*/ 2747011 w 5412230"/>
                  <a:gd name="connsiteY19" fmla="*/ 880692 h 2025921"/>
                  <a:gd name="connsiteX20" fmla="*/ 2653691 w 5412230"/>
                  <a:gd name="connsiteY20" fmla="*/ 847003 h 2025921"/>
                  <a:gd name="connsiteX21" fmla="*/ 2352596 w 5412230"/>
                  <a:gd name="connsiteY21" fmla="*/ 840352 h 2025921"/>
                  <a:gd name="connsiteX22" fmla="*/ 2160713 w 5412230"/>
                  <a:gd name="connsiteY22" fmla="*/ 645595 h 2025921"/>
                  <a:gd name="connsiteX23" fmla="*/ 2065448 w 5412230"/>
                  <a:gd name="connsiteY23" fmla="*/ 699381 h 2025921"/>
                  <a:gd name="connsiteX24" fmla="*/ 1936876 w 5412230"/>
                  <a:gd name="connsiteY24" fmla="*/ 569373 h 2025921"/>
                  <a:gd name="connsiteX25" fmla="*/ 1856969 w 5412230"/>
                  <a:gd name="connsiteY25" fmla="*/ 542269 h 2025921"/>
                  <a:gd name="connsiteX26" fmla="*/ 1569654 w 5412230"/>
                  <a:gd name="connsiteY26" fmla="*/ 26197 h 2025921"/>
                  <a:gd name="connsiteX27" fmla="*/ 1448446 w 5412230"/>
                  <a:gd name="connsiteY27" fmla="*/ 43786 h 2025921"/>
                  <a:gd name="connsiteX28" fmla="*/ 1270090 w 5412230"/>
                  <a:gd name="connsiteY28" fmla="*/ 288912 h 2025921"/>
                  <a:gd name="connsiteX29" fmla="*/ 1178270 w 5412230"/>
                  <a:gd name="connsiteY29" fmla="*/ 290767 h 2025921"/>
                  <a:gd name="connsiteX30" fmla="*/ 992714 w 5412230"/>
                  <a:gd name="connsiteY30" fmla="*/ 574904 h 2025921"/>
                  <a:gd name="connsiteX31" fmla="*/ 882395 w 5412230"/>
                  <a:gd name="connsiteY31" fmla="*/ 567573 h 2025921"/>
                  <a:gd name="connsiteX32" fmla="*/ 687516 w 5412230"/>
                  <a:gd name="connsiteY32" fmla="*/ 838541 h 2025921"/>
                  <a:gd name="connsiteX33" fmla="*/ 498727 w 5412230"/>
                  <a:gd name="connsiteY33" fmla="*/ 828479 h 2025921"/>
                  <a:gd name="connsiteX34" fmla="*/ 394643 w 5412230"/>
                  <a:gd name="connsiteY34" fmla="*/ 714136 h 2025921"/>
                  <a:gd name="connsiteX35" fmla="*/ 285524 w 5412230"/>
                  <a:gd name="connsiteY35" fmla="*/ 457466 h 2025921"/>
                  <a:gd name="connsiteX36" fmla="*/ 193656 w 5412230"/>
                  <a:gd name="connsiteY36" fmla="*/ 425588 h 2025921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620984 w 5412230"/>
                  <a:gd name="connsiteY11" fmla="*/ 1677895 h 1896068"/>
                  <a:gd name="connsiteX12" fmla="*/ 4523262 w 5412230"/>
                  <a:gd name="connsiteY12" fmla="*/ 1848818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920493 w 5412230"/>
                  <a:gd name="connsiteY10" fmla="*/ 1503470 h 1896068"/>
                  <a:gd name="connsiteX11" fmla="*/ 4620984 w 5412230"/>
                  <a:gd name="connsiteY11" fmla="*/ 1677895 h 1896068"/>
                  <a:gd name="connsiteX12" fmla="*/ 4523262 w 5412230"/>
                  <a:gd name="connsiteY12" fmla="*/ 1848818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920493 w 5412230"/>
                  <a:gd name="connsiteY9" fmla="*/ 1503470 h 1896068"/>
                  <a:gd name="connsiteX10" fmla="*/ 4620984 w 5412230"/>
                  <a:gd name="connsiteY10" fmla="*/ 1677895 h 1896068"/>
                  <a:gd name="connsiteX11" fmla="*/ 4523262 w 5412230"/>
                  <a:gd name="connsiteY11" fmla="*/ 1848818 h 1896068"/>
                  <a:gd name="connsiteX12" fmla="*/ 4423704 w 5412230"/>
                  <a:gd name="connsiteY12" fmla="*/ 1889321 h 1896068"/>
                  <a:gd name="connsiteX13" fmla="*/ 4224698 w 5412230"/>
                  <a:gd name="connsiteY13" fmla="*/ 1398871 h 1896068"/>
                  <a:gd name="connsiteX14" fmla="*/ 4027799 w 5412230"/>
                  <a:gd name="connsiteY14" fmla="*/ 1129186 h 1896068"/>
                  <a:gd name="connsiteX15" fmla="*/ 3831212 w 5412230"/>
                  <a:gd name="connsiteY15" fmla="*/ 1023511 h 1896068"/>
                  <a:gd name="connsiteX16" fmla="*/ 3640529 w 5412230"/>
                  <a:gd name="connsiteY16" fmla="*/ 843762 h 1896068"/>
                  <a:gd name="connsiteX17" fmla="*/ 2847838 w 5412230"/>
                  <a:gd name="connsiteY17" fmla="*/ 842401 h 1896068"/>
                  <a:gd name="connsiteX18" fmla="*/ 2747011 w 5412230"/>
                  <a:gd name="connsiteY18" fmla="*/ 880692 h 1896068"/>
                  <a:gd name="connsiteX19" fmla="*/ 2653691 w 5412230"/>
                  <a:gd name="connsiteY19" fmla="*/ 847003 h 1896068"/>
                  <a:gd name="connsiteX20" fmla="*/ 2352596 w 5412230"/>
                  <a:gd name="connsiteY20" fmla="*/ 840352 h 1896068"/>
                  <a:gd name="connsiteX21" fmla="*/ 2160713 w 5412230"/>
                  <a:gd name="connsiteY21" fmla="*/ 645595 h 1896068"/>
                  <a:gd name="connsiteX22" fmla="*/ 2065448 w 5412230"/>
                  <a:gd name="connsiteY22" fmla="*/ 699381 h 1896068"/>
                  <a:gd name="connsiteX23" fmla="*/ 1936876 w 5412230"/>
                  <a:gd name="connsiteY23" fmla="*/ 569373 h 1896068"/>
                  <a:gd name="connsiteX24" fmla="*/ 1856969 w 5412230"/>
                  <a:gd name="connsiteY24" fmla="*/ 542269 h 1896068"/>
                  <a:gd name="connsiteX25" fmla="*/ 1569654 w 5412230"/>
                  <a:gd name="connsiteY25" fmla="*/ 26197 h 1896068"/>
                  <a:gd name="connsiteX26" fmla="*/ 1448446 w 5412230"/>
                  <a:gd name="connsiteY26" fmla="*/ 43786 h 1896068"/>
                  <a:gd name="connsiteX27" fmla="*/ 1270090 w 5412230"/>
                  <a:gd name="connsiteY27" fmla="*/ 288912 h 1896068"/>
                  <a:gd name="connsiteX28" fmla="*/ 1178270 w 5412230"/>
                  <a:gd name="connsiteY28" fmla="*/ 290767 h 1896068"/>
                  <a:gd name="connsiteX29" fmla="*/ 992714 w 5412230"/>
                  <a:gd name="connsiteY29" fmla="*/ 574904 h 1896068"/>
                  <a:gd name="connsiteX30" fmla="*/ 882395 w 5412230"/>
                  <a:gd name="connsiteY30" fmla="*/ 567573 h 1896068"/>
                  <a:gd name="connsiteX31" fmla="*/ 687516 w 5412230"/>
                  <a:gd name="connsiteY31" fmla="*/ 838541 h 1896068"/>
                  <a:gd name="connsiteX32" fmla="*/ 498727 w 5412230"/>
                  <a:gd name="connsiteY32" fmla="*/ 828479 h 1896068"/>
                  <a:gd name="connsiteX33" fmla="*/ 394643 w 5412230"/>
                  <a:gd name="connsiteY33" fmla="*/ 714136 h 1896068"/>
                  <a:gd name="connsiteX34" fmla="*/ 285524 w 5412230"/>
                  <a:gd name="connsiteY34" fmla="*/ 457466 h 1896068"/>
                  <a:gd name="connsiteX35" fmla="*/ 193656 w 5412230"/>
                  <a:gd name="connsiteY35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4920493 w 5412230"/>
                  <a:gd name="connsiteY8" fmla="*/ 1503470 h 1896068"/>
                  <a:gd name="connsiteX9" fmla="*/ 4620984 w 5412230"/>
                  <a:gd name="connsiteY9" fmla="*/ 1677895 h 1896068"/>
                  <a:gd name="connsiteX10" fmla="*/ 4523262 w 5412230"/>
                  <a:gd name="connsiteY10" fmla="*/ 1848818 h 1896068"/>
                  <a:gd name="connsiteX11" fmla="*/ 4423704 w 5412230"/>
                  <a:gd name="connsiteY11" fmla="*/ 1889321 h 1896068"/>
                  <a:gd name="connsiteX12" fmla="*/ 4224698 w 5412230"/>
                  <a:gd name="connsiteY12" fmla="*/ 1398871 h 1896068"/>
                  <a:gd name="connsiteX13" fmla="*/ 4027799 w 5412230"/>
                  <a:gd name="connsiteY13" fmla="*/ 1129186 h 1896068"/>
                  <a:gd name="connsiteX14" fmla="*/ 3831212 w 5412230"/>
                  <a:gd name="connsiteY14" fmla="*/ 1023511 h 1896068"/>
                  <a:gd name="connsiteX15" fmla="*/ 3640529 w 5412230"/>
                  <a:gd name="connsiteY15" fmla="*/ 843762 h 1896068"/>
                  <a:gd name="connsiteX16" fmla="*/ 2847838 w 5412230"/>
                  <a:gd name="connsiteY16" fmla="*/ 842401 h 1896068"/>
                  <a:gd name="connsiteX17" fmla="*/ 2747011 w 5412230"/>
                  <a:gd name="connsiteY17" fmla="*/ 880692 h 1896068"/>
                  <a:gd name="connsiteX18" fmla="*/ 2653691 w 5412230"/>
                  <a:gd name="connsiteY18" fmla="*/ 847003 h 1896068"/>
                  <a:gd name="connsiteX19" fmla="*/ 2352596 w 5412230"/>
                  <a:gd name="connsiteY19" fmla="*/ 840352 h 1896068"/>
                  <a:gd name="connsiteX20" fmla="*/ 2160713 w 5412230"/>
                  <a:gd name="connsiteY20" fmla="*/ 645595 h 1896068"/>
                  <a:gd name="connsiteX21" fmla="*/ 2065448 w 5412230"/>
                  <a:gd name="connsiteY21" fmla="*/ 699381 h 1896068"/>
                  <a:gd name="connsiteX22" fmla="*/ 1936876 w 5412230"/>
                  <a:gd name="connsiteY22" fmla="*/ 569373 h 1896068"/>
                  <a:gd name="connsiteX23" fmla="*/ 1856969 w 5412230"/>
                  <a:gd name="connsiteY23" fmla="*/ 542269 h 1896068"/>
                  <a:gd name="connsiteX24" fmla="*/ 1569654 w 5412230"/>
                  <a:gd name="connsiteY24" fmla="*/ 26197 h 1896068"/>
                  <a:gd name="connsiteX25" fmla="*/ 1448446 w 5412230"/>
                  <a:gd name="connsiteY25" fmla="*/ 43786 h 1896068"/>
                  <a:gd name="connsiteX26" fmla="*/ 1270090 w 5412230"/>
                  <a:gd name="connsiteY26" fmla="*/ 288912 h 1896068"/>
                  <a:gd name="connsiteX27" fmla="*/ 1178270 w 5412230"/>
                  <a:gd name="connsiteY27" fmla="*/ 290767 h 1896068"/>
                  <a:gd name="connsiteX28" fmla="*/ 992714 w 5412230"/>
                  <a:gd name="connsiteY28" fmla="*/ 574904 h 1896068"/>
                  <a:gd name="connsiteX29" fmla="*/ 882395 w 5412230"/>
                  <a:gd name="connsiteY29" fmla="*/ 567573 h 1896068"/>
                  <a:gd name="connsiteX30" fmla="*/ 687516 w 5412230"/>
                  <a:gd name="connsiteY30" fmla="*/ 838541 h 1896068"/>
                  <a:gd name="connsiteX31" fmla="*/ 498727 w 5412230"/>
                  <a:gd name="connsiteY31" fmla="*/ 828479 h 1896068"/>
                  <a:gd name="connsiteX32" fmla="*/ 394643 w 5412230"/>
                  <a:gd name="connsiteY32" fmla="*/ 714136 h 1896068"/>
                  <a:gd name="connsiteX33" fmla="*/ 285524 w 5412230"/>
                  <a:gd name="connsiteY33" fmla="*/ 457466 h 1896068"/>
                  <a:gd name="connsiteX34" fmla="*/ 193656 w 5412230"/>
                  <a:gd name="connsiteY34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4920493 w 5412230"/>
                  <a:gd name="connsiteY7" fmla="*/ 1503470 h 1896068"/>
                  <a:gd name="connsiteX8" fmla="*/ 4620984 w 5412230"/>
                  <a:gd name="connsiteY8" fmla="*/ 1677895 h 1896068"/>
                  <a:gd name="connsiteX9" fmla="*/ 4523262 w 5412230"/>
                  <a:gd name="connsiteY9" fmla="*/ 1848818 h 1896068"/>
                  <a:gd name="connsiteX10" fmla="*/ 4423704 w 5412230"/>
                  <a:gd name="connsiteY10" fmla="*/ 1889321 h 1896068"/>
                  <a:gd name="connsiteX11" fmla="*/ 4224698 w 5412230"/>
                  <a:gd name="connsiteY11" fmla="*/ 1398871 h 1896068"/>
                  <a:gd name="connsiteX12" fmla="*/ 4027799 w 5412230"/>
                  <a:gd name="connsiteY12" fmla="*/ 1129186 h 1896068"/>
                  <a:gd name="connsiteX13" fmla="*/ 3831212 w 5412230"/>
                  <a:gd name="connsiteY13" fmla="*/ 1023511 h 1896068"/>
                  <a:gd name="connsiteX14" fmla="*/ 3640529 w 5412230"/>
                  <a:gd name="connsiteY14" fmla="*/ 843762 h 1896068"/>
                  <a:gd name="connsiteX15" fmla="*/ 2847838 w 5412230"/>
                  <a:gd name="connsiteY15" fmla="*/ 842401 h 1896068"/>
                  <a:gd name="connsiteX16" fmla="*/ 2747011 w 5412230"/>
                  <a:gd name="connsiteY16" fmla="*/ 880692 h 1896068"/>
                  <a:gd name="connsiteX17" fmla="*/ 2653691 w 5412230"/>
                  <a:gd name="connsiteY17" fmla="*/ 847003 h 1896068"/>
                  <a:gd name="connsiteX18" fmla="*/ 2352596 w 5412230"/>
                  <a:gd name="connsiteY18" fmla="*/ 840352 h 1896068"/>
                  <a:gd name="connsiteX19" fmla="*/ 2160713 w 5412230"/>
                  <a:gd name="connsiteY19" fmla="*/ 645595 h 1896068"/>
                  <a:gd name="connsiteX20" fmla="*/ 2065448 w 5412230"/>
                  <a:gd name="connsiteY20" fmla="*/ 699381 h 1896068"/>
                  <a:gd name="connsiteX21" fmla="*/ 1936876 w 5412230"/>
                  <a:gd name="connsiteY21" fmla="*/ 569373 h 1896068"/>
                  <a:gd name="connsiteX22" fmla="*/ 1856969 w 5412230"/>
                  <a:gd name="connsiteY22" fmla="*/ 542269 h 1896068"/>
                  <a:gd name="connsiteX23" fmla="*/ 1569654 w 5412230"/>
                  <a:gd name="connsiteY23" fmla="*/ 26197 h 1896068"/>
                  <a:gd name="connsiteX24" fmla="*/ 1448446 w 5412230"/>
                  <a:gd name="connsiteY24" fmla="*/ 43786 h 1896068"/>
                  <a:gd name="connsiteX25" fmla="*/ 1270090 w 5412230"/>
                  <a:gd name="connsiteY25" fmla="*/ 288912 h 1896068"/>
                  <a:gd name="connsiteX26" fmla="*/ 1178270 w 5412230"/>
                  <a:gd name="connsiteY26" fmla="*/ 290767 h 1896068"/>
                  <a:gd name="connsiteX27" fmla="*/ 992714 w 5412230"/>
                  <a:gd name="connsiteY27" fmla="*/ 574904 h 1896068"/>
                  <a:gd name="connsiteX28" fmla="*/ 882395 w 5412230"/>
                  <a:gd name="connsiteY28" fmla="*/ 567573 h 1896068"/>
                  <a:gd name="connsiteX29" fmla="*/ 687516 w 5412230"/>
                  <a:gd name="connsiteY29" fmla="*/ 838541 h 1896068"/>
                  <a:gd name="connsiteX30" fmla="*/ 498727 w 5412230"/>
                  <a:gd name="connsiteY30" fmla="*/ 828479 h 1896068"/>
                  <a:gd name="connsiteX31" fmla="*/ 394643 w 5412230"/>
                  <a:gd name="connsiteY31" fmla="*/ 714136 h 1896068"/>
                  <a:gd name="connsiteX32" fmla="*/ 285524 w 5412230"/>
                  <a:gd name="connsiteY32" fmla="*/ 457466 h 1896068"/>
                  <a:gd name="connsiteX33" fmla="*/ 193656 w 5412230"/>
                  <a:gd name="connsiteY33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4920493 w 5412230"/>
                  <a:gd name="connsiteY7" fmla="*/ 1503470 h 1896068"/>
                  <a:gd name="connsiteX8" fmla="*/ 4646305 w 5412230"/>
                  <a:gd name="connsiteY8" fmla="*/ 1665254 h 1896068"/>
                  <a:gd name="connsiteX9" fmla="*/ 4523262 w 5412230"/>
                  <a:gd name="connsiteY9" fmla="*/ 1848818 h 1896068"/>
                  <a:gd name="connsiteX10" fmla="*/ 4423704 w 5412230"/>
                  <a:gd name="connsiteY10" fmla="*/ 1889321 h 1896068"/>
                  <a:gd name="connsiteX11" fmla="*/ 4224698 w 5412230"/>
                  <a:gd name="connsiteY11" fmla="*/ 1398871 h 1896068"/>
                  <a:gd name="connsiteX12" fmla="*/ 4027799 w 5412230"/>
                  <a:gd name="connsiteY12" fmla="*/ 1129186 h 1896068"/>
                  <a:gd name="connsiteX13" fmla="*/ 3831212 w 5412230"/>
                  <a:gd name="connsiteY13" fmla="*/ 1023511 h 1896068"/>
                  <a:gd name="connsiteX14" fmla="*/ 3640529 w 5412230"/>
                  <a:gd name="connsiteY14" fmla="*/ 843762 h 1896068"/>
                  <a:gd name="connsiteX15" fmla="*/ 2847838 w 5412230"/>
                  <a:gd name="connsiteY15" fmla="*/ 842401 h 1896068"/>
                  <a:gd name="connsiteX16" fmla="*/ 2747011 w 5412230"/>
                  <a:gd name="connsiteY16" fmla="*/ 880692 h 1896068"/>
                  <a:gd name="connsiteX17" fmla="*/ 2653691 w 5412230"/>
                  <a:gd name="connsiteY17" fmla="*/ 847003 h 1896068"/>
                  <a:gd name="connsiteX18" fmla="*/ 2352596 w 5412230"/>
                  <a:gd name="connsiteY18" fmla="*/ 840352 h 1896068"/>
                  <a:gd name="connsiteX19" fmla="*/ 2160713 w 5412230"/>
                  <a:gd name="connsiteY19" fmla="*/ 645595 h 1896068"/>
                  <a:gd name="connsiteX20" fmla="*/ 2065448 w 5412230"/>
                  <a:gd name="connsiteY20" fmla="*/ 699381 h 1896068"/>
                  <a:gd name="connsiteX21" fmla="*/ 1936876 w 5412230"/>
                  <a:gd name="connsiteY21" fmla="*/ 569373 h 1896068"/>
                  <a:gd name="connsiteX22" fmla="*/ 1856969 w 5412230"/>
                  <a:gd name="connsiteY22" fmla="*/ 542269 h 1896068"/>
                  <a:gd name="connsiteX23" fmla="*/ 1569654 w 5412230"/>
                  <a:gd name="connsiteY23" fmla="*/ 26197 h 1896068"/>
                  <a:gd name="connsiteX24" fmla="*/ 1448446 w 5412230"/>
                  <a:gd name="connsiteY24" fmla="*/ 43786 h 1896068"/>
                  <a:gd name="connsiteX25" fmla="*/ 1270090 w 5412230"/>
                  <a:gd name="connsiteY25" fmla="*/ 288912 h 1896068"/>
                  <a:gd name="connsiteX26" fmla="*/ 1178270 w 5412230"/>
                  <a:gd name="connsiteY26" fmla="*/ 290767 h 1896068"/>
                  <a:gd name="connsiteX27" fmla="*/ 992714 w 5412230"/>
                  <a:gd name="connsiteY27" fmla="*/ 574904 h 1896068"/>
                  <a:gd name="connsiteX28" fmla="*/ 882395 w 5412230"/>
                  <a:gd name="connsiteY28" fmla="*/ 567573 h 1896068"/>
                  <a:gd name="connsiteX29" fmla="*/ 687516 w 5412230"/>
                  <a:gd name="connsiteY29" fmla="*/ 838541 h 1896068"/>
                  <a:gd name="connsiteX30" fmla="*/ 498727 w 5412230"/>
                  <a:gd name="connsiteY30" fmla="*/ 828479 h 1896068"/>
                  <a:gd name="connsiteX31" fmla="*/ 394643 w 5412230"/>
                  <a:gd name="connsiteY31" fmla="*/ 714136 h 1896068"/>
                  <a:gd name="connsiteX32" fmla="*/ 285524 w 5412230"/>
                  <a:gd name="connsiteY32" fmla="*/ 457466 h 1896068"/>
                  <a:gd name="connsiteX33" fmla="*/ 193656 w 5412230"/>
                  <a:gd name="connsiteY33" fmla="*/ 425588 h 1896068"/>
                  <a:gd name="connsiteX0" fmla="*/ 193656 w 5412230"/>
                  <a:gd name="connsiteY0" fmla="*/ 425588 h 1883353"/>
                  <a:gd name="connsiteX1" fmla="*/ 794 w 5412230"/>
                  <a:gd name="connsiteY1" fmla="*/ 916751 h 1883353"/>
                  <a:gd name="connsiteX2" fmla="*/ 794 w 5412230"/>
                  <a:gd name="connsiteY2" fmla="*/ 1881030 h 1883353"/>
                  <a:gd name="connsiteX3" fmla="*/ 5406230 w 5412230"/>
                  <a:gd name="connsiteY3" fmla="*/ 1876318 h 1883353"/>
                  <a:gd name="connsiteX4" fmla="*/ 5412230 w 5412230"/>
                  <a:gd name="connsiteY4" fmla="*/ 691870 h 1883353"/>
                  <a:gd name="connsiteX5" fmla="*/ 5182394 w 5412230"/>
                  <a:gd name="connsiteY5" fmla="*/ 1014820 h 1883353"/>
                  <a:gd name="connsiteX6" fmla="*/ 5127624 w 5412230"/>
                  <a:gd name="connsiteY6" fmla="*/ 1131502 h 1883353"/>
                  <a:gd name="connsiteX7" fmla="*/ 4920493 w 5412230"/>
                  <a:gd name="connsiteY7" fmla="*/ 1503470 h 1883353"/>
                  <a:gd name="connsiteX8" fmla="*/ 4646305 w 5412230"/>
                  <a:gd name="connsiteY8" fmla="*/ 1665254 h 1883353"/>
                  <a:gd name="connsiteX9" fmla="*/ 4523262 w 5412230"/>
                  <a:gd name="connsiteY9" fmla="*/ 1848818 h 1883353"/>
                  <a:gd name="connsiteX10" fmla="*/ 4420087 w 5412230"/>
                  <a:gd name="connsiteY10" fmla="*/ 1872466 h 1883353"/>
                  <a:gd name="connsiteX11" fmla="*/ 4224698 w 5412230"/>
                  <a:gd name="connsiteY11" fmla="*/ 1398871 h 1883353"/>
                  <a:gd name="connsiteX12" fmla="*/ 4027799 w 5412230"/>
                  <a:gd name="connsiteY12" fmla="*/ 1129186 h 1883353"/>
                  <a:gd name="connsiteX13" fmla="*/ 3831212 w 5412230"/>
                  <a:gd name="connsiteY13" fmla="*/ 1023511 h 1883353"/>
                  <a:gd name="connsiteX14" fmla="*/ 3640529 w 5412230"/>
                  <a:gd name="connsiteY14" fmla="*/ 843762 h 1883353"/>
                  <a:gd name="connsiteX15" fmla="*/ 2847838 w 5412230"/>
                  <a:gd name="connsiteY15" fmla="*/ 842401 h 1883353"/>
                  <a:gd name="connsiteX16" fmla="*/ 2747011 w 5412230"/>
                  <a:gd name="connsiteY16" fmla="*/ 880692 h 1883353"/>
                  <a:gd name="connsiteX17" fmla="*/ 2653691 w 5412230"/>
                  <a:gd name="connsiteY17" fmla="*/ 847003 h 1883353"/>
                  <a:gd name="connsiteX18" fmla="*/ 2352596 w 5412230"/>
                  <a:gd name="connsiteY18" fmla="*/ 840352 h 1883353"/>
                  <a:gd name="connsiteX19" fmla="*/ 2160713 w 5412230"/>
                  <a:gd name="connsiteY19" fmla="*/ 645595 h 1883353"/>
                  <a:gd name="connsiteX20" fmla="*/ 2065448 w 5412230"/>
                  <a:gd name="connsiteY20" fmla="*/ 699381 h 1883353"/>
                  <a:gd name="connsiteX21" fmla="*/ 1936876 w 5412230"/>
                  <a:gd name="connsiteY21" fmla="*/ 569373 h 1883353"/>
                  <a:gd name="connsiteX22" fmla="*/ 1856969 w 5412230"/>
                  <a:gd name="connsiteY22" fmla="*/ 542269 h 1883353"/>
                  <a:gd name="connsiteX23" fmla="*/ 1569654 w 5412230"/>
                  <a:gd name="connsiteY23" fmla="*/ 26197 h 1883353"/>
                  <a:gd name="connsiteX24" fmla="*/ 1448446 w 5412230"/>
                  <a:gd name="connsiteY24" fmla="*/ 43786 h 1883353"/>
                  <a:gd name="connsiteX25" fmla="*/ 1270090 w 5412230"/>
                  <a:gd name="connsiteY25" fmla="*/ 288912 h 1883353"/>
                  <a:gd name="connsiteX26" fmla="*/ 1178270 w 5412230"/>
                  <a:gd name="connsiteY26" fmla="*/ 290767 h 1883353"/>
                  <a:gd name="connsiteX27" fmla="*/ 992714 w 5412230"/>
                  <a:gd name="connsiteY27" fmla="*/ 574904 h 1883353"/>
                  <a:gd name="connsiteX28" fmla="*/ 882395 w 5412230"/>
                  <a:gd name="connsiteY28" fmla="*/ 567573 h 1883353"/>
                  <a:gd name="connsiteX29" fmla="*/ 687516 w 5412230"/>
                  <a:gd name="connsiteY29" fmla="*/ 838541 h 1883353"/>
                  <a:gd name="connsiteX30" fmla="*/ 498727 w 5412230"/>
                  <a:gd name="connsiteY30" fmla="*/ 828479 h 1883353"/>
                  <a:gd name="connsiteX31" fmla="*/ 394643 w 5412230"/>
                  <a:gd name="connsiteY31" fmla="*/ 714136 h 1883353"/>
                  <a:gd name="connsiteX32" fmla="*/ 285524 w 5412230"/>
                  <a:gd name="connsiteY32" fmla="*/ 457466 h 1883353"/>
                  <a:gd name="connsiteX33" fmla="*/ 193656 w 5412230"/>
                  <a:gd name="connsiteY33" fmla="*/ 425588 h 1883353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02407 w 5412230"/>
                  <a:gd name="connsiteY7" fmla="*/ 1520325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27624 w 5412230"/>
                  <a:gd name="connsiteY5" fmla="*/ 1131502 h 1881030"/>
                  <a:gd name="connsiteX6" fmla="*/ 4902407 w 5412230"/>
                  <a:gd name="connsiteY6" fmla="*/ 1520325 h 1881030"/>
                  <a:gd name="connsiteX7" fmla="*/ 4646305 w 5412230"/>
                  <a:gd name="connsiteY7" fmla="*/ 1665254 h 1881030"/>
                  <a:gd name="connsiteX8" fmla="*/ 4523262 w 5412230"/>
                  <a:gd name="connsiteY8" fmla="*/ 1848818 h 1881030"/>
                  <a:gd name="connsiteX9" fmla="*/ 4420087 w 5412230"/>
                  <a:gd name="connsiteY9" fmla="*/ 1872466 h 1881030"/>
                  <a:gd name="connsiteX10" fmla="*/ 4224698 w 5412230"/>
                  <a:gd name="connsiteY10" fmla="*/ 1398871 h 1881030"/>
                  <a:gd name="connsiteX11" fmla="*/ 4027799 w 5412230"/>
                  <a:gd name="connsiteY11" fmla="*/ 1129186 h 1881030"/>
                  <a:gd name="connsiteX12" fmla="*/ 3831212 w 5412230"/>
                  <a:gd name="connsiteY12" fmla="*/ 1023511 h 1881030"/>
                  <a:gd name="connsiteX13" fmla="*/ 3640529 w 5412230"/>
                  <a:gd name="connsiteY13" fmla="*/ 843762 h 1881030"/>
                  <a:gd name="connsiteX14" fmla="*/ 2847838 w 5412230"/>
                  <a:gd name="connsiteY14" fmla="*/ 842401 h 1881030"/>
                  <a:gd name="connsiteX15" fmla="*/ 2747011 w 5412230"/>
                  <a:gd name="connsiteY15" fmla="*/ 880692 h 1881030"/>
                  <a:gd name="connsiteX16" fmla="*/ 2653691 w 5412230"/>
                  <a:gd name="connsiteY16" fmla="*/ 847003 h 1881030"/>
                  <a:gd name="connsiteX17" fmla="*/ 2352596 w 5412230"/>
                  <a:gd name="connsiteY17" fmla="*/ 840352 h 1881030"/>
                  <a:gd name="connsiteX18" fmla="*/ 2160713 w 5412230"/>
                  <a:gd name="connsiteY18" fmla="*/ 645595 h 1881030"/>
                  <a:gd name="connsiteX19" fmla="*/ 2065448 w 5412230"/>
                  <a:gd name="connsiteY19" fmla="*/ 699381 h 1881030"/>
                  <a:gd name="connsiteX20" fmla="*/ 1936876 w 5412230"/>
                  <a:gd name="connsiteY20" fmla="*/ 569373 h 1881030"/>
                  <a:gd name="connsiteX21" fmla="*/ 1856969 w 5412230"/>
                  <a:gd name="connsiteY21" fmla="*/ 542269 h 1881030"/>
                  <a:gd name="connsiteX22" fmla="*/ 1569654 w 5412230"/>
                  <a:gd name="connsiteY22" fmla="*/ 26197 h 1881030"/>
                  <a:gd name="connsiteX23" fmla="*/ 1448446 w 5412230"/>
                  <a:gd name="connsiteY23" fmla="*/ 43786 h 1881030"/>
                  <a:gd name="connsiteX24" fmla="*/ 1270090 w 5412230"/>
                  <a:gd name="connsiteY24" fmla="*/ 288912 h 1881030"/>
                  <a:gd name="connsiteX25" fmla="*/ 1178270 w 5412230"/>
                  <a:gd name="connsiteY25" fmla="*/ 290767 h 1881030"/>
                  <a:gd name="connsiteX26" fmla="*/ 992714 w 5412230"/>
                  <a:gd name="connsiteY26" fmla="*/ 574904 h 1881030"/>
                  <a:gd name="connsiteX27" fmla="*/ 882395 w 5412230"/>
                  <a:gd name="connsiteY27" fmla="*/ 567573 h 1881030"/>
                  <a:gd name="connsiteX28" fmla="*/ 687516 w 5412230"/>
                  <a:gd name="connsiteY28" fmla="*/ 838541 h 1881030"/>
                  <a:gd name="connsiteX29" fmla="*/ 498727 w 5412230"/>
                  <a:gd name="connsiteY29" fmla="*/ 828479 h 1881030"/>
                  <a:gd name="connsiteX30" fmla="*/ 394643 w 5412230"/>
                  <a:gd name="connsiteY30" fmla="*/ 714136 h 1881030"/>
                  <a:gd name="connsiteX31" fmla="*/ 285524 w 5412230"/>
                  <a:gd name="connsiteY31" fmla="*/ 457466 h 1881030"/>
                  <a:gd name="connsiteX32" fmla="*/ 193656 w 5412230"/>
                  <a:gd name="connsiteY32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27624 w 5412230"/>
                  <a:gd name="connsiteY5" fmla="*/ 1131502 h 1881030"/>
                  <a:gd name="connsiteX6" fmla="*/ 4902407 w 5412230"/>
                  <a:gd name="connsiteY6" fmla="*/ 1520325 h 1881030"/>
                  <a:gd name="connsiteX7" fmla="*/ 4646305 w 5412230"/>
                  <a:gd name="connsiteY7" fmla="*/ 1665254 h 1881030"/>
                  <a:gd name="connsiteX8" fmla="*/ 4523262 w 5412230"/>
                  <a:gd name="connsiteY8" fmla="*/ 1848818 h 1881030"/>
                  <a:gd name="connsiteX9" fmla="*/ 4420087 w 5412230"/>
                  <a:gd name="connsiteY9" fmla="*/ 1872466 h 1881030"/>
                  <a:gd name="connsiteX10" fmla="*/ 4224698 w 5412230"/>
                  <a:gd name="connsiteY10" fmla="*/ 1398871 h 1881030"/>
                  <a:gd name="connsiteX11" fmla="*/ 4027799 w 5412230"/>
                  <a:gd name="connsiteY11" fmla="*/ 1129186 h 1881030"/>
                  <a:gd name="connsiteX12" fmla="*/ 3831212 w 5412230"/>
                  <a:gd name="connsiteY12" fmla="*/ 1023511 h 1881030"/>
                  <a:gd name="connsiteX13" fmla="*/ 3640529 w 5412230"/>
                  <a:gd name="connsiteY13" fmla="*/ 843762 h 1881030"/>
                  <a:gd name="connsiteX14" fmla="*/ 2847838 w 5412230"/>
                  <a:gd name="connsiteY14" fmla="*/ 842401 h 1881030"/>
                  <a:gd name="connsiteX15" fmla="*/ 2747011 w 5412230"/>
                  <a:gd name="connsiteY15" fmla="*/ 880692 h 1881030"/>
                  <a:gd name="connsiteX16" fmla="*/ 2653691 w 5412230"/>
                  <a:gd name="connsiteY16" fmla="*/ 847003 h 1881030"/>
                  <a:gd name="connsiteX17" fmla="*/ 2352596 w 5412230"/>
                  <a:gd name="connsiteY17" fmla="*/ 840352 h 1881030"/>
                  <a:gd name="connsiteX18" fmla="*/ 2160713 w 5412230"/>
                  <a:gd name="connsiteY18" fmla="*/ 645595 h 1881030"/>
                  <a:gd name="connsiteX19" fmla="*/ 2065448 w 5412230"/>
                  <a:gd name="connsiteY19" fmla="*/ 699381 h 1881030"/>
                  <a:gd name="connsiteX20" fmla="*/ 1936876 w 5412230"/>
                  <a:gd name="connsiteY20" fmla="*/ 569373 h 1881030"/>
                  <a:gd name="connsiteX21" fmla="*/ 1856969 w 5412230"/>
                  <a:gd name="connsiteY21" fmla="*/ 542269 h 1881030"/>
                  <a:gd name="connsiteX22" fmla="*/ 1569654 w 5412230"/>
                  <a:gd name="connsiteY22" fmla="*/ 26197 h 1881030"/>
                  <a:gd name="connsiteX23" fmla="*/ 1448446 w 5412230"/>
                  <a:gd name="connsiteY23" fmla="*/ 43786 h 1881030"/>
                  <a:gd name="connsiteX24" fmla="*/ 1270090 w 5412230"/>
                  <a:gd name="connsiteY24" fmla="*/ 288912 h 1881030"/>
                  <a:gd name="connsiteX25" fmla="*/ 1178270 w 5412230"/>
                  <a:gd name="connsiteY25" fmla="*/ 290767 h 1881030"/>
                  <a:gd name="connsiteX26" fmla="*/ 992714 w 5412230"/>
                  <a:gd name="connsiteY26" fmla="*/ 574904 h 1881030"/>
                  <a:gd name="connsiteX27" fmla="*/ 882395 w 5412230"/>
                  <a:gd name="connsiteY27" fmla="*/ 567573 h 1881030"/>
                  <a:gd name="connsiteX28" fmla="*/ 687516 w 5412230"/>
                  <a:gd name="connsiteY28" fmla="*/ 838541 h 1881030"/>
                  <a:gd name="connsiteX29" fmla="*/ 498727 w 5412230"/>
                  <a:gd name="connsiteY29" fmla="*/ 828479 h 1881030"/>
                  <a:gd name="connsiteX30" fmla="*/ 394643 w 5412230"/>
                  <a:gd name="connsiteY30" fmla="*/ 714136 h 1881030"/>
                  <a:gd name="connsiteX31" fmla="*/ 285524 w 5412230"/>
                  <a:gd name="connsiteY31" fmla="*/ 457466 h 1881030"/>
                  <a:gd name="connsiteX32" fmla="*/ 193656 w 5412230"/>
                  <a:gd name="connsiteY32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27624 w 5412230"/>
                  <a:gd name="connsiteY5" fmla="*/ 1131502 h 1881030"/>
                  <a:gd name="connsiteX6" fmla="*/ 4902407 w 5412230"/>
                  <a:gd name="connsiteY6" fmla="*/ 1520325 h 1881030"/>
                  <a:gd name="connsiteX7" fmla="*/ 4646305 w 5412230"/>
                  <a:gd name="connsiteY7" fmla="*/ 1665254 h 1881030"/>
                  <a:gd name="connsiteX8" fmla="*/ 4523262 w 5412230"/>
                  <a:gd name="connsiteY8" fmla="*/ 1848818 h 1881030"/>
                  <a:gd name="connsiteX9" fmla="*/ 4420087 w 5412230"/>
                  <a:gd name="connsiteY9" fmla="*/ 1872466 h 1881030"/>
                  <a:gd name="connsiteX10" fmla="*/ 4224698 w 5412230"/>
                  <a:gd name="connsiteY10" fmla="*/ 1398871 h 1881030"/>
                  <a:gd name="connsiteX11" fmla="*/ 4027799 w 5412230"/>
                  <a:gd name="connsiteY11" fmla="*/ 1129186 h 1881030"/>
                  <a:gd name="connsiteX12" fmla="*/ 3831212 w 5412230"/>
                  <a:gd name="connsiteY12" fmla="*/ 1023511 h 1881030"/>
                  <a:gd name="connsiteX13" fmla="*/ 3640529 w 5412230"/>
                  <a:gd name="connsiteY13" fmla="*/ 843762 h 1881030"/>
                  <a:gd name="connsiteX14" fmla="*/ 2847838 w 5412230"/>
                  <a:gd name="connsiteY14" fmla="*/ 842401 h 1881030"/>
                  <a:gd name="connsiteX15" fmla="*/ 2747011 w 5412230"/>
                  <a:gd name="connsiteY15" fmla="*/ 880692 h 1881030"/>
                  <a:gd name="connsiteX16" fmla="*/ 2653691 w 5412230"/>
                  <a:gd name="connsiteY16" fmla="*/ 847003 h 1881030"/>
                  <a:gd name="connsiteX17" fmla="*/ 2352596 w 5412230"/>
                  <a:gd name="connsiteY17" fmla="*/ 840352 h 1881030"/>
                  <a:gd name="connsiteX18" fmla="*/ 2160713 w 5412230"/>
                  <a:gd name="connsiteY18" fmla="*/ 645595 h 1881030"/>
                  <a:gd name="connsiteX19" fmla="*/ 2065448 w 5412230"/>
                  <a:gd name="connsiteY19" fmla="*/ 699381 h 1881030"/>
                  <a:gd name="connsiteX20" fmla="*/ 1936876 w 5412230"/>
                  <a:gd name="connsiteY20" fmla="*/ 569373 h 1881030"/>
                  <a:gd name="connsiteX21" fmla="*/ 1856969 w 5412230"/>
                  <a:gd name="connsiteY21" fmla="*/ 542269 h 1881030"/>
                  <a:gd name="connsiteX22" fmla="*/ 1569654 w 5412230"/>
                  <a:gd name="connsiteY22" fmla="*/ 26197 h 1881030"/>
                  <a:gd name="connsiteX23" fmla="*/ 1448446 w 5412230"/>
                  <a:gd name="connsiteY23" fmla="*/ 43786 h 1881030"/>
                  <a:gd name="connsiteX24" fmla="*/ 1270090 w 5412230"/>
                  <a:gd name="connsiteY24" fmla="*/ 288912 h 1881030"/>
                  <a:gd name="connsiteX25" fmla="*/ 1178270 w 5412230"/>
                  <a:gd name="connsiteY25" fmla="*/ 290767 h 1881030"/>
                  <a:gd name="connsiteX26" fmla="*/ 992714 w 5412230"/>
                  <a:gd name="connsiteY26" fmla="*/ 574904 h 1881030"/>
                  <a:gd name="connsiteX27" fmla="*/ 882395 w 5412230"/>
                  <a:gd name="connsiteY27" fmla="*/ 567573 h 1881030"/>
                  <a:gd name="connsiteX28" fmla="*/ 687516 w 5412230"/>
                  <a:gd name="connsiteY28" fmla="*/ 838541 h 1881030"/>
                  <a:gd name="connsiteX29" fmla="*/ 498727 w 5412230"/>
                  <a:gd name="connsiteY29" fmla="*/ 828479 h 1881030"/>
                  <a:gd name="connsiteX30" fmla="*/ 394643 w 5412230"/>
                  <a:gd name="connsiteY30" fmla="*/ 714136 h 1881030"/>
                  <a:gd name="connsiteX31" fmla="*/ 285524 w 5412230"/>
                  <a:gd name="connsiteY31" fmla="*/ 457466 h 1881030"/>
                  <a:gd name="connsiteX32" fmla="*/ 193656 w 5412230"/>
                  <a:gd name="connsiteY32" fmla="*/ 425588 h 1881030"/>
                  <a:gd name="connsiteX0" fmla="*/ 193656 w 5412230"/>
                  <a:gd name="connsiteY0" fmla="*/ 408733 h 1864175"/>
                  <a:gd name="connsiteX1" fmla="*/ 794 w 5412230"/>
                  <a:gd name="connsiteY1" fmla="*/ 899896 h 1864175"/>
                  <a:gd name="connsiteX2" fmla="*/ 794 w 5412230"/>
                  <a:gd name="connsiteY2" fmla="*/ 1864175 h 1864175"/>
                  <a:gd name="connsiteX3" fmla="*/ 5406230 w 5412230"/>
                  <a:gd name="connsiteY3" fmla="*/ 1859463 h 1864175"/>
                  <a:gd name="connsiteX4" fmla="*/ 5412230 w 5412230"/>
                  <a:gd name="connsiteY4" fmla="*/ 675015 h 1864175"/>
                  <a:gd name="connsiteX5" fmla="*/ 5127624 w 5412230"/>
                  <a:gd name="connsiteY5" fmla="*/ 1114647 h 1864175"/>
                  <a:gd name="connsiteX6" fmla="*/ 4902407 w 5412230"/>
                  <a:gd name="connsiteY6" fmla="*/ 1503470 h 1864175"/>
                  <a:gd name="connsiteX7" fmla="*/ 4646305 w 5412230"/>
                  <a:gd name="connsiteY7" fmla="*/ 1648399 h 1864175"/>
                  <a:gd name="connsiteX8" fmla="*/ 4523262 w 5412230"/>
                  <a:gd name="connsiteY8" fmla="*/ 1831963 h 1864175"/>
                  <a:gd name="connsiteX9" fmla="*/ 4420087 w 5412230"/>
                  <a:gd name="connsiteY9" fmla="*/ 1855611 h 1864175"/>
                  <a:gd name="connsiteX10" fmla="*/ 4224698 w 5412230"/>
                  <a:gd name="connsiteY10" fmla="*/ 1382016 h 1864175"/>
                  <a:gd name="connsiteX11" fmla="*/ 4027799 w 5412230"/>
                  <a:gd name="connsiteY11" fmla="*/ 1112331 h 1864175"/>
                  <a:gd name="connsiteX12" fmla="*/ 3831212 w 5412230"/>
                  <a:gd name="connsiteY12" fmla="*/ 1006656 h 1864175"/>
                  <a:gd name="connsiteX13" fmla="*/ 3640529 w 5412230"/>
                  <a:gd name="connsiteY13" fmla="*/ 826907 h 1864175"/>
                  <a:gd name="connsiteX14" fmla="*/ 2847838 w 5412230"/>
                  <a:gd name="connsiteY14" fmla="*/ 825546 h 1864175"/>
                  <a:gd name="connsiteX15" fmla="*/ 2747011 w 5412230"/>
                  <a:gd name="connsiteY15" fmla="*/ 863837 h 1864175"/>
                  <a:gd name="connsiteX16" fmla="*/ 2653691 w 5412230"/>
                  <a:gd name="connsiteY16" fmla="*/ 830148 h 1864175"/>
                  <a:gd name="connsiteX17" fmla="*/ 2352596 w 5412230"/>
                  <a:gd name="connsiteY17" fmla="*/ 823497 h 1864175"/>
                  <a:gd name="connsiteX18" fmla="*/ 2160713 w 5412230"/>
                  <a:gd name="connsiteY18" fmla="*/ 628740 h 1864175"/>
                  <a:gd name="connsiteX19" fmla="*/ 2065448 w 5412230"/>
                  <a:gd name="connsiteY19" fmla="*/ 682526 h 1864175"/>
                  <a:gd name="connsiteX20" fmla="*/ 1936876 w 5412230"/>
                  <a:gd name="connsiteY20" fmla="*/ 552518 h 1864175"/>
                  <a:gd name="connsiteX21" fmla="*/ 1856969 w 5412230"/>
                  <a:gd name="connsiteY21" fmla="*/ 525414 h 1864175"/>
                  <a:gd name="connsiteX22" fmla="*/ 1569654 w 5412230"/>
                  <a:gd name="connsiteY22" fmla="*/ 9342 h 1864175"/>
                  <a:gd name="connsiteX23" fmla="*/ 1448446 w 5412230"/>
                  <a:gd name="connsiteY23" fmla="*/ 26931 h 1864175"/>
                  <a:gd name="connsiteX24" fmla="*/ 1270090 w 5412230"/>
                  <a:gd name="connsiteY24" fmla="*/ 272057 h 1864175"/>
                  <a:gd name="connsiteX25" fmla="*/ 1178270 w 5412230"/>
                  <a:gd name="connsiteY25" fmla="*/ 273912 h 1864175"/>
                  <a:gd name="connsiteX26" fmla="*/ 992714 w 5412230"/>
                  <a:gd name="connsiteY26" fmla="*/ 558049 h 1864175"/>
                  <a:gd name="connsiteX27" fmla="*/ 882395 w 5412230"/>
                  <a:gd name="connsiteY27" fmla="*/ 550718 h 1864175"/>
                  <a:gd name="connsiteX28" fmla="*/ 687516 w 5412230"/>
                  <a:gd name="connsiteY28" fmla="*/ 821686 h 1864175"/>
                  <a:gd name="connsiteX29" fmla="*/ 498727 w 5412230"/>
                  <a:gd name="connsiteY29" fmla="*/ 811624 h 1864175"/>
                  <a:gd name="connsiteX30" fmla="*/ 394643 w 5412230"/>
                  <a:gd name="connsiteY30" fmla="*/ 697281 h 1864175"/>
                  <a:gd name="connsiteX31" fmla="*/ 285524 w 5412230"/>
                  <a:gd name="connsiteY31" fmla="*/ 440611 h 1864175"/>
                  <a:gd name="connsiteX32" fmla="*/ 193656 w 5412230"/>
                  <a:gd name="connsiteY32" fmla="*/ 408733 h 1864175"/>
                  <a:gd name="connsiteX0" fmla="*/ 193656 w 5412230"/>
                  <a:gd name="connsiteY0" fmla="*/ 408733 h 8386742"/>
                  <a:gd name="connsiteX1" fmla="*/ 794 w 5412230"/>
                  <a:gd name="connsiteY1" fmla="*/ 899896 h 8386742"/>
                  <a:gd name="connsiteX2" fmla="*/ 794 w 5412230"/>
                  <a:gd name="connsiteY2" fmla="*/ 1864175 h 8386742"/>
                  <a:gd name="connsiteX3" fmla="*/ 5370921 w 5412230"/>
                  <a:gd name="connsiteY3" fmla="*/ 8386742 h 8386742"/>
                  <a:gd name="connsiteX4" fmla="*/ 5412230 w 5412230"/>
                  <a:gd name="connsiteY4" fmla="*/ 675015 h 8386742"/>
                  <a:gd name="connsiteX5" fmla="*/ 5127624 w 5412230"/>
                  <a:gd name="connsiteY5" fmla="*/ 1114647 h 8386742"/>
                  <a:gd name="connsiteX6" fmla="*/ 4902407 w 5412230"/>
                  <a:gd name="connsiteY6" fmla="*/ 1503470 h 8386742"/>
                  <a:gd name="connsiteX7" fmla="*/ 4646305 w 5412230"/>
                  <a:gd name="connsiteY7" fmla="*/ 1648399 h 8386742"/>
                  <a:gd name="connsiteX8" fmla="*/ 4523262 w 5412230"/>
                  <a:gd name="connsiteY8" fmla="*/ 1831963 h 8386742"/>
                  <a:gd name="connsiteX9" fmla="*/ 4420087 w 5412230"/>
                  <a:gd name="connsiteY9" fmla="*/ 1855611 h 8386742"/>
                  <a:gd name="connsiteX10" fmla="*/ 4224698 w 5412230"/>
                  <a:gd name="connsiteY10" fmla="*/ 1382016 h 8386742"/>
                  <a:gd name="connsiteX11" fmla="*/ 4027799 w 5412230"/>
                  <a:gd name="connsiteY11" fmla="*/ 1112331 h 8386742"/>
                  <a:gd name="connsiteX12" fmla="*/ 3831212 w 5412230"/>
                  <a:gd name="connsiteY12" fmla="*/ 1006656 h 8386742"/>
                  <a:gd name="connsiteX13" fmla="*/ 3640529 w 5412230"/>
                  <a:gd name="connsiteY13" fmla="*/ 826907 h 8386742"/>
                  <a:gd name="connsiteX14" fmla="*/ 2847838 w 5412230"/>
                  <a:gd name="connsiteY14" fmla="*/ 825546 h 8386742"/>
                  <a:gd name="connsiteX15" fmla="*/ 2747011 w 5412230"/>
                  <a:gd name="connsiteY15" fmla="*/ 863837 h 8386742"/>
                  <a:gd name="connsiteX16" fmla="*/ 2653691 w 5412230"/>
                  <a:gd name="connsiteY16" fmla="*/ 830148 h 8386742"/>
                  <a:gd name="connsiteX17" fmla="*/ 2352596 w 5412230"/>
                  <a:gd name="connsiteY17" fmla="*/ 823497 h 8386742"/>
                  <a:gd name="connsiteX18" fmla="*/ 2160713 w 5412230"/>
                  <a:gd name="connsiteY18" fmla="*/ 628740 h 8386742"/>
                  <a:gd name="connsiteX19" fmla="*/ 2065448 w 5412230"/>
                  <a:gd name="connsiteY19" fmla="*/ 682526 h 8386742"/>
                  <a:gd name="connsiteX20" fmla="*/ 1936876 w 5412230"/>
                  <a:gd name="connsiteY20" fmla="*/ 552518 h 8386742"/>
                  <a:gd name="connsiteX21" fmla="*/ 1856969 w 5412230"/>
                  <a:gd name="connsiteY21" fmla="*/ 525414 h 8386742"/>
                  <a:gd name="connsiteX22" fmla="*/ 1569654 w 5412230"/>
                  <a:gd name="connsiteY22" fmla="*/ 9342 h 8386742"/>
                  <a:gd name="connsiteX23" fmla="*/ 1448446 w 5412230"/>
                  <a:gd name="connsiteY23" fmla="*/ 26931 h 8386742"/>
                  <a:gd name="connsiteX24" fmla="*/ 1270090 w 5412230"/>
                  <a:gd name="connsiteY24" fmla="*/ 272057 h 8386742"/>
                  <a:gd name="connsiteX25" fmla="*/ 1178270 w 5412230"/>
                  <a:gd name="connsiteY25" fmla="*/ 273912 h 8386742"/>
                  <a:gd name="connsiteX26" fmla="*/ 992714 w 5412230"/>
                  <a:gd name="connsiteY26" fmla="*/ 558049 h 8386742"/>
                  <a:gd name="connsiteX27" fmla="*/ 882395 w 5412230"/>
                  <a:gd name="connsiteY27" fmla="*/ 550718 h 8386742"/>
                  <a:gd name="connsiteX28" fmla="*/ 687516 w 5412230"/>
                  <a:gd name="connsiteY28" fmla="*/ 821686 h 8386742"/>
                  <a:gd name="connsiteX29" fmla="*/ 498727 w 5412230"/>
                  <a:gd name="connsiteY29" fmla="*/ 811624 h 8386742"/>
                  <a:gd name="connsiteX30" fmla="*/ 394643 w 5412230"/>
                  <a:gd name="connsiteY30" fmla="*/ 697281 h 8386742"/>
                  <a:gd name="connsiteX31" fmla="*/ 285524 w 5412230"/>
                  <a:gd name="connsiteY31" fmla="*/ 440611 h 8386742"/>
                  <a:gd name="connsiteX32" fmla="*/ 193656 w 5412230"/>
                  <a:gd name="connsiteY32" fmla="*/ 408733 h 8386742"/>
                  <a:gd name="connsiteX0" fmla="*/ 201895 w 5420469"/>
                  <a:gd name="connsiteY0" fmla="*/ 408733 h 8386742"/>
                  <a:gd name="connsiteX1" fmla="*/ 9033 w 5420469"/>
                  <a:gd name="connsiteY1" fmla="*/ 899896 h 8386742"/>
                  <a:gd name="connsiteX2" fmla="*/ 206 w 5420469"/>
                  <a:gd name="connsiteY2" fmla="*/ 8294029 h 8386742"/>
                  <a:gd name="connsiteX3" fmla="*/ 5379160 w 5420469"/>
                  <a:gd name="connsiteY3" fmla="*/ 8386742 h 8386742"/>
                  <a:gd name="connsiteX4" fmla="*/ 5420469 w 5420469"/>
                  <a:gd name="connsiteY4" fmla="*/ 675015 h 8386742"/>
                  <a:gd name="connsiteX5" fmla="*/ 5135863 w 5420469"/>
                  <a:gd name="connsiteY5" fmla="*/ 1114647 h 8386742"/>
                  <a:gd name="connsiteX6" fmla="*/ 4910646 w 5420469"/>
                  <a:gd name="connsiteY6" fmla="*/ 1503470 h 8386742"/>
                  <a:gd name="connsiteX7" fmla="*/ 4654544 w 5420469"/>
                  <a:gd name="connsiteY7" fmla="*/ 1648399 h 8386742"/>
                  <a:gd name="connsiteX8" fmla="*/ 4531501 w 5420469"/>
                  <a:gd name="connsiteY8" fmla="*/ 1831963 h 8386742"/>
                  <a:gd name="connsiteX9" fmla="*/ 4428326 w 5420469"/>
                  <a:gd name="connsiteY9" fmla="*/ 1855611 h 8386742"/>
                  <a:gd name="connsiteX10" fmla="*/ 4232937 w 5420469"/>
                  <a:gd name="connsiteY10" fmla="*/ 1382016 h 8386742"/>
                  <a:gd name="connsiteX11" fmla="*/ 4036038 w 5420469"/>
                  <a:gd name="connsiteY11" fmla="*/ 1112331 h 8386742"/>
                  <a:gd name="connsiteX12" fmla="*/ 3839451 w 5420469"/>
                  <a:gd name="connsiteY12" fmla="*/ 1006656 h 8386742"/>
                  <a:gd name="connsiteX13" fmla="*/ 3648768 w 5420469"/>
                  <a:gd name="connsiteY13" fmla="*/ 826907 h 8386742"/>
                  <a:gd name="connsiteX14" fmla="*/ 2856077 w 5420469"/>
                  <a:gd name="connsiteY14" fmla="*/ 825546 h 8386742"/>
                  <a:gd name="connsiteX15" fmla="*/ 2755250 w 5420469"/>
                  <a:gd name="connsiteY15" fmla="*/ 863837 h 8386742"/>
                  <a:gd name="connsiteX16" fmla="*/ 2661930 w 5420469"/>
                  <a:gd name="connsiteY16" fmla="*/ 830148 h 8386742"/>
                  <a:gd name="connsiteX17" fmla="*/ 2360835 w 5420469"/>
                  <a:gd name="connsiteY17" fmla="*/ 823497 h 8386742"/>
                  <a:gd name="connsiteX18" fmla="*/ 2168952 w 5420469"/>
                  <a:gd name="connsiteY18" fmla="*/ 628740 h 8386742"/>
                  <a:gd name="connsiteX19" fmla="*/ 2073687 w 5420469"/>
                  <a:gd name="connsiteY19" fmla="*/ 682526 h 8386742"/>
                  <a:gd name="connsiteX20" fmla="*/ 1945115 w 5420469"/>
                  <a:gd name="connsiteY20" fmla="*/ 552518 h 8386742"/>
                  <a:gd name="connsiteX21" fmla="*/ 1865208 w 5420469"/>
                  <a:gd name="connsiteY21" fmla="*/ 525414 h 8386742"/>
                  <a:gd name="connsiteX22" fmla="*/ 1577893 w 5420469"/>
                  <a:gd name="connsiteY22" fmla="*/ 9342 h 8386742"/>
                  <a:gd name="connsiteX23" fmla="*/ 1456685 w 5420469"/>
                  <a:gd name="connsiteY23" fmla="*/ 26931 h 8386742"/>
                  <a:gd name="connsiteX24" fmla="*/ 1278329 w 5420469"/>
                  <a:gd name="connsiteY24" fmla="*/ 272057 h 8386742"/>
                  <a:gd name="connsiteX25" fmla="*/ 1186509 w 5420469"/>
                  <a:gd name="connsiteY25" fmla="*/ 273912 h 8386742"/>
                  <a:gd name="connsiteX26" fmla="*/ 1000953 w 5420469"/>
                  <a:gd name="connsiteY26" fmla="*/ 558049 h 8386742"/>
                  <a:gd name="connsiteX27" fmla="*/ 890634 w 5420469"/>
                  <a:gd name="connsiteY27" fmla="*/ 550718 h 8386742"/>
                  <a:gd name="connsiteX28" fmla="*/ 695755 w 5420469"/>
                  <a:gd name="connsiteY28" fmla="*/ 821686 h 8386742"/>
                  <a:gd name="connsiteX29" fmla="*/ 506966 w 5420469"/>
                  <a:gd name="connsiteY29" fmla="*/ 811624 h 8386742"/>
                  <a:gd name="connsiteX30" fmla="*/ 402882 w 5420469"/>
                  <a:gd name="connsiteY30" fmla="*/ 697281 h 8386742"/>
                  <a:gd name="connsiteX31" fmla="*/ 293763 w 5420469"/>
                  <a:gd name="connsiteY31" fmla="*/ 440611 h 8386742"/>
                  <a:gd name="connsiteX32" fmla="*/ 201895 w 5420469"/>
                  <a:gd name="connsiteY32" fmla="*/ 408733 h 8386742"/>
                  <a:gd name="connsiteX0" fmla="*/ 199148 w 5417722"/>
                  <a:gd name="connsiteY0" fmla="*/ 408733 h 8386742"/>
                  <a:gd name="connsiteX1" fmla="*/ 6286 w 5417722"/>
                  <a:gd name="connsiteY1" fmla="*/ 899896 h 8386742"/>
                  <a:gd name="connsiteX2" fmla="*/ 206 w 5417722"/>
                  <a:gd name="connsiteY2" fmla="*/ 8294029 h 8386742"/>
                  <a:gd name="connsiteX3" fmla="*/ 5376413 w 5417722"/>
                  <a:gd name="connsiteY3" fmla="*/ 8386742 h 8386742"/>
                  <a:gd name="connsiteX4" fmla="*/ 5417722 w 5417722"/>
                  <a:gd name="connsiteY4" fmla="*/ 675015 h 8386742"/>
                  <a:gd name="connsiteX5" fmla="*/ 5133116 w 5417722"/>
                  <a:gd name="connsiteY5" fmla="*/ 1114647 h 8386742"/>
                  <a:gd name="connsiteX6" fmla="*/ 4907899 w 5417722"/>
                  <a:gd name="connsiteY6" fmla="*/ 1503470 h 8386742"/>
                  <a:gd name="connsiteX7" fmla="*/ 4651797 w 5417722"/>
                  <a:gd name="connsiteY7" fmla="*/ 1648399 h 8386742"/>
                  <a:gd name="connsiteX8" fmla="*/ 4528754 w 5417722"/>
                  <a:gd name="connsiteY8" fmla="*/ 1831963 h 8386742"/>
                  <a:gd name="connsiteX9" fmla="*/ 4425579 w 5417722"/>
                  <a:gd name="connsiteY9" fmla="*/ 1855611 h 8386742"/>
                  <a:gd name="connsiteX10" fmla="*/ 4230190 w 5417722"/>
                  <a:gd name="connsiteY10" fmla="*/ 1382016 h 8386742"/>
                  <a:gd name="connsiteX11" fmla="*/ 4033291 w 5417722"/>
                  <a:gd name="connsiteY11" fmla="*/ 1112331 h 8386742"/>
                  <a:gd name="connsiteX12" fmla="*/ 3836704 w 5417722"/>
                  <a:gd name="connsiteY12" fmla="*/ 1006656 h 8386742"/>
                  <a:gd name="connsiteX13" fmla="*/ 3646021 w 5417722"/>
                  <a:gd name="connsiteY13" fmla="*/ 826907 h 8386742"/>
                  <a:gd name="connsiteX14" fmla="*/ 2853330 w 5417722"/>
                  <a:gd name="connsiteY14" fmla="*/ 825546 h 8386742"/>
                  <a:gd name="connsiteX15" fmla="*/ 2752503 w 5417722"/>
                  <a:gd name="connsiteY15" fmla="*/ 863837 h 8386742"/>
                  <a:gd name="connsiteX16" fmla="*/ 2659183 w 5417722"/>
                  <a:gd name="connsiteY16" fmla="*/ 830148 h 8386742"/>
                  <a:gd name="connsiteX17" fmla="*/ 2358088 w 5417722"/>
                  <a:gd name="connsiteY17" fmla="*/ 823497 h 8386742"/>
                  <a:gd name="connsiteX18" fmla="*/ 2166205 w 5417722"/>
                  <a:gd name="connsiteY18" fmla="*/ 628740 h 8386742"/>
                  <a:gd name="connsiteX19" fmla="*/ 2070940 w 5417722"/>
                  <a:gd name="connsiteY19" fmla="*/ 682526 h 8386742"/>
                  <a:gd name="connsiteX20" fmla="*/ 1942368 w 5417722"/>
                  <a:gd name="connsiteY20" fmla="*/ 552518 h 8386742"/>
                  <a:gd name="connsiteX21" fmla="*/ 1862461 w 5417722"/>
                  <a:gd name="connsiteY21" fmla="*/ 525414 h 8386742"/>
                  <a:gd name="connsiteX22" fmla="*/ 1575146 w 5417722"/>
                  <a:gd name="connsiteY22" fmla="*/ 9342 h 8386742"/>
                  <a:gd name="connsiteX23" fmla="*/ 1453938 w 5417722"/>
                  <a:gd name="connsiteY23" fmla="*/ 26931 h 8386742"/>
                  <a:gd name="connsiteX24" fmla="*/ 1275582 w 5417722"/>
                  <a:gd name="connsiteY24" fmla="*/ 272057 h 8386742"/>
                  <a:gd name="connsiteX25" fmla="*/ 1183762 w 5417722"/>
                  <a:gd name="connsiteY25" fmla="*/ 273912 h 8386742"/>
                  <a:gd name="connsiteX26" fmla="*/ 998206 w 5417722"/>
                  <a:gd name="connsiteY26" fmla="*/ 558049 h 8386742"/>
                  <a:gd name="connsiteX27" fmla="*/ 887887 w 5417722"/>
                  <a:gd name="connsiteY27" fmla="*/ 550718 h 8386742"/>
                  <a:gd name="connsiteX28" fmla="*/ 693008 w 5417722"/>
                  <a:gd name="connsiteY28" fmla="*/ 821686 h 8386742"/>
                  <a:gd name="connsiteX29" fmla="*/ 504219 w 5417722"/>
                  <a:gd name="connsiteY29" fmla="*/ 811624 h 8386742"/>
                  <a:gd name="connsiteX30" fmla="*/ 400135 w 5417722"/>
                  <a:gd name="connsiteY30" fmla="*/ 697281 h 8386742"/>
                  <a:gd name="connsiteX31" fmla="*/ 291016 w 5417722"/>
                  <a:gd name="connsiteY31" fmla="*/ 440611 h 8386742"/>
                  <a:gd name="connsiteX32" fmla="*/ 199148 w 5417722"/>
                  <a:gd name="connsiteY32" fmla="*/ 408733 h 8386742"/>
                  <a:gd name="connsiteX0" fmla="*/ 199148 w 5423112"/>
                  <a:gd name="connsiteY0" fmla="*/ 408733 h 8294029"/>
                  <a:gd name="connsiteX1" fmla="*/ 6286 w 5423112"/>
                  <a:gd name="connsiteY1" fmla="*/ 899896 h 8294029"/>
                  <a:gd name="connsiteX2" fmla="*/ 206 w 5423112"/>
                  <a:gd name="connsiteY2" fmla="*/ 8294029 h 8294029"/>
                  <a:gd name="connsiteX3" fmla="*/ 5423112 w 5423112"/>
                  <a:gd name="connsiteY3" fmla="*/ 8280636 h 8294029"/>
                  <a:gd name="connsiteX4" fmla="*/ 5417722 w 5423112"/>
                  <a:gd name="connsiteY4" fmla="*/ 675015 h 8294029"/>
                  <a:gd name="connsiteX5" fmla="*/ 5133116 w 5423112"/>
                  <a:gd name="connsiteY5" fmla="*/ 1114647 h 8294029"/>
                  <a:gd name="connsiteX6" fmla="*/ 4907899 w 5423112"/>
                  <a:gd name="connsiteY6" fmla="*/ 1503470 h 8294029"/>
                  <a:gd name="connsiteX7" fmla="*/ 4651797 w 5423112"/>
                  <a:gd name="connsiteY7" fmla="*/ 1648399 h 8294029"/>
                  <a:gd name="connsiteX8" fmla="*/ 4528754 w 5423112"/>
                  <a:gd name="connsiteY8" fmla="*/ 1831963 h 8294029"/>
                  <a:gd name="connsiteX9" fmla="*/ 4425579 w 5423112"/>
                  <a:gd name="connsiteY9" fmla="*/ 1855611 h 8294029"/>
                  <a:gd name="connsiteX10" fmla="*/ 4230190 w 5423112"/>
                  <a:gd name="connsiteY10" fmla="*/ 1382016 h 8294029"/>
                  <a:gd name="connsiteX11" fmla="*/ 4033291 w 5423112"/>
                  <a:gd name="connsiteY11" fmla="*/ 1112331 h 8294029"/>
                  <a:gd name="connsiteX12" fmla="*/ 3836704 w 5423112"/>
                  <a:gd name="connsiteY12" fmla="*/ 1006656 h 8294029"/>
                  <a:gd name="connsiteX13" fmla="*/ 3646021 w 5423112"/>
                  <a:gd name="connsiteY13" fmla="*/ 826907 h 8294029"/>
                  <a:gd name="connsiteX14" fmla="*/ 2853330 w 5423112"/>
                  <a:gd name="connsiteY14" fmla="*/ 825546 h 8294029"/>
                  <a:gd name="connsiteX15" fmla="*/ 2752503 w 5423112"/>
                  <a:gd name="connsiteY15" fmla="*/ 863837 h 8294029"/>
                  <a:gd name="connsiteX16" fmla="*/ 2659183 w 5423112"/>
                  <a:gd name="connsiteY16" fmla="*/ 830148 h 8294029"/>
                  <a:gd name="connsiteX17" fmla="*/ 2358088 w 5423112"/>
                  <a:gd name="connsiteY17" fmla="*/ 823497 h 8294029"/>
                  <a:gd name="connsiteX18" fmla="*/ 2166205 w 5423112"/>
                  <a:gd name="connsiteY18" fmla="*/ 628740 h 8294029"/>
                  <a:gd name="connsiteX19" fmla="*/ 2070940 w 5423112"/>
                  <a:gd name="connsiteY19" fmla="*/ 682526 h 8294029"/>
                  <a:gd name="connsiteX20" fmla="*/ 1942368 w 5423112"/>
                  <a:gd name="connsiteY20" fmla="*/ 552518 h 8294029"/>
                  <a:gd name="connsiteX21" fmla="*/ 1862461 w 5423112"/>
                  <a:gd name="connsiteY21" fmla="*/ 525414 h 8294029"/>
                  <a:gd name="connsiteX22" fmla="*/ 1575146 w 5423112"/>
                  <a:gd name="connsiteY22" fmla="*/ 9342 h 8294029"/>
                  <a:gd name="connsiteX23" fmla="*/ 1453938 w 5423112"/>
                  <a:gd name="connsiteY23" fmla="*/ 26931 h 8294029"/>
                  <a:gd name="connsiteX24" fmla="*/ 1275582 w 5423112"/>
                  <a:gd name="connsiteY24" fmla="*/ 272057 h 8294029"/>
                  <a:gd name="connsiteX25" fmla="*/ 1183762 w 5423112"/>
                  <a:gd name="connsiteY25" fmla="*/ 273912 h 8294029"/>
                  <a:gd name="connsiteX26" fmla="*/ 998206 w 5423112"/>
                  <a:gd name="connsiteY26" fmla="*/ 558049 h 8294029"/>
                  <a:gd name="connsiteX27" fmla="*/ 887887 w 5423112"/>
                  <a:gd name="connsiteY27" fmla="*/ 550718 h 8294029"/>
                  <a:gd name="connsiteX28" fmla="*/ 693008 w 5423112"/>
                  <a:gd name="connsiteY28" fmla="*/ 821686 h 8294029"/>
                  <a:gd name="connsiteX29" fmla="*/ 504219 w 5423112"/>
                  <a:gd name="connsiteY29" fmla="*/ 811624 h 8294029"/>
                  <a:gd name="connsiteX30" fmla="*/ 400135 w 5423112"/>
                  <a:gd name="connsiteY30" fmla="*/ 697281 h 8294029"/>
                  <a:gd name="connsiteX31" fmla="*/ 291016 w 5423112"/>
                  <a:gd name="connsiteY31" fmla="*/ 440611 h 8294029"/>
                  <a:gd name="connsiteX32" fmla="*/ 199148 w 5423112"/>
                  <a:gd name="connsiteY32" fmla="*/ 408733 h 8294029"/>
                  <a:gd name="connsiteX0" fmla="*/ 199148 w 5425859"/>
                  <a:gd name="connsiteY0" fmla="*/ 408733 h 8294029"/>
                  <a:gd name="connsiteX1" fmla="*/ 6286 w 5425859"/>
                  <a:gd name="connsiteY1" fmla="*/ 899896 h 8294029"/>
                  <a:gd name="connsiteX2" fmla="*/ 206 w 5425859"/>
                  <a:gd name="connsiteY2" fmla="*/ 8294029 h 8294029"/>
                  <a:gd name="connsiteX3" fmla="*/ 5425859 w 5425859"/>
                  <a:gd name="connsiteY3" fmla="*/ 8280635 h 8294029"/>
                  <a:gd name="connsiteX4" fmla="*/ 5417722 w 5425859"/>
                  <a:gd name="connsiteY4" fmla="*/ 675015 h 8294029"/>
                  <a:gd name="connsiteX5" fmla="*/ 5133116 w 5425859"/>
                  <a:gd name="connsiteY5" fmla="*/ 1114647 h 8294029"/>
                  <a:gd name="connsiteX6" fmla="*/ 4907899 w 5425859"/>
                  <a:gd name="connsiteY6" fmla="*/ 1503470 h 8294029"/>
                  <a:gd name="connsiteX7" fmla="*/ 4651797 w 5425859"/>
                  <a:gd name="connsiteY7" fmla="*/ 1648399 h 8294029"/>
                  <a:gd name="connsiteX8" fmla="*/ 4528754 w 5425859"/>
                  <a:gd name="connsiteY8" fmla="*/ 1831963 h 8294029"/>
                  <a:gd name="connsiteX9" fmla="*/ 4425579 w 5425859"/>
                  <a:gd name="connsiteY9" fmla="*/ 1855611 h 8294029"/>
                  <a:gd name="connsiteX10" fmla="*/ 4230190 w 5425859"/>
                  <a:gd name="connsiteY10" fmla="*/ 1382016 h 8294029"/>
                  <a:gd name="connsiteX11" fmla="*/ 4033291 w 5425859"/>
                  <a:gd name="connsiteY11" fmla="*/ 1112331 h 8294029"/>
                  <a:gd name="connsiteX12" fmla="*/ 3836704 w 5425859"/>
                  <a:gd name="connsiteY12" fmla="*/ 1006656 h 8294029"/>
                  <a:gd name="connsiteX13" fmla="*/ 3646021 w 5425859"/>
                  <a:gd name="connsiteY13" fmla="*/ 826907 h 8294029"/>
                  <a:gd name="connsiteX14" fmla="*/ 2853330 w 5425859"/>
                  <a:gd name="connsiteY14" fmla="*/ 825546 h 8294029"/>
                  <a:gd name="connsiteX15" fmla="*/ 2752503 w 5425859"/>
                  <a:gd name="connsiteY15" fmla="*/ 863837 h 8294029"/>
                  <a:gd name="connsiteX16" fmla="*/ 2659183 w 5425859"/>
                  <a:gd name="connsiteY16" fmla="*/ 830148 h 8294029"/>
                  <a:gd name="connsiteX17" fmla="*/ 2358088 w 5425859"/>
                  <a:gd name="connsiteY17" fmla="*/ 823497 h 8294029"/>
                  <a:gd name="connsiteX18" fmla="*/ 2166205 w 5425859"/>
                  <a:gd name="connsiteY18" fmla="*/ 628740 h 8294029"/>
                  <a:gd name="connsiteX19" fmla="*/ 2070940 w 5425859"/>
                  <a:gd name="connsiteY19" fmla="*/ 682526 h 8294029"/>
                  <a:gd name="connsiteX20" fmla="*/ 1942368 w 5425859"/>
                  <a:gd name="connsiteY20" fmla="*/ 552518 h 8294029"/>
                  <a:gd name="connsiteX21" fmla="*/ 1862461 w 5425859"/>
                  <a:gd name="connsiteY21" fmla="*/ 525414 h 8294029"/>
                  <a:gd name="connsiteX22" fmla="*/ 1575146 w 5425859"/>
                  <a:gd name="connsiteY22" fmla="*/ 9342 h 8294029"/>
                  <a:gd name="connsiteX23" fmla="*/ 1453938 w 5425859"/>
                  <a:gd name="connsiteY23" fmla="*/ 26931 h 8294029"/>
                  <a:gd name="connsiteX24" fmla="*/ 1275582 w 5425859"/>
                  <a:gd name="connsiteY24" fmla="*/ 272057 h 8294029"/>
                  <a:gd name="connsiteX25" fmla="*/ 1183762 w 5425859"/>
                  <a:gd name="connsiteY25" fmla="*/ 273912 h 8294029"/>
                  <a:gd name="connsiteX26" fmla="*/ 998206 w 5425859"/>
                  <a:gd name="connsiteY26" fmla="*/ 558049 h 8294029"/>
                  <a:gd name="connsiteX27" fmla="*/ 887887 w 5425859"/>
                  <a:gd name="connsiteY27" fmla="*/ 550718 h 8294029"/>
                  <a:gd name="connsiteX28" fmla="*/ 693008 w 5425859"/>
                  <a:gd name="connsiteY28" fmla="*/ 821686 h 8294029"/>
                  <a:gd name="connsiteX29" fmla="*/ 504219 w 5425859"/>
                  <a:gd name="connsiteY29" fmla="*/ 811624 h 8294029"/>
                  <a:gd name="connsiteX30" fmla="*/ 400135 w 5425859"/>
                  <a:gd name="connsiteY30" fmla="*/ 697281 h 8294029"/>
                  <a:gd name="connsiteX31" fmla="*/ 291016 w 5425859"/>
                  <a:gd name="connsiteY31" fmla="*/ 440611 h 8294029"/>
                  <a:gd name="connsiteX32" fmla="*/ 199148 w 5425859"/>
                  <a:gd name="connsiteY32" fmla="*/ 408733 h 8294029"/>
                  <a:gd name="connsiteX0" fmla="*/ 199148 w 5429698"/>
                  <a:gd name="connsiteY0" fmla="*/ 408733 h 8294029"/>
                  <a:gd name="connsiteX1" fmla="*/ 6286 w 5429698"/>
                  <a:gd name="connsiteY1" fmla="*/ 899896 h 8294029"/>
                  <a:gd name="connsiteX2" fmla="*/ 206 w 5429698"/>
                  <a:gd name="connsiteY2" fmla="*/ 8294029 h 8294029"/>
                  <a:gd name="connsiteX3" fmla="*/ 5425859 w 5429698"/>
                  <a:gd name="connsiteY3" fmla="*/ 8280635 h 8294029"/>
                  <a:gd name="connsiteX4" fmla="*/ 5429698 w 5429698"/>
                  <a:gd name="connsiteY4" fmla="*/ 675017 h 8294029"/>
                  <a:gd name="connsiteX5" fmla="*/ 5133116 w 5429698"/>
                  <a:gd name="connsiteY5" fmla="*/ 1114647 h 8294029"/>
                  <a:gd name="connsiteX6" fmla="*/ 4907899 w 5429698"/>
                  <a:gd name="connsiteY6" fmla="*/ 1503470 h 8294029"/>
                  <a:gd name="connsiteX7" fmla="*/ 4651797 w 5429698"/>
                  <a:gd name="connsiteY7" fmla="*/ 1648399 h 8294029"/>
                  <a:gd name="connsiteX8" fmla="*/ 4528754 w 5429698"/>
                  <a:gd name="connsiteY8" fmla="*/ 1831963 h 8294029"/>
                  <a:gd name="connsiteX9" fmla="*/ 4425579 w 5429698"/>
                  <a:gd name="connsiteY9" fmla="*/ 1855611 h 8294029"/>
                  <a:gd name="connsiteX10" fmla="*/ 4230190 w 5429698"/>
                  <a:gd name="connsiteY10" fmla="*/ 1382016 h 8294029"/>
                  <a:gd name="connsiteX11" fmla="*/ 4033291 w 5429698"/>
                  <a:gd name="connsiteY11" fmla="*/ 1112331 h 8294029"/>
                  <a:gd name="connsiteX12" fmla="*/ 3836704 w 5429698"/>
                  <a:gd name="connsiteY12" fmla="*/ 1006656 h 8294029"/>
                  <a:gd name="connsiteX13" fmla="*/ 3646021 w 5429698"/>
                  <a:gd name="connsiteY13" fmla="*/ 826907 h 8294029"/>
                  <a:gd name="connsiteX14" fmla="*/ 2853330 w 5429698"/>
                  <a:gd name="connsiteY14" fmla="*/ 825546 h 8294029"/>
                  <a:gd name="connsiteX15" fmla="*/ 2752503 w 5429698"/>
                  <a:gd name="connsiteY15" fmla="*/ 863837 h 8294029"/>
                  <a:gd name="connsiteX16" fmla="*/ 2659183 w 5429698"/>
                  <a:gd name="connsiteY16" fmla="*/ 830148 h 8294029"/>
                  <a:gd name="connsiteX17" fmla="*/ 2358088 w 5429698"/>
                  <a:gd name="connsiteY17" fmla="*/ 823497 h 8294029"/>
                  <a:gd name="connsiteX18" fmla="*/ 2166205 w 5429698"/>
                  <a:gd name="connsiteY18" fmla="*/ 628740 h 8294029"/>
                  <a:gd name="connsiteX19" fmla="*/ 2070940 w 5429698"/>
                  <a:gd name="connsiteY19" fmla="*/ 682526 h 8294029"/>
                  <a:gd name="connsiteX20" fmla="*/ 1942368 w 5429698"/>
                  <a:gd name="connsiteY20" fmla="*/ 552518 h 8294029"/>
                  <a:gd name="connsiteX21" fmla="*/ 1862461 w 5429698"/>
                  <a:gd name="connsiteY21" fmla="*/ 525414 h 8294029"/>
                  <a:gd name="connsiteX22" fmla="*/ 1575146 w 5429698"/>
                  <a:gd name="connsiteY22" fmla="*/ 9342 h 8294029"/>
                  <a:gd name="connsiteX23" fmla="*/ 1453938 w 5429698"/>
                  <a:gd name="connsiteY23" fmla="*/ 26931 h 8294029"/>
                  <a:gd name="connsiteX24" fmla="*/ 1275582 w 5429698"/>
                  <a:gd name="connsiteY24" fmla="*/ 272057 h 8294029"/>
                  <a:gd name="connsiteX25" fmla="*/ 1183762 w 5429698"/>
                  <a:gd name="connsiteY25" fmla="*/ 273912 h 8294029"/>
                  <a:gd name="connsiteX26" fmla="*/ 998206 w 5429698"/>
                  <a:gd name="connsiteY26" fmla="*/ 558049 h 8294029"/>
                  <a:gd name="connsiteX27" fmla="*/ 887887 w 5429698"/>
                  <a:gd name="connsiteY27" fmla="*/ 550718 h 8294029"/>
                  <a:gd name="connsiteX28" fmla="*/ 693008 w 5429698"/>
                  <a:gd name="connsiteY28" fmla="*/ 821686 h 8294029"/>
                  <a:gd name="connsiteX29" fmla="*/ 504219 w 5429698"/>
                  <a:gd name="connsiteY29" fmla="*/ 811624 h 8294029"/>
                  <a:gd name="connsiteX30" fmla="*/ 400135 w 5429698"/>
                  <a:gd name="connsiteY30" fmla="*/ 697281 h 8294029"/>
                  <a:gd name="connsiteX31" fmla="*/ 291016 w 5429698"/>
                  <a:gd name="connsiteY31" fmla="*/ 440611 h 8294029"/>
                  <a:gd name="connsiteX32" fmla="*/ 199148 w 5429698"/>
                  <a:gd name="connsiteY32" fmla="*/ 408733 h 8294029"/>
                  <a:gd name="connsiteX0" fmla="*/ 322315 w 5552865"/>
                  <a:gd name="connsiteY0" fmla="*/ 408733 h 8299657"/>
                  <a:gd name="connsiteX1" fmla="*/ 129453 w 5552865"/>
                  <a:gd name="connsiteY1" fmla="*/ 899896 h 8299657"/>
                  <a:gd name="connsiteX2" fmla="*/ 206 w 5552865"/>
                  <a:gd name="connsiteY2" fmla="*/ 8299657 h 8299657"/>
                  <a:gd name="connsiteX3" fmla="*/ 5549026 w 5552865"/>
                  <a:gd name="connsiteY3" fmla="*/ 8280635 h 8299657"/>
                  <a:gd name="connsiteX4" fmla="*/ 5552865 w 5552865"/>
                  <a:gd name="connsiteY4" fmla="*/ 675017 h 8299657"/>
                  <a:gd name="connsiteX5" fmla="*/ 5256283 w 5552865"/>
                  <a:gd name="connsiteY5" fmla="*/ 1114647 h 8299657"/>
                  <a:gd name="connsiteX6" fmla="*/ 5031066 w 5552865"/>
                  <a:gd name="connsiteY6" fmla="*/ 1503470 h 8299657"/>
                  <a:gd name="connsiteX7" fmla="*/ 4774964 w 5552865"/>
                  <a:gd name="connsiteY7" fmla="*/ 1648399 h 8299657"/>
                  <a:gd name="connsiteX8" fmla="*/ 4651921 w 5552865"/>
                  <a:gd name="connsiteY8" fmla="*/ 1831963 h 8299657"/>
                  <a:gd name="connsiteX9" fmla="*/ 4548746 w 5552865"/>
                  <a:gd name="connsiteY9" fmla="*/ 1855611 h 8299657"/>
                  <a:gd name="connsiteX10" fmla="*/ 4353357 w 5552865"/>
                  <a:gd name="connsiteY10" fmla="*/ 1382016 h 8299657"/>
                  <a:gd name="connsiteX11" fmla="*/ 4156458 w 5552865"/>
                  <a:gd name="connsiteY11" fmla="*/ 1112331 h 8299657"/>
                  <a:gd name="connsiteX12" fmla="*/ 3959871 w 5552865"/>
                  <a:gd name="connsiteY12" fmla="*/ 1006656 h 8299657"/>
                  <a:gd name="connsiteX13" fmla="*/ 3769188 w 5552865"/>
                  <a:gd name="connsiteY13" fmla="*/ 826907 h 8299657"/>
                  <a:gd name="connsiteX14" fmla="*/ 2976497 w 5552865"/>
                  <a:gd name="connsiteY14" fmla="*/ 825546 h 8299657"/>
                  <a:gd name="connsiteX15" fmla="*/ 2875670 w 5552865"/>
                  <a:gd name="connsiteY15" fmla="*/ 863837 h 8299657"/>
                  <a:gd name="connsiteX16" fmla="*/ 2782350 w 5552865"/>
                  <a:gd name="connsiteY16" fmla="*/ 830148 h 8299657"/>
                  <a:gd name="connsiteX17" fmla="*/ 2481255 w 5552865"/>
                  <a:gd name="connsiteY17" fmla="*/ 823497 h 8299657"/>
                  <a:gd name="connsiteX18" fmla="*/ 2289372 w 5552865"/>
                  <a:gd name="connsiteY18" fmla="*/ 628740 h 8299657"/>
                  <a:gd name="connsiteX19" fmla="*/ 2194107 w 5552865"/>
                  <a:gd name="connsiteY19" fmla="*/ 682526 h 8299657"/>
                  <a:gd name="connsiteX20" fmla="*/ 2065535 w 5552865"/>
                  <a:gd name="connsiteY20" fmla="*/ 552518 h 8299657"/>
                  <a:gd name="connsiteX21" fmla="*/ 1985628 w 5552865"/>
                  <a:gd name="connsiteY21" fmla="*/ 525414 h 8299657"/>
                  <a:gd name="connsiteX22" fmla="*/ 1698313 w 5552865"/>
                  <a:gd name="connsiteY22" fmla="*/ 9342 h 8299657"/>
                  <a:gd name="connsiteX23" fmla="*/ 1577105 w 5552865"/>
                  <a:gd name="connsiteY23" fmla="*/ 26931 h 8299657"/>
                  <a:gd name="connsiteX24" fmla="*/ 1398749 w 5552865"/>
                  <a:gd name="connsiteY24" fmla="*/ 272057 h 8299657"/>
                  <a:gd name="connsiteX25" fmla="*/ 1306929 w 5552865"/>
                  <a:gd name="connsiteY25" fmla="*/ 273912 h 8299657"/>
                  <a:gd name="connsiteX26" fmla="*/ 1121373 w 5552865"/>
                  <a:gd name="connsiteY26" fmla="*/ 558049 h 8299657"/>
                  <a:gd name="connsiteX27" fmla="*/ 1011054 w 5552865"/>
                  <a:gd name="connsiteY27" fmla="*/ 550718 h 8299657"/>
                  <a:gd name="connsiteX28" fmla="*/ 816175 w 5552865"/>
                  <a:gd name="connsiteY28" fmla="*/ 821686 h 8299657"/>
                  <a:gd name="connsiteX29" fmla="*/ 627386 w 5552865"/>
                  <a:gd name="connsiteY29" fmla="*/ 811624 h 8299657"/>
                  <a:gd name="connsiteX30" fmla="*/ 523302 w 5552865"/>
                  <a:gd name="connsiteY30" fmla="*/ 697281 h 8299657"/>
                  <a:gd name="connsiteX31" fmla="*/ 414183 w 5552865"/>
                  <a:gd name="connsiteY31" fmla="*/ 440611 h 8299657"/>
                  <a:gd name="connsiteX32" fmla="*/ 322315 w 5552865"/>
                  <a:gd name="connsiteY32" fmla="*/ 408733 h 8299657"/>
                  <a:gd name="connsiteX0" fmla="*/ 322903 w 5553453"/>
                  <a:gd name="connsiteY0" fmla="*/ 408733 h 8299657"/>
                  <a:gd name="connsiteX1" fmla="*/ 794 w 5553453"/>
                  <a:gd name="connsiteY1" fmla="*/ 1013983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414771 w 5553453"/>
                  <a:gd name="connsiteY31" fmla="*/ 440611 h 8299657"/>
                  <a:gd name="connsiteX32" fmla="*/ 322903 w 5553453"/>
                  <a:gd name="connsiteY32" fmla="*/ 408733 h 8299657"/>
                  <a:gd name="connsiteX0" fmla="*/ 322903 w 5553453"/>
                  <a:gd name="connsiteY0" fmla="*/ 408733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414771 w 5553453"/>
                  <a:gd name="connsiteY31" fmla="*/ 440611 h 8299657"/>
                  <a:gd name="connsiteX32" fmla="*/ 322903 w 5553453"/>
                  <a:gd name="connsiteY32" fmla="*/ 408733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414771 w 5553453"/>
                  <a:gd name="connsiteY31" fmla="*/ 440611 h 8299657"/>
                  <a:gd name="connsiteX32" fmla="*/ 161750 w 5553453"/>
                  <a:gd name="connsiteY32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161750 w 5553453"/>
                  <a:gd name="connsiteY31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984783 w 5553453"/>
                  <a:gd name="connsiteY27" fmla="*/ 683291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161750 w 5553453"/>
                  <a:gd name="connsiteY31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984783 w 5553453"/>
                  <a:gd name="connsiteY26" fmla="*/ 683291 h 8299657"/>
                  <a:gd name="connsiteX27" fmla="*/ 816763 w 5553453"/>
                  <a:gd name="connsiteY27" fmla="*/ 821686 h 8299657"/>
                  <a:gd name="connsiteX28" fmla="*/ 627974 w 5553453"/>
                  <a:gd name="connsiteY28" fmla="*/ 811624 h 8299657"/>
                  <a:gd name="connsiteX29" fmla="*/ 523890 w 5553453"/>
                  <a:gd name="connsiteY29" fmla="*/ 697281 h 8299657"/>
                  <a:gd name="connsiteX30" fmla="*/ 161750 w 5553453"/>
                  <a:gd name="connsiteY30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984783 w 5553453"/>
                  <a:gd name="connsiteY25" fmla="*/ 683291 h 8299657"/>
                  <a:gd name="connsiteX26" fmla="*/ 816763 w 5553453"/>
                  <a:gd name="connsiteY26" fmla="*/ 821686 h 8299657"/>
                  <a:gd name="connsiteX27" fmla="*/ 627974 w 5553453"/>
                  <a:gd name="connsiteY27" fmla="*/ 811624 h 8299657"/>
                  <a:gd name="connsiteX28" fmla="*/ 523890 w 5553453"/>
                  <a:gd name="connsiteY28" fmla="*/ 697281 h 8299657"/>
                  <a:gd name="connsiteX29" fmla="*/ 161750 w 5553453"/>
                  <a:gd name="connsiteY29" fmla="*/ 465550 h 8299657"/>
                  <a:gd name="connsiteX0" fmla="*/ 161750 w 5553453"/>
                  <a:gd name="connsiteY0" fmla="*/ 498436 h 8332543"/>
                  <a:gd name="connsiteX1" fmla="*/ 794 w 5553453"/>
                  <a:gd name="connsiteY1" fmla="*/ 611275 h 8332543"/>
                  <a:gd name="connsiteX2" fmla="*/ 794 w 5553453"/>
                  <a:gd name="connsiteY2" fmla="*/ 8332543 h 8332543"/>
                  <a:gd name="connsiteX3" fmla="*/ 5549614 w 5553453"/>
                  <a:gd name="connsiteY3" fmla="*/ 8313521 h 8332543"/>
                  <a:gd name="connsiteX4" fmla="*/ 5553453 w 5553453"/>
                  <a:gd name="connsiteY4" fmla="*/ 707903 h 8332543"/>
                  <a:gd name="connsiteX5" fmla="*/ 5256871 w 5553453"/>
                  <a:gd name="connsiteY5" fmla="*/ 1147533 h 8332543"/>
                  <a:gd name="connsiteX6" fmla="*/ 5031654 w 5553453"/>
                  <a:gd name="connsiteY6" fmla="*/ 1536356 h 8332543"/>
                  <a:gd name="connsiteX7" fmla="*/ 4775552 w 5553453"/>
                  <a:gd name="connsiteY7" fmla="*/ 1681285 h 8332543"/>
                  <a:gd name="connsiteX8" fmla="*/ 4652509 w 5553453"/>
                  <a:gd name="connsiteY8" fmla="*/ 1864849 h 8332543"/>
                  <a:gd name="connsiteX9" fmla="*/ 4549334 w 5553453"/>
                  <a:gd name="connsiteY9" fmla="*/ 1888497 h 8332543"/>
                  <a:gd name="connsiteX10" fmla="*/ 4353945 w 5553453"/>
                  <a:gd name="connsiteY10" fmla="*/ 1414902 h 8332543"/>
                  <a:gd name="connsiteX11" fmla="*/ 4157046 w 5553453"/>
                  <a:gd name="connsiteY11" fmla="*/ 1145217 h 8332543"/>
                  <a:gd name="connsiteX12" fmla="*/ 3960459 w 5553453"/>
                  <a:gd name="connsiteY12" fmla="*/ 1039542 h 8332543"/>
                  <a:gd name="connsiteX13" fmla="*/ 3769776 w 5553453"/>
                  <a:gd name="connsiteY13" fmla="*/ 859793 h 8332543"/>
                  <a:gd name="connsiteX14" fmla="*/ 2977085 w 5553453"/>
                  <a:gd name="connsiteY14" fmla="*/ 858432 h 8332543"/>
                  <a:gd name="connsiteX15" fmla="*/ 2876258 w 5553453"/>
                  <a:gd name="connsiteY15" fmla="*/ 896723 h 8332543"/>
                  <a:gd name="connsiteX16" fmla="*/ 2782938 w 5553453"/>
                  <a:gd name="connsiteY16" fmla="*/ 863034 h 8332543"/>
                  <a:gd name="connsiteX17" fmla="*/ 2481843 w 5553453"/>
                  <a:gd name="connsiteY17" fmla="*/ 856383 h 8332543"/>
                  <a:gd name="connsiteX18" fmla="*/ 2289960 w 5553453"/>
                  <a:gd name="connsiteY18" fmla="*/ 661626 h 8332543"/>
                  <a:gd name="connsiteX19" fmla="*/ 2194695 w 5553453"/>
                  <a:gd name="connsiteY19" fmla="*/ 715412 h 8332543"/>
                  <a:gd name="connsiteX20" fmla="*/ 2066123 w 5553453"/>
                  <a:gd name="connsiteY20" fmla="*/ 585404 h 8332543"/>
                  <a:gd name="connsiteX21" fmla="*/ 1986216 w 5553453"/>
                  <a:gd name="connsiteY21" fmla="*/ 558300 h 8332543"/>
                  <a:gd name="connsiteX22" fmla="*/ 1698901 w 5553453"/>
                  <a:gd name="connsiteY22" fmla="*/ 42228 h 8332543"/>
                  <a:gd name="connsiteX23" fmla="*/ 1399337 w 5553453"/>
                  <a:gd name="connsiteY23" fmla="*/ 304943 h 8332543"/>
                  <a:gd name="connsiteX24" fmla="*/ 984783 w 5553453"/>
                  <a:gd name="connsiteY24" fmla="*/ 716177 h 8332543"/>
                  <a:gd name="connsiteX25" fmla="*/ 816763 w 5553453"/>
                  <a:gd name="connsiteY25" fmla="*/ 854572 h 8332543"/>
                  <a:gd name="connsiteX26" fmla="*/ 627974 w 5553453"/>
                  <a:gd name="connsiteY26" fmla="*/ 844510 h 8332543"/>
                  <a:gd name="connsiteX27" fmla="*/ 523890 w 5553453"/>
                  <a:gd name="connsiteY27" fmla="*/ 730167 h 8332543"/>
                  <a:gd name="connsiteX28" fmla="*/ 161750 w 5553453"/>
                  <a:gd name="connsiteY28" fmla="*/ 498436 h 8332543"/>
                  <a:gd name="connsiteX0" fmla="*/ 161750 w 5553453"/>
                  <a:gd name="connsiteY0" fmla="*/ 219804 h 8053911"/>
                  <a:gd name="connsiteX1" fmla="*/ 794 w 5553453"/>
                  <a:gd name="connsiteY1" fmla="*/ 332643 h 8053911"/>
                  <a:gd name="connsiteX2" fmla="*/ 794 w 5553453"/>
                  <a:gd name="connsiteY2" fmla="*/ 8053911 h 8053911"/>
                  <a:gd name="connsiteX3" fmla="*/ 5549614 w 5553453"/>
                  <a:gd name="connsiteY3" fmla="*/ 8034889 h 8053911"/>
                  <a:gd name="connsiteX4" fmla="*/ 5553453 w 5553453"/>
                  <a:gd name="connsiteY4" fmla="*/ 429271 h 8053911"/>
                  <a:gd name="connsiteX5" fmla="*/ 5256871 w 5553453"/>
                  <a:gd name="connsiteY5" fmla="*/ 868901 h 8053911"/>
                  <a:gd name="connsiteX6" fmla="*/ 5031654 w 5553453"/>
                  <a:gd name="connsiteY6" fmla="*/ 1257724 h 8053911"/>
                  <a:gd name="connsiteX7" fmla="*/ 4775552 w 5553453"/>
                  <a:gd name="connsiteY7" fmla="*/ 1402653 h 8053911"/>
                  <a:gd name="connsiteX8" fmla="*/ 4652509 w 5553453"/>
                  <a:gd name="connsiteY8" fmla="*/ 1586217 h 8053911"/>
                  <a:gd name="connsiteX9" fmla="*/ 4549334 w 5553453"/>
                  <a:gd name="connsiteY9" fmla="*/ 1609865 h 8053911"/>
                  <a:gd name="connsiteX10" fmla="*/ 4353945 w 5553453"/>
                  <a:gd name="connsiteY10" fmla="*/ 1136270 h 8053911"/>
                  <a:gd name="connsiteX11" fmla="*/ 4157046 w 5553453"/>
                  <a:gd name="connsiteY11" fmla="*/ 866585 h 8053911"/>
                  <a:gd name="connsiteX12" fmla="*/ 3960459 w 5553453"/>
                  <a:gd name="connsiteY12" fmla="*/ 760910 h 8053911"/>
                  <a:gd name="connsiteX13" fmla="*/ 3769776 w 5553453"/>
                  <a:gd name="connsiteY13" fmla="*/ 581161 h 8053911"/>
                  <a:gd name="connsiteX14" fmla="*/ 2977085 w 5553453"/>
                  <a:gd name="connsiteY14" fmla="*/ 579800 h 8053911"/>
                  <a:gd name="connsiteX15" fmla="*/ 2876258 w 5553453"/>
                  <a:gd name="connsiteY15" fmla="*/ 618091 h 8053911"/>
                  <a:gd name="connsiteX16" fmla="*/ 2782938 w 5553453"/>
                  <a:gd name="connsiteY16" fmla="*/ 584402 h 8053911"/>
                  <a:gd name="connsiteX17" fmla="*/ 2481843 w 5553453"/>
                  <a:gd name="connsiteY17" fmla="*/ 577751 h 8053911"/>
                  <a:gd name="connsiteX18" fmla="*/ 2289960 w 5553453"/>
                  <a:gd name="connsiteY18" fmla="*/ 382994 h 8053911"/>
                  <a:gd name="connsiteX19" fmla="*/ 2194695 w 5553453"/>
                  <a:gd name="connsiteY19" fmla="*/ 436780 h 8053911"/>
                  <a:gd name="connsiteX20" fmla="*/ 2066123 w 5553453"/>
                  <a:gd name="connsiteY20" fmla="*/ 306772 h 8053911"/>
                  <a:gd name="connsiteX21" fmla="*/ 1986216 w 5553453"/>
                  <a:gd name="connsiteY21" fmla="*/ 279668 h 8053911"/>
                  <a:gd name="connsiteX22" fmla="*/ 1399337 w 5553453"/>
                  <a:gd name="connsiteY22" fmla="*/ 26311 h 8053911"/>
                  <a:gd name="connsiteX23" fmla="*/ 984783 w 5553453"/>
                  <a:gd name="connsiteY23" fmla="*/ 437545 h 8053911"/>
                  <a:gd name="connsiteX24" fmla="*/ 816763 w 5553453"/>
                  <a:gd name="connsiteY24" fmla="*/ 575940 h 8053911"/>
                  <a:gd name="connsiteX25" fmla="*/ 627974 w 5553453"/>
                  <a:gd name="connsiteY25" fmla="*/ 565878 h 8053911"/>
                  <a:gd name="connsiteX26" fmla="*/ 523890 w 5553453"/>
                  <a:gd name="connsiteY26" fmla="*/ 451535 h 8053911"/>
                  <a:gd name="connsiteX27" fmla="*/ 161750 w 5553453"/>
                  <a:gd name="connsiteY27" fmla="*/ 219804 h 8053911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481843 w 5553453"/>
                  <a:gd name="connsiteY17" fmla="*/ 390059 h 7866219"/>
                  <a:gd name="connsiteX18" fmla="*/ 2289960 w 5553453"/>
                  <a:gd name="connsiteY18" fmla="*/ 195302 h 7866219"/>
                  <a:gd name="connsiteX19" fmla="*/ 2194695 w 5553453"/>
                  <a:gd name="connsiteY19" fmla="*/ 249088 h 7866219"/>
                  <a:gd name="connsiteX20" fmla="*/ 2066123 w 5553453"/>
                  <a:gd name="connsiteY20" fmla="*/ 119080 h 7866219"/>
                  <a:gd name="connsiteX21" fmla="*/ 1986216 w 5553453"/>
                  <a:gd name="connsiteY21" fmla="*/ 91976 h 7866219"/>
                  <a:gd name="connsiteX22" fmla="*/ 984783 w 5553453"/>
                  <a:gd name="connsiteY22" fmla="*/ 249853 h 7866219"/>
                  <a:gd name="connsiteX23" fmla="*/ 816763 w 5553453"/>
                  <a:gd name="connsiteY23" fmla="*/ 388248 h 7866219"/>
                  <a:gd name="connsiteX24" fmla="*/ 627974 w 5553453"/>
                  <a:gd name="connsiteY24" fmla="*/ 378186 h 7866219"/>
                  <a:gd name="connsiteX25" fmla="*/ 523890 w 5553453"/>
                  <a:gd name="connsiteY25" fmla="*/ 263843 h 7866219"/>
                  <a:gd name="connsiteX26" fmla="*/ 161750 w 5553453"/>
                  <a:gd name="connsiteY2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481843 w 5553453"/>
                  <a:gd name="connsiteY17" fmla="*/ 390059 h 7866219"/>
                  <a:gd name="connsiteX18" fmla="*/ 2289960 w 5553453"/>
                  <a:gd name="connsiteY18" fmla="*/ 195302 h 7866219"/>
                  <a:gd name="connsiteX19" fmla="*/ 2194695 w 5553453"/>
                  <a:gd name="connsiteY19" fmla="*/ 249088 h 7866219"/>
                  <a:gd name="connsiteX20" fmla="*/ 2066123 w 5553453"/>
                  <a:gd name="connsiteY20" fmla="*/ 119080 h 7866219"/>
                  <a:gd name="connsiteX21" fmla="*/ 1968310 w 5553453"/>
                  <a:gd name="connsiteY21" fmla="*/ 243486 h 7866219"/>
                  <a:gd name="connsiteX22" fmla="*/ 984783 w 5553453"/>
                  <a:gd name="connsiteY22" fmla="*/ 249853 h 7866219"/>
                  <a:gd name="connsiteX23" fmla="*/ 816763 w 5553453"/>
                  <a:gd name="connsiteY23" fmla="*/ 388248 h 7866219"/>
                  <a:gd name="connsiteX24" fmla="*/ 627974 w 5553453"/>
                  <a:gd name="connsiteY24" fmla="*/ 378186 h 7866219"/>
                  <a:gd name="connsiteX25" fmla="*/ 523890 w 5553453"/>
                  <a:gd name="connsiteY25" fmla="*/ 263843 h 7866219"/>
                  <a:gd name="connsiteX26" fmla="*/ 161750 w 5553453"/>
                  <a:gd name="connsiteY2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2289960 w 5553453"/>
                  <a:gd name="connsiteY18" fmla="*/ 195302 h 7866219"/>
                  <a:gd name="connsiteX19" fmla="*/ 2194695 w 5553453"/>
                  <a:gd name="connsiteY19" fmla="*/ 249088 h 7866219"/>
                  <a:gd name="connsiteX20" fmla="*/ 2066123 w 5553453"/>
                  <a:gd name="connsiteY20" fmla="*/ 119080 h 7866219"/>
                  <a:gd name="connsiteX21" fmla="*/ 1968310 w 5553453"/>
                  <a:gd name="connsiteY21" fmla="*/ 243486 h 7866219"/>
                  <a:gd name="connsiteX22" fmla="*/ 984783 w 5553453"/>
                  <a:gd name="connsiteY22" fmla="*/ 249853 h 7866219"/>
                  <a:gd name="connsiteX23" fmla="*/ 816763 w 5553453"/>
                  <a:gd name="connsiteY23" fmla="*/ 388248 h 7866219"/>
                  <a:gd name="connsiteX24" fmla="*/ 627974 w 5553453"/>
                  <a:gd name="connsiteY24" fmla="*/ 378186 h 7866219"/>
                  <a:gd name="connsiteX25" fmla="*/ 523890 w 5553453"/>
                  <a:gd name="connsiteY25" fmla="*/ 263843 h 7866219"/>
                  <a:gd name="connsiteX26" fmla="*/ 161750 w 5553453"/>
                  <a:gd name="connsiteY2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2194695 w 5553453"/>
                  <a:gd name="connsiteY18" fmla="*/ 249088 h 7866219"/>
                  <a:gd name="connsiteX19" fmla="*/ 2066123 w 5553453"/>
                  <a:gd name="connsiteY19" fmla="*/ 119080 h 7866219"/>
                  <a:gd name="connsiteX20" fmla="*/ 1968310 w 5553453"/>
                  <a:gd name="connsiteY20" fmla="*/ 243486 h 7866219"/>
                  <a:gd name="connsiteX21" fmla="*/ 984783 w 5553453"/>
                  <a:gd name="connsiteY21" fmla="*/ 249853 h 7866219"/>
                  <a:gd name="connsiteX22" fmla="*/ 816763 w 5553453"/>
                  <a:gd name="connsiteY22" fmla="*/ 388248 h 7866219"/>
                  <a:gd name="connsiteX23" fmla="*/ 627974 w 5553453"/>
                  <a:gd name="connsiteY23" fmla="*/ 378186 h 7866219"/>
                  <a:gd name="connsiteX24" fmla="*/ 523890 w 5553453"/>
                  <a:gd name="connsiteY24" fmla="*/ 263843 h 7866219"/>
                  <a:gd name="connsiteX25" fmla="*/ 161750 w 5553453"/>
                  <a:gd name="connsiteY25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2066123 w 5553453"/>
                  <a:gd name="connsiteY18" fmla="*/ 119080 h 7866219"/>
                  <a:gd name="connsiteX19" fmla="*/ 1968310 w 5553453"/>
                  <a:gd name="connsiteY19" fmla="*/ 243486 h 7866219"/>
                  <a:gd name="connsiteX20" fmla="*/ 984783 w 5553453"/>
                  <a:gd name="connsiteY20" fmla="*/ 249853 h 7866219"/>
                  <a:gd name="connsiteX21" fmla="*/ 816763 w 5553453"/>
                  <a:gd name="connsiteY21" fmla="*/ 388248 h 7866219"/>
                  <a:gd name="connsiteX22" fmla="*/ 627974 w 5553453"/>
                  <a:gd name="connsiteY22" fmla="*/ 378186 h 7866219"/>
                  <a:gd name="connsiteX23" fmla="*/ 523890 w 5553453"/>
                  <a:gd name="connsiteY23" fmla="*/ 263843 h 7866219"/>
                  <a:gd name="connsiteX24" fmla="*/ 161750 w 5553453"/>
                  <a:gd name="connsiteY24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24744 w 5553453"/>
                  <a:gd name="connsiteY16" fmla="*/ 680796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3420258 w 5553453"/>
                  <a:gd name="connsiteY14" fmla="*/ 695130 h 7866219"/>
                  <a:gd name="connsiteX15" fmla="*/ 2876258 w 5553453"/>
                  <a:gd name="connsiteY15" fmla="*/ 430399 h 7866219"/>
                  <a:gd name="connsiteX16" fmla="*/ 2724744 w 5553453"/>
                  <a:gd name="connsiteY16" fmla="*/ 680796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3420258 w 5553453"/>
                  <a:gd name="connsiteY14" fmla="*/ 695130 h 7866219"/>
                  <a:gd name="connsiteX15" fmla="*/ 2724744 w 5553453"/>
                  <a:gd name="connsiteY15" fmla="*/ 680796 h 7866219"/>
                  <a:gd name="connsiteX16" fmla="*/ 2531084 w 5553453"/>
                  <a:gd name="connsiteY16" fmla="*/ 484753 h 7866219"/>
                  <a:gd name="connsiteX17" fmla="*/ 1968310 w 5553453"/>
                  <a:gd name="connsiteY17" fmla="*/ 243486 h 7866219"/>
                  <a:gd name="connsiteX18" fmla="*/ 984783 w 5553453"/>
                  <a:gd name="connsiteY18" fmla="*/ 249853 h 7866219"/>
                  <a:gd name="connsiteX19" fmla="*/ 816763 w 5553453"/>
                  <a:gd name="connsiteY19" fmla="*/ 388248 h 7866219"/>
                  <a:gd name="connsiteX20" fmla="*/ 627974 w 5553453"/>
                  <a:gd name="connsiteY20" fmla="*/ 378186 h 7866219"/>
                  <a:gd name="connsiteX21" fmla="*/ 523890 w 5553453"/>
                  <a:gd name="connsiteY21" fmla="*/ 263843 h 7866219"/>
                  <a:gd name="connsiteX22" fmla="*/ 161750 w 5553453"/>
                  <a:gd name="connsiteY22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02628 w 5553453"/>
                  <a:gd name="connsiteY13" fmla="*/ 450285 h 7866219"/>
                  <a:gd name="connsiteX14" fmla="*/ 3420258 w 5553453"/>
                  <a:gd name="connsiteY14" fmla="*/ 695130 h 7866219"/>
                  <a:gd name="connsiteX15" fmla="*/ 2724744 w 5553453"/>
                  <a:gd name="connsiteY15" fmla="*/ 680796 h 7866219"/>
                  <a:gd name="connsiteX16" fmla="*/ 2531084 w 5553453"/>
                  <a:gd name="connsiteY16" fmla="*/ 484753 h 7866219"/>
                  <a:gd name="connsiteX17" fmla="*/ 1968310 w 5553453"/>
                  <a:gd name="connsiteY17" fmla="*/ 243486 h 7866219"/>
                  <a:gd name="connsiteX18" fmla="*/ 984783 w 5553453"/>
                  <a:gd name="connsiteY18" fmla="*/ 249853 h 7866219"/>
                  <a:gd name="connsiteX19" fmla="*/ 816763 w 5553453"/>
                  <a:gd name="connsiteY19" fmla="*/ 388248 h 7866219"/>
                  <a:gd name="connsiteX20" fmla="*/ 627974 w 5553453"/>
                  <a:gd name="connsiteY20" fmla="*/ 378186 h 7866219"/>
                  <a:gd name="connsiteX21" fmla="*/ 523890 w 5553453"/>
                  <a:gd name="connsiteY21" fmla="*/ 263843 h 7866219"/>
                  <a:gd name="connsiteX22" fmla="*/ 161750 w 5553453"/>
                  <a:gd name="connsiteY22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02628 w 5553453"/>
                  <a:gd name="connsiteY13" fmla="*/ 450285 h 7866219"/>
                  <a:gd name="connsiteX14" fmla="*/ 3420258 w 5553453"/>
                  <a:gd name="connsiteY14" fmla="*/ 695130 h 7866219"/>
                  <a:gd name="connsiteX15" fmla="*/ 2724744 w 5553453"/>
                  <a:gd name="connsiteY15" fmla="*/ 680796 h 7866219"/>
                  <a:gd name="connsiteX16" fmla="*/ 2531084 w 5553453"/>
                  <a:gd name="connsiteY16" fmla="*/ 484753 h 7866219"/>
                  <a:gd name="connsiteX17" fmla="*/ 1968310 w 5553453"/>
                  <a:gd name="connsiteY17" fmla="*/ 243486 h 7866219"/>
                  <a:gd name="connsiteX18" fmla="*/ 984783 w 5553453"/>
                  <a:gd name="connsiteY18" fmla="*/ 249853 h 7866219"/>
                  <a:gd name="connsiteX19" fmla="*/ 816763 w 5553453"/>
                  <a:gd name="connsiteY19" fmla="*/ 388248 h 7866219"/>
                  <a:gd name="connsiteX20" fmla="*/ 627974 w 5553453"/>
                  <a:gd name="connsiteY20" fmla="*/ 378186 h 7866219"/>
                  <a:gd name="connsiteX21" fmla="*/ 523890 w 5553453"/>
                  <a:gd name="connsiteY21" fmla="*/ 263843 h 7866219"/>
                  <a:gd name="connsiteX22" fmla="*/ 161750 w 5553453"/>
                  <a:gd name="connsiteY22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702628 w 5553453"/>
                  <a:gd name="connsiteY12" fmla="*/ 450285 h 7866219"/>
                  <a:gd name="connsiteX13" fmla="*/ 3420258 w 5553453"/>
                  <a:gd name="connsiteY13" fmla="*/ 695130 h 7866219"/>
                  <a:gd name="connsiteX14" fmla="*/ 2724744 w 5553453"/>
                  <a:gd name="connsiteY14" fmla="*/ 680796 h 7866219"/>
                  <a:gd name="connsiteX15" fmla="*/ 2531084 w 5553453"/>
                  <a:gd name="connsiteY15" fmla="*/ 484753 h 7866219"/>
                  <a:gd name="connsiteX16" fmla="*/ 1968310 w 5553453"/>
                  <a:gd name="connsiteY16" fmla="*/ 243486 h 7866219"/>
                  <a:gd name="connsiteX17" fmla="*/ 984783 w 5553453"/>
                  <a:gd name="connsiteY17" fmla="*/ 249853 h 7866219"/>
                  <a:gd name="connsiteX18" fmla="*/ 816763 w 5553453"/>
                  <a:gd name="connsiteY18" fmla="*/ 388248 h 7866219"/>
                  <a:gd name="connsiteX19" fmla="*/ 627974 w 5553453"/>
                  <a:gd name="connsiteY19" fmla="*/ 378186 h 7866219"/>
                  <a:gd name="connsiteX20" fmla="*/ 523890 w 5553453"/>
                  <a:gd name="connsiteY20" fmla="*/ 263843 h 7866219"/>
                  <a:gd name="connsiteX21" fmla="*/ 161750 w 5553453"/>
                  <a:gd name="connsiteY21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702628 w 5553453"/>
                  <a:gd name="connsiteY12" fmla="*/ 450285 h 7866219"/>
                  <a:gd name="connsiteX13" fmla="*/ 3420258 w 5553453"/>
                  <a:gd name="connsiteY13" fmla="*/ 695130 h 7866219"/>
                  <a:gd name="connsiteX14" fmla="*/ 2724744 w 5553453"/>
                  <a:gd name="connsiteY14" fmla="*/ 680796 h 7866219"/>
                  <a:gd name="connsiteX15" fmla="*/ 2531084 w 5553453"/>
                  <a:gd name="connsiteY15" fmla="*/ 484753 h 7866219"/>
                  <a:gd name="connsiteX16" fmla="*/ 1968310 w 5553453"/>
                  <a:gd name="connsiteY16" fmla="*/ 243486 h 7866219"/>
                  <a:gd name="connsiteX17" fmla="*/ 984783 w 5553453"/>
                  <a:gd name="connsiteY17" fmla="*/ 249853 h 7866219"/>
                  <a:gd name="connsiteX18" fmla="*/ 816763 w 5553453"/>
                  <a:gd name="connsiteY18" fmla="*/ 388248 h 7866219"/>
                  <a:gd name="connsiteX19" fmla="*/ 627974 w 5553453"/>
                  <a:gd name="connsiteY19" fmla="*/ 378186 h 7866219"/>
                  <a:gd name="connsiteX20" fmla="*/ 523890 w 5553453"/>
                  <a:gd name="connsiteY20" fmla="*/ 263843 h 7866219"/>
                  <a:gd name="connsiteX21" fmla="*/ 161750 w 5553453"/>
                  <a:gd name="connsiteY21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5031654 w 5553453"/>
                  <a:gd name="connsiteY5" fmla="*/ 1070032 h 7866219"/>
                  <a:gd name="connsiteX6" fmla="*/ 4775552 w 5553453"/>
                  <a:gd name="connsiteY6" fmla="*/ 1214961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53945 w 5553453"/>
                  <a:gd name="connsiteY9" fmla="*/ 948578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775552 w 5553453"/>
                  <a:gd name="connsiteY6" fmla="*/ 1214961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53945 w 5553453"/>
                  <a:gd name="connsiteY9" fmla="*/ 948578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53945 w 5553453"/>
                  <a:gd name="connsiteY9" fmla="*/ 948578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13658 w 5553453"/>
                  <a:gd name="connsiteY9" fmla="*/ 702376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13658 w 5553453"/>
                  <a:gd name="connsiteY9" fmla="*/ 702376 h 7866219"/>
                  <a:gd name="connsiteX10" fmla="*/ 3702628 w 5553453"/>
                  <a:gd name="connsiteY10" fmla="*/ 450285 h 7866219"/>
                  <a:gd name="connsiteX11" fmla="*/ 3420258 w 5553453"/>
                  <a:gd name="connsiteY11" fmla="*/ 695130 h 7866219"/>
                  <a:gd name="connsiteX12" fmla="*/ 2724744 w 5553453"/>
                  <a:gd name="connsiteY12" fmla="*/ 680796 h 7866219"/>
                  <a:gd name="connsiteX13" fmla="*/ 2531084 w 5553453"/>
                  <a:gd name="connsiteY13" fmla="*/ 484753 h 7866219"/>
                  <a:gd name="connsiteX14" fmla="*/ 1968310 w 5553453"/>
                  <a:gd name="connsiteY14" fmla="*/ 243486 h 7866219"/>
                  <a:gd name="connsiteX15" fmla="*/ 984783 w 5553453"/>
                  <a:gd name="connsiteY15" fmla="*/ 249853 h 7866219"/>
                  <a:gd name="connsiteX16" fmla="*/ 816763 w 5553453"/>
                  <a:gd name="connsiteY16" fmla="*/ 388248 h 7866219"/>
                  <a:gd name="connsiteX17" fmla="*/ 627974 w 5553453"/>
                  <a:gd name="connsiteY17" fmla="*/ 378186 h 7866219"/>
                  <a:gd name="connsiteX18" fmla="*/ 523890 w 5553453"/>
                  <a:gd name="connsiteY18" fmla="*/ 263843 h 7866219"/>
                  <a:gd name="connsiteX19" fmla="*/ 161750 w 5553453"/>
                  <a:gd name="connsiteY19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313658 w 5553453"/>
                  <a:gd name="connsiteY8" fmla="*/ 702376 h 7866219"/>
                  <a:gd name="connsiteX9" fmla="*/ 3702628 w 5553453"/>
                  <a:gd name="connsiteY9" fmla="*/ 450285 h 7866219"/>
                  <a:gd name="connsiteX10" fmla="*/ 3420258 w 5553453"/>
                  <a:gd name="connsiteY10" fmla="*/ 695130 h 7866219"/>
                  <a:gd name="connsiteX11" fmla="*/ 2724744 w 5553453"/>
                  <a:gd name="connsiteY11" fmla="*/ 680796 h 7866219"/>
                  <a:gd name="connsiteX12" fmla="*/ 2531084 w 5553453"/>
                  <a:gd name="connsiteY12" fmla="*/ 484753 h 7866219"/>
                  <a:gd name="connsiteX13" fmla="*/ 1968310 w 5553453"/>
                  <a:gd name="connsiteY13" fmla="*/ 243486 h 7866219"/>
                  <a:gd name="connsiteX14" fmla="*/ 984783 w 5553453"/>
                  <a:gd name="connsiteY14" fmla="*/ 249853 h 7866219"/>
                  <a:gd name="connsiteX15" fmla="*/ 816763 w 5553453"/>
                  <a:gd name="connsiteY15" fmla="*/ 388248 h 7866219"/>
                  <a:gd name="connsiteX16" fmla="*/ 627974 w 5553453"/>
                  <a:gd name="connsiteY16" fmla="*/ 378186 h 7866219"/>
                  <a:gd name="connsiteX17" fmla="*/ 523890 w 5553453"/>
                  <a:gd name="connsiteY17" fmla="*/ 263843 h 7866219"/>
                  <a:gd name="connsiteX18" fmla="*/ 161750 w 5553453"/>
                  <a:gd name="connsiteY18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51870 w 5553453"/>
                  <a:gd name="connsiteY8" fmla="*/ 336651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33964 w 5553453"/>
                  <a:gd name="connsiteY8" fmla="*/ 46922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33964 w 5553453"/>
                  <a:gd name="connsiteY8" fmla="*/ 46922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4 w 5553453"/>
                  <a:gd name="connsiteY14" fmla="*/ 1101844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4 w 5553453"/>
                  <a:gd name="connsiteY14" fmla="*/ 1101844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124440 w 5553453"/>
                  <a:gd name="connsiteY9" fmla="*/ 1068394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4 w 5553453"/>
                  <a:gd name="connsiteY14" fmla="*/ 1101844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124440 w 5553453"/>
                  <a:gd name="connsiteY9" fmla="*/ 1068394 h 7866219"/>
                  <a:gd name="connsiteX10" fmla="*/ 2531084 w 5553453"/>
                  <a:gd name="connsiteY10" fmla="*/ 484753 h 7866219"/>
                  <a:gd name="connsiteX11" fmla="*/ 1968310 w 5553453"/>
                  <a:gd name="connsiteY11" fmla="*/ 243486 h 7866219"/>
                  <a:gd name="connsiteX12" fmla="*/ 984783 w 5553453"/>
                  <a:gd name="connsiteY12" fmla="*/ 249853 h 7866219"/>
                  <a:gd name="connsiteX13" fmla="*/ 816764 w 5553453"/>
                  <a:gd name="connsiteY13" fmla="*/ 1101844 h 7866219"/>
                  <a:gd name="connsiteX14" fmla="*/ 627974 w 5553453"/>
                  <a:gd name="connsiteY14" fmla="*/ 378186 h 7866219"/>
                  <a:gd name="connsiteX15" fmla="*/ 523890 w 5553453"/>
                  <a:gd name="connsiteY15" fmla="*/ 263843 h 7866219"/>
                  <a:gd name="connsiteX16" fmla="*/ 161750 w 5553453"/>
                  <a:gd name="connsiteY1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124440 w 5553453"/>
                  <a:gd name="connsiteY9" fmla="*/ 1068394 h 7866219"/>
                  <a:gd name="connsiteX10" fmla="*/ 2531084 w 5553453"/>
                  <a:gd name="connsiteY10" fmla="*/ 484753 h 7866219"/>
                  <a:gd name="connsiteX11" fmla="*/ 1968310 w 5553453"/>
                  <a:gd name="connsiteY11" fmla="*/ 243486 h 7866219"/>
                  <a:gd name="connsiteX12" fmla="*/ 1088579 w 5553453"/>
                  <a:gd name="connsiteY12" fmla="*/ 1215950 h 7866219"/>
                  <a:gd name="connsiteX13" fmla="*/ 816764 w 5553453"/>
                  <a:gd name="connsiteY13" fmla="*/ 1101844 h 7866219"/>
                  <a:gd name="connsiteX14" fmla="*/ 627974 w 5553453"/>
                  <a:gd name="connsiteY14" fmla="*/ 378186 h 7866219"/>
                  <a:gd name="connsiteX15" fmla="*/ 523890 w 5553453"/>
                  <a:gd name="connsiteY15" fmla="*/ 263843 h 7866219"/>
                  <a:gd name="connsiteX16" fmla="*/ 161750 w 5553453"/>
                  <a:gd name="connsiteY16" fmla="*/ 32112 h 7866219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531084 w 5553453"/>
                  <a:gd name="connsiteY10" fmla="*/ 548659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8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184 h 7930291"/>
                  <a:gd name="connsiteX1" fmla="*/ 794 w 5553453"/>
                  <a:gd name="connsiteY1" fmla="*/ 209023 h 7930291"/>
                  <a:gd name="connsiteX2" fmla="*/ 794 w 5553453"/>
                  <a:gd name="connsiteY2" fmla="*/ 7930291 h 7930291"/>
                  <a:gd name="connsiteX3" fmla="*/ 5549614 w 5553453"/>
                  <a:gd name="connsiteY3" fmla="*/ 7911269 h 7930291"/>
                  <a:gd name="connsiteX4" fmla="*/ 5553453 w 5553453"/>
                  <a:gd name="connsiteY4" fmla="*/ 2445754 h 7930291"/>
                  <a:gd name="connsiteX5" fmla="*/ 4897360 w 5553453"/>
                  <a:gd name="connsiteY5" fmla="*/ 793207 h 7930291"/>
                  <a:gd name="connsiteX6" fmla="*/ 4699452 w 5553453"/>
                  <a:gd name="connsiteY6" fmla="*/ 654051 h 7930291"/>
                  <a:gd name="connsiteX7" fmla="*/ 4334417 w 5553453"/>
                  <a:gd name="connsiteY7" fmla="*/ 612747 h 7930291"/>
                  <a:gd name="connsiteX8" fmla="*/ 3931176 w 5553453"/>
                  <a:gd name="connsiteY8" fmla="*/ 72209 h 7930291"/>
                  <a:gd name="connsiteX9" fmla="*/ 3124440 w 5553453"/>
                  <a:gd name="connsiteY9" fmla="*/ 1132466 h 7930291"/>
                  <a:gd name="connsiteX10" fmla="*/ 2629691 w 5553453"/>
                  <a:gd name="connsiteY10" fmla="*/ 131644 h 7930291"/>
                  <a:gd name="connsiteX11" fmla="*/ 2066915 w 5553453"/>
                  <a:gd name="connsiteY11" fmla="*/ 166 h 7930291"/>
                  <a:gd name="connsiteX12" fmla="*/ 1088579 w 5553453"/>
                  <a:gd name="connsiteY12" fmla="*/ 1280022 h 7930291"/>
                  <a:gd name="connsiteX13" fmla="*/ 816764 w 5553453"/>
                  <a:gd name="connsiteY13" fmla="*/ 1165916 h 7930291"/>
                  <a:gd name="connsiteX14" fmla="*/ 550127 w 5553453"/>
                  <a:gd name="connsiteY14" fmla="*/ 530080 h 7930291"/>
                  <a:gd name="connsiteX15" fmla="*/ 161750 w 5553453"/>
                  <a:gd name="connsiteY15" fmla="*/ 96184 h 7930291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3389 w 5553453"/>
                  <a:gd name="connsiteY12" fmla="*/ 1301812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3389 w 5553453"/>
                  <a:gd name="connsiteY12" fmla="*/ 1301812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15379684"/>
                  <a:gd name="connsiteX1" fmla="*/ 794 w 5553453"/>
                  <a:gd name="connsiteY1" fmla="*/ 208857 h 15379684"/>
                  <a:gd name="connsiteX2" fmla="*/ 794 w 5553453"/>
                  <a:gd name="connsiteY2" fmla="*/ 15379684 h 15379684"/>
                  <a:gd name="connsiteX3" fmla="*/ 5549614 w 5553453"/>
                  <a:gd name="connsiteY3" fmla="*/ 7911103 h 15379684"/>
                  <a:gd name="connsiteX4" fmla="*/ 5553453 w 5553453"/>
                  <a:gd name="connsiteY4" fmla="*/ 2445588 h 15379684"/>
                  <a:gd name="connsiteX5" fmla="*/ 4897360 w 5553453"/>
                  <a:gd name="connsiteY5" fmla="*/ 793041 h 15379684"/>
                  <a:gd name="connsiteX6" fmla="*/ 4699452 w 5553453"/>
                  <a:gd name="connsiteY6" fmla="*/ 653885 h 15379684"/>
                  <a:gd name="connsiteX7" fmla="*/ 4334417 w 5553453"/>
                  <a:gd name="connsiteY7" fmla="*/ 612581 h 15379684"/>
                  <a:gd name="connsiteX8" fmla="*/ 3931176 w 5553453"/>
                  <a:gd name="connsiteY8" fmla="*/ 72043 h 15379684"/>
                  <a:gd name="connsiteX9" fmla="*/ 3124440 w 5553453"/>
                  <a:gd name="connsiteY9" fmla="*/ 1132300 h 15379684"/>
                  <a:gd name="connsiteX10" fmla="*/ 2629691 w 5553453"/>
                  <a:gd name="connsiteY10" fmla="*/ 131478 h 15379684"/>
                  <a:gd name="connsiteX11" fmla="*/ 2066915 w 5553453"/>
                  <a:gd name="connsiteY11" fmla="*/ 0 h 15379684"/>
                  <a:gd name="connsiteX12" fmla="*/ 1083389 w 5553453"/>
                  <a:gd name="connsiteY12" fmla="*/ 1301812 h 15379684"/>
                  <a:gd name="connsiteX13" fmla="*/ 816764 w 5553453"/>
                  <a:gd name="connsiteY13" fmla="*/ 1165750 h 15379684"/>
                  <a:gd name="connsiteX14" fmla="*/ 550127 w 5553453"/>
                  <a:gd name="connsiteY14" fmla="*/ 529914 h 15379684"/>
                  <a:gd name="connsiteX15" fmla="*/ 161750 w 5553453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60669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48218"/>
                  <a:gd name="connsiteX1" fmla="*/ 794 w 5561276"/>
                  <a:gd name="connsiteY1" fmla="*/ 208857 h 15348218"/>
                  <a:gd name="connsiteX2" fmla="*/ 794 w 5561276"/>
                  <a:gd name="connsiteY2" fmla="*/ 15311255 h 15348218"/>
                  <a:gd name="connsiteX3" fmla="*/ 5561276 w 5561276"/>
                  <a:gd name="connsiteY3" fmla="*/ 15348218 h 15348218"/>
                  <a:gd name="connsiteX4" fmla="*/ 5553453 w 5561276"/>
                  <a:gd name="connsiteY4" fmla="*/ 2445588 h 15348218"/>
                  <a:gd name="connsiteX5" fmla="*/ 4897360 w 5561276"/>
                  <a:gd name="connsiteY5" fmla="*/ 793041 h 15348218"/>
                  <a:gd name="connsiteX6" fmla="*/ 4699452 w 5561276"/>
                  <a:gd name="connsiteY6" fmla="*/ 653885 h 15348218"/>
                  <a:gd name="connsiteX7" fmla="*/ 4334417 w 5561276"/>
                  <a:gd name="connsiteY7" fmla="*/ 612581 h 15348218"/>
                  <a:gd name="connsiteX8" fmla="*/ 3931176 w 5561276"/>
                  <a:gd name="connsiteY8" fmla="*/ 72043 h 15348218"/>
                  <a:gd name="connsiteX9" fmla="*/ 3124440 w 5561276"/>
                  <a:gd name="connsiteY9" fmla="*/ 1132300 h 15348218"/>
                  <a:gd name="connsiteX10" fmla="*/ 2629691 w 5561276"/>
                  <a:gd name="connsiteY10" fmla="*/ 131478 h 15348218"/>
                  <a:gd name="connsiteX11" fmla="*/ 2066915 w 5561276"/>
                  <a:gd name="connsiteY11" fmla="*/ 0 h 15348218"/>
                  <a:gd name="connsiteX12" fmla="*/ 1083389 w 5561276"/>
                  <a:gd name="connsiteY12" fmla="*/ 1301812 h 15348218"/>
                  <a:gd name="connsiteX13" fmla="*/ 816764 w 5561276"/>
                  <a:gd name="connsiteY13" fmla="*/ 1165750 h 15348218"/>
                  <a:gd name="connsiteX14" fmla="*/ 550127 w 5561276"/>
                  <a:gd name="connsiteY14" fmla="*/ 529914 h 15348218"/>
                  <a:gd name="connsiteX15" fmla="*/ 161750 w 5561276"/>
                  <a:gd name="connsiteY15" fmla="*/ 96018 h 15348218"/>
                  <a:gd name="connsiteX0" fmla="*/ 161750 w 5561276"/>
                  <a:gd name="connsiteY0" fmla="*/ 151527 h 15403727"/>
                  <a:gd name="connsiteX1" fmla="*/ 794 w 5561276"/>
                  <a:gd name="connsiteY1" fmla="*/ 264366 h 15403727"/>
                  <a:gd name="connsiteX2" fmla="*/ 794 w 5561276"/>
                  <a:gd name="connsiteY2" fmla="*/ 15366764 h 15403727"/>
                  <a:gd name="connsiteX3" fmla="*/ 5561276 w 5561276"/>
                  <a:gd name="connsiteY3" fmla="*/ 15403727 h 15403727"/>
                  <a:gd name="connsiteX4" fmla="*/ 5553453 w 5561276"/>
                  <a:gd name="connsiteY4" fmla="*/ 2501097 h 15403727"/>
                  <a:gd name="connsiteX5" fmla="*/ 4897360 w 5561276"/>
                  <a:gd name="connsiteY5" fmla="*/ 848550 h 15403727"/>
                  <a:gd name="connsiteX6" fmla="*/ 4699452 w 5561276"/>
                  <a:gd name="connsiteY6" fmla="*/ 709394 h 15403727"/>
                  <a:gd name="connsiteX7" fmla="*/ 4334417 w 5561276"/>
                  <a:gd name="connsiteY7" fmla="*/ 668090 h 15403727"/>
                  <a:gd name="connsiteX8" fmla="*/ 3931176 w 5561276"/>
                  <a:gd name="connsiteY8" fmla="*/ 127552 h 15403727"/>
                  <a:gd name="connsiteX9" fmla="*/ 3124440 w 5561276"/>
                  <a:gd name="connsiteY9" fmla="*/ 1187809 h 15403727"/>
                  <a:gd name="connsiteX10" fmla="*/ 2629691 w 5561276"/>
                  <a:gd name="connsiteY10" fmla="*/ 186987 h 15403727"/>
                  <a:gd name="connsiteX11" fmla="*/ 2066916 w 5561276"/>
                  <a:gd name="connsiteY11" fmla="*/ 0 h 15403727"/>
                  <a:gd name="connsiteX12" fmla="*/ 1083389 w 5561276"/>
                  <a:gd name="connsiteY12" fmla="*/ 1357321 h 15403727"/>
                  <a:gd name="connsiteX13" fmla="*/ 816764 w 5561276"/>
                  <a:gd name="connsiteY13" fmla="*/ 1221259 h 15403727"/>
                  <a:gd name="connsiteX14" fmla="*/ 550127 w 5561276"/>
                  <a:gd name="connsiteY14" fmla="*/ 585423 h 15403727"/>
                  <a:gd name="connsiteX15" fmla="*/ 161750 w 5561276"/>
                  <a:gd name="connsiteY15" fmla="*/ 151527 h 15403727"/>
                  <a:gd name="connsiteX0" fmla="*/ 161750 w 5561276"/>
                  <a:gd name="connsiteY0" fmla="*/ 347758 h 15599958"/>
                  <a:gd name="connsiteX1" fmla="*/ 794 w 5561276"/>
                  <a:gd name="connsiteY1" fmla="*/ 460597 h 15599958"/>
                  <a:gd name="connsiteX2" fmla="*/ 794 w 5561276"/>
                  <a:gd name="connsiteY2" fmla="*/ 15562995 h 15599958"/>
                  <a:gd name="connsiteX3" fmla="*/ 5561276 w 5561276"/>
                  <a:gd name="connsiteY3" fmla="*/ 15599958 h 15599958"/>
                  <a:gd name="connsiteX4" fmla="*/ 5553453 w 5561276"/>
                  <a:gd name="connsiteY4" fmla="*/ 2697328 h 15599958"/>
                  <a:gd name="connsiteX5" fmla="*/ 4897360 w 5561276"/>
                  <a:gd name="connsiteY5" fmla="*/ 1044781 h 15599958"/>
                  <a:gd name="connsiteX6" fmla="*/ 4699452 w 5561276"/>
                  <a:gd name="connsiteY6" fmla="*/ 905625 h 15599958"/>
                  <a:gd name="connsiteX7" fmla="*/ 4334417 w 5561276"/>
                  <a:gd name="connsiteY7" fmla="*/ 864321 h 15599958"/>
                  <a:gd name="connsiteX8" fmla="*/ 3931176 w 5561276"/>
                  <a:gd name="connsiteY8" fmla="*/ 323783 h 15599958"/>
                  <a:gd name="connsiteX9" fmla="*/ 3124440 w 5561276"/>
                  <a:gd name="connsiteY9" fmla="*/ 1384040 h 15599958"/>
                  <a:gd name="connsiteX10" fmla="*/ 2629691 w 5561276"/>
                  <a:gd name="connsiteY10" fmla="*/ 383218 h 15599958"/>
                  <a:gd name="connsiteX11" fmla="*/ 2066916 w 5561276"/>
                  <a:gd name="connsiteY11" fmla="*/ 196231 h 15599958"/>
                  <a:gd name="connsiteX12" fmla="*/ 1972766 w 5561276"/>
                  <a:gd name="connsiteY12" fmla="*/ 226219 h 15599958"/>
                  <a:gd name="connsiteX13" fmla="*/ 1083389 w 5561276"/>
                  <a:gd name="connsiteY13" fmla="*/ 1553552 h 15599958"/>
                  <a:gd name="connsiteX14" fmla="*/ 816764 w 5561276"/>
                  <a:gd name="connsiteY14" fmla="*/ 1417490 h 15599958"/>
                  <a:gd name="connsiteX15" fmla="*/ 550127 w 5561276"/>
                  <a:gd name="connsiteY15" fmla="*/ 781654 h 15599958"/>
                  <a:gd name="connsiteX16" fmla="*/ 161750 w 5561276"/>
                  <a:gd name="connsiteY16" fmla="*/ 347758 h 15599958"/>
                  <a:gd name="connsiteX0" fmla="*/ 161750 w 5561276"/>
                  <a:gd name="connsiteY0" fmla="*/ 377746 h 15629946"/>
                  <a:gd name="connsiteX1" fmla="*/ 794 w 5561276"/>
                  <a:gd name="connsiteY1" fmla="*/ 490585 h 15629946"/>
                  <a:gd name="connsiteX2" fmla="*/ 794 w 5561276"/>
                  <a:gd name="connsiteY2" fmla="*/ 15592983 h 15629946"/>
                  <a:gd name="connsiteX3" fmla="*/ 5561276 w 5561276"/>
                  <a:gd name="connsiteY3" fmla="*/ 15629946 h 15629946"/>
                  <a:gd name="connsiteX4" fmla="*/ 5553453 w 5561276"/>
                  <a:gd name="connsiteY4" fmla="*/ 2727316 h 15629946"/>
                  <a:gd name="connsiteX5" fmla="*/ 4897360 w 5561276"/>
                  <a:gd name="connsiteY5" fmla="*/ 1074769 h 15629946"/>
                  <a:gd name="connsiteX6" fmla="*/ 4699452 w 5561276"/>
                  <a:gd name="connsiteY6" fmla="*/ 935613 h 15629946"/>
                  <a:gd name="connsiteX7" fmla="*/ 4334417 w 5561276"/>
                  <a:gd name="connsiteY7" fmla="*/ 894309 h 15629946"/>
                  <a:gd name="connsiteX8" fmla="*/ 3931176 w 5561276"/>
                  <a:gd name="connsiteY8" fmla="*/ 353771 h 15629946"/>
                  <a:gd name="connsiteX9" fmla="*/ 3124440 w 5561276"/>
                  <a:gd name="connsiteY9" fmla="*/ 1414028 h 15629946"/>
                  <a:gd name="connsiteX10" fmla="*/ 2629691 w 5561276"/>
                  <a:gd name="connsiteY10" fmla="*/ 413206 h 15629946"/>
                  <a:gd name="connsiteX11" fmla="*/ 2066916 w 5561276"/>
                  <a:gd name="connsiteY11" fmla="*/ 226219 h 15629946"/>
                  <a:gd name="connsiteX12" fmla="*/ 1959812 w 5561276"/>
                  <a:gd name="connsiteY12" fmla="*/ 226219 h 15629946"/>
                  <a:gd name="connsiteX13" fmla="*/ 1083389 w 5561276"/>
                  <a:gd name="connsiteY13" fmla="*/ 1583540 h 15629946"/>
                  <a:gd name="connsiteX14" fmla="*/ 816764 w 5561276"/>
                  <a:gd name="connsiteY14" fmla="*/ 1447478 h 15629946"/>
                  <a:gd name="connsiteX15" fmla="*/ 550127 w 5561276"/>
                  <a:gd name="connsiteY15" fmla="*/ 811642 h 15629946"/>
                  <a:gd name="connsiteX16" fmla="*/ 161750 w 5561276"/>
                  <a:gd name="connsiteY16" fmla="*/ 377746 h 15629946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3 w 5561276"/>
                  <a:gd name="connsiteY4" fmla="*/ 2527265 h 15429895"/>
                  <a:gd name="connsiteX5" fmla="*/ 4897360 w 5561276"/>
                  <a:gd name="connsiteY5" fmla="*/ 874718 h 15429895"/>
                  <a:gd name="connsiteX6" fmla="*/ 4699452 w 5561276"/>
                  <a:gd name="connsiteY6" fmla="*/ 735562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24440 w 5561276"/>
                  <a:gd name="connsiteY9" fmla="*/ 121397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83389 w 5561276"/>
                  <a:gd name="connsiteY13" fmla="*/ 1383489 h 15429895"/>
                  <a:gd name="connsiteX14" fmla="*/ 816764 w 5561276"/>
                  <a:gd name="connsiteY14" fmla="*/ 1247427 h 15429895"/>
                  <a:gd name="connsiteX15" fmla="*/ 550127 w 5561276"/>
                  <a:gd name="connsiteY15" fmla="*/ 611591 h 15429895"/>
                  <a:gd name="connsiteX16" fmla="*/ 161750 w 5561276"/>
                  <a:gd name="connsiteY16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3 w 5561276"/>
                  <a:gd name="connsiteY4" fmla="*/ 2527265 h 15429895"/>
                  <a:gd name="connsiteX5" fmla="*/ 4897360 w 5561276"/>
                  <a:gd name="connsiteY5" fmla="*/ 874718 h 15429895"/>
                  <a:gd name="connsiteX6" fmla="*/ 4699452 w 5561276"/>
                  <a:gd name="connsiteY6" fmla="*/ 735562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83389 w 5561276"/>
                  <a:gd name="connsiteY13" fmla="*/ 1383489 h 15429895"/>
                  <a:gd name="connsiteX14" fmla="*/ 816764 w 5561276"/>
                  <a:gd name="connsiteY14" fmla="*/ 1247427 h 15429895"/>
                  <a:gd name="connsiteX15" fmla="*/ 550127 w 5561276"/>
                  <a:gd name="connsiteY15" fmla="*/ 611591 h 15429895"/>
                  <a:gd name="connsiteX16" fmla="*/ 161750 w 5561276"/>
                  <a:gd name="connsiteY16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3 w 5561276"/>
                  <a:gd name="connsiteY4" fmla="*/ 2527265 h 15429895"/>
                  <a:gd name="connsiteX5" fmla="*/ 4897360 w 5561276"/>
                  <a:gd name="connsiteY5" fmla="*/ 874718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83389 w 5561276"/>
                  <a:gd name="connsiteY13" fmla="*/ 1383489 h 15429895"/>
                  <a:gd name="connsiteX14" fmla="*/ 816764 w 5561276"/>
                  <a:gd name="connsiteY14" fmla="*/ 1247427 h 15429895"/>
                  <a:gd name="connsiteX15" fmla="*/ 550127 w 5561276"/>
                  <a:gd name="connsiteY15" fmla="*/ 611591 h 15429895"/>
                  <a:gd name="connsiteX16" fmla="*/ 161750 w 5561276"/>
                  <a:gd name="connsiteY16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3 w 5561276"/>
                  <a:gd name="connsiteY4" fmla="*/ 2527265 h 15429895"/>
                  <a:gd name="connsiteX5" fmla="*/ 5014775 w 5561276"/>
                  <a:gd name="connsiteY5" fmla="*/ 252305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83389 w 5561276"/>
                  <a:gd name="connsiteY13" fmla="*/ 1383489 h 15429895"/>
                  <a:gd name="connsiteX14" fmla="*/ 816764 w 5561276"/>
                  <a:gd name="connsiteY14" fmla="*/ 1247427 h 15429895"/>
                  <a:gd name="connsiteX15" fmla="*/ 550127 w 5561276"/>
                  <a:gd name="connsiteY15" fmla="*/ 611591 h 15429895"/>
                  <a:gd name="connsiteX16" fmla="*/ 161750 w 5561276"/>
                  <a:gd name="connsiteY16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3 w 5561276"/>
                  <a:gd name="connsiteY4" fmla="*/ 2527265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83389 w 5561276"/>
                  <a:gd name="connsiteY13" fmla="*/ 1383489 h 15429895"/>
                  <a:gd name="connsiteX14" fmla="*/ 816764 w 5561276"/>
                  <a:gd name="connsiteY14" fmla="*/ 1247427 h 15429895"/>
                  <a:gd name="connsiteX15" fmla="*/ 550127 w 5561276"/>
                  <a:gd name="connsiteY15" fmla="*/ 611591 h 15429895"/>
                  <a:gd name="connsiteX16" fmla="*/ 161750 w 5561276"/>
                  <a:gd name="connsiteY16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3 w 5561276"/>
                  <a:gd name="connsiteY4" fmla="*/ 2527265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40693 w 5561276"/>
                  <a:gd name="connsiteY13" fmla="*/ 2206253 h 15429895"/>
                  <a:gd name="connsiteX14" fmla="*/ 816764 w 5561276"/>
                  <a:gd name="connsiteY14" fmla="*/ 1247427 h 15429895"/>
                  <a:gd name="connsiteX15" fmla="*/ 550127 w 5561276"/>
                  <a:gd name="connsiteY15" fmla="*/ 611591 h 15429895"/>
                  <a:gd name="connsiteX16" fmla="*/ 161750 w 5561276"/>
                  <a:gd name="connsiteY16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4 w 5561276"/>
                  <a:gd name="connsiteY4" fmla="*/ 3701300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40693 w 5561276"/>
                  <a:gd name="connsiteY13" fmla="*/ 2206253 h 15429895"/>
                  <a:gd name="connsiteX14" fmla="*/ 816764 w 5561276"/>
                  <a:gd name="connsiteY14" fmla="*/ 1247427 h 15429895"/>
                  <a:gd name="connsiteX15" fmla="*/ 550127 w 5561276"/>
                  <a:gd name="connsiteY15" fmla="*/ 611591 h 15429895"/>
                  <a:gd name="connsiteX16" fmla="*/ 161750 w 5561276"/>
                  <a:gd name="connsiteY16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4 w 5561276"/>
                  <a:gd name="connsiteY4" fmla="*/ 3701300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40693 w 5561276"/>
                  <a:gd name="connsiteY13" fmla="*/ 2206253 h 15429895"/>
                  <a:gd name="connsiteX14" fmla="*/ 816764 w 5561276"/>
                  <a:gd name="connsiteY14" fmla="*/ 1247427 h 15429895"/>
                  <a:gd name="connsiteX15" fmla="*/ 550127 w 5561276"/>
                  <a:gd name="connsiteY15" fmla="*/ 611591 h 15429895"/>
                  <a:gd name="connsiteX16" fmla="*/ 161750 w 5561276"/>
                  <a:gd name="connsiteY16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4 w 5561276"/>
                  <a:gd name="connsiteY4" fmla="*/ 3701300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40693 w 5561276"/>
                  <a:gd name="connsiteY13" fmla="*/ 2206253 h 15429895"/>
                  <a:gd name="connsiteX14" fmla="*/ 816764 w 5561276"/>
                  <a:gd name="connsiteY14" fmla="*/ 1247427 h 15429895"/>
                  <a:gd name="connsiteX15" fmla="*/ 161750 w 5561276"/>
                  <a:gd name="connsiteY15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4 w 5561276"/>
                  <a:gd name="connsiteY4" fmla="*/ 3701300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40693 w 5561276"/>
                  <a:gd name="connsiteY13" fmla="*/ 2206253 h 15429895"/>
                  <a:gd name="connsiteX14" fmla="*/ 816764 w 5561276"/>
                  <a:gd name="connsiteY14" fmla="*/ 1247427 h 15429895"/>
                  <a:gd name="connsiteX15" fmla="*/ 161750 w 5561276"/>
                  <a:gd name="connsiteY15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4 w 5561276"/>
                  <a:gd name="connsiteY4" fmla="*/ 3701300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40693 w 5561276"/>
                  <a:gd name="connsiteY13" fmla="*/ 2206253 h 15429895"/>
                  <a:gd name="connsiteX14" fmla="*/ 816764 w 5561276"/>
                  <a:gd name="connsiteY14" fmla="*/ 1247427 h 15429895"/>
                  <a:gd name="connsiteX15" fmla="*/ 161750 w 5561276"/>
                  <a:gd name="connsiteY15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4 w 5561276"/>
                  <a:gd name="connsiteY4" fmla="*/ 3701300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40693 w 5561276"/>
                  <a:gd name="connsiteY13" fmla="*/ 2206253 h 15429895"/>
                  <a:gd name="connsiteX14" fmla="*/ 816764 w 5561276"/>
                  <a:gd name="connsiteY14" fmla="*/ 1247427 h 15429895"/>
                  <a:gd name="connsiteX15" fmla="*/ 161750 w 5561276"/>
                  <a:gd name="connsiteY15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4 w 5561276"/>
                  <a:gd name="connsiteY4" fmla="*/ 3701300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40693 w 5561276"/>
                  <a:gd name="connsiteY13" fmla="*/ 2206253 h 15429895"/>
                  <a:gd name="connsiteX14" fmla="*/ 816764 w 5561276"/>
                  <a:gd name="connsiteY14" fmla="*/ 1247427 h 15429895"/>
                  <a:gd name="connsiteX15" fmla="*/ 161750 w 5561276"/>
                  <a:gd name="connsiteY15" fmla="*/ 177695 h 15429895"/>
                  <a:gd name="connsiteX0" fmla="*/ 161750 w 5561276"/>
                  <a:gd name="connsiteY0" fmla="*/ 177695 h 15429895"/>
                  <a:gd name="connsiteX1" fmla="*/ 794 w 5561276"/>
                  <a:gd name="connsiteY1" fmla="*/ 290534 h 15429895"/>
                  <a:gd name="connsiteX2" fmla="*/ 794 w 5561276"/>
                  <a:gd name="connsiteY2" fmla="*/ 15392932 h 15429895"/>
                  <a:gd name="connsiteX3" fmla="*/ 5561276 w 5561276"/>
                  <a:gd name="connsiteY3" fmla="*/ 15429895 h 15429895"/>
                  <a:gd name="connsiteX4" fmla="*/ 5553454 w 5561276"/>
                  <a:gd name="connsiteY4" fmla="*/ 3701300 h 15429895"/>
                  <a:gd name="connsiteX5" fmla="*/ 5148200 w 5561276"/>
                  <a:gd name="connsiteY5" fmla="*/ 3281626 h 15429895"/>
                  <a:gd name="connsiteX6" fmla="*/ 4779507 w 5561276"/>
                  <a:gd name="connsiteY6" fmla="*/ 2239589 h 15429895"/>
                  <a:gd name="connsiteX7" fmla="*/ 4334417 w 5561276"/>
                  <a:gd name="connsiteY7" fmla="*/ 694258 h 15429895"/>
                  <a:gd name="connsiteX8" fmla="*/ 3931176 w 5561276"/>
                  <a:gd name="connsiteY8" fmla="*/ 153720 h 15429895"/>
                  <a:gd name="connsiteX9" fmla="*/ 3103091 w 5561276"/>
                  <a:gd name="connsiteY9" fmla="*/ 1205737 h 15429895"/>
                  <a:gd name="connsiteX10" fmla="*/ 2629691 w 5561276"/>
                  <a:gd name="connsiteY10" fmla="*/ 213155 h 15429895"/>
                  <a:gd name="connsiteX11" fmla="*/ 2066916 w 5561276"/>
                  <a:gd name="connsiteY11" fmla="*/ 26168 h 15429895"/>
                  <a:gd name="connsiteX12" fmla="*/ 1959812 w 5561276"/>
                  <a:gd name="connsiteY12" fmla="*/ 26168 h 15429895"/>
                  <a:gd name="connsiteX13" fmla="*/ 1040693 w 5561276"/>
                  <a:gd name="connsiteY13" fmla="*/ 2206253 h 15429895"/>
                  <a:gd name="connsiteX14" fmla="*/ 816764 w 5561276"/>
                  <a:gd name="connsiteY14" fmla="*/ 1247427 h 15429895"/>
                  <a:gd name="connsiteX15" fmla="*/ 161750 w 5561276"/>
                  <a:gd name="connsiteY15" fmla="*/ 177695 h 1542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61276" h="15429895">
                    <a:moveTo>
                      <a:pt x="161750" y="177695"/>
                    </a:moveTo>
                    <a:cubicBezTo>
                      <a:pt x="28419" y="202346"/>
                      <a:pt x="142661" y="145581"/>
                      <a:pt x="794" y="290534"/>
                    </a:cubicBezTo>
                    <a:cubicBezTo>
                      <a:pt x="0" y="300645"/>
                      <a:pt x="588" y="15275142"/>
                      <a:pt x="794" y="15392932"/>
                    </a:cubicBezTo>
                    <a:lnTo>
                      <a:pt x="5561276" y="15429895"/>
                    </a:lnTo>
                    <a:cubicBezTo>
                      <a:pt x="5561276" y="15306864"/>
                      <a:pt x="5553454" y="3824331"/>
                      <a:pt x="5553454" y="3701300"/>
                    </a:cubicBezTo>
                    <a:cubicBezTo>
                      <a:pt x="5271314" y="3517554"/>
                      <a:pt x="5290534" y="3580243"/>
                      <a:pt x="5148200" y="3281626"/>
                    </a:cubicBezTo>
                    <a:cubicBezTo>
                      <a:pt x="5001392" y="3134520"/>
                      <a:pt x="4915138" y="2670817"/>
                      <a:pt x="4779507" y="2239589"/>
                    </a:cubicBezTo>
                    <a:cubicBezTo>
                      <a:pt x="4643877" y="1808361"/>
                      <a:pt x="4500554" y="717540"/>
                      <a:pt x="4334417" y="694258"/>
                    </a:cubicBezTo>
                    <a:cubicBezTo>
                      <a:pt x="4179870" y="626970"/>
                      <a:pt x="4080076" y="154928"/>
                      <a:pt x="3931176" y="153720"/>
                    </a:cubicBezTo>
                    <a:cubicBezTo>
                      <a:pt x="3323292" y="172831"/>
                      <a:pt x="3295823" y="1452549"/>
                      <a:pt x="3103091" y="1205737"/>
                    </a:cubicBezTo>
                    <a:cubicBezTo>
                      <a:pt x="2869742" y="1285173"/>
                      <a:pt x="2822379" y="350640"/>
                      <a:pt x="2629691" y="213155"/>
                    </a:cubicBezTo>
                    <a:cubicBezTo>
                      <a:pt x="2493920" y="187618"/>
                      <a:pt x="2351492" y="235768"/>
                      <a:pt x="2066916" y="26168"/>
                    </a:cubicBezTo>
                    <a:cubicBezTo>
                      <a:pt x="1957428" y="1"/>
                      <a:pt x="2011655" y="10577"/>
                      <a:pt x="1959812" y="26168"/>
                    </a:cubicBezTo>
                    <a:cubicBezTo>
                      <a:pt x="1795891" y="252388"/>
                      <a:pt x="1233360" y="2007708"/>
                      <a:pt x="1040693" y="2206253"/>
                    </a:cubicBezTo>
                    <a:cubicBezTo>
                      <a:pt x="954861" y="2300056"/>
                      <a:pt x="855388" y="1182874"/>
                      <a:pt x="816764" y="1247427"/>
                    </a:cubicBezTo>
                    <a:cubicBezTo>
                      <a:pt x="645738" y="597940"/>
                      <a:pt x="340684" y="207429"/>
                      <a:pt x="161750" y="177695"/>
                    </a:cubicBez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3" name="Freeform 452"/>
              <p:cNvSpPr/>
              <p:nvPr/>
            </p:nvSpPr>
            <p:spPr>
              <a:xfrm>
                <a:off x="1928377" y="3503967"/>
                <a:ext cx="5384098" cy="2846400"/>
              </a:xfrm>
              <a:custGeom>
                <a:avLst/>
                <a:gdLst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67075 w 5410200"/>
                  <a:gd name="connsiteY31" fmla="*/ 228600 h 1362075"/>
                  <a:gd name="connsiteX32" fmla="*/ 3181350 w 5410200"/>
                  <a:gd name="connsiteY32" fmla="*/ 361950 h 1362075"/>
                  <a:gd name="connsiteX33" fmla="*/ 3124200 w 5410200"/>
                  <a:gd name="connsiteY33" fmla="*/ 428625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181350 w 5410200"/>
                  <a:gd name="connsiteY32" fmla="*/ 361950 h 1362075"/>
                  <a:gd name="connsiteX33" fmla="*/ 3124200 w 5410200"/>
                  <a:gd name="connsiteY33" fmla="*/ 428625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124200 w 5410200"/>
                  <a:gd name="connsiteY33" fmla="*/ 428625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0957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74725 w 5410200"/>
                  <a:gd name="connsiteY36" fmla="*/ 52991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385556 w 5410200"/>
                  <a:gd name="connsiteY30" fmla="*/ 139623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74725 w 5410200"/>
                  <a:gd name="connsiteY36" fmla="*/ 52991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487896 w 5410200"/>
                  <a:gd name="connsiteY29" fmla="*/ 55524 h 1362075"/>
                  <a:gd name="connsiteX30" fmla="*/ 3385556 w 5410200"/>
                  <a:gd name="connsiteY30" fmla="*/ 139623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74725 w 5410200"/>
                  <a:gd name="connsiteY36" fmla="*/ 52991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385556 w 5410200"/>
                  <a:gd name="connsiteY29" fmla="*/ 139623 h 1362075"/>
                  <a:gd name="connsiteX30" fmla="*/ 3293024 w 5410200"/>
                  <a:gd name="connsiteY30" fmla="*/ 269488 h 1362075"/>
                  <a:gd name="connsiteX31" fmla="*/ 3222238 w 5410200"/>
                  <a:gd name="connsiteY31" fmla="*/ 276457 h 1362075"/>
                  <a:gd name="connsiteX32" fmla="*/ 3046142 w 5410200"/>
                  <a:gd name="connsiteY32" fmla="*/ 480664 h 1362075"/>
                  <a:gd name="connsiteX33" fmla="*/ 2990850 w 5410200"/>
                  <a:gd name="connsiteY33" fmla="*/ 435595 h 1362075"/>
                  <a:gd name="connsiteX34" fmla="*/ 2943225 w 5410200"/>
                  <a:gd name="connsiteY34" fmla="*/ 466725 h 1362075"/>
                  <a:gd name="connsiteX35" fmla="*/ 2874725 w 5410200"/>
                  <a:gd name="connsiteY35" fmla="*/ 529915 h 1362075"/>
                  <a:gd name="connsiteX36" fmla="*/ 2838450 w 5410200"/>
                  <a:gd name="connsiteY36" fmla="*/ 504825 h 1362075"/>
                  <a:gd name="connsiteX37" fmla="*/ 2743200 w 5410200"/>
                  <a:gd name="connsiteY37" fmla="*/ 409575 h 1362075"/>
                  <a:gd name="connsiteX38" fmla="*/ 2705100 w 5410200"/>
                  <a:gd name="connsiteY38" fmla="*/ 381000 h 1362075"/>
                  <a:gd name="connsiteX39" fmla="*/ 2638425 w 5410200"/>
                  <a:gd name="connsiteY39" fmla="*/ 447675 h 1362075"/>
                  <a:gd name="connsiteX40" fmla="*/ 2581275 w 5410200"/>
                  <a:gd name="connsiteY40" fmla="*/ 428625 h 1362075"/>
                  <a:gd name="connsiteX41" fmla="*/ 2466975 w 5410200"/>
                  <a:gd name="connsiteY41" fmla="*/ 523875 h 1362075"/>
                  <a:gd name="connsiteX42" fmla="*/ 2400300 w 5410200"/>
                  <a:gd name="connsiteY42" fmla="*/ 485775 h 1362075"/>
                  <a:gd name="connsiteX43" fmla="*/ 2324100 w 5410200"/>
                  <a:gd name="connsiteY43" fmla="*/ 590550 h 1362075"/>
                  <a:gd name="connsiteX44" fmla="*/ 2257425 w 5410200"/>
                  <a:gd name="connsiteY44" fmla="*/ 590550 h 1362075"/>
                  <a:gd name="connsiteX45" fmla="*/ 2200275 w 5410200"/>
                  <a:gd name="connsiteY45" fmla="*/ 619125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066925 w 5410200"/>
                  <a:gd name="connsiteY48" fmla="*/ 581025 h 1362075"/>
                  <a:gd name="connsiteX49" fmla="*/ 2066925 w 5410200"/>
                  <a:gd name="connsiteY49" fmla="*/ 581025 h 1362075"/>
                  <a:gd name="connsiteX50" fmla="*/ 1857375 w 5410200"/>
                  <a:gd name="connsiteY50" fmla="*/ 628650 h 1362075"/>
                  <a:gd name="connsiteX51" fmla="*/ 1800225 w 5410200"/>
                  <a:gd name="connsiteY51" fmla="*/ 581025 h 1362075"/>
                  <a:gd name="connsiteX52" fmla="*/ 17240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647825 w 5410200"/>
                  <a:gd name="connsiteY54" fmla="*/ 571500 h 1362075"/>
                  <a:gd name="connsiteX55" fmla="*/ 1647825 w 5410200"/>
                  <a:gd name="connsiteY55" fmla="*/ 571500 h 1362075"/>
                  <a:gd name="connsiteX56" fmla="*/ 1504950 w 5410200"/>
                  <a:gd name="connsiteY56" fmla="*/ 523875 h 1362075"/>
                  <a:gd name="connsiteX57" fmla="*/ 1457325 w 5410200"/>
                  <a:gd name="connsiteY57" fmla="*/ 476250 h 1362075"/>
                  <a:gd name="connsiteX58" fmla="*/ 1400175 w 5410200"/>
                  <a:gd name="connsiteY58" fmla="*/ 438150 h 1362075"/>
                  <a:gd name="connsiteX59" fmla="*/ 1352550 w 5410200"/>
                  <a:gd name="connsiteY59" fmla="*/ 409575 h 1362075"/>
                  <a:gd name="connsiteX60" fmla="*/ 1276350 w 5410200"/>
                  <a:gd name="connsiteY60" fmla="*/ 466725 h 1362075"/>
                  <a:gd name="connsiteX61" fmla="*/ 914400 w 5410200"/>
                  <a:gd name="connsiteY61" fmla="*/ 466725 h 1362075"/>
                  <a:gd name="connsiteX62" fmla="*/ 876300 w 5410200"/>
                  <a:gd name="connsiteY62" fmla="*/ 419100 h 1362075"/>
                  <a:gd name="connsiteX63" fmla="*/ 838200 w 5410200"/>
                  <a:gd name="connsiteY63" fmla="*/ 476250 h 1362075"/>
                  <a:gd name="connsiteX64" fmla="*/ 704850 w 5410200"/>
                  <a:gd name="connsiteY64" fmla="*/ 361950 h 1362075"/>
                  <a:gd name="connsiteX65" fmla="*/ 638175 w 5410200"/>
                  <a:gd name="connsiteY65" fmla="*/ 419100 h 1362075"/>
                  <a:gd name="connsiteX66" fmla="*/ 571500 w 5410200"/>
                  <a:gd name="connsiteY66" fmla="*/ 419100 h 1362075"/>
                  <a:gd name="connsiteX67" fmla="*/ 523875 w 5410200"/>
                  <a:gd name="connsiteY67" fmla="*/ 476250 h 1362075"/>
                  <a:gd name="connsiteX68" fmla="*/ 447675 w 5410200"/>
                  <a:gd name="connsiteY68" fmla="*/ 466725 h 1362075"/>
                  <a:gd name="connsiteX69" fmla="*/ 447675 w 5410200"/>
                  <a:gd name="connsiteY69" fmla="*/ 466725 h 1362075"/>
                  <a:gd name="connsiteX70" fmla="*/ 371475 w 5410200"/>
                  <a:gd name="connsiteY70" fmla="*/ 476250 h 1362075"/>
                  <a:gd name="connsiteX71" fmla="*/ 342900 w 5410200"/>
                  <a:gd name="connsiteY71" fmla="*/ 476250 h 1362075"/>
                  <a:gd name="connsiteX72" fmla="*/ 304800 w 5410200"/>
                  <a:gd name="connsiteY72" fmla="*/ 409575 h 1362075"/>
                  <a:gd name="connsiteX73" fmla="*/ 257175 w 5410200"/>
                  <a:gd name="connsiteY73" fmla="*/ 504825 h 1362075"/>
                  <a:gd name="connsiteX74" fmla="*/ 180975 w 5410200"/>
                  <a:gd name="connsiteY74" fmla="*/ 457200 h 1362075"/>
                  <a:gd name="connsiteX75" fmla="*/ 0 w 5410200"/>
                  <a:gd name="connsiteY75" fmla="*/ 476250 h 1362075"/>
                  <a:gd name="connsiteX0" fmla="*/ 0 w 5410200"/>
                  <a:gd name="connsiteY0" fmla="*/ 489995 h 1375820"/>
                  <a:gd name="connsiteX1" fmla="*/ 0 w 5410200"/>
                  <a:gd name="connsiteY1" fmla="*/ 1347245 h 1375820"/>
                  <a:gd name="connsiteX2" fmla="*/ 5400675 w 5410200"/>
                  <a:gd name="connsiteY2" fmla="*/ 1356770 h 1375820"/>
                  <a:gd name="connsiteX3" fmla="*/ 5410200 w 5410200"/>
                  <a:gd name="connsiteY3" fmla="*/ 1023395 h 1375820"/>
                  <a:gd name="connsiteX4" fmla="*/ 5267325 w 5410200"/>
                  <a:gd name="connsiteY4" fmla="*/ 1223420 h 1375820"/>
                  <a:gd name="connsiteX5" fmla="*/ 5181600 w 5410200"/>
                  <a:gd name="connsiteY5" fmla="*/ 1232945 h 1375820"/>
                  <a:gd name="connsiteX6" fmla="*/ 5114925 w 5410200"/>
                  <a:gd name="connsiteY6" fmla="*/ 1356770 h 1375820"/>
                  <a:gd name="connsiteX7" fmla="*/ 5067300 w 5410200"/>
                  <a:gd name="connsiteY7" fmla="*/ 1318670 h 1375820"/>
                  <a:gd name="connsiteX8" fmla="*/ 5057775 w 5410200"/>
                  <a:gd name="connsiteY8" fmla="*/ 1375820 h 1375820"/>
                  <a:gd name="connsiteX9" fmla="*/ 4981575 w 5410200"/>
                  <a:gd name="connsiteY9" fmla="*/ 1299620 h 1375820"/>
                  <a:gd name="connsiteX10" fmla="*/ 4886325 w 5410200"/>
                  <a:gd name="connsiteY10" fmla="*/ 1051970 h 1375820"/>
                  <a:gd name="connsiteX11" fmla="*/ 4829175 w 5410200"/>
                  <a:gd name="connsiteY11" fmla="*/ 1090070 h 1375820"/>
                  <a:gd name="connsiteX12" fmla="*/ 4791075 w 5410200"/>
                  <a:gd name="connsiteY12" fmla="*/ 1051970 h 1375820"/>
                  <a:gd name="connsiteX13" fmla="*/ 4686300 w 5410200"/>
                  <a:gd name="connsiteY13" fmla="*/ 1109120 h 1375820"/>
                  <a:gd name="connsiteX14" fmla="*/ 4562475 w 5410200"/>
                  <a:gd name="connsiteY14" fmla="*/ 1042445 h 1375820"/>
                  <a:gd name="connsiteX15" fmla="*/ 4486275 w 5410200"/>
                  <a:gd name="connsiteY15" fmla="*/ 985295 h 1375820"/>
                  <a:gd name="connsiteX16" fmla="*/ 4457700 w 5410200"/>
                  <a:gd name="connsiteY16" fmla="*/ 1051970 h 1375820"/>
                  <a:gd name="connsiteX17" fmla="*/ 4429125 w 5410200"/>
                  <a:gd name="connsiteY17" fmla="*/ 1004345 h 1375820"/>
                  <a:gd name="connsiteX18" fmla="*/ 4429125 w 5410200"/>
                  <a:gd name="connsiteY18" fmla="*/ 1004345 h 1375820"/>
                  <a:gd name="connsiteX19" fmla="*/ 4343400 w 5410200"/>
                  <a:gd name="connsiteY19" fmla="*/ 966245 h 1375820"/>
                  <a:gd name="connsiteX20" fmla="*/ 4276725 w 5410200"/>
                  <a:gd name="connsiteY20" fmla="*/ 947195 h 1375820"/>
                  <a:gd name="connsiteX21" fmla="*/ 4162425 w 5410200"/>
                  <a:gd name="connsiteY21" fmla="*/ 813845 h 1375820"/>
                  <a:gd name="connsiteX22" fmla="*/ 4114800 w 5410200"/>
                  <a:gd name="connsiteY22" fmla="*/ 737645 h 1375820"/>
                  <a:gd name="connsiteX23" fmla="*/ 4057650 w 5410200"/>
                  <a:gd name="connsiteY23" fmla="*/ 461420 h 1375820"/>
                  <a:gd name="connsiteX24" fmla="*/ 3943350 w 5410200"/>
                  <a:gd name="connsiteY24" fmla="*/ 299495 h 1375820"/>
                  <a:gd name="connsiteX25" fmla="*/ 3876675 w 5410200"/>
                  <a:gd name="connsiteY25" fmla="*/ 251870 h 1375820"/>
                  <a:gd name="connsiteX26" fmla="*/ 3752850 w 5410200"/>
                  <a:gd name="connsiteY26" fmla="*/ 80420 h 1375820"/>
                  <a:gd name="connsiteX27" fmla="*/ 3571875 w 5410200"/>
                  <a:gd name="connsiteY27" fmla="*/ 70895 h 1375820"/>
                  <a:gd name="connsiteX28" fmla="*/ 3543300 w 5410200"/>
                  <a:gd name="connsiteY28" fmla="*/ 13745 h 1375820"/>
                  <a:gd name="connsiteX29" fmla="*/ 3385556 w 5410200"/>
                  <a:gd name="connsiteY29" fmla="*/ 153368 h 1375820"/>
                  <a:gd name="connsiteX30" fmla="*/ 3293024 w 5410200"/>
                  <a:gd name="connsiteY30" fmla="*/ 283233 h 1375820"/>
                  <a:gd name="connsiteX31" fmla="*/ 3222238 w 5410200"/>
                  <a:gd name="connsiteY31" fmla="*/ 290202 h 1375820"/>
                  <a:gd name="connsiteX32" fmla="*/ 3046142 w 5410200"/>
                  <a:gd name="connsiteY32" fmla="*/ 494409 h 1375820"/>
                  <a:gd name="connsiteX33" fmla="*/ 2990850 w 5410200"/>
                  <a:gd name="connsiteY33" fmla="*/ 449340 h 1375820"/>
                  <a:gd name="connsiteX34" fmla="*/ 2943225 w 5410200"/>
                  <a:gd name="connsiteY34" fmla="*/ 480470 h 1375820"/>
                  <a:gd name="connsiteX35" fmla="*/ 2874725 w 5410200"/>
                  <a:gd name="connsiteY35" fmla="*/ 543660 h 1375820"/>
                  <a:gd name="connsiteX36" fmla="*/ 2838450 w 5410200"/>
                  <a:gd name="connsiteY36" fmla="*/ 518570 h 1375820"/>
                  <a:gd name="connsiteX37" fmla="*/ 2743200 w 5410200"/>
                  <a:gd name="connsiteY37" fmla="*/ 423320 h 1375820"/>
                  <a:gd name="connsiteX38" fmla="*/ 2705100 w 5410200"/>
                  <a:gd name="connsiteY38" fmla="*/ 394745 h 1375820"/>
                  <a:gd name="connsiteX39" fmla="*/ 2638425 w 5410200"/>
                  <a:gd name="connsiteY39" fmla="*/ 461420 h 1375820"/>
                  <a:gd name="connsiteX40" fmla="*/ 2581275 w 5410200"/>
                  <a:gd name="connsiteY40" fmla="*/ 442370 h 1375820"/>
                  <a:gd name="connsiteX41" fmla="*/ 2466975 w 5410200"/>
                  <a:gd name="connsiteY41" fmla="*/ 537620 h 1375820"/>
                  <a:gd name="connsiteX42" fmla="*/ 2400300 w 5410200"/>
                  <a:gd name="connsiteY42" fmla="*/ 499520 h 1375820"/>
                  <a:gd name="connsiteX43" fmla="*/ 2324100 w 5410200"/>
                  <a:gd name="connsiteY43" fmla="*/ 604295 h 1375820"/>
                  <a:gd name="connsiteX44" fmla="*/ 2257425 w 5410200"/>
                  <a:gd name="connsiteY44" fmla="*/ 604295 h 1375820"/>
                  <a:gd name="connsiteX45" fmla="*/ 2200275 w 5410200"/>
                  <a:gd name="connsiteY45" fmla="*/ 632870 h 1375820"/>
                  <a:gd name="connsiteX46" fmla="*/ 2200275 w 5410200"/>
                  <a:gd name="connsiteY46" fmla="*/ 632870 h 1375820"/>
                  <a:gd name="connsiteX47" fmla="*/ 2200275 w 5410200"/>
                  <a:gd name="connsiteY47" fmla="*/ 632870 h 1375820"/>
                  <a:gd name="connsiteX48" fmla="*/ 2066925 w 5410200"/>
                  <a:gd name="connsiteY48" fmla="*/ 594770 h 1375820"/>
                  <a:gd name="connsiteX49" fmla="*/ 2066925 w 5410200"/>
                  <a:gd name="connsiteY49" fmla="*/ 594770 h 1375820"/>
                  <a:gd name="connsiteX50" fmla="*/ 1857375 w 5410200"/>
                  <a:gd name="connsiteY50" fmla="*/ 642395 h 1375820"/>
                  <a:gd name="connsiteX51" fmla="*/ 1800225 w 5410200"/>
                  <a:gd name="connsiteY51" fmla="*/ 594770 h 1375820"/>
                  <a:gd name="connsiteX52" fmla="*/ 1724025 w 5410200"/>
                  <a:gd name="connsiteY52" fmla="*/ 594770 h 1375820"/>
                  <a:gd name="connsiteX53" fmla="*/ 1724025 w 5410200"/>
                  <a:gd name="connsiteY53" fmla="*/ 594770 h 1375820"/>
                  <a:gd name="connsiteX54" fmla="*/ 1647825 w 5410200"/>
                  <a:gd name="connsiteY54" fmla="*/ 585245 h 1375820"/>
                  <a:gd name="connsiteX55" fmla="*/ 1647825 w 5410200"/>
                  <a:gd name="connsiteY55" fmla="*/ 585245 h 1375820"/>
                  <a:gd name="connsiteX56" fmla="*/ 1504950 w 5410200"/>
                  <a:gd name="connsiteY56" fmla="*/ 537620 h 1375820"/>
                  <a:gd name="connsiteX57" fmla="*/ 1457325 w 5410200"/>
                  <a:gd name="connsiteY57" fmla="*/ 489995 h 1375820"/>
                  <a:gd name="connsiteX58" fmla="*/ 1400175 w 5410200"/>
                  <a:gd name="connsiteY58" fmla="*/ 451895 h 1375820"/>
                  <a:gd name="connsiteX59" fmla="*/ 1352550 w 5410200"/>
                  <a:gd name="connsiteY59" fmla="*/ 423320 h 1375820"/>
                  <a:gd name="connsiteX60" fmla="*/ 1276350 w 5410200"/>
                  <a:gd name="connsiteY60" fmla="*/ 480470 h 1375820"/>
                  <a:gd name="connsiteX61" fmla="*/ 914400 w 5410200"/>
                  <a:gd name="connsiteY61" fmla="*/ 480470 h 1375820"/>
                  <a:gd name="connsiteX62" fmla="*/ 876300 w 5410200"/>
                  <a:gd name="connsiteY62" fmla="*/ 432845 h 1375820"/>
                  <a:gd name="connsiteX63" fmla="*/ 838200 w 5410200"/>
                  <a:gd name="connsiteY63" fmla="*/ 489995 h 1375820"/>
                  <a:gd name="connsiteX64" fmla="*/ 704850 w 5410200"/>
                  <a:gd name="connsiteY64" fmla="*/ 375695 h 1375820"/>
                  <a:gd name="connsiteX65" fmla="*/ 638175 w 5410200"/>
                  <a:gd name="connsiteY65" fmla="*/ 432845 h 1375820"/>
                  <a:gd name="connsiteX66" fmla="*/ 571500 w 5410200"/>
                  <a:gd name="connsiteY66" fmla="*/ 432845 h 1375820"/>
                  <a:gd name="connsiteX67" fmla="*/ 523875 w 5410200"/>
                  <a:gd name="connsiteY67" fmla="*/ 489995 h 1375820"/>
                  <a:gd name="connsiteX68" fmla="*/ 447675 w 5410200"/>
                  <a:gd name="connsiteY68" fmla="*/ 480470 h 1375820"/>
                  <a:gd name="connsiteX69" fmla="*/ 447675 w 5410200"/>
                  <a:gd name="connsiteY69" fmla="*/ 480470 h 1375820"/>
                  <a:gd name="connsiteX70" fmla="*/ 371475 w 5410200"/>
                  <a:gd name="connsiteY70" fmla="*/ 489995 h 1375820"/>
                  <a:gd name="connsiteX71" fmla="*/ 342900 w 5410200"/>
                  <a:gd name="connsiteY71" fmla="*/ 489995 h 1375820"/>
                  <a:gd name="connsiteX72" fmla="*/ 304800 w 5410200"/>
                  <a:gd name="connsiteY72" fmla="*/ 423320 h 1375820"/>
                  <a:gd name="connsiteX73" fmla="*/ 257175 w 5410200"/>
                  <a:gd name="connsiteY73" fmla="*/ 518570 h 1375820"/>
                  <a:gd name="connsiteX74" fmla="*/ 180975 w 5410200"/>
                  <a:gd name="connsiteY74" fmla="*/ 470945 h 1375820"/>
                  <a:gd name="connsiteX75" fmla="*/ 0 w 5410200"/>
                  <a:gd name="connsiteY75" fmla="*/ 489995 h 1375820"/>
                  <a:gd name="connsiteX0" fmla="*/ 0 w 5410200"/>
                  <a:gd name="connsiteY0" fmla="*/ 489995 h 1375820"/>
                  <a:gd name="connsiteX1" fmla="*/ 0 w 5410200"/>
                  <a:gd name="connsiteY1" fmla="*/ 1347245 h 1375820"/>
                  <a:gd name="connsiteX2" fmla="*/ 5400675 w 5410200"/>
                  <a:gd name="connsiteY2" fmla="*/ 1356770 h 1375820"/>
                  <a:gd name="connsiteX3" fmla="*/ 5410200 w 5410200"/>
                  <a:gd name="connsiteY3" fmla="*/ 1023395 h 1375820"/>
                  <a:gd name="connsiteX4" fmla="*/ 5267325 w 5410200"/>
                  <a:gd name="connsiteY4" fmla="*/ 1223420 h 1375820"/>
                  <a:gd name="connsiteX5" fmla="*/ 5181600 w 5410200"/>
                  <a:gd name="connsiteY5" fmla="*/ 1232945 h 1375820"/>
                  <a:gd name="connsiteX6" fmla="*/ 5114925 w 5410200"/>
                  <a:gd name="connsiteY6" fmla="*/ 1356770 h 1375820"/>
                  <a:gd name="connsiteX7" fmla="*/ 5067300 w 5410200"/>
                  <a:gd name="connsiteY7" fmla="*/ 1318670 h 1375820"/>
                  <a:gd name="connsiteX8" fmla="*/ 5057775 w 5410200"/>
                  <a:gd name="connsiteY8" fmla="*/ 1375820 h 1375820"/>
                  <a:gd name="connsiteX9" fmla="*/ 4981575 w 5410200"/>
                  <a:gd name="connsiteY9" fmla="*/ 1299620 h 1375820"/>
                  <a:gd name="connsiteX10" fmla="*/ 4886325 w 5410200"/>
                  <a:gd name="connsiteY10" fmla="*/ 1051970 h 1375820"/>
                  <a:gd name="connsiteX11" fmla="*/ 4829175 w 5410200"/>
                  <a:gd name="connsiteY11" fmla="*/ 1090070 h 1375820"/>
                  <a:gd name="connsiteX12" fmla="*/ 4791075 w 5410200"/>
                  <a:gd name="connsiteY12" fmla="*/ 1051970 h 1375820"/>
                  <a:gd name="connsiteX13" fmla="*/ 4686300 w 5410200"/>
                  <a:gd name="connsiteY13" fmla="*/ 1109120 h 1375820"/>
                  <a:gd name="connsiteX14" fmla="*/ 4562475 w 5410200"/>
                  <a:gd name="connsiteY14" fmla="*/ 1042445 h 1375820"/>
                  <a:gd name="connsiteX15" fmla="*/ 4486275 w 5410200"/>
                  <a:gd name="connsiteY15" fmla="*/ 985295 h 1375820"/>
                  <a:gd name="connsiteX16" fmla="*/ 4457700 w 5410200"/>
                  <a:gd name="connsiteY16" fmla="*/ 1051970 h 1375820"/>
                  <a:gd name="connsiteX17" fmla="*/ 4429125 w 5410200"/>
                  <a:gd name="connsiteY17" fmla="*/ 1004345 h 1375820"/>
                  <a:gd name="connsiteX18" fmla="*/ 4429125 w 5410200"/>
                  <a:gd name="connsiteY18" fmla="*/ 1004345 h 1375820"/>
                  <a:gd name="connsiteX19" fmla="*/ 4343400 w 5410200"/>
                  <a:gd name="connsiteY19" fmla="*/ 966245 h 1375820"/>
                  <a:gd name="connsiteX20" fmla="*/ 4276725 w 5410200"/>
                  <a:gd name="connsiteY20" fmla="*/ 947195 h 1375820"/>
                  <a:gd name="connsiteX21" fmla="*/ 4162425 w 5410200"/>
                  <a:gd name="connsiteY21" fmla="*/ 813845 h 1375820"/>
                  <a:gd name="connsiteX22" fmla="*/ 4114800 w 5410200"/>
                  <a:gd name="connsiteY22" fmla="*/ 737645 h 1375820"/>
                  <a:gd name="connsiteX23" fmla="*/ 4057650 w 5410200"/>
                  <a:gd name="connsiteY23" fmla="*/ 461420 h 1375820"/>
                  <a:gd name="connsiteX24" fmla="*/ 3943350 w 5410200"/>
                  <a:gd name="connsiteY24" fmla="*/ 299495 h 1375820"/>
                  <a:gd name="connsiteX25" fmla="*/ 3876675 w 5410200"/>
                  <a:gd name="connsiteY25" fmla="*/ 251870 h 1375820"/>
                  <a:gd name="connsiteX26" fmla="*/ 3752850 w 5410200"/>
                  <a:gd name="connsiteY26" fmla="*/ 80420 h 1375820"/>
                  <a:gd name="connsiteX27" fmla="*/ 3571875 w 5410200"/>
                  <a:gd name="connsiteY27" fmla="*/ 70895 h 1375820"/>
                  <a:gd name="connsiteX28" fmla="*/ 3543300 w 5410200"/>
                  <a:gd name="connsiteY28" fmla="*/ 13745 h 1375820"/>
                  <a:gd name="connsiteX29" fmla="*/ 3385556 w 5410200"/>
                  <a:gd name="connsiteY29" fmla="*/ 153368 h 1375820"/>
                  <a:gd name="connsiteX30" fmla="*/ 3293024 w 5410200"/>
                  <a:gd name="connsiteY30" fmla="*/ 283233 h 1375820"/>
                  <a:gd name="connsiteX31" fmla="*/ 3222238 w 5410200"/>
                  <a:gd name="connsiteY31" fmla="*/ 290202 h 1375820"/>
                  <a:gd name="connsiteX32" fmla="*/ 3046142 w 5410200"/>
                  <a:gd name="connsiteY32" fmla="*/ 494409 h 1375820"/>
                  <a:gd name="connsiteX33" fmla="*/ 2990850 w 5410200"/>
                  <a:gd name="connsiteY33" fmla="*/ 449340 h 1375820"/>
                  <a:gd name="connsiteX34" fmla="*/ 2943225 w 5410200"/>
                  <a:gd name="connsiteY34" fmla="*/ 480470 h 1375820"/>
                  <a:gd name="connsiteX35" fmla="*/ 2874725 w 5410200"/>
                  <a:gd name="connsiteY35" fmla="*/ 543660 h 1375820"/>
                  <a:gd name="connsiteX36" fmla="*/ 2838450 w 5410200"/>
                  <a:gd name="connsiteY36" fmla="*/ 518570 h 1375820"/>
                  <a:gd name="connsiteX37" fmla="*/ 2743200 w 5410200"/>
                  <a:gd name="connsiteY37" fmla="*/ 423320 h 1375820"/>
                  <a:gd name="connsiteX38" fmla="*/ 2705100 w 5410200"/>
                  <a:gd name="connsiteY38" fmla="*/ 394745 h 1375820"/>
                  <a:gd name="connsiteX39" fmla="*/ 2638425 w 5410200"/>
                  <a:gd name="connsiteY39" fmla="*/ 461420 h 1375820"/>
                  <a:gd name="connsiteX40" fmla="*/ 2581275 w 5410200"/>
                  <a:gd name="connsiteY40" fmla="*/ 442370 h 1375820"/>
                  <a:gd name="connsiteX41" fmla="*/ 2466975 w 5410200"/>
                  <a:gd name="connsiteY41" fmla="*/ 537620 h 1375820"/>
                  <a:gd name="connsiteX42" fmla="*/ 2400300 w 5410200"/>
                  <a:gd name="connsiteY42" fmla="*/ 499520 h 1375820"/>
                  <a:gd name="connsiteX43" fmla="*/ 2324100 w 5410200"/>
                  <a:gd name="connsiteY43" fmla="*/ 604295 h 1375820"/>
                  <a:gd name="connsiteX44" fmla="*/ 2257425 w 5410200"/>
                  <a:gd name="connsiteY44" fmla="*/ 604295 h 1375820"/>
                  <a:gd name="connsiteX45" fmla="*/ 2200275 w 5410200"/>
                  <a:gd name="connsiteY45" fmla="*/ 632870 h 1375820"/>
                  <a:gd name="connsiteX46" fmla="*/ 2200275 w 5410200"/>
                  <a:gd name="connsiteY46" fmla="*/ 632870 h 1375820"/>
                  <a:gd name="connsiteX47" fmla="*/ 2200275 w 5410200"/>
                  <a:gd name="connsiteY47" fmla="*/ 632870 h 1375820"/>
                  <a:gd name="connsiteX48" fmla="*/ 2066925 w 5410200"/>
                  <a:gd name="connsiteY48" fmla="*/ 594770 h 1375820"/>
                  <a:gd name="connsiteX49" fmla="*/ 2066925 w 5410200"/>
                  <a:gd name="connsiteY49" fmla="*/ 594770 h 1375820"/>
                  <a:gd name="connsiteX50" fmla="*/ 1857375 w 5410200"/>
                  <a:gd name="connsiteY50" fmla="*/ 642395 h 1375820"/>
                  <a:gd name="connsiteX51" fmla="*/ 1800225 w 5410200"/>
                  <a:gd name="connsiteY51" fmla="*/ 594770 h 1375820"/>
                  <a:gd name="connsiteX52" fmla="*/ 1724025 w 5410200"/>
                  <a:gd name="connsiteY52" fmla="*/ 594770 h 1375820"/>
                  <a:gd name="connsiteX53" fmla="*/ 1724025 w 5410200"/>
                  <a:gd name="connsiteY53" fmla="*/ 594770 h 1375820"/>
                  <a:gd name="connsiteX54" fmla="*/ 1647825 w 5410200"/>
                  <a:gd name="connsiteY54" fmla="*/ 585245 h 1375820"/>
                  <a:gd name="connsiteX55" fmla="*/ 1647825 w 5410200"/>
                  <a:gd name="connsiteY55" fmla="*/ 585245 h 1375820"/>
                  <a:gd name="connsiteX56" fmla="*/ 1504950 w 5410200"/>
                  <a:gd name="connsiteY56" fmla="*/ 537620 h 1375820"/>
                  <a:gd name="connsiteX57" fmla="*/ 1457325 w 5410200"/>
                  <a:gd name="connsiteY57" fmla="*/ 489995 h 1375820"/>
                  <a:gd name="connsiteX58" fmla="*/ 1400175 w 5410200"/>
                  <a:gd name="connsiteY58" fmla="*/ 451895 h 1375820"/>
                  <a:gd name="connsiteX59" fmla="*/ 1352550 w 5410200"/>
                  <a:gd name="connsiteY59" fmla="*/ 423320 h 1375820"/>
                  <a:gd name="connsiteX60" fmla="*/ 1276350 w 5410200"/>
                  <a:gd name="connsiteY60" fmla="*/ 480470 h 1375820"/>
                  <a:gd name="connsiteX61" fmla="*/ 914400 w 5410200"/>
                  <a:gd name="connsiteY61" fmla="*/ 480470 h 1375820"/>
                  <a:gd name="connsiteX62" fmla="*/ 876300 w 5410200"/>
                  <a:gd name="connsiteY62" fmla="*/ 432845 h 1375820"/>
                  <a:gd name="connsiteX63" fmla="*/ 838200 w 5410200"/>
                  <a:gd name="connsiteY63" fmla="*/ 489995 h 1375820"/>
                  <a:gd name="connsiteX64" fmla="*/ 704850 w 5410200"/>
                  <a:gd name="connsiteY64" fmla="*/ 375695 h 1375820"/>
                  <a:gd name="connsiteX65" fmla="*/ 638175 w 5410200"/>
                  <a:gd name="connsiteY65" fmla="*/ 432845 h 1375820"/>
                  <a:gd name="connsiteX66" fmla="*/ 571500 w 5410200"/>
                  <a:gd name="connsiteY66" fmla="*/ 432845 h 1375820"/>
                  <a:gd name="connsiteX67" fmla="*/ 523875 w 5410200"/>
                  <a:gd name="connsiteY67" fmla="*/ 489995 h 1375820"/>
                  <a:gd name="connsiteX68" fmla="*/ 447675 w 5410200"/>
                  <a:gd name="connsiteY68" fmla="*/ 480470 h 1375820"/>
                  <a:gd name="connsiteX69" fmla="*/ 447675 w 5410200"/>
                  <a:gd name="connsiteY69" fmla="*/ 480470 h 1375820"/>
                  <a:gd name="connsiteX70" fmla="*/ 371475 w 5410200"/>
                  <a:gd name="connsiteY70" fmla="*/ 489995 h 1375820"/>
                  <a:gd name="connsiteX71" fmla="*/ 342900 w 5410200"/>
                  <a:gd name="connsiteY71" fmla="*/ 489995 h 1375820"/>
                  <a:gd name="connsiteX72" fmla="*/ 304800 w 5410200"/>
                  <a:gd name="connsiteY72" fmla="*/ 423320 h 1375820"/>
                  <a:gd name="connsiteX73" fmla="*/ 257175 w 5410200"/>
                  <a:gd name="connsiteY73" fmla="*/ 518570 h 1375820"/>
                  <a:gd name="connsiteX74" fmla="*/ 180975 w 5410200"/>
                  <a:gd name="connsiteY74" fmla="*/ 470945 h 1375820"/>
                  <a:gd name="connsiteX75" fmla="*/ 0 w 5410200"/>
                  <a:gd name="connsiteY75" fmla="*/ 489995 h 1375820"/>
                  <a:gd name="connsiteX0" fmla="*/ 0 w 5410200"/>
                  <a:gd name="connsiteY0" fmla="*/ 483800 h 1369625"/>
                  <a:gd name="connsiteX1" fmla="*/ 0 w 5410200"/>
                  <a:gd name="connsiteY1" fmla="*/ 1341050 h 1369625"/>
                  <a:gd name="connsiteX2" fmla="*/ 5400675 w 5410200"/>
                  <a:gd name="connsiteY2" fmla="*/ 1350575 h 1369625"/>
                  <a:gd name="connsiteX3" fmla="*/ 5410200 w 5410200"/>
                  <a:gd name="connsiteY3" fmla="*/ 1017200 h 1369625"/>
                  <a:gd name="connsiteX4" fmla="*/ 5267325 w 5410200"/>
                  <a:gd name="connsiteY4" fmla="*/ 1217225 h 1369625"/>
                  <a:gd name="connsiteX5" fmla="*/ 5181600 w 5410200"/>
                  <a:gd name="connsiteY5" fmla="*/ 1226750 h 1369625"/>
                  <a:gd name="connsiteX6" fmla="*/ 5114925 w 5410200"/>
                  <a:gd name="connsiteY6" fmla="*/ 1350575 h 1369625"/>
                  <a:gd name="connsiteX7" fmla="*/ 5067300 w 5410200"/>
                  <a:gd name="connsiteY7" fmla="*/ 1312475 h 1369625"/>
                  <a:gd name="connsiteX8" fmla="*/ 5057775 w 5410200"/>
                  <a:gd name="connsiteY8" fmla="*/ 1369625 h 1369625"/>
                  <a:gd name="connsiteX9" fmla="*/ 4981575 w 5410200"/>
                  <a:gd name="connsiteY9" fmla="*/ 1293425 h 1369625"/>
                  <a:gd name="connsiteX10" fmla="*/ 4886325 w 5410200"/>
                  <a:gd name="connsiteY10" fmla="*/ 1045775 h 1369625"/>
                  <a:gd name="connsiteX11" fmla="*/ 4829175 w 5410200"/>
                  <a:gd name="connsiteY11" fmla="*/ 1083875 h 1369625"/>
                  <a:gd name="connsiteX12" fmla="*/ 4791075 w 5410200"/>
                  <a:gd name="connsiteY12" fmla="*/ 1045775 h 1369625"/>
                  <a:gd name="connsiteX13" fmla="*/ 4686300 w 5410200"/>
                  <a:gd name="connsiteY13" fmla="*/ 1102925 h 1369625"/>
                  <a:gd name="connsiteX14" fmla="*/ 4562475 w 5410200"/>
                  <a:gd name="connsiteY14" fmla="*/ 1036250 h 1369625"/>
                  <a:gd name="connsiteX15" fmla="*/ 4486275 w 5410200"/>
                  <a:gd name="connsiteY15" fmla="*/ 979100 h 1369625"/>
                  <a:gd name="connsiteX16" fmla="*/ 4457700 w 5410200"/>
                  <a:gd name="connsiteY16" fmla="*/ 1045775 h 1369625"/>
                  <a:gd name="connsiteX17" fmla="*/ 4429125 w 5410200"/>
                  <a:gd name="connsiteY17" fmla="*/ 998150 h 1369625"/>
                  <a:gd name="connsiteX18" fmla="*/ 4429125 w 5410200"/>
                  <a:gd name="connsiteY18" fmla="*/ 998150 h 1369625"/>
                  <a:gd name="connsiteX19" fmla="*/ 4343400 w 5410200"/>
                  <a:gd name="connsiteY19" fmla="*/ 960050 h 1369625"/>
                  <a:gd name="connsiteX20" fmla="*/ 4276725 w 5410200"/>
                  <a:gd name="connsiteY20" fmla="*/ 941000 h 1369625"/>
                  <a:gd name="connsiteX21" fmla="*/ 4162425 w 5410200"/>
                  <a:gd name="connsiteY21" fmla="*/ 807650 h 1369625"/>
                  <a:gd name="connsiteX22" fmla="*/ 4114800 w 5410200"/>
                  <a:gd name="connsiteY22" fmla="*/ 731450 h 1369625"/>
                  <a:gd name="connsiteX23" fmla="*/ 4057650 w 5410200"/>
                  <a:gd name="connsiteY23" fmla="*/ 455225 h 1369625"/>
                  <a:gd name="connsiteX24" fmla="*/ 3943350 w 5410200"/>
                  <a:gd name="connsiteY24" fmla="*/ 293300 h 1369625"/>
                  <a:gd name="connsiteX25" fmla="*/ 3876675 w 5410200"/>
                  <a:gd name="connsiteY25" fmla="*/ 245675 h 1369625"/>
                  <a:gd name="connsiteX26" fmla="*/ 3752850 w 5410200"/>
                  <a:gd name="connsiteY26" fmla="*/ 74225 h 1369625"/>
                  <a:gd name="connsiteX27" fmla="*/ 3620197 w 5410200"/>
                  <a:gd name="connsiteY27" fmla="*/ 101871 h 1369625"/>
                  <a:gd name="connsiteX28" fmla="*/ 3543300 w 5410200"/>
                  <a:gd name="connsiteY28" fmla="*/ 7550 h 1369625"/>
                  <a:gd name="connsiteX29" fmla="*/ 3385556 w 5410200"/>
                  <a:gd name="connsiteY29" fmla="*/ 147173 h 1369625"/>
                  <a:gd name="connsiteX30" fmla="*/ 3293024 w 5410200"/>
                  <a:gd name="connsiteY30" fmla="*/ 277038 h 1369625"/>
                  <a:gd name="connsiteX31" fmla="*/ 3222238 w 5410200"/>
                  <a:gd name="connsiteY31" fmla="*/ 284007 h 1369625"/>
                  <a:gd name="connsiteX32" fmla="*/ 3046142 w 5410200"/>
                  <a:gd name="connsiteY32" fmla="*/ 488214 h 1369625"/>
                  <a:gd name="connsiteX33" fmla="*/ 2990850 w 5410200"/>
                  <a:gd name="connsiteY33" fmla="*/ 443145 h 1369625"/>
                  <a:gd name="connsiteX34" fmla="*/ 2943225 w 5410200"/>
                  <a:gd name="connsiteY34" fmla="*/ 474275 h 1369625"/>
                  <a:gd name="connsiteX35" fmla="*/ 2874725 w 5410200"/>
                  <a:gd name="connsiteY35" fmla="*/ 537465 h 1369625"/>
                  <a:gd name="connsiteX36" fmla="*/ 2838450 w 5410200"/>
                  <a:gd name="connsiteY36" fmla="*/ 512375 h 1369625"/>
                  <a:gd name="connsiteX37" fmla="*/ 2743200 w 5410200"/>
                  <a:gd name="connsiteY37" fmla="*/ 417125 h 1369625"/>
                  <a:gd name="connsiteX38" fmla="*/ 2705100 w 5410200"/>
                  <a:gd name="connsiteY38" fmla="*/ 388550 h 1369625"/>
                  <a:gd name="connsiteX39" fmla="*/ 2638425 w 5410200"/>
                  <a:gd name="connsiteY39" fmla="*/ 455225 h 1369625"/>
                  <a:gd name="connsiteX40" fmla="*/ 2581275 w 5410200"/>
                  <a:gd name="connsiteY40" fmla="*/ 436175 h 1369625"/>
                  <a:gd name="connsiteX41" fmla="*/ 2466975 w 5410200"/>
                  <a:gd name="connsiteY41" fmla="*/ 531425 h 1369625"/>
                  <a:gd name="connsiteX42" fmla="*/ 2400300 w 5410200"/>
                  <a:gd name="connsiteY42" fmla="*/ 493325 h 1369625"/>
                  <a:gd name="connsiteX43" fmla="*/ 2324100 w 5410200"/>
                  <a:gd name="connsiteY43" fmla="*/ 598100 h 1369625"/>
                  <a:gd name="connsiteX44" fmla="*/ 2257425 w 5410200"/>
                  <a:gd name="connsiteY44" fmla="*/ 598100 h 1369625"/>
                  <a:gd name="connsiteX45" fmla="*/ 2200275 w 5410200"/>
                  <a:gd name="connsiteY45" fmla="*/ 626675 h 1369625"/>
                  <a:gd name="connsiteX46" fmla="*/ 2200275 w 5410200"/>
                  <a:gd name="connsiteY46" fmla="*/ 626675 h 1369625"/>
                  <a:gd name="connsiteX47" fmla="*/ 2200275 w 5410200"/>
                  <a:gd name="connsiteY47" fmla="*/ 626675 h 1369625"/>
                  <a:gd name="connsiteX48" fmla="*/ 2066925 w 5410200"/>
                  <a:gd name="connsiteY48" fmla="*/ 588575 h 1369625"/>
                  <a:gd name="connsiteX49" fmla="*/ 2066925 w 5410200"/>
                  <a:gd name="connsiteY49" fmla="*/ 588575 h 1369625"/>
                  <a:gd name="connsiteX50" fmla="*/ 1857375 w 5410200"/>
                  <a:gd name="connsiteY50" fmla="*/ 636200 h 1369625"/>
                  <a:gd name="connsiteX51" fmla="*/ 1800225 w 5410200"/>
                  <a:gd name="connsiteY51" fmla="*/ 588575 h 1369625"/>
                  <a:gd name="connsiteX52" fmla="*/ 1724025 w 5410200"/>
                  <a:gd name="connsiteY52" fmla="*/ 588575 h 1369625"/>
                  <a:gd name="connsiteX53" fmla="*/ 1724025 w 5410200"/>
                  <a:gd name="connsiteY53" fmla="*/ 588575 h 1369625"/>
                  <a:gd name="connsiteX54" fmla="*/ 1647825 w 5410200"/>
                  <a:gd name="connsiteY54" fmla="*/ 579050 h 1369625"/>
                  <a:gd name="connsiteX55" fmla="*/ 1647825 w 5410200"/>
                  <a:gd name="connsiteY55" fmla="*/ 579050 h 1369625"/>
                  <a:gd name="connsiteX56" fmla="*/ 1504950 w 5410200"/>
                  <a:gd name="connsiteY56" fmla="*/ 531425 h 1369625"/>
                  <a:gd name="connsiteX57" fmla="*/ 1457325 w 5410200"/>
                  <a:gd name="connsiteY57" fmla="*/ 483800 h 1369625"/>
                  <a:gd name="connsiteX58" fmla="*/ 1400175 w 5410200"/>
                  <a:gd name="connsiteY58" fmla="*/ 445700 h 1369625"/>
                  <a:gd name="connsiteX59" fmla="*/ 1352550 w 5410200"/>
                  <a:gd name="connsiteY59" fmla="*/ 417125 h 1369625"/>
                  <a:gd name="connsiteX60" fmla="*/ 1276350 w 5410200"/>
                  <a:gd name="connsiteY60" fmla="*/ 474275 h 1369625"/>
                  <a:gd name="connsiteX61" fmla="*/ 914400 w 5410200"/>
                  <a:gd name="connsiteY61" fmla="*/ 474275 h 1369625"/>
                  <a:gd name="connsiteX62" fmla="*/ 876300 w 5410200"/>
                  <a:gd name="connsiteY62" fmla="*/ 426650 h 1369625"/>
                  <a:gd name="connsiteX63" fmla="*/ 838200 w 5410200"/>
                  <a:gd name="connsiteY63" fmla="*/ 483800 h 1369625"/>
                  <a:gd name="connsiteX64" fmla="*/ 704850 w 5410200"/>
                  <a:gd name="connsiteY64" fmla="*/ 369500 h 1369625"/>
                  <a:gd name="connsiteX65" fmla="*/ 638175 w 5410200"/>
                  <a:gd name="connsiteY65" fmla="*/ 426650 h 1369625"/>
                  <a:gd name="connsiteX66" fmla="*/ 571500 w 5410200"/>
                  <a:gd name="connsiteY66" fmla="*/ 426650 h 1369625"/>
                  <a:gd name="connsiteX67" fmla="*/ 523875 w 5410200"/>
                  <a:gd name="connsiteY67" fmla="*/ 483800 h 1369625"/>
                  <a:gd name="connsiteX68" fmla="*/ 447675 w 5410200"/>
                  <a:gd name="connsiteY68" fmla="*/ 474275 h 1369625"/>
                  <a:gd name="connsiteX69" fmla="*/ 447675 w 5410200"/>
                  <a:gd name="connsiteY69" fmla="*/ 474275 h 1369625"/>
                  <a:gd name="connsiteX70" fmla="*/ 371475 w 5410200"/>
                  <a:gd name="connsiteY70" fmla="*/ 483800 h 1369625"/>
                  <a:gd name="connsiteX71" fmla="*/ 342900 w 5410200"/>
                  <a:gd name="connsiteY71" fmla="*/ 483800 h 1369625"/>
                  <a:gd name="connsiteX72" fmla="*/ 304800 w 5410200"/>
                  <a:gd name="connsiteY72" fmla="*/ 417125 h 1369625"/>
                  <a:gd name="connsiteX73" fmla="*/ 257175 w 5410200"/>
                  <a:gd name="connsiteY73" fmla="*/ 512375 h 1369625"/>
                  <a:gd name="connsiteX74" fmla="*/ 180975 w 5410200"/>
                  <a:gd name="connsiteY74" fmla="*/ 464750 h 1369625"/>
                  <a:gd name="connsiteX75" fmla="*/ 0 w 5410200"/>
                  <a:gd name="connsiteY75" fmla="*/ 483800 h 1369625"/>
                  <a:gd name="connsiteX0" fmla="*/ 0 w 5410200"/>
                  <a:gd name="connsiteY0" fmla="*/ 439737 h 1325562"/>
                  <a:gd name="connsiteX1" fmla="*/ 0 w 5410200"/>
                  <a:gd name="connsiteY1" fmla="*/ 1296987 h 1325562"/>
                  <a:gd name="connsiteX2" fmla="*/ 5400675 w 5410200"/>
                  <a:gd name="connsiteY2" fmla="*/ 1306512 h 1325562"/>
                  <a:gd name="connsiteX3" fmla="*/ 5410200 w 5410200"/>
                  <a:gd name="connsiteY3" fmla="*/ 973137 h 1325562"/>
                  <a:gd name="connsiteX4" fmla="*/ 5267325 w 5410200"/>
                  <a:gd name="connsiteY4" fmla="*/ 1173162 h 1325562"/>
                  <a:gd name="connsiteX5" fmla="*/ 5181600 w 5410200"/>
                  <a:gd name="connsiteY5" fmla="*/ 1182687 h 1325562"/>
                  <a:gd name="connsiteX6" fmla="*/ 5114925 w 5410200"/>
                  <a:gd name="connsiteY6" fmla="*/ 1306512 h 1325562"/>
                  <a:gd name="connsiteX7" fmla="*/ 5067300 w 5410200"/>
                  <a:gd name="connsiteY7" fmla="*/ 1268412 h 1325562"/>
                  <a:gd name="connsiteX8" fmla="*/ 5057775 w 5410200"/>
                  <a:gd name="connsiteY8" fmla="*/ 1325562 h 1325562"/>
                  <a:gd name="connsiteX9" fmla="*/ 4981575 w 5410200"/>
                  <a:gd name="connsiteY9" fmla="*/ 1249362 h 1325562"/>
                  <a:gd name="connsiteX10" fmla="*/ 4886325 w 5410200"/>
                  <a:gd name="connsiteY10" fmla="*/ 1001712 h 1325562"/>
                  <a:gd name="connsiteX11" fmla="*/ 4829175 w 5410200"/>
                  <a:gd name="connsiteY11" fmla="*/ 1039812 h 1325562"/>
                  <a:gd name="connsiteX12" fmla="*/ 4791075 w 5410200"/>
                  <a:gd name="connsiteY12" fmla="*/ 1001712 h 1325562"/>
                  <a:gd name="connsiteX13" fmla="*/ 4686300 w 5410200"/>
                  <a:gd name="connsiteY13" fmla="*/ 1058862 h 1325562"/>
                  <a:gd name="connsiteX14" fmla="*/ 4562475 w 5410200"/>
                  <a:gd name="connsiteY14" fmla="*/ 992187 h 1325562"/>
                  <a:gd name="connsiteX15" fmla="*/ 4486275 w 5410200"/>
                  <a:gd name="connsiteY15" fmla="*/ 935037 h 1325562"/>
                  <a:gd name="connsiteX16" fmla="*/ 4457700 w 5410200"/>
                  <a:gd name="connsiteY16" fmla="*/ 1001712 h 1325562"/>
                  <a:gd name="connsiteX17" fmla="*/ 4429125 w 5410200"/>
                  <a:gd name="connsiteY17" fmla="*/ 954087 h 1325562"/>
                  <a:gd name="connsiteX18" fmla="*/ 4429125 w 5410200"/>
                  <a:gd name="connsiteY18" fmla="*/ 954087 h 1325562"/>
                  <a:gd name="connsiteX19" fmla="*/ 4343400 w 5410200"/>
                  <a:gd name="connsiteY19" fmla="*/ 915987 h 1325562"/>
                  <a:gd name="connsiteX20" fmla="*/ 4276725 w 5410200"/>
                  <a:gd name="connsiteY20" fmla="*/ 896937 h 1325562"/>
                  <a:gd name="connsiteX21" fmla="*/ 4162425 w 5410200"/>
                  <a:gd name="connsiteY21" fmla="*/ 763587 h 1325562"/>
                  <a:gd name="connsiteX22" fmla="*/ 4114800 w 5410200"/>
                  <a:gd name="connsiteY22" fmla="*/ 687387 h 1325562"/>
                  <a:gd name="connsiteX23" fmla="*/ 4057650 w 5410200"/>
                  <a:gd name="connsiteY23" fmla="*/ 411162 h 1325562"/>
                  <a:gd name="connsiteX24" fmla="*/ 3943350 w 5410200"/>
                  <a:gd name="connsiteY24" fmla="*/ 249237 h 1325562"/>
                  <a:gd name="connsiteX25" fmla="*/ 3876675 w 5410200"/>
                  <a:gd name="connsiteY25" fmla="*/ 201612 h 1325562"/>
                  <a:gd name="connsiteX26" fmla="*/ 3752850 w 5410200"/>
                  <a:gd name="connsiteY26" fmla="*/ 30162 h 1325562"/>
                  <a:gd name="connsiteX27" fmla="*/ 3620197 w 5410200"/>
                  <a:gd name="connsiteY27" fmla="*/ 57808 h 1325562"/>
                  <a:gd name="connsiteX28" fmla="*/ 3543300 w 5410200"/>
                  <a:gd name="connsiteY28" fmla="*/ 13427 h 1325562"/>
                  <a:gd name="connsiteX29" fmla="*/ 3385556 w 5410200"/>
                  <a:gd name="connsiteY29" fmla="*/ 103110 h 1325562"/>
                  <a:gd name="connsiteX30" fmla="*/ 3293024 w 5410200"/>
                  <a:gd name="connsiteY30" fmla="*/ 232975 h 1325562"/>
                  <a:gd name="connsiteX31" fmla="*/ 3222238 w 5410200"/>
                  <a:gd name="connsiteY31" fmla="*/ 239944 h 1325562"/>
                  <a:gd name="connsiteX32" fmla="*/ 3046142 w 5410200"/>
                  <a:gd name="connsiteY32" fmla="*/ 444151 h 1325562"/>
                  <a:gd name="connsiteX33" fmla="*/ 2990850 w 5410200"/>
                  <a:gd name="connsiteY33" fmla="*/ 399082 h 1325562"/>
                  <a:gd name="connsiteX34" fmla="*/ 2943225 w 5410200"/>
                  <a:gd name="connsiteY34" fmla="*/ 430212 h 1325562"/>
                  <a:gd name="connsiteX35" fmla="*/ 2874725 w 5410200"/>
                  <a:gd name="connsiteY35" fmla="*/ 493402 h 1325562"/>
                  <a:gd name="connsiteX36" fmla="*/ 2838450 w 5410200"/>
                  <a:gd name="connsiteY36" fmla="*/ 468312 h 1325562"/>
                  <a:gd name="connsiteX37" fmla="*/ 2743200 w 5410200"/>
                  <a:gd name="connsiteY37" fmla="*/ 373062 h 1325562"/>
                  <a:gd name="connsiteX38" fmla="*/ 2705100 w 5410200"/>
                  <a:gd name="connsiteY38" fmla="*/ 344487 h 1325562"/>
                  <a:gd name="connsiteX39" fmla="*/ 2638425 w 5410200"/>
                  <a:gd name="connsiteY39" fmla="*/ 411162 h 1325562"/>
                  <a:gd name="connsiteX40" fmla="*/ 2581275 w 5410200"/>
                  <a:gd name="connsiteY40" fmla="*/ 392112 h 1325562"/>
                  <a:gd name="connsiteX41" fmla="*/ 2466975 w 5410200"/>
                  <a:gd name="connsiteY41" fmla="*/ 487362 h 1325562"/>
                  <a:gd name="connsiteX42" fmla="*/ 2400300 w 5410200"/>
                  <a:gd name="connsiteY42" fmla="*/ 449262 h 1325562"/>
                  <a:gd name="connsiteX43" fmla="*/ 2324100 w 5410200"/>
                  <a:gd name="connsiteY43" fmla="*/ 554037 h 1325562"/>
                  <a:gd name="connsiteX44" fmla="*/ 2257425 w 5410200"/>
                  <a:gd name="connsiteY44" fmla="*/ 554037 h 1325562"/>
                  <a:gd name="connsiteX45" fmla="*/ 2200275 w 5410200"/>
                  <a:gd name="connsiteY45" fmla="*/ 582612 h 1325562"/>
                  <a:gd name="connsiteX46" fmla="*/ 2200275 w 5410200"/>
                  <a:gd name="connsiteY46" fmla="*/ 582612 h 1325562"/>
                  <a:gd name="connsiteX47" fmla="*/ 2200275 w 5410200"/>
                  <a:gd name="connsiteY47" fmla="*/ 582612 h 1325562"/>
                  <a:gd name="connsiteX48" fmla="*/ 2066925 w 5410200"/>
                  <a:gd name="connsiteY48" fmla="*/ 544512 h 1325562"/>
                  <a:gd name="connsiteX49" fmla="*/ 2066925 w 5410200"/>
                  <a:gd name="connsiteY49" fmla="*/ 544512 h 1325562"/>
                  <a:gd name="connsiteX50" fmla="*/ 1857375 w 5410200"/>
                  <a:gd name="connsiteY50" fmla="*/ 592137 h 1325562"/>
                  <a:gd name="connsiteX51" fmla="*/ 1800225 w 5410200"/>
                  <a:gd name="connsiteY51" fmla="*/ 544512 h 1325562"/>
                  <a:gd name="connsiteX52" fmla="*/ 1724025 w 5410200"/>
                  <a:gd name="connsiteY52" fmla="*/ 544512 h 1325562"/>
                  <a:gd name="connsiteX53" fmla="*/ 1724025 w 5410200"/>
                  <a:gd name="connsiteY53" fmla="*/ 544512 h 1325562"/>
                  <a:gd name="connsiteX54" fmla="*/ 1647825 w 5410200"/>
                  <a:gd name="connsiteY54" fmla="*/ 534987 h 1325562"/>
                  <a:gd name="connsiteX55" fmla="*/ 1647825 w 5410200"/>
                  <a:gd name="connsiteY55" fmla="*/ 534987 h 1325562"/>
                  <a:gd name="connsiteX56" fmla="*/ 1504950 w 5410200"/>
                  <a:gd name="connsiteY56" fmla="*/ 487362 h 1325562"/>
                  <a:gd name="connsiteX57" fmla="*/ 1457325 w 5410200"/>
                  <a:gd name="connsiteY57" fmla="*/ 439737 h 1325562"/>
                  <a:gd name="connsiteX58" fmla="*/ 1400175 w 5410200"/>
                  <a:gd name="connsiteY58" fmla="*/ 401637 h 1325562"/>
                  <a:gd name="connsiteX59" fmla="*/ 1352550 w 5410200"/>
                  <a:gd name="connsiteY59" fmla="*/ 373062 h 1325562"/>
                  <a:gd name="connsiteX60" fmla="*/ 1276350 w 5410200"/>
                  <a:gd name="connsiteY60" fmla="*/ 430212 h 1325562"/>
                  <a:gd name="connsiteX61" fmla="*/ 914400 w 5410200"/>
                  <a:gd name="connsiteY61" fmla="*/ 430212 h 1325562"/>
                  <a:gd name="connsiteX62" fmla="*/ 876300 w 5410200"/>
                  <a:gd name="connsiteY62" fmla="*/ 382587 h 1325562"/>
                  <a:gd name="connsiteX63" fmla="*/ 838200 w 5410200"/>
                  <a:gd name="connsiteY63" fmla="*/ 439737 h 1325562"/>
                  <a:gd name="connsiteX64" fmla="*/ 704850 w 5410200"/>
                  <a:gd name="connsiteY64" fmla="*/ 325437 h 1325562"/>
                  <a:gd name="connsiteX65" fmla="*/ 638175 w 5410200"/>
                  <a:gd name="connsiteY65" fmla="*/ 382587 h 1325562"/>
                  <a:gd name="connsiteX66" fmla="*/ 571500 w 5410200"/>
                  <a:gd name="connsiteY66" fmla="*/ 382587 h 1325562"/>
                  <a:gd name="connsiteX67" fmla="*/ 523875 w 5410200"/>
                  <a:gd name="connsiteY67" fmla="*/ 439737 h 1325562"/>
                  <a:gd name="connsiteX68" fmla="*/ 447675 w 5410200"/>
                  <a:gd name="connsiteY68" fmla="*/ 430212 h 1325562"/>
                  <a:gd name="connsiteX69" fmla="*/ 447675 w 5410200"/>
                  <a:gd name="connsiteY69" fmla="*/ 430212 h 1325562"/>
                  <a:gd name="connsiteX70" fmla="*/ 371475 w 5410200"/>
                  <a:gd name="connsiteY70" fmla="*/ 439737 h 1325562"/>
                  <a:gd name="connsiteX71" fmla="*/ 342900 w 5410200"/>
                  <a:gd name="connsiteY71" fmla="*/ 439737 h 1325562"/>
                  <a:gd name="connsiteX72" fmla="*/ 304800 w 5410200"/>
                  <a:gd name="connsiteY72" fmla="*/ 373062 h 1325562"/>
                  <a:gd name="connsiteX73" fmla="*/ 257175 w 5410200"/>
                  <a:gd name="connsiteY73" fmla="*/ 468312 h 1325562"/>
                  <a:gd name="connsiteX74" fmla="*/ 180975 w 5410200"/>
                  <a:gd name="connsiteY74" fmla="*/ 420687 h 1325562"/>
                  <a:gd name="connsiteX75" fmla="*/ 0 w 5410200"/>
                  <a:gd name="connsiteY75" fmla="*/ 439737 h 1325562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126805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126805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126805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67332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910129 w 5410200"/>
                  <a:gd name="connsiteY25" fmla="*/ 184584 h 1319685"/>
                  <a:gd name="connsiteX26" fmla="*/ 3802691 w 5410200"/>
                  <a:gd name="connsiteY26" fmla="*/ 67332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46142 w 5410200"/>
                  <a:gd name="connsiteY31" fmla="*/ 438274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61010 w 5410200"/>
                  <a:gd name="connsiteY31" fmla="*/ 326762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813339 w 5410200"/>
                  <a:gd name="connsiteY36" fmla="*/ 285409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13339 w 5410200"/>
                  <a:gd name="connsiteY35" fmla="*/ 428981 h 1319685"/>
                  <a:gd name="connsiteX36" fmla="*/ 2813339 w 5410200"/>
                  <a:gd name="connsiteY36" fmla="*/ 285409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65222 h 1319685"/>
                  <a:gd name="connsiteX35" fmla="*/ 2813339 w 5410200"/>
                  <a:gd name="connsiteY35" fmla="*/ 428981 h 1319685"/>
                  <a:gd name="connsiteX36" fmla="*/ 2813339 w 5410200"/>
                  <a:gd name="connsiteY36" fmla="*/ 285409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863574 w 5410200"/>
                  <a:gd name="connsiteY33" fmla="*/ 465222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3574 w 5410200"/>
                  <a:gd name="connsiteY33" fmla="*/ 465222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920060 w 5410200"/>
                  <a:gd name="connsiteY33" fmla="*/ 413183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920060 w 5410200"/>
                  <a:gd name="connsiteY33" fmla="*/ 413183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18468 w 5410200"/>
                  <a:gd name="connsiteY35" fmla="*/ 305156 h 1319685"/>
                  <a:gd name="connsiteX36" fmla="*/ 2638425 w 5410200"/>
                  <a:gd name="connsiteY36" fmla="*/ 405285 h 1319685"/>
                  <a:gd name="connsiteX37" fmla="*/ 2581275 w 5410200"/>
                  <a:gd name="connsiteY37" fmla="*/ 386235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581275 w 5410200"/>
                  <a:gd name="connsiteY37" fmla="*/ 386235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312358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26087 w 5410200"/>
                  <a:gd name="connsiteY38" fmla="*/ 395993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32233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144519 w 5410200"/>
                  <a:gd name="connsiteY44" fmla="*/ 480091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31406 w 5410200"/>
                  <a:gd name="connsiteY41" fmla="*/ 470101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144519 w 5410200"/>
                  <a:gd name="connsiteY44" fmla="*/ 480091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00275 w 5410200"/>
                  <a:gd name="connsiteY41" fmla="*/ 576735 h 1319685"/>
                  <a:gd name="connsiteX42" fmla="*/ 2200275 w 5410200"/>
                  <a:gd name="connsiteY42" fmla="*/ 576735 h 1319685"/>
                  <a:gd name="connsiteX43" fmla="*/ 2144519 w 5410200"/>
                  <a:gd name="connsiteY43" fmla="*/ 480091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00275 w 5410200"/>
                  <a:gd name="connsiteY41" fmla="*/ 576735 h 1319685"/>
                  <a:gd name="connsiteX42" fmla="*/ 2200275 w 5410200"/>
                  <a:gd name="connsiteY42" fmla="*/ 576735 h 1319685"/>
                  <a:gd name="connsiteX43" fmla="*/ 2159387 w 5410200"/>
                  <a:gd name="connsiteY43" fmla="*/ 580452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00275 w 5410200"/>
                  <a:gd name="connsiteY41" fmla="*/ 576735 h 1319685"/>
                  <a:gd name="connsiteX42" fmla="*/ 2196558 w 5410200"/>
                  <a:gd name="connsiteY42" fmla="*/ 591603 h 1319685"/>
                  <a:gd name="connsiteX43" fmla="*/ 2159387 w 5410200"/>
                  <a:gd name="connsiteY43" fmla="*/ 580452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33612 w 5410200"/>
                  <a:gd name="connsiteY41" fmla="*/ 529110 h 1319685"/>
                  <a:gd name="connsiteX42" fmla="*/ 2196558 w 5410200"/>
                  <a:gd name="connsiteY42" fmla="*/ 591603 h 1319685"/>
                  <a:gd name="connsiteX43" fmla="*/ 2159387 w 5410200"/>
                  <a:gd name="connsiteY43" fmla="*/ 580452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96558 w 5410200"/>
                  <a:gd name="connsiteY41" fmla="*/ 591603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94177 w 5410200"/>
                  <a:gd name="connsiteY41" fmla="*/ 536835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80789 w 5410200"/>
                  <a:gd name="connsiteY34" fmla="*/ 41829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495599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495599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066925 w 5410200"/>
                  <a:gd name="connsiteY43" fmla="*/ 538635 h 1319685"/>
                  <a:gd name="connsiteX44" fmla="*/ 2112169 w 5410200"/>
                  <a:gd name="connsiteY44" fmla="*/ 600547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066925 w 5410200"/>
                  <a:gd name="connsiteY43" fmla="*/ 538635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79429 w 5410200"/>
                  <a:gd name="connsiteY37" fmla="*/ 414627 h 1319685"/>
                  <a:gd name="connsiteX38" fmla="*/ 2542701 w 5410200"/>
                  <a:gd name="connsiteY38" fmla="*/ 404821 h 1319685"/>
                  <a:gd name="connsiteX39" fmla="*/ 2438284 w 5410200"/>
                  <a:gd name="connsiteY39" fmla="*/ 500361 h 1319685"/>
                  <a:gd name="connsiteX40" fmla="*/ 2391309 w 5410200"/>
                  <a:gd name="connsiteY40" fmla="*/ 481891 h 1319685"/>
                  <a:gd name="connsiteX41" fmla="*/ 2321719 w 5410200"/>
                  <a:gd name="connsiteY41" fmla="*/ 555303 h 1319685"/>
                  <a:gd name="connsiteX42" fmla="*/ 2189414 w 5410200"/>
                  <a:gd name="connsiteY42" fmla="*/ 589222 h 1319685"/>
                  <a:gd name="connsiteX43" fmla="*/ 2145100 w 5410200"/>
                  <a:gd name="connsiteY43" fmla="*/ 570927 h 1319685"/>
                  <a:gd name="connsiteX44" fmla="*/ 2109788 w 5410200"/>
                  <a:gd name="connsiteY44" fmla="*/ 602928 h 1319685"/>
                  <a:gd name="connsiteX45" fmla="*/ 2050256 w 5410200"/>
                  <a:gd name="connsiteY45" fmla="*/ 583878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77048 w 5410200"/>
                  <a:gd name="connsiteY37" fmla="*/ 431295 h 1319685"/>
                  <a:gd name="connsiteX38" fmla="*/ 2542701 w 5410200"/>
                  <a:gd name="connsiteY38" fmla="*/ 404821 h 1319685"/>
                  <a:gd name="connsiteX39" fmla="*/ 2438284 w 5410200"/>
                  <a:gd name="connsiteY39" fmla="*/ 500361 h 1319685"/>
                  <a:gd name="connsiteX40" fmla="*/ 2391309 w 5410200"/>
                  <a:gd name="connsiteY40" fmla="*/ 481891 h 1319685"/>
                  <a:gd name="connsiteX41" fmla="*/ 2321719 w 5410200"/>
                  <a:gd name="connsiteY41" fmla="*/ 555303 h 1319685"/>
                  <a:gd name="connsiteX42" fmla="*/ 2189414 w 5410200"/>
                  <a:gd name="connsiteY42" fmla="*/ 589222 h 1319685"/>
                  <a:gd name="connsiteX43" fmla="*/ 2145100 w 5410200"/>
                  <a:gd name="connsiteY43" fmla="*/ 570927 h 1319685"/>
                  <a:gd name="connsiteX44" fmla="*/ 2109788 w 5410200"/>
                  <a:gd name="connsiteY44" fmla="*/ 602928 h 1319685"/>
                  <a:gd name="connsiteX45" fmla="*/ 2050256 w 5410200"/>
                  <a:gd name="connsiteY45" fmla="*/ 583878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77048 w 5410200"/>
                  <a:gd name="connsiteY37" fmla="*/ 431295 h 1319685"/>
                  <a:gd name="connsiteX38" fmla="*/ 2535557 w 5410200"/>
                  <a:gd name="connsiteY38" fmla="*/ 409583 h 1319685"/>
                  <a:gd name="connsiteX39" fmla="*/ 2438284 w 5410200"/>
                  <a:gd name="connsiteY39" fmla="*/ 500361 h 1319685"/>
                  <a:gd name="connsiteX40" fmla="*/ 2391309 w 5410200"/>
                  <a:gd name="connsiteY40" fmla="*/ 481891 h 1319685"/>
                  <a:gd name="connsiteX41" fmla="*/ 2321719 w 5410200"/>
                  <a:gd name="connsiteY41" fmla="*/ 555303 h 1319685"/>
                  <a:gd name="connsiteX42" fmla="*/ 2189414 w 5410200"/>
                  <a:gd name="connsiteY42" fmla="*/ 589222 h 1319685"/>
                  <a:gd name="connsiteX43" fmla="*/ 2145100 w 5410200"/>
                  <a:gd name="connsiteY43" fmla="*/ 570927 h 1319685"/>
                  <a:gd name="connsiteX44" fmla="*/ 2109788 w 5410200"/>
                  <a:gd name="connsiteY44" fmla="*/ 602928 h 1319685"/>
                  <a:gd name="connsiteX45" fmla="*/ 2050256 w 5410200"/>
                  <a:gd name="connsiteY45" fmla="*/ 583878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96110 w 5410200"/>
                  <a:gd name="connsiteY35" fmla="*/ 357477 h 1319685"/>
                  <a:gd name="connsiteX36" fmla="*/ 2689025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96110 w 5410200"/>
                  <a:gd name="connsiteY35" fmla="*/ 357477 h 1319685"/>
                  <a:gd name="connsiteX36" fmla="*/ 2627113 w 5410200"/>
                  <a:gd name="connsiteY36" fmla="*/ 348716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27113 w 5410200"/>
                  <a:gd name="connsiteY36" fmla="*/ 348716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47675 w 5410200"/>
                  <a:gd name="connsiteY65" fmla="*/ 424335 h 1319685"/>
                  <a:gd name="connsiteX66" fmla="*/ 431006 w 5410200"/>
                  <a:gd name="connsiteY66" fmla="*/ 44338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47675 w 5410200"/>
                  <a:gd name="connsiteY65" fmla="*/ 424335 h 1319685"/>
                  <a:gd name="connsiteX66" fmla="*/ 383381 w 5410200"/>
                  <a:gd name="connsiteY66" fmla="*/ 474342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33860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20197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20197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20197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38587 w 5410200"/>
                  <a:gd name="connsiteY24" fmla="*/ 22907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14837 w 5410200"/>
                  <a:gd name="connsiteY18" fmla="*/ 969641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14837 w 5410200"/>
                  <a:gd name="connsiteY18" fmla="*/ 969641 h 1324447"/>
                  <a:gd name="connsiteX19" fmla="*/ 4369593 w 5410200"/>
                  <a:gd name="connsiteY19" fmla="*/ 998216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14837 w 5410200"/>
                  <a:gd name="connsiteY18" fmla="*/ 969641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371974 w 5410200"/>
                  <a:gd name="connsiteY18" fmla="*/ 993453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371974 w 5410200"/>
                  <a:gd name="connsiteY18" fmla="*/ 993453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12457 w 5410200"/>
                  <a:gd name="connsiteY17" fmla="*/ 974403 h 1324447"/>
                  <a:gd name="connsiteX18" fmla="*/ 4371974 w 5410200"/>
                  <a:gd name="connsiteY18" fmla="*/ 993453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12457 w 5410200"/>
                  <a:gd name="connsiteY17" fmla="*/ 974403 h 1324447"/>
                  <a:gd name="connsiteX18" fmla="*/ 4376736 w 5410200"/>
                  <a:gd name="connsiteY18" fmla="*/ 1000596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376736 w 5410200"/>
                  <a:gd name="connsiteY17" fmla="*/ 1000596 h 1324447"/>
                  <a:gd name="connsiteX18" fmla="*/ 4336255 w 5410200"/>
                  <a:gd name="connsiteY18" fmla="*/ 962497 h 1324447"/>
                  <a:gd name="connsiteX19" fmla="*/ 4276725 w 5410200"/>
                  <a:gd name="connsiteY19" fmla="*/ 895822 h 1324447"/>
                  <a:gd name="connsiteX20" fmla="*/ 4162425 w 5410200"/>
                  <a:gd name="connsiteY20" fmla="*/ 762472 h 1324447"/>
                  <a:gd name="connsiteX21" fmla="*/ 4114800 w 5410200"/>
                  <a:gd name="connsiteY21" fmla="*/ 686272 h 1324447"/>
                  <a:gd name="connsiteX22" fmla="*/ 4012406 w 5410200"/>
                  <a:gd name="connsiteY22" fmla="*/ 310035 h 1324447"/>
                  <a:gd name="connsiteX23" fmla="*/ 3769353 w 5410200"/>
                  <a:gd name="connsiteY23" fmla="*/ 62569 h 1324447"/>
                  <a:gd name="connsiteX24" fmla="*/ 3610672 w 5410200"/>
                  <a:gd name="connsiteY24" fmla="*/ 56693 h 1324447"/>
                  <a:gd name="connsiteX25" fmla="*/ 3531394 w 5410200"/>
                  <a:gd name="connsiteY25" fmla="*/ 7550 h 1324447"/>
                  <a:gd name="connsiteX26" fmla="*/ 3385556 w 5410200"/>
                  <a:gd name="connsiteY26" fmla="*/ 101995 h 1324447"/>
                  <a:gd name="connsiteX27" fmla="*/ 3300168 w 5410200"/>
                  <a:gd name="connsiteY27" fmla="*/ 224716 h 1324447"/>
                  <a:gd name="connsiteX28" fmla="*/ 3222238 w 5410200"/>
                  <a:gd name="connsiteY28" fmla="*/ 238829 h 1324447"/>
                  <a:gd name="connsiteX29" fmla="*/ 3087030 w 5410200"/>
                  <a:gd name="connsiteY29" fmla="*/ 402149 h 1324447"/>
                  <a:gd name="connsiteX30" fmla="*/ 2976563 w 5410200"/>
                  <a:gd name="connsiteY30" fmla="*/ 405691 h 1324447"/>
                  <a:gd name="connsiteX31" fmla="*/ 2860877 w 5410200"/>
                  <a:gd name="connsiteY31" fmla="*/ 466557 h 1324447"/>
                  <a:gd name="connsiteX32" fmla="*/ 2780789 w 5410200"/>
                  <a:gd name="connsiteY32" fmla="*/ 423057 h 1324447"/>
                  <a:gd name="connsiteX33" fmla="*/ 2727066 w 5410200"/>
                  <a:gd name="connsiteY33" fmla="*/ 390814 h 1324447"/>
                  <a:gd name="connsiteX34" fmla="*/ 2684263 w 5410200"/>
                  <a:gd name="connsiteY34" fmla="*/ 348715 h 1324447"/>
                  <a:gd name="connsiteX35" fmla="*/ 2618468 w 5410200"/>
                  <a:gd name="connsiteY35" fmla="*/ 436066 h 1324447"/>
                  <a:gd name="connsiteX36" fmla="*/ 2577048 w 5410200"/>
                  <a:gd name="connsiteY36" fmla="*/ 436057 h 1324447"/>
                  <a:gd name="connsiteX37" fmla="*/ 2535557 w 5410200"/>
                  <a:gd name="connsiteY37" fmla="*/ 414345 h 1324447"/>
                  <a:gd name="connsiteX38" fmla="*/ 2438284 w 5410200"/>
                  <a:gd name="connsiteY38" fmla="*/ 505123 h 1324447"/>
                  <a:gd name="connsiteX39" fmla="*/ 2391309 w 5410200"/>
                  <a:gd name="connsiteY39" fmla="*/ 486653 h 1324447"/>
                  <a:gd name="connsiteX40" fmla="*/ 2321719 w 5410200"/>
                  <a:gd name="connsiteY40" fmla="*/ 560065 h 1324447"/>
                  <a:gd name="connsiteX41" fmla="*/ 2189414 w 5410200"/>
                  <a:gd name="connsiteY41" fmla="*/ 593984 h 1324447"/>
                  <a:gd name="connsiteX42" fmla="*/ 2145100 w 5410200"/>
                  <a:gd name="connsiteY42" fmla="*/ 575689 h 1324447"/>
                  <a:gd name="connsiteX43" fmla="*/ 2109788 w 5410200"/>
                  <a:gd name="connsiteY43" fmla="*/ 607690 h 1324447"/>
                  <a:gd name="connsiteX44" fmla="*/ 2050256 w 5410200"/>
                  <a:gd name="connsiteY44" fmla="*/ 588640 h 1324447"/>
                  <a:gd name="connsiteX45" fmla="*/ 1983929 w 5410200"/>
                  <a:gd name="connsiteY45" fmla="*/ 625571 h 1324447"/>
                  <a:gd name="connsiteX46" fmla="*/ 1826419 w 5410200"/>
                  <a:gd name="connsiteY46" fmla="*/ 621978 h 1324447"/>
                  <a:gd name="connsiteX47" fmla="*/ 1757363 w 5410200"/>
                  <a:gd name="connsiteY47" fmla="*/ 569591 h 1324447"/>
                  <a:gd name="connsiteX48" fmla="*/ 1678781 w 5410200"/>
                  <a:gd name="connsiteY48" fmla="*/ 545779 h 1324447"/>
                  <a:gd name="connsiteX49" fmla="*/ 1647825 w 5410200"/>
                  <a:gd name="connsiteY49" fmla="*/ 555303 h 1324447"/>
                  <a:gd name="connsiteX50" fmla="*/ 1590675 w 5410200"/>
                  <a:gd name="connsiteY50" fmla="*/ 512440 h 1324447"/>
                  <a:gd name="connsiteX51" fmla="*/ 1504950 w 5410200"/>
                  <a:gd name="connsiteY51" fmla="*/ 510059 h 1324447"/>
                  <a:gd name="connsiteX52" fmla="*/ 1404938 w 5410200"/>
                  <a:gd name="connsiteY52" fmla="*/ 424335 h 1324447"/>
                  <a:gd name="connsiteX53" fmla="*/ 1359693 w 5410200"/>
                  <a:gd name="connsiteY53" fmla="*/ 412428 h 1324447"/>
                  <a:gd name="connsiteX54" fmla="*/ 1321594 w 5410200"/>
                  <a:gd name="connsiteY54" fmla="*/ 431478 h 1324447"/>
                  <a:gd name="connsiteX55" fmla="*/ 1257300 w 5410200"/>
                  <a:gd name="connsiteY55" fmla="*/ 455290 h 1324447"/>
                  <a:gd name="connsiteX56" fmla="*/ 933450 w 5410200"/>
                  <a:gd name="connsiteY56" fmla="*/ 448147 h 1324447"/>
                  <a:gd name="connsiteX57" fmla="*/ 892969 w 5410200"/>
                  <a:gd name="connsiteY57" fmla="*/ 421953 h 1324447"/>
                  <a:gd name="connsiteX58" fmla="*/ 833437 w 5410200"/>
                  <a:gd name="connsiteY58" fmla="*/ 457672 h 1324447"/>
                  <a:gd name="connsiteX59" fmla="*/ 702469 w 5410200"/>
                  <a:gd name="connsiteY59" fmla="*/ 343372 h 1324447"/>
                  <a:gd name="connsiteX60" fmla="*/ 638175 w 5410200"/>
                  <a:gd name="connsiteY60" fmla="*/ 355278 h 1324447"/>
                  <a:gd name="connsiteX61" fmla="*/ 547687 w 5410200"/>
                  <a:gd name="connsiteY61" fmla="*/ 400522 h 1324447"/>
                  <a:gd name="connsiteX62" fmla="*/ 502443 w 5410200"/>
                  <a:gd name="connsiteY62" fmla="*/ 450528 h 1324447"/>
                  <a:gd name="connsiteX63" fmla="*/ 426244 w 5410200"/>
                  <a:gd name="connsiteY63" fmla="*/ 448147 h 1324447"/>
                  <a:gd name="connsiteX64" fmla="*/ 383381 w 5410200"/>
                  <a:gd name="connsiteY64" fmla="*/ 479104 h 1324447"/>
                  <a:gd name="connsiteX65" fmla="*/ 359569 w 5410200"/>
                  <a:gd name="connsiteY65" fmla="*/ 460053 h 1324447"/>
                  <a:gd name="connsiteX66" fmla="*/ 323850 w 5410200"/>
                  <a:gd name="connsiteY66" fmla="*/ 452909 h 1324447"/>
                  <a:gd name="connsiteX67" fmla="*/ 283369 w 5410200"/>
                  <a:gd name="connsiteY67" fmla="*/ 383853 h 1324447"/>
                  <a:gd name="connsiteX68" fmla="*/ 219075 w 5410200"/>
                  <a:gd name="connsiteY68" fmla="*/ 488628 h 1324447"/>
                  <a:gd name="connsiteX69" fmla="*/ 171450 w 5410200"/>
                  <a:gd name="connsiteY69" fmla="*/ 455291 h 1324447"/>
                  <a:gd name="connsiteX70" fmla="*/ 0 w 5410200"/>
                  <a:gd name="connsiteY70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376736 w 5410200"/>
                  <a:gd name="connsiteY17" fmla="*/ 1000596 h 1324447"/>
                  <a:gd name="connsiteX18" fmla="*/ 4336255 w 5410200"/>
                  <a:gd name="connsiteY18" fmla="*/ 962497 h 1324447"/>
                  <a:gd name="connsiteX19" fmla="*/ 4276725 w 5410200"/>
                  <a:gd name="connsiteY19" fmla="*/ 895822 h 1324447"/>
                  <a:gd name="connsiteX20" fmla="*/ 4162425 w 5410200"/>
                  <a:gd name="connsiteY20" fmla="*/ 762472 h 1324447"/>
                  <a:gd name="connsiteX21" fmla="*/ 4114800 w 5410200"/>
                  <a:gd name="connsiteY21" fmla="*/ 686272 h 1324447"/>
                  <a:gd name="connsiteX22" fmla="*/ 4012406 w 5410200"/>
                  <a:gd name="connsiteY22" fmla="*/ 310035 h 1324447"/>
                  <a:gd name="connsiteX23" fmla="*/ 3769353 w 5410200"/>
                  <a:gd name="connsiteY23" fmla="*/ 62569 h 1324447"/>
                  <a:gd name="connsiteX24" fmla="*/ 3610672 w 5410200"/>
                  <a:gd name="connsiteY24" fmla="*/ 56693 h 1324447"/>
                  <a:gd name="connsiteX25" fmla="*/ 3531394 w 5410200"/>
                  <a:gd name="connsiteY25" fmla="*/ 7550 h 1324447"/>
                  <a:gd name="connsiteX26" fmla="*/ 3385556 w 5410200"/>
                  <a:gd name="connsiteY26" fmla="*/ 101995 h 1324447"/>
                  <a:gd name="connsiteX27" fmla="*/ 3300168 w 5410200"/>
                  <a:gd name="connsiteY27" fmla="*/ 224716 h 1324447"/>
                  <a:gd name="connsiteX28" fmla="*/ 3222238 w 5410200"/>
                  <a:gd name="connsiteY28" fmla="*/ 238829 h 1324447"/>
                  <a:gd name="connsiteX29" fmla="*/ 3087030 w 5410200"/>
                  <a:gd name="connsiteY29" fmla="*/ 402149 h 1324447"/>
                  <a:gd name="connsiteX30" fmla="*/ 2976563 w 5410200"/>
                  <a:gd name="connsiteY30" fmla="*/ 405691 h 1324447"/>
                  <a:gd name="connsiteX31" fmla="*/ 2860877 w 5410200"/>
                  <a:gd name="connsiteY31" fmla="*/ 466557 h 1324447"/>
                  <a:gd name="connsiteX32" fmla="*/ 2780789 w 5410200"/>
                  <a:gd name="connsiteY32" fmla="*/ 423057 h 1324447"/>
                  <a:gd name="connsiteX33" fmla="*/ 2727066 w 5410200"/>
                  <a:gd name="connsiteY33" fmla="*/ 390814 h 1324447"/>
                  <a:gd name="connsiteX34" fmla="*/ 2684263 w 5410200"/>
                  <a:gd name="connsiteY34" fmla="*/ 348715 h 1324447"/>
                  <a:gd name="connsiteX35" fmla="*/ 2618468 w 5410200"/>
                  <a:gd name="connsiteY35" fmla="*/ 436066 h 1324447"/>
                  <a:gd name="connsiteX36" fmla="*/ 2577048 w 5410200"/>
                  <a:gd name="connsiteY36" fmla="*/ 436057 h 1324447"/>
                  <a:gd name="connsiteX37" fmla="*/ 2535557 w 5410200"/>
                  <a:gd name="connsiteY37" fmla="*/ 414345 h 1324447"/>
                  <a:gd name="connsiteX38" fmla="*/ 2438284 w 5410200"/>
                  <a:gd name="connsiteY38" fmla="*/ 505123 h 1324447"/>
                  <a:gd name="connsiteX39" fmla="*/ 2391309 w 5410200"/>
                  <a:gd name="connsiteY39" fmla="*/ 486653 h 1324447"/>
                  <a:gd name="connsiteX40" fmla="*/ 2321719 w 5410200"/>
                  <a:gd name="connsiteY40" fmla="*/ 560065 h 1324447"/>
                  <a:gd name="connsiteX41" fmla="*/ 2189414 w 5410200"/>
                  <a:gd name="connsiteY41" fmla="*/ 593984 h 1324447"/>
                  <a:gd name="connsiteX42" fmla="*/ 2145100 w 5410200"/>
                  <a:gd name="connsiteY42" fmla="*/ 575689 h 1324447"/>
                  <a:gd name="connsiteX43" fmla="*/ 2109788 w 5410200"/>
                  <a:gd name="connsiteY43" fmla="*/ 607690 h 1324447"/>
                  <a:gd name="connsiteX44" fmla="*/ 2050256 w 5410200"/>
                  <a:gd name="connsiteY44" fmla="*/ 588640 h 1324447"/>
                  <a:gd name="connsiteX45" fmla="*/ 1983929 w 5410200"/>
                  <a:gd name="connsiteY45" fmla="*/ 625571 h 1324447"/>
                  <a:gd name="connsiteX46" fmla="*/ 1826419 w 5410200"/>
                  <a:gd name="connsiteY46" fmla="*/ 621978 h 1324447"/>
                  <a:gd name="connsiteX47" fmla="*/ 1757363 w 5410200"/>
                  <a:gd name="connsiteY47" fmla="*/ 569591 h 1324447"/>
                  <a:gd name="connsiteX48" fmla="*/ 1678781 w 5410200"/>
                  <a:gd name="connsiteY48" fmla="*/ 545779 h 1324447"/>
                  <a:gd name="connsiteX49" fmla="*/ 1647825 w 5410200"/>
                  <a:gd name="connsiteY49" fmla="*/ 555303 h 1324447"/>
                  <a:gd name="connsiteX50" fmla="*/ 1590675 w 5410200"/>
                  <a:gd name="connsiteY50" fmla="*/ 512440 h 1324447"/>
                  <a:gd name="connsiteX51" fmla="*/ 1504950 w 5410200"/>
                  <a:gd name="connsiteY51" fmla="*/ 510059 h 1324447"/>
                  <a:gd name="connsiteX52" fmla="*/ 1404938 w 5410200"/>
                  <a:gd name="connsiteY52" fmla="*/ 424335 h 1324447"/>
                  <a:gd name="connsiteX53" fmla="*/ 1359693 w 5410200"/>
                  <a:gd name="connsiteY53" fmla="*/ 412428 h 1324447"/>
                  <a:gd name="connsiteX54" fmla="*/ 1321594 w 5410200"/>
                  <a:gd name="connsiteY54" fmla="*/ 431478 h 1324447"/>
                  <a:gd name="connsiteX55" fmla="*/ 1257300 w 5410200"/>
                  <a:gd name="connsiteY55" fmla="*/ 455290 h 1324447"/>
                  <a:gd name="connsiteX56" fmla="*/ 933450 w 5410200"/>
                  <a:gd name="connsiteY56" fmla="*/ 448147 h 1324447"/>
                  <a:gd name="connsiteX57" fmla="*/ 892969 w 5410200"/>
                  <a:gd name="connsiteY57" fmla="*/ 421953 h 1324447"/>
                  <a:gd name="connsiteX58" fmla="*/ 833437 w 5410200"/>
                  <a:gd name="connsiteY58" fmla="*/ 457672 h 1324447"/>
                  <a:gd name="connsiteX59" fmla="*/ 702469 w 5410200"/>
                  <a:gd name="connsiteY59" fmla="*/ 343372 h 1324447"/>
                  <a:gd name="connsiteX60" fmla="*/ 638175 w 5410200"/>
                  <a:gd name="connsiteY60" fmla="*/ 355278 h 1324447"/>
                  <a:gd name="connsiteX61" fmla="*/ 547687 w 5410200"/>
                  <a:gd name="connsiteY61" fmla="*/ 400522 h 1324447"/>
                  <a:gd name="connsiteX62" fmla="*/ 502443 w 5410200"/>
                  <a:gd name="connsiteY62" fmla="*/ 450528 h 1324447"/>
                  <a:gd name="connsiteX63" fmla="*/ 426244 w 5410200"/>
                  <a:gd name="connsiteY63" fmla="*/ 448147 h 1324447"/>
                  <a:gd name="connsiteX64" fmla="*/ 383381 w 5410200"/>
                  <a:gd name="connsiteY64" fmla="*/ 479104 h 1324447"/>
                  <a:gd name="connsiteX65" fmla="*/ 359569 w 5410200"/>
                  <a:gd name="connsiteY65" fmla="*/ 460053 h 1324447"/>
                  <a:gd name="connsiteX66" fmla="*/ 323850 w 5410200"/>
                  <a:gd name="connsiteY66" fmla="*/ 452909 h 1324447"/>
                  <a:gd name="connsiteX67" fmla="*/ 283369 w 5410200"/>
                  <a:gd name="connsiteY67" fmla="*/ 383853 h 1324447"/>
                  <a:gd name="connsiteX68" fmla="*/ 219075 w 5410200"/>
                  <a:gd name="connsiteY68" fmla="*/ 488628 h 1324447"/>
                  <a:gd name="connsiteX69" fmla="*/ 171450 w 5410200"/>
                  <a:gd name="connsiteY69" fmla="*/ 455291 h 1324447"/>
                  <a:gd name="connsiteX70" fmla="*/ 0 w 5410200"/>
                  <a:gd name="connsiteY70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62425 w 5410200"/>
                  <a:gd name="connsiteY18" fmla="*/ 762472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012406 w 5410200"/>
                  <a:gd name="connsiteY19" fmla="*/ 310035 h 1324447"/>
                  <a:gd name="connsiteX20" fmla="*/ 3769353 w 5410200"/>
                  <a:gd name="connsiteY20" fmla="*/ 62569 h 1324447"/>
                  <a:gd name="connsiteX21" fmla="*/ 3610672 w 5410200"/>
                  <a:gd name="connsiteY21" fmla="*/ 56693 h 1324447"/>
                  <a:gd name="connsiteX22" fmla="*/ 3531394 w 5410200"/>
                  <a:gd name="connsiteY22" fmla="*/ 7550 h 1324447"/>
                  <a:gd name="connsiteX23" fmla="*/ 3385556 w 5410200"/>
                  <a:gd name="connsiteY23" fmla="*/ 101995 h 1324447"/>
                  <a:gd name="connsiteX24" fmla="*/ 3300168 w 5410200"/>
                  <a:gd name="connsiteY24" fmla="*/ 224716 h 1324447"/>
                  <a:gd name="connsiteX25" fmla="*/ 3222238 w 5410200"/>
                  <a:gd name="connsiteY25" fmla="*/ 238829 h 1324447"/>
                  <a:gd name="connsiteX26" fmla="*/ 3087030 w 5410200"/>
                  <a:gd name="connsiteY26" fmla="*/ 402149 h 1324447"/>
                  <a:gd name="connsiteX27" fmla="*/ 2976563 w 5410200"/>
                  <a:gd name="connsiteY27" fmla="*/ 405691 h 1324447"/>
                  <a:gd name="connsiteX28" fmla="*/ 2860877 w 5410200"/>
                  <a:gd name="connsiteY28" fmla="*/ 466557 h 1324447"/>
                  <a:gd name="connsiteX29" fmla="*/ 2780789 w 5410200"/>
                  <a:gd name="connsiteY29" fmla="*/ 423057 h 1324447"/>
                  <a:gd name="connsiteX30" fmla="*/ 2727066 w 5410200"/>
                  <a:gd name="connsiteY30" fmla="*/ 390814 h 1324447"/>
                  <a:gd name="connsiteX31" fmla="*/ 2684263 w 5410200"/>
                  <a:gd name="connsiteY31" fmla="*/ 348715 h 1324447"/>
                  <a:gd name="connsiteX32" fmla="*/ 2618468 w 5410200"/>
                  <a:gd name="connsiteY32" fmla="*/ 436066 h 1324447"/>
                  <a:gd name="connsiteX33" fmla="*/ 2577048 w 5410200"/>
                  <a:gd name="connsiteY33" fmla="*/ 436057 h 1324447"/>
                  <a:gd name="connsiteX34" fmla="*/ 2535557 w 5410200"/>
                  <a:gd name="connsiteY34" fmla="*/ 414345 h 1324447"/>
                  <a:gd name="connsiteX35" fmla="*/ 2438284 w 5410200"/>
                  <a:gd name="connsiteY35" fmla="*/ 505123 h 1324447"/>
                  <a:gd name="connsiteX36" fmla="*/ 2391309 w 5410200"/>
                  <a:gd name="connsiteY36" fmla="*/ 486653 h 1324447"/>
                  <a:gd name="connsiteX37" fmla="*/ 2321719 w 5410200"/>
                  <a:gd name="connsiteY37" fmla="*/ 560065 h 1324447"/>
                  <a:gd name="connsiteX38" fmla="*/ 2189414 w 5410200"/>
                  <a:gd name="connsiteY38" fmla="*/ 593984 h 1324447"/>
                  <a:gd name="connsiteX39" fmla="*/ 2145100 w 5410200"/>
                  <a:gd name="connsiteY39" fmla="*/ 575689 h 1324447"/>
                  <a:gd name="connsiteX40" fmla="*/ 2109788 w 5410200"/>
                  <a:gd name="connsiteY40" fmla="*/ 607690 h 1324447"/>
                  <a:gd name="connsiteX41" fmla="*/ 2050256 w 5410200"/>
                  <a:gd name="connsiteY41" fmla="*/ 588640 h 1324447"/>
                  <a:gd name="connsiteX42" fmla="*/ 1983929 w 5410200"/>
                  <a:gd name="connsiteY42" fmla="*/ 625571 h 1324447"/>
                  <a:gd name="connsiteX43" fmla="*/ 1826419 w 5410200"/>
                  <a:gd name="connsiteY43" fmla="*/ 621978 h 1324447"/>
                  <a:gd name="connsiteX44" fmla="*/ 1757363 w 5410200"/>
                  <a:gd name="connsiteY44" fmla="*/ 569591 h 1324447"/>
                  <a:gd name="connsiteX45" fmla="*/ 1678781 w 5410200"/>
                  <a:gd name="connsiteY45" fmla="*/ 545779 h 1324447"/>
                  <a:gd name="connsiteX46" fmla="*/ 1647825 w 5410200"/>
                  <a:gd name="connsiteY46" fmla="*/ 555303 h 1324447"/>
                  <a:gd name="connsiteX47" fmla="*/ 1590675 w 5410200"/>
                  <a:gd name="connsiteY47" fmla="*/ 512440 h 1324447"/>
                  <a:gd name="connsiteX48" fmla="*/ 1504950 w 5410200"/>
                  <a:gd name="connsiteY48" fmla="*/ 510059 h 1324447"/>
                  <a:gd name="connsiteX49" fmla="*/ 1404938 w 5410200"/>
                  <a:gd name="connsiteY49" fmla="*/ 424335 h 1324447"/>
                  <a:gd name="connsiteX50" fmla="*/ 1359693 w 5410200"/>
                  <a:gd name="connsiteY50" fmla="*/ 412428 h 1324447"/>
                  <a:gd name="connsiteX51" fmla="*/ 1321594 w 5410200"/>
                  <a:gd name="connsiteY51" fmla="*/ 431478 h 1324447"/>
                  <a:gd name="connsiteX52" fmla="*/ 1257300 w 5410200"/>
                  <a:gd name="connsiteY52" fmla="*/ 455290 h 1324447"/>
                  <a:gd name="connsiteX53" fmla="*/ 933450 w 5410200"/>
                  <a:gd name="connsiteY53" fmla="*/ 448147 h 1324447"/>
                  <a:gd name="connsiteX54" fmla="*/ 892969 w 5410200"/>
                  <a:gd name="connsiteY54" fmla="*/ 421953 h 1324447"/>
                  <a:gd name="connsiteX55" fmla="*/ 833437 w 5410200"/>
                  <a:gd name="connsiteY55" fmla="*/ 457672 h 1324447"/>
                  <a:gd name="connsiteX56" fmla="*/ 702469 w 5410200"/>
                  <a:gd name="connsiteY56" fmla="*/ 343372 h 1324447"/>
                  <a:gd name="connsiteX57" fmla="*/ 638175 w 5410200"/>
                  <a:gd name="connsiteY57" fmla="*/ 355278 h 1324447"/>
                  <a:gd name="connsiteX58" fmla="*/ 547687 w 5410200"/>
                  <a:gd name="connsiteY58" fmla="*/ 400522 h 1324447"/>
                  <a:gd name="connsiteX59" fmla="*/ 502443 w 5410200"/>
                  <a:gd name="connsiteY59" fmla="*/ 450528 h 1324447"/>
                  <a:gd name="connsiteX60" fmla="*/ 426244 w 5410200"/>
                  <a:gd name="connsiteY60" fmla="*/ 448147 h 1324447"/>
                  <a:gd name="connsiteX61" fmla="*/ 383381 w 5410200"/>
                  <a:gd name="connsiteY61" fmla="*/ 479104 h 1324447"/>
                  <a:gd name="connsiteX62" fmla="*/ 359569 w 5410200"/>
                  <a:gd name="connsiteY62" fmla="*/ 460053 h 1324447"/>
                  <a:gd name="connsiteX63" fmla="*/ 323850 w 5410200"/>
                  <a:gd name="connsiteY63" fmla="*/ 452909 h 1324447"/>
                  <a:gd name="connsiteX64" fmla="*/ 283369 w 5410200"/>
                  <a:gd name="connsiteY64" fmla="*/ 383853 h 1324447"/>
                  <a:gd name="connsiteX65" fmla="*/ 219075 w 5410200"/>
                  <a:gd name="connsiteY65" fmla="*/ 488628 h 1324447"/>
                  <a:gd name="connsiteX66" fmla="*/ 171450 w 5410200"/>
                  <a:gd name="connsiteY66" fmla="*/ 455291 h 1324447"/>
                  <a:gd name="connsiteX67" fmla="*/ 0 w 5410200"/>
                  <a:gd name="connsiteY67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012406 w 5410200"/>
                  <a:gd name="connsiteY19" fmla="*/ 310035 h 1324447"/>
                  <a:gd name="connsiteX20" fmla="*/ 3769353 w 5410200"/>
                  <a:gd name="connsiteY20" fmla="*/ 62569 h 1324447"/>
                  <a:gd name="connsiteX21" fmla="*/ 3610672 w 5410200"/>
                  <a:gd name="connsiteY21" fmla="*/ 56693 h 1324447"/>
                  <a:gd name="connsiteX22" fmla="*/ 3531394 w 5410200"/>
                  <a:gd name="connsiteY22" fmla="*/ 7550 h 1324447"/>
                  <a:gd name="connsiteX23" fmla="*/ 3385556 w 5410200"/>
                  <a:gd name="connsiteY23" fmla="*/ 101995 h 1324447"/>
                  <a:gd name="connsiteX24" fmla="*/ 3300168 w 5410200"/>
                  <a:gd name="connsiteY24" fmla="*/ 224716 h 1324447"/>
                  <a:gd name="connsiteX25" fmla="*/ 3222238 w 5410200"/>
                  <a:gd name="connsiteY25" fmla="*/ 238829 h 1324447"/>
                  <a:gd name="connsiteX26" fmla="*/ 3087030 w 5410200"/>
                  <a:gd name="connsiteY26" fmla="*/ 402149 h 1324447"/>
                  <a:gd name="connsiteX27" fmla="*/ 2976563 w 5410200"/>
                  <a:gd name="connsiteY27" fmla="*/ 405691 h 1324447"/>
                  <a:gd name="connsiteX28" fmla="*/ 2860877 w 5410200"/>
                  <a:gd name="connsiteY28" fmla="*/ 466557 h 1324447"/>
                  <a:gd name="connsiteX29" fmla="*/ 2780789 w 5410200"/>
                  <a:gd name="connsiteY29" fmla="*/ 423057 h 1324447"/>
                  <a:gd name="connsiteX30" fmla="*/ 2727066 w 5410200"/>
                  <a:gd name="connsiteY30" fmla="*/ 390814 h 1324447"/>
                  <a:gd name="connsiteX31" fmla="*/ 2684263 w 5410200"/>
                  <a:gd name="connsiteY31" fmla="*/ 348715 h 1324447"/>
                  <a:gd name="connsiteX32" fmla="*/ 2618468 w 5410200"/>
                  <a:gd name="connsiteY32" fmla="*/ 436066 h 1324447"/>
                  <a:gd name="connsiteX33" fmla="*/ 2577048 w 5410200"/>
                  <a:gd name="connsiteY33" fmla="*/ 436057 h 1324447"/>
                  <a:gd name="connsiteX34" fmla="*/ 2535557 w 5410200"/>
                  <a:gd name="connsiteY34" fmla="*/ 414345 h 1324447"/>
                  <a:gd name="connsiteX35" fmla="*/ 2438284 w 5410200"/>
                  <a:gd name="connsiteY35" fmla="*/ 505123 h 1324447"/>
                  <a:gd name="connsiteX36" fmla="*/ 2391309 w 5410200"/>
                  <a:gd name="connsiteY36" fmla="*/ 486653 h 1324447"/>
                  <a:gd name="connsiteX37" fmla="*/ 2321719 w 5410200"/>
                  <a:gd name="connsiteY37" fmla="*/ 560065 h 1324447"/>
                  <a:gd name="connsiteX38" fmla="*/ 2189414 w 5410200"/>
                  <a:gd name="connsiteY38" fmla="*/ 593984 h 1324447"/>
                  <a:gd name="connsiteX39" fmla="*/ 2145100 w 5410200"/>
                  <a:gd name="connsiteY39" fmla="*/ 575689 h 1324447"/>
                  <a:gd name="connsiteX40" fmla="*/ 2109788 w 5410200"/>
                  <a:gd name="connsiteY40" fmla="*/ 607690 h 1324447"/>
                  <a:gd name="connsiteX41" fmla="*/ 2050256 w 5410200"/>
                  <a:gd name="connsiteY41" fmla="*/ 588640 h 1324447"/>
                  <a:gd name="connsiteX42" fmla="*/ 1983929 w 5410200"/>
                  <a:gd name="connsiteY42" fmla="*/ 625571 h 1324447"/>
                  <a:gd name="connsiteX43" fmla="*/ 1826419 w 5410200"/>
                  <a:gd name="connsiteY43" fmla="*/ 621978 h 1324447"/>
                  <a:gd name="connsiteX44" fmla="*/ 1757363 w 5410200"/>
                  <a:gd name="connsiteY44" fmla="*/ 569591 h 1324447"/>
                  <a:gd name="connsiteX45" fmla="*/ 1678781 w 5410200"/>
                  <a:gd name="connsiteY45" fmla="*/ 545779 h 1324447"/>
                  <a:gd name="connsiteX46" fmla="*/ 1647825 w 5410200"/>
                  <a:gd name="connsiteY46" fmla="*/ 555303 h 1324447"/>
                  <a:gd name="connsiteX47" fmla="*/ 1590675 w 5410200"/>
                  <a:gd name="connsiteY47" fmla="*/ 512440 h 1324447"/>
                  <a:gd name="connsiteX48" fmla="*/ 1504950 w 5410200"/>
                  <a:gd name="connsiteY48" fmla="*/ 510059 h 1324447"/>
                  <a:gd name="connsiteX49" fmla="*/ 1404938 w 5410200"/>
                  <a:gd name="connsiteY49" fmla="*/ 424335 h 1324447"/>
                  <a:gd name="connsiteX50" fmla="*/ 1359693 w 5410200"/>
                  <a:gd name="connsiteY50" fmla="*/ 412428 h 1324447"/>
                  <a:gd name="connsiteX51" fmla="*/ 1321594 w 5410200"/>
                  <a:gd name="connsiteY51" fmla="*/ 431478 h 1324447"/>
                  <a:gd name="connsiteX52" fmla="*/ 1257300 w 5410200"/>
                  <a:gd name="connsiteY52" fmla="*/ 455290 h 1324447"/>
                  <a:gd name="connsiteX53" fmla="*/ 933450 w 5410200"/>
                  <a:gd name="connsiteY53" fmla="*/ 448147 h 1324447"/>
                  <a:gd name="connsiteX54" fmla="*/ 892969 w 5410200"/>
                  <a:gd name="connsiteY54" fmla="*/ 421953 h 1324447"/>
                  <a:gd name="connsiteX55" fmla="*/ 833437 w 5410200"/>
                  <a:gd name="connsiteY55" fmla="*/ 457672 h 1324447"/>
                  <a:gd name="connsiteX56" fmla="*/ 702469 w 5410200"/>
                  <a:gd name="connsiteY56" fmla="*/ 343372 h 1324447"/>
                  <a:gd name="connsiteX57" fmla="*/ 638175 w 5410200"/>
                  <a:gd name="connsiteY57" fmla="*/ 355278 h 1324447"/>
                  <a:gd name="connsiteX58" fmla="*/ 547687 w 5410200"/>
                  <a:gd name="connsiteY58" fmla="*/ 400522 h 1324447"/>
                  <a:gd name="connsiteX59" fmla="*/ 502443 w 5410200"/>
                  <a:gd name="connsiteY59" fmla="*/ 450528 h 1324447"/>
                  <a:gd name="connsiteX60" fmla="*/ 426244 w 5410200"/>
                  <a:gd name="connsiteY60" fmla="*/ 448147 h 1324447"/>
                  <a:gd name="connsiteX61" fmla="*/ 383381 w 5410200"/>
                  <a:gd name="connsiteY61" fmla="*/ 479104 h 1324447"/>
                  <a:gd name="connsiteX62" fmla="*/ 359569 w 5410200"/>
                  <a:gd name="connsiteY62" fmla="*/ 460053 h 1324447"/>
                  <a:gd name="connsiteX63" fmla="*/ 323850 w 5410200"/>
                  <a:gd name="connsiteY63" fmla="*/ 452909 h 1324447"/>
                  <a:gd name="connsiteX64" fmla="*/ 283369 w 5410200"/>
                  <a:gd name="connsiteY64" fmla="*/ 383853 h 1324447"/>
                  <a:gd name="connsiteX65" fmla="*/ 219075 w 5410200"/>
                  <a:gd name="connsiteY65" fmla="*/ 488628 h 1324447"/>
                  <a:gd name="connsiteX66" fmla="*/ 171450 w 5410200"/>
                  <a:gd name="connsiteY66" fmla="*/ 455291 h 1324447"/>
                  <a:gd name="connsiteX67" fmla="*/ 0 w 5410200"/>
                  <a:gd name="connsiteY67" fmla="*/ 452910 h 1324447"/>
                  <a:gd name="connsiteX0" fmla="*/ 0 w 5410200"/>
                  <a:gd name="connsiteY0" fmla="*/ 452910 h 1341116"/>
                  <a:gd name="connsiteX1" fmla="*/ 0 w 5410200"/>
                  <a:gd name="connsiteY1" fmla="*/ 1295872 h 1341116"/>
                  <a:gd name="connsiteX2" fmla="*/ 5403056 w 5410200"/>
                  <a:gd name="connsiteY2" fmla="*/ 1341116 h 1341116"/>
                  <a:gd name="connsiteX3" fmla="*/ 5410200 w 5410200"/>
                  <a:gd name="connsiteY3" fmla="*/ 972022 h 1341116"/>
                  <a:gd name="connsiteX4" fmla="*/ 5267325 w 5410200"/>
                  <a:gd name="connsiteY4" fmla="*/ 1172047 h 1341116"/>
                  <a:gd name="connsiteX5" fmla="*/ 5181600 w 5410200"/>
                  <a:gd name="connsiteY5" fmla="*/ 1181572 h 1341116"/>
                  <a:gd name="connsiteX6" fmla="*/ 5114925 w 5410200"/>
                  <a:gd name="connsiteY6" fmla="*/ 1305397 h 1341116"/>
                  <a:gd name="connsiteX7" fmla="*/ 5067300 w 5410200"/>
                  <a:gd name="connsiteY7" fmla="*/ 1267297 h 1341116"/>
                  <a:gd name="connsiteX8" fmla="*/ 5057775 w 5410200"/>
                  <a:gd name="connsiteY8" fmla="*/ 1324447 h 1341116"/>
                  <a:gd name="connsiteX9" fmla="*/ 4981575 w 5410200"/>
                  <a:gd name="connsiteY9" fmla="*/ 1248247 h 1341116"/>
                  <a:gd name="connsiteX10" fmla="*/ 4893469 w 5410200"/>
                  <a:gd name="connsiteY10" fmla="*/ 1033935 h 1341116"/>
                  <a:gd name="connsiteX11" fmla="*/ 4817269 w 5410200"/>
                  <a:gd name="connsiteY11" fmla="*/ 1067272 h 1341116"/>
                  <a:gd name="connsiteX12" fmla="*/ 4760119 w 5410200"/>
                  <a:gd name="connsiteY12" fmla="*/ 1026791 h 1341116"/>
                  <a:gd name="connsiteX13" fmla="*/ 4669631 w 5410200"/>
                  <a:gd name="connsiteY13" fmla="*/ 1083941 h 1341116"/>
                  <a:gd name="connsiteX14" fmla="*/ 4533900 w 5410200"/>
                  <a:gd name="connsiteY14" fmla="*/ 1014885 h 1341116"/>
                  <a:gd name="connsiteX15" fmla="*/ 4443412 w 5410200"/>
                  <a:gd name="connsiteY15" fmla="*/ 1000597 h 1341116"/>
                  <a:gd name="connsiteX16" fmla="*/ 4376736 w 5410200"/>
                  <a:gd name="connsiteY16" fmla="*/ 1000596 h 1341116"/>
                  <a:gd name="connsiteX17" fmla="*/ 4336255 w 5410200"/>
                  <a:gd name="connsiteY17" fmla="*/ 962497 h 1341116"/>
                  <a:gd name="connsiteX18" fmla="*/ 4191000 w 5410200"/>
                  <a:gd name="connsiteY18" fmla="*/ 814859 h 1341116"/>
                  <a:gd name="connsiteX19" fmla="*/ 4012406 w 5410200"/>
                  <a:gd name="connsiteY19" fmla="*/ 310035 h 1341116"/>
                  <a:gd name="connsiteX20" fmla="*/ 3769353 w 5410200"/>
                  <a:gd name="connsiteY20" fmla="*/ 62569 h 1341116"/>
                  <a:gd name="connsiteX21" fmla="*/ 3610672 w 5410200"/>
                  <a:gd name="connsiteY21" fmla="*/ 56693 h 1341116"/>
                  <a:gd name="connsiteX22" fmla="*/ 3531394 w 5410200"/>
                  <a:gd name="connsiteY22" fmla="*/ 7550 h 1341116"/>
                  <a:gd name="connsiteX23" fmla="*/ 3385556 w 5410200"/>
                  <a:gd name="connsiteY23" fmla="*/ 101995 h 1341116"/>
                  <a:gd name="connsiteX24" fmla="*/ 3300168 w 5410200"/>
                  <a:gd name="connsiteY24" fmla="*/ 224716 h 1341116"/>
                  <a:gd name="connsiteX25" fmla="*/ 3222238 w 5410200"/>
                  <a:gd name="connsiteY25" fmla="*/ 238829 h 1341116"/>
                  <a:gd name="connsiteX26" fmla="*/ 3087030 w 5410200"/>
                  <a:gd name="connsiteY26" fmla="*/ 402149 h 1341116"/>
                  <a:gd name="connsiteX27" fmla="*/ 2976563 w 5410200"/>
                  <a:gd name="connsiteY27" fmla="*/ 405691 h 1341116"/>
                  <a:gd name="connsiteX28" fmla="*/ 2860877 w 5410200"/>
                  <a:gd name="connsiteY28" fmla="*/ 466557 h 1341116"/>
                  <a:gd name="connsiteX29" fmla="*/ 2780789 w 5410200"/>
                  <a:gd name="connsiteY29" fmla="*/ 423057 h 1341116"/>
                  <a:gd name="connsiteX30" fmla="*/ 2727066 w 5410200"/>
                  <a:gd name="connsiteY30" fmla="*/ 390814 h 1341116"/>
                  <a:gd name="connsiteX31" fmla="*/ 2684263 w 5410200"/>
                  <a:gd name="connsiteY31" fmla="*/ 348715 h 1341116"/>
                  <a:gd name="connsiteX32" fmla="*/ 2618468 w 5410200"/>
                  <a:gd name="connsiteY32" fmla="*/ 436066 h 1341116"/>
                  <a:gd name="connsiteX33" fmla="*/ 2577048 w 5410200"/>
                  <a:gd name="connsiteY33" fmla="*/ 436057 h 1341116"/>
                  <a:gd name="connsiteX34" fmla="*/ 2535557 w 5410200"/>
                  <a:gd name="connsiteY34" fmla="*/ 414345 h 1341116"/>
                  <a:gd name="connsiteX35" fmla="*/ 2438284 w 5410200"/>
                  <a:gd name="connsiteY35" fmla="*/ 505123 h 1341116"/>
                  <a:gd name="connsiteX36" fmla="*/ 2391309 w 5410200"/>
                  <a:gd name="connsiteY36" fmla="*/ 486653 h 1341116"/>
                  <a:gd name="connsiteX37" fmla="*/ 2321719 w 5410200"/>
                  <a:gd name="connsiteY37" fmla="*/ 560065 h 1341116"/>
                  <a:gd name="connsiteX38" fmla="*/ 2189414 w 5410200"/>
                  <a:gd name="connsiteY38" fmla="*/ 593984 h 1341116"/>
                  <a:gd name="connsiteX39" fmla="*/ 2145100 w 5410200"/>
                  <a:gd name="connsiteY39" fmla="*/ 575689 h 1341116"/>
                  <a:gd name="connsiteX40" fmla="*/ 2109788 w 5410200"/>
                  <a:gd name="connsiteY40" fmla="*/ 607690 h 1341116"/>
                  <a:gd name="connsiteX41" fmla="*/ 2050256 w 5410200"/>
                  <a:gd name="connsiteY41" fmla="*/ 588640 h 1341116"/>
                  <a:gd name="connsiteX42" fmla="*/ 1983929 w 5410200"/>
                  <a:gd name="connsiteY42" fmla="*/ 625571 h 1341116"/>
                  <a:gd name="connsiteX43" fmla="*/ 1826419 w 5410200"/>
                  <a:gd name="connsiteY43" fmla="*/ 621978 h 1341116"/>
                  <a:gd name="connsiteX44" fmla="*/ 1757363 w 5410200"/>
                  <a:gd name="connsiteY44" fmla="*/ 569591 h 1341116"/>
                  <a:gd name="connsiteX45" fmla="*/ 1678781 w 5410200"/>
                  <a:gd name="connsiteY45" fmla="*/ 545779 h 1341116"/>
                  <a:gd name="connsiteX46" fmla="*/ 1647825 w 5410200"/>
                  <a:gd name="connsiteY46" fmla="*/ 555303 h 1341116"/>
                  <a:gd name="connsiteX47" fmla="*/ 1590675 w 5410200"/>
                  <a:gd name="connsiteY47" fmla="*/ 512440 h 1341116"/>
                  <a:gd name="connsiteX48" fmla="*/ 1504950 w 5410200"/>
                  <a:gd name="connsiteY48" fmla="*/ 510059 h 1341116"/>
                  <a:gd name="connsiteX49" fmla="*/ 1404938 w 5410200"/>
                  <a:gd name="connsiteY49" fmla="*/ 424335 h 1341116"/>
                  <a:gd name="connsiteX50" fmla="*/ 1359693 w 5410200"/>
                  <a:gd name="connsiteY50" fmla="*/ 412428 h 1341116"/>
                  <a:gd name="connsiteX51" fmla="*/ 1321594 w 5410200"/>
                  <a:gd name="connsiteY51" fmla="*/ 431478 h 1341116"/>
                  <a:gd name="connsiteX52" fmla="*/ 1257300 w 5410200"/>
                  <a:gd name="connsiteY52" fmla="*/ 455290 h 1341116"/>
                  <a:gd name="connsiteX53" fmla="*/ 933450 w 5410200"/>
                  <a:gd name="connsiteY53" fmla="*/ 448147 h 1341116"/>
                  <a:gd name="connsiteX54" fmla="*/ 892969 w 5410200"/>
                  <a:gd name="connsiteY54" fmla="*/ 421953 h 1341116"/>
                  <a:gd name="connsiteX55" fmla="*/ 833437 w 5410200"/>
                  <a:gd name="connsiteY55" fmla="*/ 457672 h 1341116"/>
                  <a:gd name="connsiteX56" fmla="*/ 702469 w 5410200"/>
                  <a:gd name="connsiteY56" fmla="*/ 343372 h 1341116"/>
                  <a:gd name="connsiteX57" fmla="*/ 638175 w 5410200"/>
                  <a:gd name="connsiteY57" fmla="*/ 355278 h 1341116"/>
                  <a:gd name="connsiteX58" fmla="*/ 547687 w 5410200"/>
                  <a:gd name="connsiteY58" fmla="*/ 400522 h 1341116"/>
                  <a:gd name="connsiteX59" fmla="*/ 502443 w 5410200"/>
                  <a:gd name="connsiteY59" fmla="*/ 450528 h 1341116"/>
                  <a:gd name="connsiteX60" fmla="*/ 426244 w 5410200"/>
                  <a:gd name="connsiteY60" fmla="*/ 448147 h 1341116"/>
                  <a:gd name="connsiteX61" fmla="*/ 383381 w 5410200"/>
                  <a:gd name="connsiteY61" fmla="*/ 479104 h 1341116"/>
                  <a:gd name="connsiteX62" fmla="*/ 359569 w 5410200"/>
                  <a:gd name="connsiteY62" fmla="*/ 460053 h 1341116"/>
                  <a:gd name="connsiteX63" fmla="*/ 323850 w 5410200"/>
                  <a:gd name="connsiteY63" fmla="*/ 452909 h 1341116"/>
                  <a:gd name="connsiteX64" fmla="*/ 283369 w 5410200"/>
                  <a:gd name="connsiteY64" fmla="*/ 383853 h 1341116"/>
                  <a:gd name="connsiteX65" fmla="*/ 219075 w 5410200"/>
                  <a:gd name="connsiteY65" fmla="*/ 488628 h 1341116"/>
                  <a:gd name="connsiteX66" fmla="*/ 171450 w 5410200"/>
                  <a:gd name="connsiteY66" fmla="*/ 455291 h 1341116"/>
                  <a:gd name="connsiteX67" fmla="*/ 0 w 5410200"/>
                  <a:gd name="connsiteY67" fmla="*/ 452910 h 1341116"/>
                  <a:gd name="connsiteX0" fmla="*/ 0 w 5410200"/>
                  <a:gd name="connsiteY0" fmla="*/ 452910 h 1341116"/>
                  <a:gd name="connsiteX1" fmla="*/ 0 w 5410200"/>
                  <a:gd name="connsiteY1" fmla="*/ 1295872 h 1341116"/>
                  <a:gd name="connsiteX2" fmla="*/ 5403056 w 5410200"/>
                  <a:gd name="connsiteY2" fmla="*/ 1341116 h 1341116"/>
                  <a:gd name="connsiteX3" fmla="*/ 5410200 w 5410200"/>
                  <a:gd name="connsiteY3" fmla="*/ 972022 h 1341116"/>
                  <a:gd name="connsiteX4" fmla="*/ 5267325 w 5410200"/>
                  <a:gd name="connsiteY4" fmla="*/ 1172047 h 1341116"/>
                  <a:gd name="connsiteX5" fmla="*/ 5181600 w 5410200"/>
                  <a:gd name="connsiteY5" fmla="*/ 1181572 h 1341116"/>
                  <a:gd name="connsiteX6" fmla="*/ 5114925 w 5410200"/>
                  <a:gd name="connsiteY6" fmla="*/ 1305397 h 1341116"/>
                  <a:gd name="connsiteX7" fmla="*/ 5067300 w 5410200"/>
                  <a:gd name="connsiteY7" fmla="*/ 1267297 h 1341116"/>
                  <a:gd name="connsiteX8" fmla="*/ 5057775 w 5410200"/>
                  <a:gd name="connsiteY8" fmla="*/ 1324447 h 1341116"/>
                  <a:gd name="connsiteX9" fmla="*/ 4893469 w 5410200"/>
                  <a:gd name="connsiteY9" fmla="*/ 1033935 h 1341116"/>
                  <a:gd name="connsiteX10" fmla="*/ 4817269 w 5410200"/>
                  <a:gd name="connsiteY10" fmla="*/ 1067272 h 1341116"/>
                  <a:gd name="connsiteX11" fmla="*/ 4760119 w 5410200"/>
                  <a:gd name="connsiteY11" fmla="*/ 1026791 h 1341116"/>
                  <a:gd name="connsiteX12" fmla="*/ 4669631 w 5410200"/>
                  <a:gd name="connsiteY12" fmla="*/ 1083941 h 1341116"/>
                  <a:gd name="connsiteX13" fmla="*/ 4533900 w 5410200"/>
                  <a:gd name="connsiteY13" fmla="*/ 1014885 h 1341116"/>
                  <a:gd name="connsiteX14" fmla="*/ 4443412 w 5410200"/>
                  <a:gd name="connsiteY14" fmla="*/ 1000597 h 1341116"/>
                  <a:gd name="connsiteX15" fmla="*/ 4376736 w 5410200"/>
                  <a:gd name="connsiteY15" fmla="*/ 1000596 h 1341116"/>
                  <a:gd name="connsiteX16" fmla="*/ 4336255 w 5410200"/>
                  <a:gd name="connsiteY16" fmla="*/ 962497 h 1341116"/>
                  <a:gd name="connsiteX17" fmla="*/ 4191000 w 5410200"/>
                  <a:gd name="connsiteY17" fmla="*/ 814859 h 1341116"/>
                  <a:gd name="connsiteX18" fmla="*/ 4012406 w 5410200"/>
                  <a:gd name="connsiteY18" fmla="*/ 310035 h 1341116"/>
                  <a:gd name="connsiteX19" fmla="*/ 3769353 w 5410200"/>
                  <a:gd name="connsiteY19" fmla="*/ 62569 h 1341116"/>
                  <a:gd name="connsiteX20" fmla="*/ 3610672 w 5410200"/>
                  <a:gd name="connsiteY20" fmla="*/ 56693 h 1341116"/>
                  <a:gd name="connsiteX21" fmla="*/ 3531394 w 5410200"/>
                  <a:gd name="connsiteY21" fmla="*/ 7550 h 1341116"/>
                  <a:gd name="connsiteX22" fmla="*/ 3385556 w 5410200"/>
                  <a:gd name="connsiteY22" fmla="*/ 101995 h 1341116"/>
                  <a:gd name="connsiteX23" fmla="*/ 3300168 w 5410200"/>
                  <a:gd name="connsiteY23" fmla="*/ 224716 h 1341116"/>
                  <a:gd name="connsiteX24" fmla="*/ 3222238 w 5410200"/>
                  <a:gd name="connsiteY24" fmla="*/ 238829 h 1341116"/>
                  <a:gd name="connsiteX25" fmla="*/ 3087030 w 5410200"/>
                  <a:gd name="connsiteY25" fmla="*/ 402149 h 1341116"/>
                  <a:gd name="connsiteX26" fmla="*/ 2976563 w 5410200"/>
                  <a:gd name="connsiteY26" fmla="*/ 405691 h 1341116"/>
                  <a:gd name="connsiteX27" fmla="*/ 2860877 w 5410200"/>
                  <a:gd name="connsiteY27" fmla="*/ 466557 h 1341116"/>
                  <a:gd name="connsiteX28" fmla="*/ 2780789 w 5410200"/>
                  <a:gd name="connsiteY28" fmla="*/ 423057 h 1341116"/>
                  <a:gd name="connsiteX29" fmla="*/ 2727066 w 5410200"/>
                  <a:gd name="connsiteY29" fmla="*/ 390814 h 1341116"/>
                  <a:gd name="connsiteX30" fmla="*/ 2684263 w 5410200"/>
                  <a:gd name="connsiteY30" fmla="*/ 348715 h 1341116"/>
                  <a:gd name="connsiteX31" fmla="*/ 2618468 w 5410200"/>
                  <a:gd name="connsiteY31" fmla="*/ 436066 h 1341116"/>
                  <a:gd name="connsiteX32" fmla="*/ 2577048 w 5410200"/>
                  <a:gd name="connsiteY32" fmla="*/ 436057 h 1341116"/>
                  <a:gd name="connsiteX33" fmla="*/ 2535557 w 5410200"/>
                  <a:gd name="connsiteY33" fmla="*/ 414345 h 1341116"/>
                  <a:gd name="connsiteX34" fmla="*/ 2438284 w 5410200"/>
                  <a:gd name="connsiteY34" fmla="*/ 505123 h 1341116"/>
                  <a:gd name="connsiteX35" fmla="*/ 2391309 w 5410200"/>
                  <a:gd name="connsiteY35" fmla="*/ 486653 h 1341116"/>
                  <a:gd name="connsiteX36" fmla="*/ 2321719 w 5410200"/>
                  <a:gd name="connsiteY36" fmla="*/ 560065 h 1341116"/>
                  <a:gd name="connsiteX37" fmla="*/ 2189414 w 5410200"/>
                  <a:gd name="connsiteY37" fmla="*/ 593984 h 1341116"/>
                  <a:gd name="connsiteX38" fmla="*/ 2145100 w 5410200"/>
                  <a:gd name="connsiteY38" fmla="*/ 575689 h 1341116"/>
                  <a:gd name="connsiteX39" fmla="*/ 2109788 w 5410200"/>
                  <a:gd name="connsiteY39" fmla="*/ 607690 h 1341116"/>
                  <a:gd name="connsiteX40" fmla="*/ 2050256 w 5410200"/>
                  <a:gd name="connsiteY40" fmla="*/ 588640 h 1341116"/>
                  <a:gd name="connsiteX41" fmla="*/ 1983929 w 5410200"/>
                  <a:gd name="connsiteY41" fmla="*/ 625571 h 1341116"/>
                  <a:gd name="connsiteX42" fmla="*/ 1826419 w 5410200"/>
                  <a:gd name="connsiteY42" fmla="*/ 621978 h 1341116"/>
                  <a:gd name="connsiteX43" fmla="*/ 1757363 w 5410200"/>
                  <a:gd name="connsiteY43" fmla="*/ 569591 h 1341116"/>
                  <a:gd name="connsiteX44" fmla="*/ 1678781 w 5410200"/>
                  <a:gd name="connsiteY44" fmla="*/ 545779 h 1341116"/>
                  <a:gd name="connsiteX45" fmla="*/ 1647825 w 5410200"/>
                  <a:gd name="connsiteY45" fmla="*/ 555303 h 1341116"/>
                  <a:gd name="connsiteX46" fmla="*/ 1590675 w 5410200"/>
                  <a:gd name="connsiteY46" fmla="*/ 512440 h 1341116"/>
                  <a:gd name="connsiteX47" fmla="*/ 1504950 w 5410200"/>
                  <a:gd name="connsiteY47" fmla="*/ 510059 h 1341116"/>
                  <a:gd name="connsiteX48" fmla="*/ 1404938 w 5410200"/>
                  <a:gd name="connsiteY48" fmla="*/ 424335 h 1341116"/>
                  <a:gd name="connsiteX49" fmla="*/ 1359693 w 5410200"/>
                  <a:gd name="connsiteY49" fmla="*/ 412428 h 1341116"/>
                  <a:gd name="connsiteX50" fmla="*/ 1321594 w 5410200"/>
                  <a:gd name="connsiteY50" fmla="*/ 431478 h 1341116"/>
                  <a:gd name="connsiteX51" fmla="*/ 1257300 w 5410200"/>
                  <a:gd name="connsiteY51" fmla="*/ 455290 h 1341116"/>
                  <a:gd name="connsiteX52" fmla="*/ 933450 w 5410200"/>
                  <a:gd name="connsiteY52" fmla="*/ 448147 h 1341116"/>
                  <a:gd name="connsiteX53" fmla="*/ 892969 w 5410200"/>
                  <a:gd name="connsiteY53" fmla="*/ 421953 h 1341116"/>
                  <a:gd name="connsiteX54" fmla="*/ 833437 w 5410200"/>
                  <a:gd name="connsiteY54" fmla="*/ 457672 h 1341116"/>
                  <a:gd name="connsiteX55" fmla="*/ 702469 w 5410200"/>
                  <a:gd name="connsiteY55" fmla="*/ 343372 h 1341116"/>
                  <a:gd name="connsiteX56" fmla="*/ 638175 w 5410200"/>
                  <a:gd name="connsiteY56" fmla="*/ 355278 h 1341116"/>
                  <a:gd name="connsiteX57" fmla="*/ 547687 w 5410200"/>
                  <a:gd name="connsiteY57" fmla="*/ 400522 h 1341116"/>
                  <a:gd name="connsiteX58" fmla="*/ 502443 w 5410200"/>
                  <a:gd name="connsiteY58" fmla="*/ 450528 h 1341116"/>
                  <a:gd name="connsiteX59" fmla="*/ 426244 w 5410200"/>
                  <a:gd name="connsiteY59" fmla="*/ 448147 h 1341116"/>
                  <a:gd name="connsiteX60" fmla="*/ 383381 w 5410200"/>
                  <a:gd name="connsiteY60" fmla="*/ 479104 h 1341116"/>
                  <a:gd name="connsiteX61" fmla="*/ 359569 w 5410200"/>
                  <a:gd name="connsiteY61" fmla="*/ 460053 h 1341116"/>
                  <a:gd name="connsiteX62" fmla="*/ 323850 w 5410200"/>
                  <a:gd name="connsiteY62" fmla="*/ 452909 h 1341116"/>
                  <a:gd name="connsiteX63" fmla="*/ 283369 w 5410200"/>
                  <a:gd name="connsiteY63" fmla="*/ 383853 h 1341116"/>
                  <a:gd name="connsiteX64" fmla="*/ 219075 w 5410200"/>
                  <a:gd name="connsiteY64" fmla="*/ 488628 h 1341116"/>
                  <a:gd name="connsiteX65" fmla="*/ 171450 w 5410200"/>
                  <a:gd name="connsiteY65" fmla="*/ 455291 h 1341116"/>
                  <a:gd name="connsiteX66" fmla="*/ 0 w 5410200"/>
                  <a:gd name="connsiteY66" fmla="*/ 452910 h 1341116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81600 w 5410200"/>
                  <a:gd name="connsiteY4" fmla="*/ 1181572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81600 w 5410200"/>
                  <a:gd name="connsiteY4" fmla="*/ 1181572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91125 w 5410200"/>
                  <a:gd name="connsiteY4" fmla="*/ 1210147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91125 w 5410200"/>
                  <a:gd name="connsiteY4" fmla="*/ 1210147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91125 w 5410200"/>
                  <a:gd name="connsiteY4" fmla="*/ 1210147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91125 w 5410200"/>
                  <a:gd name="connsiteY5" fmla="*/ 1210147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91125 w 5410200"/>
                  <a:gd name="connsiteY5" fmla="*/ 1210147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76838 w 5410200"/>
                  <a:gd name="connsiteY5" fmla="*/ 1214909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76838 w 5410200"/>
                  <a:gd name="connsiteY5" fmla="*/ 1214909 h 1363341"/>
                  <a:gd name="connsiteX6" fmla="*/ 5122068 w 5410200"/>
                  <a:gd name="connsiteY6" fmla="*/ 1331591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6912"/>
                  <a:gd name="connsiteX1" fmla="*/ 0 w 5410200"/>
                  <a:gd name="connsiteY1" fmla="*/ 1295872 h 1366912"/>
                  <a:gd name="connsiteX2" fmla="*/ 5403056 w 5410200"/>
                  <a:gd name="connsiteY2" fmla="*/ 1341116 h 1366912"/>
                  <a:gd name="connsiteX3" fmla="*/ 5410200 w 5410200"/>
                  <a:gd name="connsiteY3" fmla="*/ 972022 h 1366912"/>
                  <a:gd name="connsiteX4" fmla="*/ 5282148 w 5410200"/>
                  <a:gd name="connsiteY4" fmla="*/ 1171863 h 1366912"/>
                  <a:gd name="connsiteX5" fmla="*/ 5176838 w 5410200"/>
                  <a:gd name="connsiteY5" fmla="*/ 1214909 h 1366912"/>
                  <a:gd name="connsiteX6" fmla="*/ 5122068 w 5410200"/>
                  <a:gd name="connsiteY6" fmla="*/ 1331591 h 1366912"/>
                  <a:gd name="connsiteX7" fmla="*/ 5057775 w 5410200"/>
                  <a:gd name="connsiteY7" fmla="*/ 1288728 h 1366912"/>
                  <a:gd name="connsiteX8" fmla="*/ 5057775 w 5410200"/>
                  <a:gd name="connsiteY8" fmla="*/ 1324447 h 1366912"/>
                  <a:gd name="connsiteX9" fmla="*/ 4893469 w 5410200"/>
                  <a:gd name="connsiteY9" fmla="*/ 1033935 h 1366912"/>
                  <a:gd name="connsiteX10" fmla="*/ 4817269 w 5410200"/>
                  <a:gd name="connsiteY10" fmla="*/ 1067272 h 1366912"/>
                  <a:gd name="connsiteX11" fmla="*/ 4760119 w 5410200"/>
                  <a:gd name="connsiteY11" fmla="*/ 1026791 h 1366912"/>
                  <a:gd name="connsiteX12" fmla="*/ 4669631 w 5410200"/>
                  <a:gd name="connsiteY12" fmla="*/ 1083941 h 1366912"/>
                  <a:gd name="connsiteX13" fmla="*/ 4533900 w 5410200"/>
                  <a:gd name="connsiteY13" fmla="*/ 1014885 h 1366912"/>
                  <a:gd name="connsiteX14" fmla="*/ 4443412 w 5410200"/>
                  <a:gd name="connsiteY14" fmla="*/ 1000597 h 1366912"/>
                  <a:gd name="connsiteX15" fmla="*/ 4376736 w 5410200"/>
                  <a:gd name="connsiteY15" fmla="*/ 1000596 h 1366912"/>
                  <a:gd name="connsiteX16" fmla="*/ 4336255 w 5410200"/>
                  <a:gd name="connsiteY16" fmla="*/ 962497 h 1366912"/>
                  <a:gd name="connsiteX17" fmla="*/ 4191000 w 5410200"/>
                  <a:gd name="connsiteY17" fmla="*/ 814859 h 1366912"/>
                  <a:gd name="connsiteX18" fmla="*/ 4012406 w 5410200"/>
                  <a:gd name="connsiteY18" fmla="*/ 310035 h 1366912"/>
                  <a:gd name="connsiteX19" fmla="*/ 3769353 w 5410200"/>
                  <a:gd name="connsiteY19" fmla="*/ 62569 h 1366912"/>
                  <a:gd name="connsiteX20" fmla="*/ 3610672 w 5410200"/>
                  <a:gd name="connsiteY20" fmla="*/ 56693 h 1366912"/>
                  <a:gd name="connsiteX21" fmla="*/ 3531394 w 5410200"/>
                  <a:gd name="connsiteY21" fmla="*/ 7550 h 1366912"/>
                  <a:gd name="connsiteX22" fmla="*/ 3385556 w 5410200"/>
                  <a:gd name="connsiteY22" fmla="*/ 101995 h 1366912"/>
                  <a:gd name="connsiteX23" fmla="*/ 3300168 w 5410200"/>
                  <a:gd name="connsiteY23" fmla="*/ 224716 h 1366912"/>
                  <a:gd name="connsiteX24" fmla="*/ 3222238 w 5410200"/>
                  <a:gd name="connsiteY24" fmla="*/ 238829 h 1366912"/>
                  <a:gd name="connsiteX25" fmla="*/ 3087030 w 5410200"/>
                  <a:gd name="connsiteY25" fmla="*/ 402149 h 1366912"/>
                  <a:gd name="connsiteX26" fmla="*/ 2976563 w 5410200"/>
                  <a:gd name="connsiteY26" fmla="*/ 405691 h 1366912"/>
                  <a:gd name="connsiteX27" fmla="*/ 2860877 w 5410200"/>
                  <a:gd name="connsiteY27" fmla="*/ 466557 h 1366912"/>
                  <a:gd name="connsiteX28" fmla="*/ 2780789 w 5410200"/>
                  <a:gd name="connsiteY28" fmla="*/ 423057 h 1366912"/>
                  <a:gd name="connsiteX29" fmla="*/ 2727066 w 5410200"/>
                  <a:gd name="connsiteY29" fmla="*/ 390814 h 1366912"/>
                  <a:gd name="connsiteX30" fmla="*/ 2684263 w 5410200"/>
                  <a:gd name="connsiteY30" fmla="*/ 348715 h 1366912"/>
                  <a:gd name="connsiteX31" fmla="*/ 2618468 w 5410200"/>
                  <a:gd name="connsiteY31" fmla="*/ 436066 h 1366912"/>
                  <a:gd name="connsiteX32" fmla="*/ 2577048 w 5410200"/>
                  <a:gd name="connsiteY32" fmla="*/ 436057 h 1366912"/>
                  <a:gd name="connsiteX33" fmla="*/ 2535557 w 5410200"/>
                  <a:gd name="connsiteY33" fmla="*/ 414345 h 1366912"/>
                  <a:gd name="connsiteX34" fmla="*/ 2438284 w 5410200"/>
                  <a:gd name="connsiteY34" fmla="*/ 505123 h 1366912"/>
                  <a:gd name="connsiteX35" fmla="*/ 2391309 w 5410200"/>
                  <a:gd name="connsiteY35" fmla="*/ 486653 h 1366912"/>
                  <a:gd name="connsiteX36" fmla="*/ 2321719 w 5410200"/>
                  <a:gd name="connsiteY36" fmla="*/ 560065 h 1366912"/>
                  <a:gd name="connsiteX37" fmla="*/ 2189414 w 5410200"/>
                  <a:gd name="connsiteY37" fmla="*/ 593984 h 1366912"/>
                  <a:gd name="connsiteX38" fmla="*/ 2145100 w 5410200"/>
                  <a:gd name="connsiteY38" fmla="*/ 575689 h 1366912"/>
                  <a:gd name="connsiteX39" fmla="*/ 2109788 w 5410200"/>
                  <a:gd name="connsiteY39" fmla="*/ 607690 h 1366912"/>
                  <a:gd name="connsiteX40" fmla="*/ 2050256 w 5410200"/>
                  <a:gd name="connsiteY40" fmla="*/ 588640 h 1366912"/>
                  <a:gd name="connsiteX41" fmla="*/ 1983929 w 5410200"/>
                  <a:gd name="connsiteY41" fmla="*/ 625571 h 1366912"/>
                  <a:gd name="connsiteX42" fmla="*/ 1826419 w 5410200"/>
                  <a:gd name="connsiteY42" fmla="*/ 621978 h 1366912"/>
                  <a:gd name="connsiteX43" fmla="*/ 1757363 w 5410200"/>
                  <a:gd name="connsiteY43" fmla="*/ 569591 h 1366912"/>
                  <a:gd name="connsiteX44" fmla="*/ 1678781 w 5410200"/>
                  <a:gd name="connsiteY44" fmla="*/ 545779 h 1366912"/>
                  <a:gd name="connsiteX45" fmla="*/ 1647825 w 5410200"/>
                  <a:gd name="connsiteY45" fmla="*/ 555303 h 1366912"/>
                  <a:gd name="connsiteX46" fmla="*/ 1590675 w 5410200"/>
                  <a:gd name="connsiteY46" fmla="*/ 512440 h 1366912"/>
                  <a:gd name="connsiteX47" fmla="*/ 1504950 w 5410200"/>
                  <a:gd name="connsiteY47" fmla="*/ 510059 h 1366912"/>
                  <a:gd name="connsiteX48" fmla="*/ 1404938 w 5410200"/>
                  <a:gd name="connsiteY48" fmla="*/ 424335 h 1366912"/>
                  <a:gd name="connsiteX49" fmla="*/ 1359693 w 5410200"/>
                  <a:gd name="connsiteY49" fmla="*/ 412428 h 1366912"/>
                  <a:gd name="connsiteX50" fmla="*/ 1321594 w 5410200"/>
                  <a:gd name="connsiteY50" fmla="*/ 431478 h 1366912"/>
                  <a:gd name="connsiteX51" fmla="*/ 1257300 w 5410200"/>
                  <a:gd name="connsiteY51" fmla="*/ 455290 h 1366912"/>
                  <a:gd name="connsiteX52" fmla="*/ 933450 w 5410200"/>
                  <a:gd name="connsiteY52" fmla="*/ 448147 h 1366912"/>
                  <a:gd name="connsiteX53" fmla="*/ 892969 w 5410200"/>
                  <a:gd name="connsiteY53" fmla="*/ 421953 h 1366912"/>
                  <a:gd name="connsiteX54" fmla="*/ 833437 w 5410200"/>
                  <a:gd name="connsiteY54" fmla="*/ 457672 h 1366912"/>
                  <a:gd name="connsiteX55" fmla="*/ 702469 w 5410200"/>
                  <a:gd name="connsiteY55" fmla="*/ 343372 h 1366912"/>
                  <a:gd name="connsiteX56" fmla="*/ 638175 w 5410200"/>
                  <a:gd name="connsiteY56" fmla="*/ 355278 h 1366912"/>
                  <a:gd name="connsiteX57" fmla="*/ 547687 w 5410200"/>
                  <a:gd name="connsiteY57" fmla="*/ 400522 h 1366912"/>
                  <a:gd name="connsiteX58" fmla="*/ 502443 w 5410200"/>
                  <a:gd name="connsiteY58" fmla="*/ 450528 h 1366912"/>
                  <a:gd name="connsiteX59" fmla="*/ 426244 w 5410200"/>
                  <a:gd name="connsiteY59" fmla="*/ 448147 h 1366912"/>
                  <a:gd name="connsiteX60" fmla="*/ 383381 w 5410200"/>
                  <a:gd name="connsiteY60" fmla="*/ 479104 h 1366912"/>
                  <a:gd name="connsiteX61" fmla="*/ 359569 w 5410200"/>
                  <a:gd name="connsiteY61" fmla="*/ 460053 h 1366912"/>
                  <a:gd name="connsiteX62" fmla="*/ 323850 w 5410200"/>
                  <a:gd name="connsiteY62" fmla="*/ 452909 h 1366912"/>
                  <a:gd name="connsiteX63" fmla="*/ 283369 w 5410200"/>
                  <a:gd name="connsiteY63" fmla="*/ 383853 h 1366912"/>
                  <a:gd name="connsiteX64" fmla="*/ 219075 w 5410200"/>
                  <a:gd name="connsiteY64" fmla="*/ 488628 h 1366912"/>
                  <a:gd name="connsiteX65" fmla="*/ 171450 w 5410200"/>
                  <a:gd name="connsiteY65" fmla="*/ 455291 h 1366912"/>
                  <a:gd name="connsiteX66" fmla="*/ 0 w 5410200"/>
                  <a:gd name="connsiteY66" fmla="*/ 452910 h 1366912"/>
                  <a:gd name="connsiteX0" fmla="*/ 0 w 5410200"/>
                  <a:gd name="connsiteY0" fmla="*/ 452910 h 1366912"/>
                  <a:gd name="connsiteX1" fmla="*/ 0 w 5410200"/>
                  <a:gd name="connsiteY1" fmla="*/ 1295872 h 1366912"/>
                  <a:gd name="connsiteX2" fmla="*/ 5403056 w 5410200"/>
                  <a:gd name="connsiteY2" fmla="*/ 1341116 h 1366912"/>
                  <a:gd name="connsiteX3" fmla="*/ 5410200 w 5410200"/>
                  <a:gd name="connsiteY3" fmla="*/ 972022 h 1366912"/>
                  <a:gd name="connsiteX4" fmla="*/ 5282148 w 5410200"/>
                  <a:gd name="connsiteY4" fmla="*/ 1171863 h 1366912"/>
                  <a:gd name="connsiteX5" fmla="*/ 5176838 w 5410200"/>
                  <a:gd name="connsiteY5" fmla="*/ 1214909 h 1366912"/>
                  <a:gd name="connsiteX6" fmla="*/ 5122068 w 5410200"/>
                  <a:gd name="connsiteY6" fmla="*/ 1331591 h 1366912"/>
                  <a:gd name="connsiteX7" fmla="*/ 5057775 w 5410200"/>
                  <a:gd name="connsiteY7" fmla="*/ 1288728 h 1366912"/>
                  <a:gd name="connsiteX8" fmla="*/ 5019675 w 5410200"/>
                  <a:gd name="connsiteY8" fmla="*/ 1324447 h 1366912"/>
                  <a:gd name="connsiteX9" fmla="*/ 4893469 w 5410200"/>
                  <a:gd name="connsiteY9" fmla="*/ 1033935 h 1366912"/>
                  <a:gd name="connsiteX10" fmla="*/ 4817269 w 5410200"/>
                  <a:gd name="connsiteY10" fmla="*/ 1067272 h 1366912"/>
                  <a:gd name="connsiteX11" fmla="*/ 4760119 w 5410200"/>
                  <a:gd name="connsiteY11" fmla="*/ 1026791 h 1366912"/>
                  <a:gd name="connsiteX12" fmla="*/ 4669631 w 5410200"/>
                  <a:gd name="connsiteY12" fmla="*/ 1083941 h 1366912"/>
                  <a:gd name="connsiteX13" fmla="*/ 4533900 w 5410200"/>
                  <a:gd name="connsiteY13" fmla="*/ 1014885 h 1366912"/>
                  <a:gd name="connsiteX14" fmla="*/ 4443412 w 5410200"/>
                  <a:gd name="connsiteY14" fmla="*/ 1000597 h 1366912"/>
                  <a:gd name="connsiteX15" fmla="*/ 4376736 w 5410200"/>
                  <a:gd name="connsiteY15" fmla="*/ 1000596 h 1366912"/>
                  <a:gd name="connsiteX16" fmla="*/ 4336255 w 5410200"/>
                  <a:gd name="connsiteY16" fmla="*/ 962497 h 1366912"/>
                  <a:gd name="connsiteX17" fmla="*/ 4191000 w 5410200"/>
                  <a:gd name="connsiteY17" fmla="*/ 814859 h 1366912"/>
                  <a:gd name="connsiteX18" fmla="*/ 4012406 w 5410200"/>
                  <a:gd name="connsiteY18" fmla="*/ 310035 h 1366912"/>
                  <a:gd name="connsiteX19" fmla="*/ 3769353 w 5410200"/>
                  <a:gd name="connsiteY19" fmla="*/ 62569 h 1366912"/>
                  <a:gd name="connsiteX20" fmla="*/ 3610672 w 5410200"/>
                  <a:gd name="connsiteY20" fmla="*/ 56693 h 1366912"/>
                  <a:gd name="connsiteX21" fmla="*/ 3531394 w 5410200"/>
                  <a:gd name="connsiteY21" fmla="*/ 7550 h 1366912"/>
                  <a:gd name="connsiteX22" fmla="*/ 3385556 w 5410200"/>
                  <a:gd name="connsiteY22" fmla="*/ 101995 h 1366912"/>
                  <a:gd name="connsiteX23" fmla="*/ 3300168 w 5410200"/>
                  <a:gd name="connsiteY23" fmla="*/ 224716 h 1366912"/>
                  <a:gd name="connsiteX24" fmla="*/ 3222238 w 5410200"/>
                  <a:gd name="connsiteY24" fmla="*/ 238829 h 1366912"/>
                  <a:gd name="connsiteX25" fmla="*/ 3087030 w 5410200"/>
                  <a:gd name="connsiteY25" fmla="*/ 402149 h 1366912"/>
                  <a:gd name="connsiteX26" fmla="*/ 2976563 w 5410200"/>
                  <a:gd name="connsiteY26" fmla="*/ 405691 h 1366912"/>
                  <a:gd name="connsiteX27" fmla="*/ 2860877 w 5410200"/>
                  <a:gd name="connsiteY27" fmla="*/ 466557 h 1366912"/>
                  <a:gd name="connsiteX28" fmla="*/ 2780789 w 5410200"/>
                  <a:gd name="connsiteY28" fmla="*/ 423057 h 1366912"/>
                  <a:gd name="connsiteX29" fmla="*/ 2727066 w 5410200"/>
                  <a:gd name="connsiteY29" fmla="*/ 390814 h 1366912"/>
                  <a:gd name="connsiteX30" fmla="*/ 2684263 w 5410200"/>
                  <a:gd name="connsiteY30" fmla="*/ 348715 h 1366912"/>
                  <a:gd name="connsiteX31" fmla="*/ 2618468 w 5410200"/>
                  <a:gd name="connsiteY31" fmla="*/ 436066 h 1366912"/>
                  <a:gd name="connsiteX32" fmla="*/ 2577048 w 5410200"/>
                  <a:gd name="connsiteY32" fmla="*/ 436057 h 1366912"/>
                  <a:gd name="connsiteX33" fmla="*/ 2535557 w 5410200"/>
                  <a:gd name="connsiteY33" fmla="*/ 414345 h 1366912"/>
                  <a:gd name="connsiteX34" fmla="*/ 2438284 w 5410200"/>
                  <a:gd name="connsiteY34" fmla="*/ 505123 h 1366912"/>
                  <a:gd name="connsiteX35" fmla="*/ 2391309 w 5410200"/>
                  <a:gd name="connsiteY35" fmla="*/ 486653 h 1366912"/>
                  <a:gd name="connsiteX36" fmla="*/ 2321719 w 5410200"/>
                  <a:gd name="connsiteY36" fmla="*/ 560065 h 1366912"/>
                  <a:gd name="connsiteX37" fmla="*/ 2189414 w 5410200"/>
                  <a:gd name="connsiteY37" fmla="*/ 593984 h 1366912"/>
                  <a:gd name="connsiteX38" fmla="*/ 2145100 w 5410200"/>
                  <a:gd name="connsiteY38" fmla="*/ 575689 h 1366912"/>
                  <a:gd name="connsiteX39" fmla="*/ 2109788 w 5410200"/>
                  <a:gd name="connsiteY39" fmla="*/ 607690 h 1366912"/>
                  <a:gd name="connsiteX40" fmla="*/ 2050256 w 5410200"/>
                  <a:gd name="connsiteY40" fmla="*/ 588640 h 1366912"/>
                  <a:gd name="connsiteX41" fmla="*/ 1983929 w 5410200"/>
                  <a:gd name="connsiteY41" fmla="*/ 625571 h 1366912"/>
                  <a:gd name="connsiteX42" fmla="*/ 1826419 w 5410200"/>
                  <a:gd name="connsiteY42" fmla="*/ 621978 h 1366912"/>
                  <a:gd name="connsiteX43" fmla="*/ 1757363 w 5410200"/>
                  <a:gd name="connsiteY43" fmla="*/ 569591 h 1366912"/>
                  <a:gd name="connsiteX44" fmla="*/ 1678781 w 5410200"/>
                  <a:gd name="connsiteY44" fmla="*/ 545779 h 1366912"/>
                  <a:gd name="connsiteX45" fmla="*/ 1647825 w 5410200"/>
                  <a:gd name="connsiteY45" fmla="*/ 555303 h 1366912"/>
                  <a:gd name="connsiteX46" fmla="*/ 1590675 w 5410200"/>
                  <a:gd name="connsiteY46" fmla="*/ 512440 h 1366912"/>
                  <a:gd name="connsiteX47" fmla="*/ 1504950 w 5410200"/>
                  <a:gd name="connsiteY47" fmla="*/ 510059 h 1366912"/>
                  <a:gd name="connsiteX48" fmla="*/ 1404938 w 5410200"/>
                  <a:gd name="connsiteY48" fmla="*/ 424335 h 1366912"/>
                  <a:gd name="connsiteX49" fmla="*/ 1359693 w 5410200"/>
                  <a:gd name="connsiteY49" fmla="*/ 412428 h 1366912"/>
                  <a:gd name="connsiteX50" fmla="*/ 1321594 w 5410200"/>
                  <a:gd name="connsiteY50" fmla="*/ 431478 h 1366912"/>
                  <a:gd name="connsiteX51" fmla="*/ 1257300 w 5410200"/>
                  <a:gd name="connsiteY51" fmla="*/ 455290 h 1366912"/>
                  <a:gd name="connsiteX52" fmla="*/ 933450 w 5410200"/>
                  <a:gd name="connsiteY52" fmla="*/ 448147 h 1366912"/>
                  <a:gd name="connsiteX53" fmla="*/ 892969 w 5410200"/>
                  <a:gd name="connsiteY53" fmla="*/ 421953 h 1366912"/>
                  <a:gd name="connsiteX54" fmla="*/ 833437 w 5410200"/>
                  <a:gd name="connsiteY54" fmla="*/ 457672 h 1366912"/>
                  <a:gd name="connsiteX55" fmla="*/ 702469 w 5410200"/>
                  <a:gd name="connsiteY55" fmla="*/ 343372 h 1366912"/>
                  <a:gd name="connsiteX56" fmla="*/ 638175 w 5410200"/>
                  <a:gd name="connsiteY56" fmla="*/ 355278 h 1366912"/>
                  <a:gd name="connsiteX57" fmla="*/ 547687 w 5410200"/>
                  <a:gd name="connsiteY57" fmla="*/ 400522 h 1366912"/>
                  <a:gd name="connsiteX58" fmla="*/ 502443 w 5410200"/>
                  <a:gd name="connsiteY58" fmla="*/ 450528 h 1366912"/>
                  <a:gd name="connsiteX59" fmla="*/ 426244 w 5410200"/>
                  <a:gd name="connsiteY59" fmla="*/ 448147 h 1366912"/>
                  <a:gd name="connsiteX60" fmla="*/ 383381 w 5410200"/>
                  <a:gd name="connsiteY60" fmla="*/ 479104 h 1366912"/>
                  <a:gd name="connsiteX61" fmla="*/ 359569 w 5410200"/>
                  <a:gd name="connsiteY61" fmla="*/ 460053 h 1366912"/>
                  <a:gd name="connsiteX62" fmla="*/ 323850 w 5410200"/>
                  <a:gd name="connsiteY62" fmla="*/ 452909 h 1366912"/>
                  <a:gd name="connsiteX63" fmla="*/ 283369 w 5410200"/>
                  <a:gd name="connsiteY63" fmla="*/ 383853 h 1366912"/>
                  <a:gd name="connsiteX64" fmla="*/ 219075 w 5410200"/>
                  <a:gd name="connsiteY64" fmla="*/ 488628 h 1366912"/>
                  <a:gd name="connsiteX65" fmla="*/ 171450 w 5410200"/>
                  <a:gd name="connsiteY65" fmla="*/ 455291 h 1366912"/>
                  <a:gd name="connsiteX66" fmla="*/ 0 w 5410200"/>
                  <a:gd name="connsiteY66" fmla="*/ 452910 h 1366912"/>
                  <a:gd name="connsiteX0" fmla="*/ 0 w 5410200"/>
                  <a:gd name="connsiteY0" fmla="*/ 452910 h 1366912"/>
                  <a:gd name="connsiteX1" fmla="*/ 0 w 5410200"/>
                  <a:gd name="connsiteY1" fmla="*/ 1295872 h 1366912"/>
                  <a:gd name="connsiteX2" fmla="*/ 5403056 w 5410200"/>
                  <a:gd name="connsiteY2" fmla="*/ 1341116 h 1366912"/>
                  <a:gd name="connsiteX3" fmla="*/ 5410200 w 5410200"/>
                  <a:gd name="connsiteY3" fmla="*/ 972022 h 1366912"/>
                  <a:gd name="connsiteX4" fmla="*/ 5282148 w 5410200"/>
                  <a:gd name="connsiteY4" fmla="*/ 1171863 h 1366912"/>
                  <a:gd name="connsiteX5" fmla="*/ 5176838 w 5410200"/>
                  <a:gd name="connsiteY5" fmla="*/ 1214909 h 1366912"/>
                  <a:gd name="connsiteX6" fmla="*/ 5122068 w 5410200"/>
                  <a:gd name="connsiteY6" fmla="*/ 1331591 h 1366912"/>
                  <a:gd name="connsiteX7" fmla="*/ 5057775 w 5410200"/>
                  <a:gd name="connsiteY7" fmla="*/ 1288728 h 1366912"/>
                  <a:gd name="connsiteX8" fmla="*/ 5019675 w 5410200"/>
                  <a:gd name="connsiteY8" fmla="*/ 1324447 h 1366912"/>
                  <a:gd name="connsiteX9" fmla="*/ 4893469 w 5410200"/>
                  <a:gd name="connsiteY9" fmla="*/ 1033935 h 1366912"/>
                  <a:gd name="connsiteX10" fmla="*/ 4817269 w 5410200"/>
                  <a:gd name="connsiteY10" fmla="*/ 1067272 h 1366912"/>
                  <a:gd name="connsiteX11" fmla="*/ 4760119 w 5410200"/>
                  <a:gd name="connsiteY11" fmla="*/ 1026791 h 1366912"/>
                  <a:gd name="connsiteX12" fmla="*/ 4669631 w 5410200"/>
                  <a:gd name="connsiteY12" fmla="*/ 1083941 h 1366912"/>
                  <a:gd name="connsiteX13" fmla="*/ 4533900 w 5410200"/>
                  <a:gd name="connsiteY13" fmla="*/ 1014885 h 1366912"/>
                  <a:gd name="connsiteX14" fmla="*/ 4443412 w 5410200"/>
                  <a:gd name="connsiteY14" fmla="*/ 1000597 h 1366912"/>
                  <a:gd name="connsiteX15" fmla="*/ 4376736 w 5410200"/>
                  <a:gd name="connsiteY15" fmla="*/ 1000596 h 1366912"/>
                  <a:gd name="connsiteX16" fmla="*/ 4336255 w 5410200"/>
                  <a:gd name="connsiteY16" fmla="*/ 962497 h 1366912"/>
                  <a:gd name="connsiteX17" fmla="*/ 4191000 w 5410200"/>
                  <a:gd name="connsiteY17" fmla="*/ 814859 h 1366912"/>
                  <a:gd name="connsiteX18" fmla="*/ 4012406 w 5410200"/>
                  <a:gd name="connsiteY18" fmla="*/ 310035 h 1366912"/>
                  <a:gd name="connsiteX19" fmla="*/ 3769353 w 5410200"/>
                  <a:gd name="connsiteY19" fmla="*/ 62569 h 1366912"/>
                  <a:gd name="connsiteX20" fmla="*/ 3610672 w 5410200"/>
                  <a:gd name="connsiteY20" fmla="*/ 56693 h 1366912"/>
                  <a:gd name="connsiteX21" fmla="*/ 3531394 w 5410200"/>
                  <a:gd name="connsiteY21" fmla="*/ 7550 h 1366912"/>
                  <a:gd name="connsiteX22" fmla="*/ 3385556 w 5410200"/>
                  <a:gd name="connsiteY22" fmla="*/ 101995 h 1366912"/>
                  <a:gd name="connsiteX23" fmla="*/ 3300168 w 5410200"/>
                  <a:gd name="connsiteY23" fmla="*/ 224716 h 1366912"/>
                  <a:gd name="connsiteX24" fmla="*/ 3222238 w 5410200"/>
                  <a:gd name="connsiteY24" fmla="*/ 238829 h 1366912"/>
                  <a:gd name="connsiteX25" fmla="*/ 3087030 w 5410200"/>
                  <a:gd name="connsiteY25" fmla="*/ 402149 h 1366912"/>
                  <a:gd name="connsiteX26" fmla="*/ 2976563 w 5410200"/>
                  <a:gd name="connsiteY26" fmla="*/ 405691 h 1366912"/>
                  <a:gd name="connsiteX27" fmla="*/ 2860877 w 5410200"/>
                  <a:gd name="connsiteY27" fmla="*/ 466557 h 1366912"/>
                  <a:gd name="connsiteX28" fmla="*/ 2780789 w 5410200"/>
                  <a:gd name="connsiteY28" fmla="*/ 423057 h 1366912"/>
                  <a:gd name="connsiteX29" fmla="*/ 2727066 w 5410200"/>
                  <a:gd name="connsiteY29" fmla="*/ 390814 h 1366912"/>
                  <a:gd name="connsiteX30" fmla="*/ 2684263 w 5410200"/>
                  <a:gd name="connsiteY30" fmla="*/ 348715 h 1366912"/>
                  <a:gd name="connsiteX31" fmla="*/ 2618468 w 5410200"/>
                  <a:gd name="connsiteY31" fmla="*/ 436066 h 1366912"/>
                  <a:gd name="connsiteX32" fmla="*/ 2577048 w 5410200"/>
                  <a:gd name="connsiteY32" fmla="*/ 436057 h 1366912"/>
                  <a:gd name="connsiteX33" fmla="*/ 2535557 w 5410200"/>
                  <a:gd name="connsiteY33" fmla="*/ 414345 h 1366912"/>
                  <a:gd name="connsiteX34" fmla="*/ 2438284 w 5410200"/>
                  <a:gd name="connsiteY34" fmla="*/ 505123 h 1366912"/>
                  <a:gd name="connsiteX35" fmla="*/ 2391309 w 5410200"/>
                  <a:gd name="connsiteY35" fmla="*/ 486653 h 1366912"/>
                  <a:gd name="connsiteX36" fmla="*/ 2321719 w 5410200"/>
                  <a:gd name="connsiteY36" fmla="*/ 560065 h 1366912"/>
                  <a:gd name="connsiteX37" fmla="*/ 2189414 w 5410200"/>
                  <a:gd name="connsiteY37" fmla="*/ 593984 h 1366912"/>
                  <a:gd name="connsiteX38" fmla="*/ 2145100 w 5410200"/>
                  <a:gd name="connsiteY38" fmla="*/ 575689 h 1366912"/>
                  <a:gd name="connsiteX39" fmla="*/ 2109788 w 5410200"/>
                  <a:gd name="connsiteY39" fmla="*/ 607690 h 1366912"/>
                  <a:gd name="connsiteX40" fmla="*/ 2050256 w 5410200"/>
                  <a:gd name="connsiteY40" fmla="*/ 588640 h 1366912"/>
                  <a:gd name="connsiteX41" fmla="*/ 1983929 w 5410200"/>
                  <a:gd name="connsiteY41" fmla="*/ 625571 h 1366912"/>
                  <a:gd name="connsiteX42" fmla="*/ 1826419 w 5410200"/>
                  <a:gd name="connsiteY42" fmla="*/ 621978 h 1366912"/>
                  <a:gd name="connsiteX43" fmla="*/ 1757363 w 5410200"/>
                  <a:gd name="connsiteY43" fmla="*/ 569591 h 1366912"/>
                  <a:gd name="connsiteX44" fmla="*/ 1678781 w 5410200"/>
                  <a:gd name="connsiteY44" fmla="*/ 545779 h 1366912"/>
                  <a:gd name="connsiteX45" fmla="*/ 1647825 w 5410200"/>
                  <a:gd name="connsiteY45" fmla="*/ 555303 h 1366912"/>
                  <a:gd name="connsiteX46" fmla="*/ 1590675 w 5410200"/>
                  <a:gd name="connsiteY46" fmla="*/ 512440 h 1366912"/>
                  <a:gd name="connsiteX47" fmla="*/ 1504950 w 5410200"/>
                  <a:gd name="connsiteY47" fmla="*/ 510059 h 1366912"/>
                  <a:gd name="connsiteX48" fmla="*/ 1404938 w 5410200"/>
                  <a:gd name="connsiteY48" fmla="*/ 424335 h 1366912"/>
                  <a:gd name="connsiteX49" fmla="*/ 1359693 w 5410200"/>
                  <a:gd name="connsiteY49" fmla="*/ 412428 h 1366912"/>
                  <a:gd name="connsiteX50" fmla="*/ 1321594 w 5410200"/>
                  <a:gd name="connsiteY50" fmla="*/ 431478 h 1366912"/>
                  <a:gd name="connsiteX51" fmla="*/ 1257300 w 5410200"/>
                  <a:gd name="connsiteY51" fmla="*/ 455290 h 1366912"/>
                  <a:gd name="connsiteX52" fmla="*/ 933450 w 5410200"/>
                  <a:gd name="connsiteY52" fmla="*/ 448147 h 1366912"/>
                  <a:gd name="connsiteX53" fmla="*/ 892969 w 5410200"/>
                  <a:gd name="connsiteY53" fmla="*/ 421953 h 1366912"/>
                  <a:gd name="connsiteX54" fmla="*/ 833437 w 5410200"/>
                  <a:gd name="connsiteY54" fmla="*/ 457672 h 1366912"/>
                  <a:gd name="connsiteX55" fmla="*/ 702469 w 5410200"/>
                  <a:gd name="connsiteY55" fmla="*/ 343372 h 1366912"/>
                  <a:gd name="connsiteX56" fmla="*/ 638175 w 5410200"/>
                  <a:gd name="connsiteY56" fmla="*/ 355278 h 1366912"/>
                  <a:gd name="connsiteX57" fmla="*/ 547687 w 5410200"/>
                  <a:gd name="connsiteY57" fmla="*/ 400522 h 1366912"/>
                  <a:gd name="connsiteX58" fmla="*/ 502443 w 5410200"/>
                  <a:gd name="connsiteY58" fmla="*/ 450528 h 1366912"/>
                  <a:gd name="connsiteX59" fmla="*/ 426244 w 5410200"/>
                  <a:gd name="connsiteY59" fmla="*/ 448147 h 1366912"/>
                  <a:gd name="connsiteX60" fmla="*/ 383381 w 5410200"/>
                  <a:gd name="connsiteY60" fmla="*/ 479104 h 1366912"/>
                  <a:gd name="connsiteX61" fmla="*/ 359569 w 5410200"/>
                  <a:gd name="connsiteY61" fmla="*/ 460053 h 1366912"/>
                  <a:gd name="connsiteX62" fmla="*/ 323850 w 5410200"/>
                  <a:gd name="connsiteY62" fmla="*/ 452909 h 1366912"/>
                  <a:gd name="connsiteX63" fmla="*/ 283369 w 5410200"/>
                  <a:gd name="connsiteY63" fmla="*/ 383853 h 1366912"/>
                  <a:gd name="connsiteX64" fmla="*/ 219075 w 5410200"/>
                  <a:gd name="connsiteY64" fmla="*/ 488628 h 1366912"/>
                  <a:gd name="connsiteX65" fmla="*/ 171450 w 5410200"/>
                  <a:gd name="connsiteY65" fmla="*/ 455291 h 1366912"/>
                  <a:gd name="connsiteX66" fmla="*/ 0 w 5410200"/>
                  <a:gd name="connsiteY66" fmla="*/ 452910 h 1366912"/>
                  <a:gd name="connsiteX0" fmla="*/ 0 w 5410200"/>
                  <a:gd name="connsiteY0" fmla="*/ 452910 h 1343894"/>
                  <a:gd name="connsiteX1" fmla="*/ 0 w 5410200"/>
                  <a:gd name="connsiteY1" fmla="*/ 1295872 h 1343894"/>
                  <a:gd name="connsiteX2" fmla="*/ 5403056 w 5410200"/>
                  <a:gd name="connsiteY2" fmla="*/ 1341116 h 1343894"/>
                  <a:gd name="connsiteX3" fmla="*/ 5410200 w 5410200"/>
                  <a:gd name="connsiteY3" fmla="*/ 972022 h 1343894"/>
                  <a:gd name="connsiteX4" fmla="*/ 5282148 w 5410200"/>
                  <a:gd name="connsiteY4" fmla="*/ 1171863 h 1343894"/>
                  <a:gd name="connsiteX5" fmla="*/ 5176838 w 5410200"/>
                  <a:gd name="connsiteY5" fmla="*/ 1214909 h 1343894"/>
                  <a:gd name="connsiteX6" fmla="*/ 5122068 w 5410200"/>
                  <a:gd name="connsiteY6" fmla="*/ 1331591 h 1343894"/>
                  <a:gd name="connsiteX7" fmla="*/ 5057775 w 5410200"/>
                  <a:gd name="connsiteY7" fmla="*/ 1288728 h 1343894"/>
                  <a:gd name="connsiteX8" fmla="*/ 5019675 w 5410200"/>
                  <a:gd name="connsiteY8" fmla="*/ 1324447 h 1343894"/>
                  <a:gd name="connsiteX9" fmla="*/ 4893469 w 5410200"/>
                  <a:gd name="connsiteY9" fmla="*/ 1033935 h 1343894"/>
                  <a:gd name="connsiteX10" fmla="*/ 4817269 w 5410200"/>
                  <a:gd name="connsiteY10" fmla="*/ 1067272 h 1343894"/>
                  <a:gd name="connsiteX11" fmla="*/ 4760119 w 5410200"/>
                  <a:gd name="connsiteY11" fmla="*/ 1026791 h 1343894"/>
                  <a:gd name="connsiteX12" fmla="*/ 4669631 w 5410200"/>
                  <a:gd name="connsiteY12" fmla="*/ 1083941 h 1343894"/>
                  <a:gd name="connsiteX13" fmla="*/ 4533900 w 5410200"/>
                  <a:gd name="connsiteY13" fmla="*/ 1014885 h 1343894"/>
                  <a:gd name="connsiteX14" fmla="*/ 4443412 w 5410200"/>
                  <a:gd name="connsiteY14" fmla="*/ 1000597 h 1343894"/>
                  <a:gd name="connsiteX15" fmla="*/ 4376736 w 5410200"/>
                  <a:gd name="connsiteY15" fmla="*/ 1000596 h 1343894"/>
                  <a:gd name="connsiteX16" fmla="*/ 4336255 w 5410200"/>
                  <a:gd name="connsiteY16" fmla="*/ 962497 h 1343894"/>
                  <a:gd name="connsiteX17" fmla="*/ 4191000 w 5410200"/>
                  <a:gd name="connsiteY17" fmla="*/ 814859 h 1343894"/>
                  <a:gd name="connsiteX18" fmla="*/ 4012406 w 5410200"/>
                  <a:gd name="connsiteY18" fmla="*/ 310035 h 1343894"/>
                  <a:gd name="connsiteX19" fmla="*/ 3769353 w 5410200"/>
                  <a:gd name="connsiteY19" fmla="*/ 62569 h 1343894"/>
                  <a:gd name="connsiteX20" fmla="*/ 3610672 w 5410200"/>
                  <a:gd name="connsiteY20" fmla="*/ 56693 h 1343894"/>
                  <a:gd name="connsiteX21" fmla="*/ 3531394 w 5410200"/>
                  <a:gd name="connsiteY21" fmla="*/ 7550 h 1343894"/>
                  <a:gd name="connsiteX22" fmla="*/ 3385556 w 5410200"/>
                  <a:gd name="connsiteY22" fmla="*/ 101995 h 1343894"/>
                  <a:gd name="connsiteX23" fmla="*/ 3300168 w 5410200"/>
                  <a:gd name="connsiteY23" fmla="*/ 224716 h 1343894"/>
                  <a:gd name="connsiteX24" fmla="*/ 3222238 w 5410200"/>
                  <a:gd name="connsiteY24" fmla="*/ 238829 h 1343894"/>
                  <a:gd name="connsiteX25" fmla="*/ 3087030 w 5410200"/>
                  <a:gd name="connsiteY25" fmla="*/ 402149 h 1343894"/>
                  <a:gd name="connsiteX26" fmla="*/ 2976563 w 5410200"/>
                  <a:gd name="connsiteY26" fmla="*/ 405691 h 1343894"/>
                  <a:gd name="connsiteX27" fmla="*/ 2860877 w 5410200"/>
                  <a:gd name="connsiteY27" fmla="*/ 466557 h 1343894"/>
                  <a:gd name="connsiteX28" fmla="*/ 2780789 w 5410200"/>
                  <a:gd name="connsiteY28" fmla="*/ 423057 h 1343894"/>
                  <a:gd name="connsiteX29" fmla="*/ 2727066 w 5410200"/>
                  <a:gd name="connsiteY29" fmla="*/ 390814 h 1343894"/>
                  <a:gd name="connsiteX30" fmla="*/ 2684263 w 5410200"/>
                  <a:gd name="connsiteY30" fmla="*/ 348715 h 1343894"/>
                  <a:gd name="connsiteX31" fmla="*/ 2618468 w 5410200"/>
                  <a:gd name="connsiteY31" fmla="*/ 436066 h 1343894"/>
                  <a:gd name="connsiteX32" fmla="*/ 2577048 w 5410200"/>
                  <a:gd name="connsiteY32" fmla="*/ 436057 h 1343894"/>
                  <a:gd name="connsiteX33" fmla="*/ 2535557 w 5410200"/>
                  <a:gd name="connsiteY33" fmla="*/ 414345 h 1343894"/>
                  <a:gd name="connsiteX34" fmla="*/ 2438284 w 5410200"/>
                  <a:gd name="connsiteY34" fmla="*/ 505123 h 1343894"/>
                  <a:gd name="connsiteX35" fmla="*/ 2391309 w 5410200"/>
                  <a:gd name="connsiteY35" fmla="*/ 486653 h 1343894"/>
                  <a:gd name="connsiteX36" fmla="*/ 2321719 w 5410200"/>
                  <a:gd name="connsiteY36" fmla="*/ 560065 h 1343894"/>
                  <a:gd name="connsiteX37" fmla="*/ 2189414 w 5410200"/>
                  <a:gd name="connsiteY37" fmla="*/ 593984 h 1343894"/>
                  <a:gd name="connsiteX38" fmla="*/ 2145100 w 5410200"/>
                  <a:gd name="connsiteY38" fmla="*/ 575689 h 1343894"/>
                  <a:gd name="connsiteX39" fmla="*/ 2109788 w 5410200"/>
                  <a:gd name="connsiteY39" fmla="*/ 607690 h 1343894"/>
                  <a:gd name="connsiteX40" fmla="*/ 2050256 w 5410200"/>
                  <a:gd name="connsiteY40" fmla="*/ 588640 h 1343894"/>
                  <a:gd name="connsiteX41" fmla="*/ 1983929 w 5410200"/>
                  <a:gd name="connsiteY41" fmla="*/ 625571 h 1343894"/>
                  <a:gd name="connsiteX42" fmla="*/ 1826419 w 5410200"/>
                  <a:gd name="connsiteY42" fmla="*/ 621978 h 1343894"/>
                  <a:gd name="connsiteX43" fmla="*/ 1757363 w 5410200"/>
                  <a:gd name="connsiteY43" fmla="*/ 569591 h 1343894"/>
                  <a:gd name="connsiteX44" fmla="*/ 1678781 w 5410200"/>
                  <a:gd name="connsiteY44" fmla="*/ 545779 h 1343894"/>
                  <a:gd name="connsiteX45" fmla="*/ 1647825 w 5410200"/>
                  <a:gd name="connsiteY45" fmla="*/ 555303 h 1343894"/>
                  <a:gd name="connsiteX46" fmla="*/ 1590675 w 5410200"/>
                  <a:gd name="connsiteY46" fmla="*/ 512440 h 1343894"/>
                  <a:gd name="connsiteX47" fmla="*/ 1504950 w 5410200"/>
                  <a:gd name="connsiteY47" fmla="*/ 510059 h 1343894"/>
                  <a:gd name="connsiteX48" fmla="*/ 1404938 w 5410200"/>
                  <a:gd name="connsiteY48" fmla="*/ 424335 h 1343894"/>
                  <a:gd name="connsiteX49" fmla="*/ 1359693 w 5410200"/>
                  <a:gd name="connsiteY49" fmla="*/ 412428 h 1343894"/>
                  <a:gd name="connsiteX50" fmla="*/ 1321594 w 5410200"/>
                  <a:gd name="connsiteY50" fmla="*/ 431478 h 1343894"/>
                  <a:gd name="connsiteX51" fmla="*/ 1257300 w 5410200"/>
                  <a:gd name="connsiteY51" fmla="*/ 455290 h 1343894"/>
                  <a:gd name="connsiteX52" fmla="*/ 933450 w 5410200"/>
                  <a:gd name="connsiteY52" fmla="*/ 448147 h 1343894"/>
                  <a:gd name="connsiteX53" fmla="*/ 892969 w 5410200"/>
                  <a:gd name="connsiteY53" fmla="*/ 421953 h 1343894"/>
                  <a:gd name="connsiteX54" fmla="*/ 833437 w 5410200"/>
                  <a:gd name="connsiteY54" fmla="*/ 457672 h 1343894"/>
                  <a:gd name="connsiteX55" fmla="*/ 702469 w 5410200"/>
                  <a:gd name="connsiteY55" fmla="*/ 343372 h 1343894"/>
                  <a:gd name="connsiteX56" fmla="*/ 638175 w 5410200"/>
                  <a:gd name="connsiteY56" fmla="*/ 355278 h 1343894"/>
                  <a:gd name="connsiteX57" fmla="*/ 547687 w 5410200"/>
                  <a:gd name="connsiteY57" fmla="*/ 400522 h 1343894"/>
                  <a:gd name="connsiteX58" fmla="*/ 502443 w 5410200"/>
                  <a:gd name="connsiteY58" fmla="*/ 450528 h 1343894"/>
                  <a:gd name="connsiteX59" fmla="*/ 426244 w 5410200"/>
                  <a:gd name="connsiteY59" fmla="*/ 448147 h 1343894"/>
                  <a:gd name="connsiteX60" fmla="*/ 383381 w 5410200"/>
                  <a:gd name="connsiteY60" fmla="*/ 479104 h 1343894"/>
                  <a:gd name="connsiteX61" fmla="*/ 359569 w 5410200"/>
                  <a:gd name="connsiteY61" fmla="*/ 460053 h 1343894"/>
                  <a:gd name="connsiteX62" fmla="*/ 323850 w 5410200"/>
                  <a:gd name="connsiteY62" fmla="*/ 452909 h 1343894"/>
                  <a:gd name="connsiteX63" fmla="*/ 283369 w 5410200"/>
                  <a:gd name="connsiteY63" fmla="*/ 383853 h 1343894"/>
                  <a:gd name="connsiteX64" fmla="*/ 219075 w 5410200"/>
                  <a:gd name="connsiteY64" fmla="*/ 488628 h 1343894"/>
                  <a:gd name="connsiteX65" fmla="*/ 171450 w 5410200"/>
                  <a:gd name="connsiteY65" fmla="*/ 455291 h 1343894"/>
                  <a:gd name="connsiteX66" fmla="*/ 0 w 5410200"/>
                  <a:gd name="connsiteY66" fmla="*/ 452910 h 1343894"/>
                  <a:gd name="connsiteX0" fmla="*/ 0 w 5410200"/>
                  <a:gd name="connsiteY0" fmla="*/ 452910 h 1343894"/>
                  <a:gd name="connsiteX1" fmla="*/ 0 w 5410200"/>
                  <a:gd name="connsiteY1" fmla="*/ 1295872 h 1343894"/>
                  <a:gd name="connsiteX2" fmla="*/ 5403056 w 5410200"/>
                  <a:gd name="connsiteY2" fmla="*/ 1341116 h 1343894"/>
                  <a:gd name="connsiteX3" fmla="*/ 5410200 w 5410200"/>
                  <a:gd name="connsiteY3" fmla="*/ 972022 h 1343894"/>
                  <a:gd name="connsiteX4" fmla="*/ 5282148 w 5410200"/>
                  <a:gd name="connsiteY4" fmla="*/ 1171863 h 1343894"/>
                  <a:gd name="connsiteX5" fmla="*/ 5176838 w 5410200"/>
                  <a:gd name="connsiteY5" fmla="*/ 1214909 h 1343894"/>
                  <a:gd name="connsiteX6" fmla="*/ 5122068 w 5410200"/>
                  <a:gd name="connsiteY6" fmla="*/ 1331591 h 1343894"/>
                  <a:gd name="connsiteX7" fmla="*/ 5057775 w 5410200"/>
                  <a:gd name="connsiteY7" fmla="*/ 1288728 h 1343894"/>
                  <a:gd name="connsiteX8" fmla="*/ 5019675 w 5410200"/>
                  <a:gd name="connsiteY8" fmla="*/ 1324447 h 1343894"/>
                  <a:gd name="connsiteX9" fmla="*/ 4893469 w 5410200"/>
                  <a:gd name="connsiteY9" fmla="*/ 1033935 h 1343894"/>
                  <a:gd name="connsiteX10" fmla="*/ 4817269 w 5410200"/>
                  <a:gd name="connsiteY10" fmla="*/ 1067272 h 1343894"/>
                  <a:gd name="connsiteX11" fmla="*/ 4760119 w 5410200"/>
                  <a:gd name="connsiteY11" fmla="*/ 1026791 h 1343894"/>
                  <a:gd name="connsiteX12" fmla="*/ 4669631 w 5410200"/>
                  <a:gd name="connsiteY12" fmla="*/ 1083941 h 1343894"/>
                  <a:gd name="connsiteX13" fmla="*/ 4533900 w 5410200"/>
                  <a:gd name="connsiteY13" fmla="*/ 1014885 h 1343894"/>
                  <a:gd name="connsiteX14" fmla="*/ 4443412 w 5410200"/>
                  <a:gd name="connsiteY14" fmla="*/ 1000597 h 1343894"/>
                  <a:gd name="connsiteX15" fmla="*/ 4376736 w 5410200"/>
                  <a:gd name="connsiteY15" fmla="*/ 1000596 h 1343894"/>
                  <a:gd name="connsiteX16" fmla="*/ 4336255 w 5410200"/>
                  <a:gd name="connsiteY16" fmla="*/ 962497 h 1343894"/>
                  <a:gd name="connsiteX17" fmla="*/ 4191000 w 5410200"/>
                  <a:gd name="connsiteY17" fmla="*/ 814859 h 1343894"/>
                  <a:gd name="connsiteX18" fmla="*/ 4012406 w 5410200"/>
                  <a:gd name="connsiteY18" fmla="*/ 310035 h 1343894"/>
                  <a:gd name="connsiteX19" fmla="*/ 3769353 w 5410200"/>
                  <a:gd name="connsiteY19" fmla="*/ 62569 h 1343894"/>
                  <a:gd name="connsiteX20" fmla="*/ 3610672 w 5410200"/>
                  <a:gd name="connsiteY20" fmla="*/ 56693 h 1343894"/>
                  <a:gd name="connsiteX21" fmla="*/ 3531394 w 5410200"/>
                  <a:gd name="connsiteY21" fmla="*/ 7550 h 1343894"/>
                  <a:gd name="connsiteX22" fmla="*/ 3385556 w 5410200"/>
                  <a:gd name="connsiteY22" fmla="*/ 101995 h 1343894"/>
                  <a:gd name="connsiteX23" fmla="*/ 3300168 w 5410200"/>
                  <a:gd name="connsiteY23" fmla="*/ 224716 h 1343894"/>
                  <a:gd name="connsiteX24" fmla="*/ 3222238 w 5410200"/>
                  <a:gd name="connsiteY24" fmla="*/ 238829 h 1343894"/>
                  <a:gd name="connsiteX25" fmla="*/ 3087030 w 5410200"/>
                  <a:gd name="connsiteY25" fmla="*/ 402149 h 1343894"/>
                  <a:gd name="connsiteX26" fmla="*/ 2976563 w 5410200"/>
                  <a:gd name="connsiteY26" fmla="*/ 405691 h 1343894"/>
                  <a:gd name="connsiteX27" fmla="*/ 2860877 w 5410200"/>
                  <a:gd name="connsiteY27" fmla="*/ 466557 h 1343894"/>
                  <a:gd name="connsiteX28" fmla="*/ 2780789 w 5410200"/>
                  <a:gd name="connsiteY28" fmla="*/ 423057 h 1343894"/>
                  <a:gd name="connsiteX29" fmla="*/ 2727066 w 5410200"/>
                  <a:gd name="connsiteY29" fmla="*/ 390814 h 1343894"/>
                  <a:gd name="connsiteX30" fmla="*/ 2684263 w 5410200"/>
                  <a:gd name="connsiteY30" fmla="*/ 348715 h 1343894"/>
                  <a:gd name="connsiteX31" fmla="*/ 2618468 w 5410200"/>
                  <a:gd name="connsiteY31" fmla="*/ 436066 h 1343894"/>
                  <a:gd name="connsiteX32" fmla="*/ 2577048 w 5410200"/>
                  <a:gd name="connsiteY32" fmla="*/ 436057 h 1343894"/>
                  <a:gd name="connsiteX33" fmla="*/ 2535557 w 5410200"/>
                  <a:gd name="connsiteY33" fmla="*/ 414345 h 1343894"/>
                  <a:gd name="connsiteX34" fmla="*/ 2438284 w 5410200"/>
                  <a:gd name="connsiteY34" fmla="*/ 505123 h 1343894"/>
                  <a:gd name="connsiteX35" fmla="*/ 2391309 w 5410200"/>
                  <a:gd name="connsiteY35" fmla="*/ 486653 h 1343894"/>
                  <a:gd name="connsiteX36" fmla="*/ 2321719 w 5410200"/>
                  <a:gd name="connsiteY36" fmla="*/ 560065 h 1343894"/>
                  <a:gd name="connsiteX37" fmla="*/ 2189414 w 5410200"/>
                  <a:gd name="connsiteY37" fmla="*/ 593984 h 1343894"/>
                  <a:gd name="connsiteX38" fmla="*/ 2145100 w 5410200"/>
                  <a:gd name="connsiteY38" fmla="*/ 575689 h 1343894"/>
                  <a:gd name="connsiteX39" fmla="*/ 2109788 w 5410200"/>
                  <a:gd name="connsiteY39" fmla="*/ 607690 h 1343894"/>
                  <a:gd name="connsiteX40" fmla="*/ 2050256 w 5410200"/>
                  <a:gd name="connsiteY40" fmla="*/ 588640 h 1343894"/>
                  <a:gd name="connsiteX41" fmla="*/ 1983929 w 5410200"/>
                  <a:gd name="connsiteY41" fmla="*/ 625571 h 1343894"/>
                  <a:gd name="connsiteX42" fmla="*/ 1826419 w 5410200"/>
                  <a:gd name="connsiteY42" fmla="*/ 621978 h 1343894"/>
                  <a:gd name="connsiteX43" fmla="*/ 1757363 w 5410200"/>
                  <a:gd name="connsiteY43" fmla="*/ 569591 h 1343894"/>
                  <a:gd name="connsiteX44" fmla="*/ 1678781 w 5410200"/>
                  <a:gd name="connsiteY44" fmla="*/ 545779 h 1343894"/>
                  <a:gd name="connsiteX45" fmla="*/ 1647825 w 5410200"/>
                  <a:gd name="connsiteY45" fmla="*/ 555303 h 1343894"/>
                  <a:gd name="connsiteX46" fmla="*/ 1590675 w 5410200"/>
                  <a:gd name="connsiteY46" fmla="*/ 512440 h 1343894"/>
                  <a:gd name="connsiteX47" fmla="*/ 1504950 w 5410200"/>
                  <a:gd name="connsiteY47" fmla="*/ 510059 h 1343894"/>
                  <a:gd name="connsiteX48" fmla="*/ 1404938 w 5410200"/>
                  <a:gd name="connsiteY48" fmla="*/ 424335 h 1343894"/>
                  <a:gd name="connsiteX49" fmla="*/ 1359693 w 5410200"/>
                  <a:gd name="connsiteY49" fmla="*/ 412428 h 1343894"/>
                  <a:gd name="connsiteX50" fmla="*/ 1321594 w 5410200"/>
                  <a:gd name="connsiteY50" fmla="*/ 431478 h 1343894"/>
                  <a:gd name="connsiteX51" fmla="*/ 1257300 w 5410200"/>
                  <a:gd name="connsiteY51" fmla="*/ 455290 h 1343894"/>
                  <a:gd name="connsiteX52" fmla="*/ 933450 w 5410200"/>
                  <a:gd name="connsiteY52" fmla="*/ 448147 h 1343894"/>
                  <a:gd name="connsiteX53" fmla="*/ 892969 w 5410200"/>
                  <a:gd name="connsiteY53" fmla="*/ 421953 h 1343894"/>
                  <a:gd name="connsiteX54" fmla="*/ 833437 w 5410200"/>
                  <a:gd name="connsiteY54" fmla="*/ 457672 h 1343894"/>
                  <a:gd name="connsiteX55" fmla="*/ 702469 w 5410200"/>
                  <a:gd name="connsiteY55" fmla="*/ 343372 h 1343894"/>
                  <a:gd name="connsiteX56" fmla="*/ 638175 w 5410200"/>
                  <a:gd name="connsiteY56" fmla="*/ 355278 h 1343894"/>
                  <a:gd name="connsiteX57" fmla="*/ 547687 w 5410200"/>
                  <a:gd name="connsiteY57" fmla="*/ 400522 h 1343894"/>
                  <a:gd name="connsiteX58" fmla="*/ 502443 w 5410200"/>
                  <a:gd name="connsiteY58" fmla="*/ 450528 h 1343894"/>
                  <a:gd name="connsiteX59" fmla="*/ 426244 w 5410200"/>
                  <a:gd name="connsiteY59" fmla="*/ 448147 h 1343894"/>
                  <a:gd name="connsiteX60" fmla="*/ 383381 w 5410200"/>
                  <a:gd name="connsiteY60" fmla="*/ 479104 h 1343894"/>
                  <a:gd name="connsiteX61" fmla="*/ 359569 w 5410200"/>
                  <a:gd name="connsiteY61" fmla="*/ 460053 h 1343894"/>
                  <a:gd name="connsiteX62" fmla="*/ 323850 w 5410200"/>
                  <a:gd name="connsiteY62" fmla="*/ 452909 h 1343894"/>
                  <a:gd name="connsiteX63" fmla="*/ 283369 w 5410200"/>
                  <a:gd name="connsiteY63" fmla="*/ 383853 h 1343894"/>
                  <a:gd name="connsiteX64" fmla="*/ 219075 w 5410200"/>
                  <a:gd name="connsiteY64" fmla="*/ 488628 h 1343894"/>
                  <a:gd name="connsiteX65" fmla="*/ 171450 w 5410200"/>
                  <a:gd name="connsiteY65" fmla="*/ 455291 h 1343894"/>
                  <a:gd name="connsiteX66" fmla="*/ 0 w 5410200"/>
                  <a:gd name="connsiteY66" fmla="*/ 452910 h 1343894"/>
                  <a:gd name="connsiteX0" fmla="*/ 4762 w 5414962"/>
                  <a:gd name="connsiteY0" fmla="*/ 452910 h 1343894"/>
                  <a:gd name="connsiteX1" fmla="*/ 0 w 5414962"/>
                  <a:gd name="connsiteY1" fmla="*/ 1341115 h 1343894"/>
                  <a:gd name="connsiteX2" fmla="*/ 5407818 w 5414962"/>
                  <a:gd name="connsiteY2" fmla="*/ 1341116 h 1343894"/>
                  <a:gd name="connsiteX3" fmla="*/ 5414962 w 5414962"/>
                  <a:gd name="connsiteY3" fmla="*/ 972022 h 1343894"/>
                  <a:gd name="connsiteX4" fmla="*/ 5286910 w 5414962"/>
                  <a:gd name="connsiteY4" fmla="*/ 1171863 h 1343894"/>
                  <a:gd name="connsiteX5" fmla="*/ 5181600 w 5414962"/>
                  <a:gd name="connsiteY5" fmla="*/ 1214909 h 1343894"/>
                  <a:gd name="connsiteX6" fmla="*/ 5126830 w 5414962"/>
                  <a:gd name="connsiteY6" fmla="*/ 1331591 h 1343894"/>
                  <a:gd name="connsiteX7" fmla="*/ 5062537 w 5414962"/>
                  <a:gd name="connsiteY7" fmla="*/ 1288728 h 1343894"/>
                  <a:gd name="connsiteX8" fmla="*/ 5024437 w 5414962"/>
                  <a:gd name="connsiteY8" fmla="*/ 1324447 h 1343894"/>
                  <a:gd name="connsiteX9" fmla="*/ 4898231 w 5414962"/>
                  <a:gd name="connsiteY9" fmla="*/ 1033935 h 1343894"/>
                  <a:gd name="connsiteX10" fmla="*/ 4822031 w 5414962"/>
                  <a:gd name="connsiteY10" fmla="*/ 1067272 h 1343894"/>
                  <a:gd name="connsiteX11" fmla="*/ 4764881 w 5414962"/>
                  <a:gd name="connsiteY11" fmla="*/ 1026791 h 1343894"/>
                  <a:gd name="connsiteX12" fmla="*/ 4674393 w 5414962"/>
                  <a:gd name="connsiteY12" fmla="*/ 1083941 h 1343894"/>
                  <a:gd name="connsiteX13" fmla="*/ 4538662 w 5414962"/>
                  <a:gd name="connsiteY13" fmla="*/ 1014885 h 1343894"/>
                  <a:gd name="connsiteX14" fmla="*/ 4448174 w 5414962"/>
                  <a:gd name="connsiteY14" fmla="*/ 1000597 h 1343894"/>
                  <a:gd name="connsiteX15" fmla="*/ 4381498 w 5414962"/>
                  <a:gd name="connsiteY15" fmla="*/ 1000596 h 1343894"/>
                  <a:gd name="connsiteX16" fmla="*/ 4341017 w 5414962"/>
                  <a:gd name="connsiteY16" fmla="*/ 962497 h 1343894"/>
                  <a:gd name="connsiteX17" fmla="*/ 4195762 w 5414962"/>
                  <a:gd name="connsiteY17" fmla="*/ 814859 h 1343894"/>
                  <a:gd name="connsiteX18" fmla="*/ 4017168 w 5414962"/>
                  <a:gd name="connsiteY18" fmla="*/ 310035 h 1343894"/>
                  <a:gd name="connsiteX19" fmla="*/ 3774115 w 5414962"/>
                  <a:gd name="connsiteY19" fmla="*/ 62569 h 1343894"/>
                  <a:gd name="connsiteX20" fmla="*/ 3615434 w 5414962"/>
                  <a:gd name="connsiteY20" fmla="*/ 56693 h 1343894"/>
                  <a:gd name="connsiteX21" fmla="*/ 3536156 w 5414962"/>
                  <a:gd name="connsiteY21" fmla="*/ 7550 h 1343894"/>
                  <a:gd name="connsiteX22" fmla="*/ 3390318 w 5414962"/>
                  <a:gd name="connsiteY22" fmla="*/ 101995 h 1343894"/>
                  <a:gd name="connsiteX23" fmla="*/ 3304930 w 5414962"/>
                  <a:gd name="connsiteY23" fmla="*/ 224716 h 1343894"/>
                  <a:gd name="connsiteX24" fmla="*/ 3227000 w 5414962"/>
                  <a:gd name="connsiteY24" fmla="*/ 238829 h 1343894"/>
                  <a:gd name="connsiteX25" fmla="*/ 3091792 w 5414962"/>
                  <a:gd name="connsiteY25" fmla="*/ 402149 h 1343894"/>
                  <a:gd name="connsiteX26" fmla="*/ 2981325 w 5414962"/>
                  <a:gd name="connsiteY26" fmla="*/ 405691 h 1343894"/>
                  <a:gd name="connsiteX27" fmla="*/ 2865639 w 5414962"/>
                  <a:gd name="connsiteY27" fmla="*/ 466557 h 1343894"/>
                  <a:gd name="connsiteX28" fmla="*/ 2785551 w 5414962"/>
                  <a:gd name="connsiteY28" fmla="*/ 423057 h 1343894"/>
                  <a:gd name="connsiteX29" fmla="*/ 2731828 w 5414962"/>
                  <a:gd name="connsiteY29" fmla="*/ 390814 h 1343894"/>
                  <a:gd name="connsiteX30" fmla="*/ 2689025 w 5414962"/>
                  <a:gd name="connsiteY30" fmla="*/ 348715 h 1343894"/>
                  <a:gd name="connsiteX31" fmla="*/ 2623230 w 5414962"/>
                  <a:gd name="connsiteY31" fmla="*/ 436066 h 1343894"/>
                  <a:gd name="connsiteX32" fmla="*/ 2581810 w 5414962"/>
                  <a:gd name="connsiteY32" fmla="*/ 436057 h 1343894"/>
                  <a:gd name="connsiteX33" fmla="*/ 2540319 w 5414962"/>
                  <a:gd name="connsiteY33" fmla="*/ 414345 h 1343894"/>
                  <a:gd name="connsiteX34" fmla="*/ 2443046 w 5414962"/>
                  <a:gd name="connsiteY34" fmla="*/ 505123 h 1343894"/>
                  <a:gd name="connsiteX35" fmla="*/ 2396071 w 5414962"/>
                  <a:gd name="connsiteY35" fmla="*/ 486653 h 1343894"/>
                  <a:gd name="connsiteX36" fmla="*/ 2326481 w 5414962"/>
                  <a:gd name="connsiteY36" fmla="*/ 560065 h 1343894"/>
                  <a:gd name="connsiteX37" fmla="*/ 2194176 w 5414962"/>
                  <a:gd name="connsiteY37" fmla="*/ 593984 h 1343894"/>
                  <a:gd name="connsiteX38" fmla="*/ 2149862 w 5414962"/>
                  <a:gd name="connsiteY38" fmla="*/ 575689 h 1343894"/>
                  <a:gd name="connsiteX39" fmla="*/ 2114550 w 5414962"/>
                  <a:gd name="connsiteY39" fmla="*/ 607690 h 1343894"/>
                  <a:gd name="connsiteX40" fmla="*/ 2055018 w 5414962"/>
                  <a:gd name="connsiteY40" fmla="*/ 588640 h 1343894"/>
                  <a:gd name="connsiteX41" fmla="*/ 1988691 w 5414962"/>
                  <a:gd name="connsiteY41" fmla="*/ 625571 h 1343894"/>
                  <a:gd name="connsiteX42" fmla="*/ 1831181 w 5414962"/>
                  <a:gd name="connsiteY42" fmla="*/ 621978 h 1343894"/>
                  <a:gd name="connsiteX43" fmla="*/ 1762125 w 5414962"/>
                  <a:gd name="connsiteY43" fmla="*/ 569591 h 1343894"/>
                  <a:gd name="connsiteX44" fmla="*/ 1683543 w 5414962"/>
                  <a:gd name="connsiteY44" fmla="*/ 545779 h 1343894"/>
                  <a:gd name="connsiteX45" fmla="*/ 1652587 w 5414962"/>
                  <a:gd name="connsiteY45" fmla="*/ 555303 h 1343894"/>
                  <a:gd name="connsiteX46" fmla="*/ 1595437 w 5414962"/>
                  <a:gd name="connsiteY46" fmla="*/ 512440 h 1343894"/>
                  <a:gd name="connsiteX47" fmla="*/ 1509712 w 5414962"/>
                  <a:gd name="connsiteY47" fmla="*/ 510059 h 1343894"/>
                  <a:gd name="connsiteX48" fmla="*/ 1409700 w 5414962"/>
                  <a:gd name="connsiteY48" fmla="*/ 424335 h 1343894"/>
                  <a:gd name="connsiteX49" fmla="*/ 1364455 w 5414962"/>
                  <a:gd name="connsiteY49" fmla="*/ 412428 h 1343894"/>
                  <a:gd name="connsiteX50" fmla="*/ 1326356 w 5414962"/>
                  <a:gd name="connsiteY50" fmla="*/ 431478 h 1343894"/>
                  <a:gd name="connsiteX51" fmla="*/ 1262062 w 5414962"/>
                  <a:gd name="connsiteY51" fmla="*/ 455290 h 1343894"/>
                  <a:gd name="connsiteX52" fmla="*/ 938212 w 5414962"/>
                  <a:gd name="connsiteY52" fmla="*/ 448147 h 1343894"/>
                  <a:gd name="connsiteX53" fmla="*/ 897731 w 5414962"/>
                  <a:gd name="connsiteY53" fmla="*/ 421953 h 1343894"/>
                  <a:gd name="connsiteX54" fmla="*/ 838199 w 5414962"/>
                  <a:gd name="connsiteY54" fmla="*/ 457672 h 1343894"/>
                  <a:gd name="connsiteX55" fmla="*/ 707231 w 5414962"/>
                  <a:gd name="connsiteY55" fmla="*/ 343372 h 1343894"/>
                  <a:gd name="connsiteX56" fmla="*/ 642937 w 5414962"/>
                  <a:gd name="connsiteY56" fmla="*/ 355278 h 1343894"/>
                  <a:gd name="connsiteX57" fmla="*/ 552449 w 5414962"/>
                  <a:gd name="connsiteY57" fmla="*/ 400522 h 1343894"/>
                  <a:gd name="connsiteX58" fmla="*/ 507205 w 5414962"/>
                  <a:gd name="connsiteY58" fmla="*/ 450528 h 1343894"/>
                  <a:gd name="connsiteX59" fmla="*/ 431006 w 5414962"/>
                  <a:gd name="connsiteY59" fmla="*/ 448147 h 1343894"/>
                  <a:gd name="connsiteX60" fmla="*/ 388143 w 5414962"/>
                  <a:gd name="connsiteY60" fmla="*/ 479104 h 1343894"/>
                  <a:gd name="connsiteX61" fmla="*/ 364331 w 5414962"/>
                  <a:gd name="connsiteY61" fmla="*/ 460053 h 1343894"/>
                  <a:gd name="connsiteX62" fmla="*/ 328612 w 5414962"/>
                  <a:gd name="connsiteY62" fmla="*/ 452909 h 1343894"/>
                  <a:gd name="connsiteX63" fmla="*/ 288131 w 5414962"/>
                  <a:gd name="connsiteY63" fmla="*/ 383853 h 1343894"/>
                  <a:gd name="connsiteX64" fmla="*/ 223837 w 5414962"/>
                  <a:gd name="connsiteY64" fmla="*/ 488628 h 1343894"/>
                  <a:gd name="connsiteX65" fmla="*/ 176212 w 5414962"/>
                  <a:gd name="connsiteY65" fmla="*/ 455291 h 1343894"/>
                  <a:gd name="connsiteX66" fmla="*/ 4762 w 5414962"/>
                  <a:gd name="connsiteY66" fmla="*/ 452910 h 1343894"/>
                  <a:gd name="connsiteX0" fmla="*/ 4762 w 5407819"/>
                  <a:gd name="connsiteY0" fmla="*/ 452910 h 1343894"/>
                  <a:gd name="connsiteX1" fmla="*/ 0 w 5407819"/>
                  <a:gd name="connsiteY1" fmla="*/ 1341115 h 1343894"/>
                  <a:gd name="connsiteX2" fmla="*/ 5407818 w 5407819"/>
                  <a:gd name="connsiteY2" fmla="*/ 1341116 h 1343894"/>
                  <a:gd name="connsiteX3" fmla="*/ 5407819 w 5407819"/>
                  <a:gd name="connsiteY3" fmla="*/ 972022 h 1343894"/>
                  <a:gd name="connsiteX4" fmla="*/ 5286910 w 5407819"/>
                  <a:gd name="connsiteY4" fmla="*/ 1171863 h 1343894"/>
                  <a:gd name="connsiteX5" fmla="*/ 5181600 w 5407819"/>
                  <a:gd name="connsiteY5" fmla="*/ 1214909 h 1343894"/>
                  <a:gd name="connsiteX6" fmla="*/ 5126830 w 5407819"/>
                  <a:gd name="connsiteY6" fmla="*/ 1331591 h 1343894"/>
                  <a:gd name="connsiteX7" fmla="*/ 5062537 w 5407819"/>
                  <a:gd name="connsiteY7" fmla="*/ 1288728 h 1343894"/>
                  <a:gd name="connsiteX8" fmla="*/ 5024437 w 5407819"/>
                  <a:gd name="connsiteY8" fmla="*/ 1324447 h 1343894"/>
                  <a:gd name="connsiteX9" fmla="*/ 4898231 w 5407819"/>
                  <a:gd name="connsiteY9" fmla="*/ 1033935 h 1343894"/>
                  <a:gd name="connsiteX10" fmla="*/ 4822031 w 5407819"/>
                  <a:gd name="connsiteY10" fmla="*/ 1067272 h 1343894"/>
                  <a:gd name="connsiteX11" fmla="*/ 4764881 w 5407819"/>
                  <a:gd name="connsiteY11" fmla="*/ 1026791 h 1343894"/>
                  <a:gd name="connsiteX12" fmla="*/ 4674393 w 5407819"/>
                  <a:gd name="connsiteY12" fmla="*/ 1083941 h 1343894"/>
                  <a:gd name="connsiteX13" fmla="*/ 4538662 w 5407819"/>
                  <a:gd name="connsiteY13" fmla="*/ 1014885 h 1343894"/>
                  <a:gd name="connsiteX14" fmla="*/ 4448174 w 5407819"/>
                  <a:gd name="connsiteY14" fmla="*/ 1000597 h 1343894"/>
                  <a:gd name="connsiteX15" fmla="*/ 4381498 w 5407819"/>
                  <a:gd name="connsiteY15" fmla="*/ 1000596 h 1343894"/>
                  <a:gd name="connsiteX16" fmla="*/ 4341017 w 5407819"/>
                  <a:gd name="connsiteY16" fmla="*/ 962497 h 1343894"/>
                  <a:gd name="connsiteX17" fmla="*/ 4195762 w 5407819"/>
                  <a:gd name="connsiteY17" fmla="*/ 814859 h 1343894"/>
                  <a:gd name="connsiteX18" fmla="*/ 4017168 w 5407819"/>
                  <a:gd name="connsiteY18" fmla="*/ 310035 h 1343894"/>
                  <a:gd name="connsiteX19" fmla="*/ 3774115 w 5407819"/>
                  <a:gd name="connsiteY19" fmla="*/ 62569 h 1343894"/>
                  <a:gd name="connsiteX20" fmla="*/ 3615434 w 5407819"/>
                  <a:gd name="connsiteY20" fmla="*/ 56693 h 1343894"/>
                  <a:gd name="connsiteX21" fmla="*/ 3536156 w 5407819"/>
                  <a:gd name="connsiteY21" fmla="*/ 7550 h 1343894"/>
                  <a:gd name="connsiteX22" fmla="*/ 3390318 w 5407819"/>
                  <a:gd name="connsiteY22" fmla="*/ 101995 h 1343894"/>
                  <a:gd name="connsiteX23" fmla="*/ 3304930 w 5407819"/>
                  <a:gd name="connsiteY23" fmla="*/ 224716 h 1343894"/>
                  <a:gd name="connsiteX24" fmla="*/ 3227000 w 5407819"/>
                  <a:gd name="connsiteY24" fmla="*/ 238829 h 1343894"/>
                  <a:gd name="connsiteX25" fmla="*/ 3091792 w 5407819"/>
                  <a:gd name="connsiteY25" fmla="*/ 402149 h 1343894"/>
                  <a:gd name="connsiteX26" fmla="*/ 2981325 w 5407819"/>
                  <a:gd name="connsiteY26" fmla="*/ 405691 h 1343894"/>
                  <a:gd name="connsiteX27" fmla="*/ 2865639 w 5407819"/>
                  <a:gd name="connsiteY27" fmla="*/ 466557 h 1343894"/>
                  <a:gd name="connsiteX28" fmla="*/ 2785551 w 5407819"/>
                  <a:gd name="connsiteY28" fmla="*/ 423057 h 1343894"/>
                  <a:gd name="connsiteX29" fmla="*/ 2731828 w 5407819"/>
                  <a:gd name="connsiteY29" fmla="*/ 390814 h 1343894"/>
                  <a:gd name="connsiteX30" fmla="*/ 2689025 w 5407819"/>
                  <a:gd name="connsiteY30" fmla="*/ 348715 h 1343894"/>
                  <a:gd name="connsiteX31" fmla="*/ 2623230 w 5407819"/>
                  <a:gd name="connsiteY31" fmla="*/ 436066 h 1343894"/>
                  <a:gd name="connsiteX32" fmla="*/ 2581810 w 5407819"/>
                  <a:gd name="connsiteY32" fmla="*/ 436057 h 1343894"/>
                  <a:gd name="connsiteX33" fmla="*/ 2540319 w 5407819"/>
                  <a:gd name="connsiteY33" fmla="*/ 414345 h 1343894"/>
                  <a:gd name="connsiteX34" fmla="*/ 2443046 w 5407819"/>
                  <a:gd name="connsiteY34" fmla="*/ 505123 h 1343894"/>
                  <a:gd name="connsiteX35" fmla="*/ 2396071 w 5407819"/>
                  <a:gd name="connsiteY35" fmla="*/ 486653 h 1343894"/>
                  <a:gd name="connsiteX36" fmla="*/ 2326481 w 5407819"/>
                  <a:gd name="connsiteY36" fmla="*/ 560065 h 1343894"/>
                  <a:gd name="connsiteX37" fmla="*/ 2194176 w 5407819"/>
                  <a:gd name="connsiteY37" fmla="*/ 593984 h 1343894"/>
                  <a:gd name="connsiteX38" fmla="*/ 2149862 w 5407819"/>
                  <a:gd name="connsiteY38" fmla="*/ 575689 h 1343894"/>
                  <a:gd name="connsiteX39" fmla="*/ 2114550 w 5407819"/>
                  <a:gd name="connsiteY39" fmla="*/ 607690 h 1343894"/>
                  <a:gd name="connsiteX40" fmla="*/ 2055018 w 5407819"/>
                  <a:gd name="connsiteY40" fmla="*/ 588640 h 1343894"/>
                  <a:gd name="connsiteX41" fmla="*/ 1988691 w 5407819"/>
                  <a:gd name="connsiteY41" fmla="*/ 625571 h 1343894"/>
                  <a:gd name="connsiteX42" fmla="*/ 1831181 w 5407819"/>
                  <a:gd name="connsiteY42" fmla="*/ 621978 h 1343894"/>
                  <a:gd name="connsiteX43" fmla="*/ 1762125 w 5407819"/>
                  <a:gd name="connsiteY43" fmla="*/ 569591 h 1343894"/>
                  <a:gd name="connsiteX44" fmla="*/ 1683543 w 5407819"/>
                  <a:gd name="connsiteY44" fmla="*/ 545779 h 1343894"/>
                  <a:gd name="connsiteX45" fmla="*/ 1652587 w 5407819"/>
                  <a:gd name="connsiteY45" fmla="*/ 555303 h 1343894"/>
                  <a:gd name="connsiteX46" fmla="*/ 1595437 w 5407819"/>
                  <a:gd name="connsiteY46" fmla="*/ 512440 h 1343894"/>
                  <a:gd name="connsiteX47" fmla="*/ 1509712 w 5407819"/>
                  <a:gd name="connsiteY47" fmla="*/ 510059 h 1343894"/>
                  <a:gd name="connsiteX48" fmla="*/ 1409700 w 5407819"/>
                  <a:gd name="connsiteY48" fmla="*/ 424335 h 1343894"/>
                  <a:gd name="connsiteX49" fmla="*/ 1364455 w 5407819"/>
                  <a:gd name="connsiteY49" fmla="*/ 412428 h 1343894"/>
                  <a:gd name="connsiteX50" fmla="*/ 1326356 w 5407819"/>
                  <a:gd name="connsiteY50" fmla="*/ 431478 h 1343894"/>
                  <a:gd name="connsiteX51" fmla="*/ 1262062 w 5407819"/>
                  <a:gd name="connsiteY51" fmla="*/ 455290 h 1343894"/>
                  <a:gd name="connsiteX52" fmla="*/ 938212 w 5407819"/>
                  <a:gd name="connsiteY52" fmla="*/ 448147 h 1343894"/>
                  <a:gd name="connsiteX53" fmla="*/ 897731 w 5407819"/>
                  <a:gd name="connsiteY53" fmla="*/ 421953 h 1343894"/>
                  <a:gd name="connsiteX54" fmla="*/ 838199 w 5407819"/>
                  <a:gd name="connsiteY54" fmla="*/ 457672 h 1343894"/>
                  <a:gd name="connsiteX55" fmla="*/ 707231 w 5407819"/>
                  <a:gd name="connsiteY55" fmla="*/ 343372 h 1343894"/>
                  <a:gd name="connsiteX56" fmla="*/ 642937 w 5407819"/>
                  <a:gd name="connsiteY56" fmla="*/ 355278 h 1343894"/>
                  <a:gd name="connsiteX57" fmla="*/ 552449 w 5407819"/>
                  <a:gd name="connsiteY57" fmla="*/ 400522 h 1343894"/>
                  <a:gd name="connsiteX58" fmla="*/ 507205 w 5407819"/>
                  <a:gd name="connsiteY58" fmla="*/ 450528 h 1343894"/>
                  <a:gd name="connsiteX59" fmla="*/ 431006 w 5407819"/>
                  <a:gd name="connsiteY59" fmla="*/ 448147 h 1343894"/>
                  <a:gd name="connsiteX60" fmla="*/ 388143 w 5407819"/>
                  <a:gd name="connsiteY60" fmla="*/ 479104 h 1343894"/>
                  <a:gd name="connsiteX61" fmla="*/ 364331 w 5407819"/>
                  <a:gd name="connsiteY61" fmla="*/ 460053 h 1343894"/>
                  <a:gd name="connsiteX62" fmla="*/ 328612 w 5407819"/>
                  <a:gd name="connsiteY62" fmla="*/ 452909 h 1343894"/>
                  <a:gd name="connsiteX63" fmla="*/ 288131 w 5407819"/>
                  <a:gd name="connsiteY63" fmla="*/ 383853 h 1343894"/>
                  <a:gd name="connsiteX64" fmla="*/ 223837 w 5407819"/>
                  <a:gd name="connsiteY64" fmla="*/ 488628 h 1343894"/>
                  <a:gd name="connsiteX65" fmla="*/ 176212 w 5407819"/>
                  <a:gd name="connsiteY65" fmla="*/ 455291 h 1343894"/>
                  <a:gd name="connsiteX66" fmla="*/ 4762 w 5407819"/>
                  <a:gd name="connsiteY66" fmla="*/ 452910 h 1343894"/>
                  <a:gd name="connsiteX0" fmla="*/ 4762 w 5407819"/>
                  <a:gd name="connsiteY0" fmla="*/ 452910 h 1343894"/>
                  <a:gd name="connsiteX1" fmla="*/ 0 w 5407819"/>
                  <a:gd name="connsiteY1" fmla="*/ 1341115 h 1343894"/>
                  <a:gd name="connsiteX2" fmla="*/ 5405436 w 5407819"/>
                  <a:gd name="connsiteY2" fmla="*/ 1341116 h 1343894"/>
                  <a:gd name="connsiteX3" fmla="*/ 5407819 w 5407819"/>
                  <a:gd name="connsiteY3" fmla="*/ 972022 h 1343894"/>
                  <a:gd name="connsiteX4" fmla="*/ 5286910 w 5407819"/>
                  <a:gd name="connsiteY4" fmla="*/ 1171863 h 1343894"/>
                  <a:gd name="connsiteX5" fmla="*/ 5181600 w 5407819"/>
                  <a:gd name="connsiteY5" fmla="*/ 1214909 h 1343894"/>
                  <a:gd name="connsiteX6" fmla="*/ 5126830 w 5407819"/>
                  <a:gd name="connsiteY6" fmla="*/ 1331591 h 1343894"/>
                  <a:gd name="connsiteX7" fmla="*/ 5062537 w 5407819"/>
                  <a:gd name="connsiteY7" fmla="*/ 1288728 h 1343894"/>
                  <a:gd name="connsiteX8" fmla="*/ 5024437 w 5407819"/>
                  <a:gd name="connsiteY8" fmla="*/ 1324447 h 1343894"/>
                  <a:gd name="connsiteX9" fmla="*/ 4898231 w 5407819"/>
                  <a:gd name="connsiteY9" fmla="*/ 1033935 h 1343894"/>
                  <a:gd name="connsiteX10" fmla="*/ 4822031 w 5407819"/>
                  <a:gd name="connsiteY10" fmla="*/ 1067272 h 1343894"/>
                  <a:gd name="connsiteX11" fmla="*/ 4764881 w 5407819"/>
                  <a:gd name="connsiteY11" fmla="*/ 1026791 h 1343894"/>
                  <a:gd name="connsiteX12" fmla="*/ 4674393 w 5407819"/>
                  <a:gd name="connsiteY12" fmla="*/ 1083941 h 1343894"/>
                  <a:gd name="connsiteX13" fmla="*/ 4538662 w 5407819"/>
                  <a:gd name="connsiteY13" fmla="*/ 1014885 h 1343894"/>
                  <a:gd name="connsiteX14" fmla="*/ 4448174 w 5407819"/>
                  <a:gd name="connsiteY14" fmla="*/ 1000597 h 1343894"/>
                  <a:gd name="connsiteX15" fmla="*/ 4381498 w 5407819"/>
                  <a:gd name="connsiteY15" fmla="*/ 1000596 h 1343894"/>
                  <a:gd name="connsiteX16" fmla="*/ 4341017 w 5407819"/>
                  <a:gd name="connsiteY16" fmla="*/ 962497 h 1343894"/>
                  <a:gd name="connsiteX17" fmla="*/ 4195762 w 5407819"/>
                  <a:gd name="connsiteY17" fmla="*/ 814859 h 1343894"/>
                  <a:gd name="connsiteX18" fmla="*/ 4017168 w 5407819"/>
                  <a:gd name="connsiteY18" fmla="*/ 310035 h 1343894"/>
                  <a:gd name="connsiteX19" fmla="*/ 3774115 w 5407819"/>
                  <a:gd name="connsiteY19" fmla="*/ 62569 h 1343894"/>
                  <a:gd name="connsiteX20" fmla="*/ 3615434 w 5407819"/>
                  <a:gd name="connsiteY20" fmla="*/ 56693 h 1343894"/>
                  <a:gd name="connsiteX21" fmla="*/ 3536156 w 5407819"/>
                  <a:gd name="connsiteY21" fmla="*/ 7550 h 1343894"/>
                  <a:gd name="connsiteX22" fmla="*/ 3390318 w 5407819"/>
                  <a:gd name="connsiteY22" fmla="*/ 101995 h 1343894"/>
                  <a:gd name="connsiteX23" fmla="*/ 3304930 w 5407819"/>
                  <a:gd name="connsiteY23" fmla="*/ 224716 h 1343894"/>
                  <a:gd name="connsiteX24" fmla="*/ 3227000 w 5407819"/>
                  <a:gd name="connsiteY24" fmla="*/ 238829 h 1343894"/>
                  <a:gd name="connsiteX25" fmla="*/ 3091792 w 5407819"/>
                  <a:gd name="connsiteY25" fmla="*/ 402149 h 1343894"/>
                  <a:gd name="connsiteX26" fmla="*/ 2981325 w 5407819"/>
                  <a:gd name="connsiteY26" fmla="*/ 405691 h 1343894"/>
                  <a:gd name="connsiteX27" fmla="*/ 2865639 w 5407819"/>
                  <a:gd name="connsiteY27" fmla="*/ 466557 h 1343894"/>
                  <a:gd name="connsiteX28" fmla="*/ 2785551 w 5407819"/>
                  <a:gd name="connsiteY28" fmla="*/ 423057 h 1343894"/>
                  <a:gd name="connsiteX29" fmla="*/ 2731828 w 5407819"/>
                  <a:gd name="connsiteY29" fmla="*/ 390814 h 1343894"/>
                  <a:gd name="connsiteX30" fmla="*/ 2689025 w 5407819"/>
                  <a:gd name="connsiteY30" fmla="*/ 348715 h 1343894"/>
                  <a:gd name="connsiteX31" fmla="*/ 2623230 w 5407819"/>
                  <a:gd name="connsiteY31" fmla="*/ 436066 h 1343894"/>
                  <a:gd name="connsiteX32" fmla="*/ 2581810 w 5407819"/>
                  <a:gd name="connsiteY32" fmla="*/ 436057 h 1343894"/>
                  <a:gd name="connsiteX33" fmla="*/ 2540319 w 5407819"/>
                  <a:gd name="connsiteY33" fmla="*/ 414345 h 1343894"/>
                  <a:gd name="connsiteX34" fmla="*/ 2443046 w 5407819"/>
                  <a:gd name="connsiteY34" fmla="*/ 505123 h 1343894"/>
                  <a:gd name="connsiteX35" fmla="*/ 2396071 w 5407819"/>
                  <a:gd name="connsiteY35" fmla="*/ 486653 h 1343894"/>
                  <a:gd name="connsiteX36" fmla="*/ 2326481 w 5407819"/>
                  <a:gd name="connsiteY36" fmla="*/ 560065 h 1343894"/>
                  <a:gd name="connsiteX37" fmla="*/ 2194176 w 5407819"/>
                  <a:gd name="connsiteY37" fmla="*/ 593984 h 1343894"/>
                  <a:gd name="connsiteX38" fmla="*/ 2149862 w 5407819"/>
                  <a:gd name="connsiteY38" fmla="*/ 575689 h 1343894"/>
                  <a:gd name="connsiteX39" fmla="*/ 2114550 w 5407819"/>
                  <a:gd name="connsiteY39" fmla="*/ 607690 h 1343894"/>
                  <a:gd name="connsiteX40" fmla="*/ 2055018 w 5407819"/>
                  <a:gd name="connsiteY40" fmla="*/ 588640 h 1343894"/>
                  <a:gd name="connsiteX41" fmla="*/ 1988691 w 5407819"/>
                  <a:gd name="connsiteY41" fmla="*/ 625571 h 1343894"/>
                  <a:gd name="connsiteX42" fmla="*/ 1831181 w 5407819"/>
                  <a:gd name="connsiteY42" fmla="*/ 621978 h 1343894"/>
                  <a:gd name="connsiteX43" fmla="*/ 1762125 w 5407819"/>
                  <a:gd name="connsiteY43" fmla="*/ 569591 h 1343894"/>
                  <a:gd name="connsiteX44" fmla="*/ 1683543 w 5407819"/>
                  <a:gd name="connsiteY44" fmla="*/ 545779 h 1343894"/>
                  <a:gd name="connsiteX45" fmla="*/ 1652587 w 5407819"/>
                  <a:gd name="connsiteY45" fmla="*/ 555303 h 1343894"/>
                  <a:gd name="connsiteX46" fmla="*/ 1595437 w 5407819"/>
                  <a:gd name="connsiteY46" fmla="*/ 512440 h 1343894"/>
                  <a:gd name="connsiteX47" fmla="*/ 1509712 w 5407819"/>
                  <a:gd name="connsiteY47" fmla="*/ 510059 h 1343894"/>
                  <a:gd name="connsiteX48" fmla="*/ 1409700 w 5407819"/>
                  <a:gd name="connsiteY48" fmla="*/ 424335 h 1343894"/>
                  <a:gd name="connsiteX49" fmla="*/ 1364455 w 5407819"/>
                  <a:gd name="connsiteY49" fmla="*/ 412428 h 1343894"/>
                  <a:gd name="connsiteX50" fmla="*/ 1326356 w 5407819"/>
                  <a:gd name="connsiteY50" fmla="*/ 431478 h 1343894"/>
                  <a:gd name="connsiteX51" fmla="*/ 1262062 w 5407819"/>
                  <a:gd name="connsiteY51" fmla="*/ 455290 h 1343894"/>
                  <a:gd name="connsiteX52" fmla="*/ 938212 w 5407819"/>
                  <a:gd name="connsiteY52" fmla="*/ 448147 h 1343894"/>
                  <a:gd name="connsiteX53" fmla="*/ 897731 w 5407819"/>
                  <a:gd name="connsiteY53" fmla="*/ 421953 h 1343894"/>
                  <a:gd name="connsiteX54" fmla="*/ 838199 w 5407819"/>
                  <a:gd name="connsiteY54" fmla="*/ 457672 h 1343894"/>
                  <a:gd name="connsiteX55" fmla="*/ 707231 w 5407819"/>
                  <a:gd name="connsiteY55" fmla="*/ 343372 h 1343894"/>
                  <a:gd name="connsiteX56" fmla="*/ 642937 w 5407819"/>
                  <a:gd name="connsiteY56" fmla="*/ 355278 h 1343894"/>
                  <a:gd name="connsiteX57" fmla="*/ 552449 w 5407819"/>
                  <a:gd name="connsiteY57" fmla="*/ 400522 h 1343894"/>
                  <a:gd name="connsiteX58" fmla="*/ 507205 w 5407819"/>
                  <a:gd name="connsiteY58" fmla="*/ 450528 h 1343894"/>
                  <a:gd name="connsiteX59" fmla="*/ 431006 w 5407819"/>
                  <a:gd name="connsiteY59" fmla="*/ 448147 h 1343894"/>
                  <a:gd name="connsiteX60" fmla="*/ 388143 w 5407819"/>
                  <a:gd name="connsiteY60" fmla="*/ 479104 h 1343894"/>
                  <a:gd name="connsiteX61" fmla="*/ 364331 w 5407819"/>
                  <a:gd name="connsiteY61" fmla="*/ 460053 h 1343894"/>
                  <a:gd name="connsiteX62" fmla="*/ 328612 w 5407819"/>
                  <a:gd name="connsiteY62" fmla="*/ 452909 h 1343894"/>
                  <a:gd name="connsiteX63" fmla="*/ 288131 w 5407819"/>
                  <a:gd name="connsiteY63" fmla="*/ 383853 h 1343894"/>
                  <a:gd name="connsiteX64" fmla="*/ 223837 w 5407819"/>
                  <a:gd name="connsiteY64" fmla="*/ 488628 h 1343894"/>
                  <a:gd name="connsiteX65" fmla="*/ 176212 w 5407819"/>
                  <a:gd name="connsiteY65" fmla="*/ 455291 h 1343894"/>
                  <a:gd name="connsiteX66" fmla="*/ 4762 w 5407819"/>
                  <a:gd name="connsiteY66" fmla="*/ 452910 h 1343894"/>
                  <a:gd name="connsiteX0" fmla="*/ 4762 w 5407819"/>
                  <a:gd name="connsiteY0" fmla="*/ 452910 h 2081119"/>
                  <a:gd name="connsiteX1" fmla="*/ 0 w 5407819"/>
                  <a:gd name="connsiteY1" fmla="*/ 2081119 h 2081119"/>
                  <a:gd name="connsiteX2" fmla="*/ 5405436 w 5407819"/>
                  <a:gd name="connsiteY2" fmla="*/ 1341116 h 2081119"/>
                  <a:gd name="connsiteX3" fmla="*/ 5407819 w 5407819"/>
                  <a:gd name="connsiteY3" fmla="*/ 972022 h 2081119"/>
                  <a:gd name="connsiteX4" fmla="*/ 5286910 w 5407819"/>
                  <a:gd name="connsiteY4" fmla="*/ 1171863 h 2081119"/>
                  <a:gd name="connsiteX5" fmla="*/ 5181600 w 5407819"/>
                  <a:gd name="connsiteY5" fmla="*/ 1214909 h 2081119"/>
                  <a:gd name="connsiteX6" fmla="*/ 5126830 w 5407819"/>
                  <a:gd name="connsiteY6" fmla="*/ 1331591 h 2081119"/>
                  <a:gd name="connsiteX7" fmla="*/ 5062537 w 5407819"/>
                  <a:gd name="connsiteY7" fmla="*/ 1288728 h 2081119"/>
                  <a:gd name="connsiteX8" fmla="*/ 5024437 w 5407819"/>
                  <a:gd name="connsiteY8" fmla="*/ 1324447 h 2081119"/>
                  <a:gd name="connsiteX9" fmla="*/ 4898231 w 5407819"/>
                  <a:gd name="connsiteY9" fmla="*/ 1033935 h 2081119"/>
                  <a:gd name="connsiteX10" fmla="*/ 4822031 w 5407819"/>
                  <a:gd name="connsiteY10" fmla="*/ 1067272 h 2081119"/>
                  <a:gd name="connsiteX11" fmla="*/ 4764881 w 5407819"/>
                  <a:gd name="connsiteY11" fmla="*/ 1026791 h 2081119"/>
                  <a:gd name="connsiteX12" fmla="*/ 4674393 w 5407819"/>
                  <a:gd name="connsiteY12" fmla="*/ 1083941 h 2081119"/>
                  <a:gd name="connsiteX13" fmla="*/ 4538662 w 5407819"/>
                  <a:gd name="connsiteY13" fmla="*/ 1014885 h 2081119"/>
                  <a:gd name="connsiteX14" fmla="*/ 4448174 w 5407819"/>
                  <a:gd name="connsiteY14" fmla="*/ 1000597 h 2081119"/>
                  <a:gd name="connsiteX15" fmla="*/ 4381498 w 5407819"/>
                  <a:gd name="connsiteY15" fmla="*/ 1000596 h 2081119"/>
                  <a:gd name="connsiteX16" fmla="*/ 4341017 w 5407819"/>
                  <a:gd name="connsiteY16" fmla="*/ 962497 h 2081119"/>
                  <a:gd name="connsiteX17" fmla="*/ 4195762 w 5407819"/>
                  <a:gd name="connsiteY17" fmla="*/ 814859 h 2081119"/>
                  <a:gd name="connsiteX18" fmla="*/ 4017168 w 5407819"/>
                  <a:gd name="connsiteY18" fmla="*/ 310035 h 2081119"/>
                  <a:gd name="connsiteX19" fmla="*/ 3774115 w 5407819"/>
                  <a:gd name="connsiteY19" fmla="*/ 62569 h 2081119"/>
                  <a:gd name="connsiteX20" fmla="*/ 3615434 w 5407819"/>
                  <a:gd name="connsiteY20" fmla="*/ 56693 h 2081119"/>
                  <a:gd name="connsiteX21" fmla="*/ 3536156 w 5407819"/>
                  <a:gd name="connsiteY21" fmla="*/ 7550 h 2081119"/>
                  <a:gd name="connsiteX22" fmla="*/ 3390318 w 5407819"/>
                  <a:gd name="connsiteY22" fmla="*/ 101995 h 2081119"/>
                  <a:gd name="connsiteX23" fmla="*/ 3304930 w 5407819"/>
                  <a:gd name="connsiteY23" fmla="*/ 224716 h 2081119"/>
                  <a:gd name="connsiteX24" fmla="*/ 3227000 w 5407819"/>
                  <a:gd name="connsiteY24" fmla="*/ 238829 h 2081119"/>
                  <a:gd name="connsiteX25" fmla="*/ 3091792 w 5407819"/>
                  <a:gd name="connsiteY25" fmla="*/ 402149 h 2081119"/>
                  <a:gd name="connsiteX26" fmla="*/ 2981325 w 5407819"/>
                  <a:gd name="connsiteY26" fmla="*/ 405691 h 2081119"/>
                  <a:gd name="connsiteX27" fmla="*/ 2865639 w 5407819"/>
                  <a:gd name="connsiteY27" fmla="*/ 466557 h 2081119"/>
                  <a:gd name="connsiteX28" fmla="*/ 2785551 w 5407819"/>
                  <a:gd name="connsiteY28" fmla="*/ 423057 h 2081119"/>
                  <a:gd name="connsiteX29" fmla="*/ 2731828 w 5407819"/>
                  <a:gd name="connsiteY29" fmla="*/ 390814 h 2081119"/>
                  <a:gd name="connsiteX30" fmla="*/ 2689025 w 5407819"/>
                  <a:gd name="connsiteY30" fmla="*/ 348715 h 2081119"/>
                  <a:gd name="connsiteX31" fmla="*/ 2623230 w 5407819"/>
                  <a:gd name="connsiteY31" fmla="*/ 436066 h 2081119"/>
                  <a:gd name="connsiteX32" fmla="*/ 2581810 w 5407819"/>
                  <a:gd name="connsiteY32" fmla="*/ 436057 h 2081119"/>
                  <a:gd name="connsiteX33" fmla="*/ 2540319 w 5407819"/>
                  <a:gd name="connsiteY33" fmla="*/ 414345 h 2081119"/>
                  <a:gd name="connsiteX34" fmla="*/ 2443046 w 5407819"/>
                  <a:gd name="connsiteY34" fmla="*/ 505123 h 2081119"/>
                  <a:gd name="connsiteX35" fmla="*/ 2396071 w 5407819"/>
                  <a:gd name="connsiteY35" fmla="*/ 486653 h 2081119"/>
                  <a:gd name="connsiteX36" fmla="*/ 2326481 w 5407819"/>
                  <a:gd name="connsiteY36" fmla="*/ 560065 h 2081119"/>
                  <a:gd name="connsiteX37" fmla="*/ 2194176 w 5407819"/>
                  <a:gd name="connsiteY37" fmla="*/ 593984 h 2081119"/>
                  <a:gd name="connsiteX38" fmla="*/ 2149862 w 5407819"/>
                  <a:gd name="connsiteY38" fmla="*/ 575689 h 2081119"/>
                  <a:gd name="connsiteX39" fmla="*/ 2114550 w 5407819"/>
                  <a:gd name="connsiteY39" fmla="*/ 607690 h 2081119"/>
                  <a:gd name="connsiteX40" fmla="*/ 2055018 w 5407819"/>
                  <a:gd name="connsiteY40" fmla="*/ 588640 h 2081119"/>
                  <a:gd name="connsiteX41" fmla="*/ 1988691 w 5407819"/>
                  <a:gd name="connsiteY41" fmla="*/ 625571 h 2081119"/>
                  <a:gd name="connsiteX42" fmla="*/ 1831181 w 5407819"/>
                  <a:gd name="connsiteY42" fmla="*/ 621978 h 2081119"/>
                  <a:gd name="connsiteX43" fmla="*/ 1762125 w 5407819"/>
                  <a:gd name="connsiteY43" fmla="*/ 569591 h 2081119"/>
                  <a:gd name="connsiteX44" fmla="*/ 1683543 w 5407819"/>
                  <a:gd name="connsiteY44" fmla="*/ 545779 h 2081119"/>
                  <a:gd name="connsiteX45" fmla="*/ 1652587 w 5407819"/>
                  <a:gd name="connsiteY45" fmla="*/ 555303 h 2081119"/>
                  <a:gd name="connsiteX46" fmla="*/ 1595437 w 5407819"/>
                  <a:gd name="connsiteY46" fmla="*/ 512440 h 2081119"/>
                  <a:gd name="connsiteX47" fmla="*/ 1509712 w 5407819"/>
                  <a:gd name="connsiteY47" fmla="*/ 510059 h 2081119"/>
                  <a:gd name="connsiteX48" fmla="*/ 1409700 w 5407819"/>
                  <a:gd name="connsiteY48" fmla="*/ 424335 h 2081119"/>
                  <a:gd name="connsiteX49" fmla="*/ 1364455 w 5407819"/>
                  <a:gd name="connsiteY49" fmla="*/ 412428 h 2081119"/>
                  <a:gd name="connsiteX50" fmla="*/ 1326356 w 5407819"/>
                  <a:gd name="connsiteY50" fmla="*/ 431478 h 2081119"/>
                  <a:gd name="connsiteX51" fmla="*/ 1262062 w 5407819"/>
                  <a:gd name="connsiteY51" fmla="*/ 455290 h 2081119"/>
                  <a:gd name="connsiteX52" fmla="*/ 938212 w 5407819"/>
                  <a:gd name="connsiteY52" fmla="*/ 448147 h 2081119"/>
                  <a:gd name="connsiteX53" fmla="*/ 897731 w 5407819"/>
                  <a:gd name="connsiteY53" fmla="*/ 421953 h 2081119"/>
                  <a:gd name="connsiteX54" fmla="*/ 838199 w 5407819"/>
                  <a:gd name="connsiteY54" fmla="*/ 457672 h 2081119"/>
                  <a:gd name="connsiteX55" fmla="*/ 707231 w 5407819"/>
                  <a:gd name="connsiteY55" fmla="*/ 343372 h 2081119"/>
                  <a:gd name="connsiteX56" fmla="*/ 642937 w 5407819"/>
                  <a:gd name="connsiteY56" fmla="*/ 355278 h 2081119"/>
                  <a:gd name="connsiteX57" fmla="*/ 552449 w 5407819"/>
                  <a:gd name="connsiteY57" fmla="*/ 400522 h 2081119"/>
                  <a:gd name="connsiteX58" fmla="*/ 507205 w 5407819"/>
                  <a:gd name="connsiteY58" fmla="*/ 450528 h 2081119"/>
                  <a:gd name="connsiteX59" fmla="*/ 431006 w 5407819"/>
                  <a:gd name="connsiteY59" fmla="*/ 448147 h 2081119"/>
                  <a:gd name="connsiteX60" fmla="*/ 388143 w 5407819"/>
                  <a:gd name="connsiteY60" fmla="*/ 479104 h 2081119"/>
                  <a:gd name="connsiteX61" fmla="*/ 364331 w 5407819"/>
                  <a:gd name="connsiteY61" fmla="*/ 460053 h 2081119"/>
                  <a:gd name="connsiteX62" fmla="*/ 328612 w 5407819"/>
                  <a:gd name="connsiteY62" fmla="*/ 452909 h 2081119"/>
                  <a:gd name="connsiteX63" fmla="*/ 288131 w 5407819"/>
                  <a:gd name="connsiteY63" fmla="*/ 383853 h 2081119"/>
                  <a:gd name="connsiteX64" fmla="*/ 223837 w 5407819"/>
                  <a:gd name="connsiteY64" fmla="*/ 488628 h 2081119"/>
                  <a:gd name="connsiteX65" fmla="*/ 176212 w 5407819"/>
                  <a:gd name="connsiteY65" fmla="*/ 455291 h 2081119"/>
                  <a:gd name="connsiteX66" fmla="*/ 4762 w 5407819"/>
                  <a:gd name="connsiteY66" fmla="*/ 452910 h 2081119"/>
                  <a:gd name="connsiteX0" fmla="*/ 4762 w 5407819"/>
                  <a:gd name="connsiteY0" fmla="*/ 452910 h 2081119"/>
                  <a:gd name="connsiteX1" fmla="*/ 0 w 5407819"/>
                  <a:gd name="connsiteY1" fmla="*/ 2081119 h 2081119"/>
                  <a:gd name="connsiteX2" fmla="*/ 5405436 w 5407819"/>
                  <a:gd name="connsiteY2" fmla="*/ 2076407 h 2081119"/>
                  <a:gd name="connsiteX3" fmla="*/ 5407819 w 5407819"/>
                  <a:gd name="connsiteY3" fmla="*/ 972022 h 2081119"/>
                  <a:gd name="connsiteX4" fmla="*/ 5286910 w 5407819"/>
                  <a:gd name="connsiteY4" fmla="*/ 1171863 h 2081119"/>
                  <a:gd name="connsiteX5" fmla="*/ 5181600 w 5407819"/>
                  <a:gd name="connsiteY5" fmla="*/ 1214909 h 2081119"/>
                  <a:gd name="connsiteX6" fmla="*/ 5126830 w 5407819"/>
                  <a:gd name="connsiteY6" fmla="*/ 1331591 h 2081119"/>
                  <a:gd name="connsiteX7" fmla="*/ 5062537 w 5407819"/>
                  <a:gd name="connsiteY7" fmla="*/ 1288728 h 2081119"/>
                  <a:gd name="connsiteX8" fmla="*/ 5024437 w 5407819"/>
                  <a:gd name="connsiteY8" fmla="*/ 1324447 h 2081119"/>
                  <a:gd name="connsiteX9" fmla="*/ 4898231 w 5407819"/>
                  <a:gd name="connsiteY9" fmla="*/ 1033935 h 2081119"/>
                  <a:gd name="connsiteX10" fmla="*/ 4822031 w 5407819"/>
                  <a:gd name="connsiteY10" fmla="*/ 1067272 h 2081119"/>
                  <a:gd name="connsiteX11" fmla="*/ 4764881 w 5407819"/>
                  <a:gd name="connsiteY11" fmla="*/ 1026791 h 2081119"/>
                  <a:gd name="connsiteX12" fmla="*/ 4674393 w 5407819"/>
                  <a:gd name="connsiteY12" fmla="*/ 1083941 h 2081119"/>
                  <a:gd name="connsiteX13" fmla="*/ 4538662 w 5407819"/>
                  <a:gd name="connsiteY13" fmla="*/ 1014885 h 2081119"/>
                  <a:gd name="connsiteX14" fmla="*/ 4448174 w 5407819"/>
                  <a:gd name="connsiteY14" fmla="*/ 1000597 h 2081119"/>
                  <a:gd name="connsiteX15" fmla="*/ 4381498 w 5407819"/>
                  <a:gd name="connsiteY15" fmla="*/ 1000596 h 2081119"/>
                  <a:gd name="connsiteX16" fmla="*/ 4341017 w 5407819"/>
                  <a:gd name="connsiteY16" fmla="*/ 962497 h 2081119"/>
                  <a:gd name="connsiteX17" fmla="*/ 4195762 w 5407819"/>
                  <a:gd name="connsiteY17" fmla="*/ 814859 h 2081119"/>
                  <a:gd name="connsiteX18" fmla="*/ 4017168 w 5407819"/>
                  <a:gd name="connsiteY18" fmla="*/ 310035 h 2081119"/>
                  <a:gd name="connsiteX19" fmla="*/ 3774115 w 5407819"/>
                  <a:gd name="connsiteY19" fmla="*/ 62569 h 2081119"/>
                  <a:gd name="connsiteX20" fmla="*/ 3615434 w 5407819"/>
                  <a:gd name="connsiteY20" fmla="*/ 56693 h 2081119"/>
                  <a:gd name="connsiteX21" fmla="*/ 3536156 w 5407819"/>
                  <a:gd name="connsiteY21" fmla="*/ 7550 h 2081119"/>
                  <a:gd name="connsiteX22" fmla="*/ 3390318 w 5407819"/>
                  <a:gd name="connsiteY22" fmla="*/ 101995 h 2081119"/>
                  <a:gd name="connsiteX23" fmla="*/ 3304930 w 5407819"/>
                  <a:gd name="connsiteY23" fmla="*/ 224716 h 2081119"/>
                  <a:gd name="connsiteX24" fmla="*/ 3227000 w 5407819"/>
                  <a:gd name="connsiteY24" fmla="*/ 238829 h 2081119"/>
                  <a:gd name="connsiteX25" fmla="*/ 3091792 w 5407819"/>
                  <a:gd name="connsiteY25" fmla="*/ 402149 h 2081119"/>
                  <a:gd name="connsiteX26" fmla="*/ 2981325 w 5407819"/>
                  <a:gd name="connsiteY26" fmla="*/ 405691 h 2081119"/>
                  <a:gd name="connsiteX27" fmla="*/ 2865639 w 5407819"/>
                  <a:gd name="connsiteY27" fmla="*/ 466557 h 2081119"/>
                  <a:gd name="connsiteX28" fmla="*/ 2785551 w 5407819"/>
                  <a:gd name="connsiteY28" fmla="*/ 423057 h 2081119"/>
                  <a:gd name="connsiteX29" fmla="*/ 2731828 w 5407819"/>
                  <a:gd name="connsiteY29" fmla="*/ 390814 h 2081119"/>
                  <a:gd name="connsiteX30" fmla="*/ 2689025 w 5407819"/>
                  <a:gd name="connsiteY30" fmla="*/ 348715 h 2081119"/>
                  <a:gd name="connsiteX31" fmla="*/ 2623230 w 5407819"/>
                  <a:gd name="connsiteY31" fmla="*/ 436066 h 2081119"/>
                  <a:gd name="connsiteX32" fmla="*/ 2581810 w 5407819"/>
                  <a:gd name="connsiteY32" fmla="*/ 436057 h 2081119"/>
                  <a:gd name="connsiteX33" fmla="*/ 2540319 w 5407819"/>
                  <a:gd name="connsiteY33" fmla="*/ 414345 h 2081119"/>
                  <a:gd name="connsiteX34" fmla="*/ 2443046 w 5407819"/>
                  <a:gd name="connsiteY34" fmla="*/ 505123 h 2081119"/>
                  <a:gd name="connsiteX35" fmla="*/ 2396071 w 5407819"/>
                  <a:gd name="connsiteY35" fmla="*/ 486653 h 2081119"/>
                  <a:gd name="connsiteX36" fmla="*/ 2326481 w 5407819"/>
                  <a:gd name="connsiteY36" fmla="*/ 560065 h 2081119"/>
                  <a:gd name="connsiteX37" fmla="*/ 2194176 w 5407819"/>
                  <a:gd name="connsiteY37" fmla="*/ 593984 h 2081119"/>
                  <a:gd name="connsiteX38" fmla="*/ 2149862 w 5407819"/>
                  <a:gd name="connsiteY38" fmla="*/ 575689 h 2081119"/>
                  <a:gd name="connsiteX39" fmla="*/ 2114550 w 5407819"/>
                  <a:gd name="connsiteY39" fmla="*/ 607690 h 2081119"/>
                  <a:gd name="connsiteX40" fmla="*/ 2055018 w 5407819"/>
                  <a:gd name="connsiteY40" fmla="*/ 588640 h 2081119"/>
                  <a:gd name="connsiteX41" fmla="*/ 1988691 w 5407819"/>
                  <a:gd name="connsiteY41" fmla="*/ 625571 h 2081119"/>
                  <a:gd name="connsiteX42" fmla="*/ 1831181 w 5407819"/>
                  <a:gd name="connsiteY42" fmla="*/ 621978 h 2081119"/>
                  <a:gd name="connsiteX43" fmla="*/ 1762125 w 5407819"/>
                  <a:gd name="connsiteY43" fmla="*/ 569591 h 2081119"/>
                  <a:gd name="connsiteX44" fmla="*/ 1683543 w 5407819"/>
                  <a:gd name="connsiteY44" fmla="*/ 545779 h 2081119"/>
                  <a:gd name="connsiteX45" fmla="*/ 1652587 w 5407819"/>
                  <a:gd name="connsiteY45" fmla="*/ 555303 h 2081119"/>
                  <a:gd name="connsiteX46" fmla="*/ 1595437 w 5407819"/>
                  <a:gd name="connsiteY46" fmla="*/ 512440 h 2081119"/>
                  <a:gd name="connsiteX47" fmla="*/ 1509712 w 5407819"/>
                  <a:gd name="connsiteY47" fmla="*/ 510059 h 2081119"/>
                  <a:gd name="connsiteX48" fmla="*/ 1409700 w 5407819"/>
                  <a:gd name="connsiteY48" fmla="*/ 424335 h 2081119"/>
                  <a:gd name="connsiteX49" fmla="*/ 1364455 w 5407819"/>
                  <a:gd name="connsiteY49" fmla="*/ 412428 h 2081119"/>
                  <a:gd name="connsiteX50" fmla="*/ 1326356 w 5407819"/>
                  <a:gd name="connsiteY50" fmla="*/ 431478 h 2081119"/>
                  <a:gd name="connsiteX51" fmla="*/ 1262062 w 5407819"/>
                  <a:gd name="connsiteY51" fmla="*/ 455290 h 2081119"/>
                  <a:gd name="connsiteX52" fmla="*/ 938212 w 5407819"/>
                  <a:gd name="connsiteY52" fmla="*/ 448147 h 2081119"/>
                  <a:gd name="connsiteX53" fmla="*/ 897731 w 5407819"/>
                  <a:gd name="connsiteY53" fmla="*/ 421953 h 2081119"/>
                  <a:gd name="connsiteX54" fmla="*/ 838199 w 5407819"/>
                  <a:gd name="connsiteY54" fmla="*/ 457672 h 2081119"/>
                  <a:gd name="connsiteX55" fmla="*/ 707231 w 5407819"/>
                  <a:gd name="connsiteY55" fmla="*/ 343372 h 2081119"/>
                  <a:gd name="connsiteX56" fmla="*/ 642937 w 5407819"/>
                  <a:gd name="connsiteY56" fmla="*/ 355278 h 2081119"/>
                  <a:gd name="connsiteX57" fmla="*/ 552449 w 5407819"/>
                  <a:gd name="connsiteY57" fmla="*/ 400522 h 2081119"/>
                  <a:gd name="connsiteX58" fmla="*/ 507205 w 5407819"/>
                  <a:gd name="connsiteY58" fmla="*/ 450528 h 2081119"/>
                  <a:gd name="connsiteX59" fmla="*/ 431006 w 5407819"/>
                  <a:gd name="connsiteY59" fmla="*/ 448147 h 2081119"/>
                  <a:gd name="connsiteX60" fmla="*/ 388143 w 5407819"/>
                  <a:gd name="connsiteY60" fmla="*/ 479104 h 2081119"/>
                  <a:gd name="connsiteX61" fmla="*/ 364331 w 5407819"/>
                  <a:gd name="connsiteY61" fmla="*/ 460053 h 2081119"/>
                  <a:gd name="connsiteX62" fmla="*/ 328612 w 5407819"/>
                  <a:gd name="connsiteY62" fmla="*/ 452909 h 2081119"/>
                  <a:gd name="connsiteX63" fmla="*/ 288131 w 5407819"/>
                  <a:gd name="connsiteY63" fmla="*/ 383853 h 2081119"/>
                  <a:gd name="connsiteX64" fmla="*/ 223837 w 5407819"/>
                  <a:gd name="connsiteY64" fmla="*/ 488628 h 2081119"/>
                  <a:gd name="connsiteX65" fmla="*/ 176212 w 5407819"/>
                  <a:gd name="connsiteY65" fmla="*/ 455291 h 2081119"/>
                  <a:gd name="connsiteX66" fmla="*/ 4762 w 5407819"/>
                  <a:gd name="connsiteY66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29369 w 5432426"/>
                  <a:gd name="connsiteY0" fmla="*/ 452910 h 2081119"/>
                  <a:gd name="connsiteX1" fmla="*/ 24607 w 5432426"/>
                  <a:gd name="connsiteY1" fmla="*/ 1116840 h 2081119"/>
                  <a:gd name="connsiteX2" fmla="*/ 24607 w 5432426"/>
                  <a:gd name="connsiteY2" fmla="*/ 2081119 h 2081119"/>
                  <a:gd name="connsiteX3" fmla="*/ 5430043 w 5432426"/>
                  <a:gd name="connsiteY3" fmla="*/ 2076407 h 2081119"/>
                  <a:gd name="connsiteX4" fmla="*/ 5432426 w 5432426"/>
                  <a:gd name="connsiteY4" fmla="*/ 972022 h 2081119"/>
                  <a:gd name="connsiteX5" fmla="*/ 5311517 w 5432426"/>
                  <a:gd name="connsiteY5" fmla="*/ 1171863 h 2081119"/>
                  <a:gd name="connsiteX6" fmla="*/ 5206207 w 5432426"/>
                  <a:gd name="connsiteY6" fmla="*/ 1214909 h 2081119"/>
                  <a:gd name="connsiteX7" fmla="*/ 5151437 w 5432426"/>
                  <a:gd name="connsiteY7" fmla="*/ 1331591 h 2081119"/>
                  <a:gd name="connsiteX8" fmla="*/ 5087144 w 5432426"/>
                  <a:gd name="connsiteY8" fmla="*/ 1288728 h 2081119"/>
                  <a:gd name="connsiteX9" fmla="*/ 5049044 w 5432426"/>
                  <a:gd name="connsiteY9" fmla="*/ 1324447 h 2081119"/>
                  <a:gd name="connsiteX10" fmla="*/ 4922838 w 5432426"/>
                  <a:gd name="connsiteY10" fmla="*/ 1033935 h 2081119"/>
                  <a:gd name="connsiteX11" fmla="*/ 4846638 w 5432426"/>
                  <a:gd name="connsiteY11" fmla="*/ 1067272 h 2081119"/>
                  <a:gd name="connsiteX12" fmla="*/ 4789488 w 5432426"/>
                  <a:gd name="connsiteY12" fmla="*/ 1026791 h 2081119"/>
                  <a:gd name="connsiteX13" fmla="*/ 4699000 w 5432426"/>
                  <a:gd name="connsiteY13" fmla="*/ 1083941 h 2081119"/>
                  <a:gd name="connsiteX14" fmla="*/ 4563269 w 5432426"/>
                  <a:gd name="connsiteY14" fmla="*/ 1014885 h 2081119"/>
                  <a:gd name="connsiteX15" fmla="*/ 4472781 w 5432426"/>
                  <a:gd name="connsiteY15" fmla="*/ 1000597 h 2081119"/>
                  <a:gd name="connsiteX16" fmla="*/ 4406105 w 5432426"/>
                  <a:gd name="connsiteY16" fmla="*/ 1000596 h 2081119"/>
                  <a:gd name="connsiteX17" fmla="*/ 4365624 w 5432426"/>
                  <a:gd name="connsiteY17" fmla="*/ 962497 h 2081119"/>
                  <a:gd name="connsiteX18" fmla="*/ 4220369 w 5432426"/>
                  <a:gd name="connsiteY18" fmla="*/ 814859 h 2081119"/>
                  <a:gd name="connsiteX19" fmla="*/ 4041775 w 5432426"/>
                  <a:gd name="connsiteY19" fmla="*/ 310035 h 2081119"/>
                  <a:gd name="connsiteX20" fmla="*/ 3798722 w 5432426"/>
                  <a:gd name="connsiteY20" fmla="*/ 62569 h 2081119"/>
                  <a:gd name="connsiteX21" fmla="*/ 3640041 w 5432426"/>
                  <a:gd name="connsiteY21" fmla="*/ 56693 h 2081119"/>
                  <a:gd name="connsiteX22" fmla="*/ 3560763 w 5432426"/>
                  <a:gd name="connsiteY22" fmla="*/ 7550 h 2081119"/>
                  <a:gd name="connsiteX23" fmla="*/ 3414925 w 5432426"/>
                  <a:gd name="connsiteY23" fmla="*/ 101995 h 2081119"/>
                  <a:gd name="connsiteX24" fmla="*/ 3329537 w 5432426"/>
                  <a:gd name="connsiteY24" fmla="*/ 224716 h 2081119"/>
                  <a:gd name="connsiteX25" fmla="*/ 3251607 w 5432426"/>
                  <a:gd name="connsiteY25" fmla="*/ 238829 h 2081119"/>
                  <a:gd name="connsiteX26" fmla="*/ 3116399 w 5432426"/>
                  <a:gd name="connsiteY26" fmla="*/ 402149 h 2081119"/>
                  <a:gd name="connsiteX27" fmla="*/ 3005932 w 5432426"/>
                  <a:gd name="connsiteY27" fmla="*/ 405691 h 2081119"/>
                  <a:gd name="connsiteX28" fmla="*/ 2890246 w 5432426"/>
                  <a:gd name="connsiteY28" fmla="*/ 466557 h 2081119"/>
                  <a:gd name="connsiteX29" fmla="*/ 2810158 w 5432426"/>
                  <a:gd name="connsiteY29" fmla="*/ 423057 h 2081119"/>
                  <a:gd name="connsiteX30" fmla="*/ 2756435 w 5432426"/>
                  <a:gd name="connsiteY30" fmla="*/ 390814 h 2081119"/>
                  <a:gd name="connsiteX31" fmla="*/ 2713632 w 5432426"/>
                  <a:gd name="connsiteY31" fmla="*/ 348715 h 2081119"/>
                  <a:gd name="connsiteX32" fmla="*/ 2647837 w 5432426"/>
                  <a:gd name="connsiteY32" fmla="*/ 436066 h 2081119"/>
                  <a:gd name="connsiteX33" fmla="*/ 2606417 w 5432426"/>
                  <a:gd name="connsiteY33" fmla="*/ 436057 h 2081119"/>
                  <a:gd name="connsiteX34" fmla="*/ 2564926 w 5432426"/>
                  <a:gd name="connsiteY34" fmla="*/ 414345 h 2081119"/>
                  <a:gd name="connsiteX35" fmla="*/ 2467653 w 5432426"/>
                  <a:gd name="connsiteY35" fmla="*/ 505123 h 2081119"/>
                  <a:gd name="connsiteX36" fmla="*/ 2420678 w 5432426"/>
                  <a:gd name="connsiteY36" fmla="*/ 486653 h 2081119"/>
                  <a:gd name="connsiteX37" fmla="*/ 2351088 w 5432426"/>
                  <a:gd name="connsiteY37" fmla="*/ 560065 h 2081119"/>
                  <a:gd name="connsiteX38" fmla="*/ 2218783 w 5432426"/>
                  <a:gd name="connsiteY38" fmla="*/ 593984 h 2081119"/>
                  <a:gd name="connsiteX39" fmla="*/ 2174469 w 5432426"/>
                  <a:gd name="connsiteY39" fmla="*/ 575689 h 2081119"/>
                  <a:gd name="connsiteX40" fmla="*/ 2139157 w 5432426"/>
                  <a:gd name="connsiteY40" fmla="*/ 607690 h 2081119"/>
                  <a:gd name="connsiteX41" fmla="*/ 2079625 w 5432426"/>
                  <a:gd name="connsiteY41" fmla="*/ 588640 h 2081119"/>
                  <a:gd name="connsiteX42" fmla="*/ 2013298 w 5432426"/>
                  <a:gd name="connsiteY42" fmla="*/ 625571 h 2081119"/>
                  <a:gd name="connsiteX43" fmla="*/ 1855788 w 5432426"/>
                  <a:gd name="connsiteY43" fmla="*/ 621978 h 2081119"/>
                  <a:gd name="connsiteX44" fmla="*/ 1786732 w 5432426"/>
                  <a:gd name="connsiteY44" fmla="*/ 569591 h 2081119"/>
                  <a:gd name="connsiteX45" fmla="*/ 1708150 w 5432426"/>
                  <a:gd name="connsiteY45" fmla="*/ 545779 h 2081119"/>
                  <a:gd name="connsiteX46" fmla="*/ 1677194 w 5432426"/>
                  <a:gd name="connsiteY46" fmla="*/ 555303 h 2081119"/>
                  <a:gd name="connsiteX47" fmla="*/ 1620044 w 5432426"/>
                  <a:gd name="connsiteY47" fmla="*/ 512440 h 2081119"/>
                  <a:gd name="connsiteX48" fmla="*/ 1534319 w 5432426"/>
                  <a:gd name="connsiteY48" fmla="*/ 510059 h 2081119"/>
                  <a:gd name="connsiteX49" fmla="*/ 1434307 w 5432426"/>
                  <a:gd name="connsiteY49" fmla="*/ 424335 h 2081119"/>
                  <a:gd name="connsiteX50" fmla="*/ 1389062 w 5432426"/>
                  <a:gd name="connsiteY50" fmla="*/ 412428 h 2081119"/>
                  <a:gd name="connsiteX51" fmla="*/ 1350963 w 5432426"/>
                  <a:gd name="connsiteY51" fmla="*/ 431478 h 2081119"/>
                  <a:gd name="connsiteX52" fmla="*/ 1286669 w 5432426"/>
                  <a:gd name="connsiteY52" fmla="*/ 455290 h 2081119"/>
                  <a:gd name="connsiteX53" fmla="*/ 962819 w 5432426"/>
                  <a:gd name="connsiteY53" fmla="*/ 448147 h 2081119"/>
                  <a:gd name="connsiteX54" fmla="*/ 922338 w 5432426"/>
                  <a:gd name="connsiteY54" fmla="*/ 421953 h 2081119"/>
                  <a:gd name="connsiteX55" fmla="*/ 862806 w 5432426"/>
                  <a:gd name="connsiteY55" fmla="*/ 457672 h 2081119"/>
                  <a:gd name="connsiteX56" fmla="*/ 731838 w 5432426"/>
                  <a:gd name="connsiteY56" fmla="*/ 343372 h 2081119"/>
                  <a:gd name="connsiteX57" fmla="*/ 667544 w 5432426"/>
                  <a:gd name="connsiteY57" fmla="*/ 355278 h 2081119"/>
                  <a:gd name="connsiteX58" fmla="*/ 577056 w 5432426"/>
                  <a:gd name="connsiteY58" fmla="*/ 400522 h 2081119"/>
                  <a:gd name="connsiteX59" fmla="*/ 531812 w 5432426"/>
                  <a:gd name="connsiteY59" fmla="*/ 450528 h 2081119"/>
                  <a:gd name="connsiteX60" fmla="*/ 455613 w 5432426"/>
                  <a:gd name="connsiteY60" fmla="*/ 448147 h 2081119"/>
                  <a:gd name="connsiteX61" fmla="*/ 412750 w 5432426"/>
                  <a:gd name="connsiteY61" fmla="*/ 479104 h 2081119"/>
                  <a:gd name="connsiteX62" fmla="*/ 388938 w 5432426"/>
                  <a:gd name="connsiteY62" fmla="*/ 460053 h 2081119"/>
                  <a:gd name="connsiteX63" fmla="*/ 353219 w 5432426"/>
                  <a:gd name="connsiteY63" fmla="*/ 452909 h 2081119"/>
                  <a:gd name="connsiteX64" fmla="*/ 312738 w 5432426"/>
                  <a:gd name="connsiteY64" fmla="*/ 383853 h 2081119"/>
                  <a:gd name="connsiteX65" fmla="*/ 248444 w 5432426"/>
                  <a:gd name="connsiteY65" fmla="*/ 488628 h 2081119"/>
                  <a:gd name="connsiteX66" fmla="*/ 200819 w 5432426"/>
                  <a:gd name="connsiteY66" fmla="*/ 455291 h 2081119"/>
                  <a:gd name="connsiteX67" fmla="*/ 29369 w 5432426"/>
                  <a:gd name="connsiteY67" fmla="*/ 452910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288925 w 5408613"/>
                  <a:gd name="connsiteY64" fmla="*/ 383853 h 2081119"/>
                  <a:gd name="connsiteX65" fmla="*/ 224631 w 5408613"/>
                  <a:gd name="connsiteY65" fmla="*/ 488628 h 2081119"/>
                  <a:gd name="connsiteX66" fmla="*/ 177006 w 5408613"/>
                  <a:gd name="connsiteY66" fmla="*/ 455291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288925 w 5408613"/>
                  <a:gd name="connsiteY64" fmla="*/ 383853 h 2081119"/>
                  <a:gd name="connsiteX65" fmla="*/ 394643 w 5408613"/>
                  <a:gd name="connsiteY65" fmla="*/ 893156 h 2081119"/>
                  <a:gd name="connsiteX66" fmla="*/ 177006 w 5408613"/>
                  <a:gd name="connsiteY66" fmla="*/ 455291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288925 w 5408613"/>
                  <a:gd name="connsiteY64" fmla="*/ 383853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498727 w 5408613"/>
                  <a:gd name="connsiteY64" fmla="*/ 1028568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687516 w 5408613"/>
                  <a:gd name="connsiteY63" fmla="*/ 1038630 h 2081119"/>
                  <a:gd name="connsiteX64" fmla="*/ 498727 w 5408613"/>
                  <a:gd name="connsiteY64" fmla="*/ 1028568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882395 w 5408613"/>
                  <a:gd name="connsiteY62" fmla="*/ 767662 h 2081119"/>
                  <a:gd name="connsiteX63" fmla="*/ 687516 w 5408613"/>
                  <a:gd name="connsiteY63" fmla="*/ 1038630 h 2081119"/>
                  <a:gd name="connsiteX64" fmla="*/ 498727 w 5408613"/>
                  <a:gd name="connsiteY64" fmla="*/ 1028568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882395 w 5408613"/>
                  <a:gd name="connsiteY61" fmla="*/ 767662 h 2081119"/>
                  <a:gd name="connsiteX62" fmla="*/ 687516 w 5408613"/>
                  <a:gd name="connsiteY62" fmla="*/ 1038630 h 2081119"/>
                  <a:gd name="connsiteX63" fmla="*/ 498727 w 5408613"/>
                  <a:gd name="connsiteY63" fmla="*/ 1028568 h 2081119"/>
                  <a:gd name="connsiteX64" fmla="*/ 394643 w 5408613"/>
                  <a:gd name="connsiteY64" fmla="*/ 893156 h 2081119"/>
                  <a:gd name="connsiteX65" fmla="*/ 285524 w 5408613"/>
                  <a:gd name="connsiteY65" fmla="*/ 657555 h 2081119"/>
                  <a:gd name="connsiteX66" fmla="*/ 186421 w 5408613"/>
                  <a:gd name="connsiteY66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86421 w 5408613"/>
                  <a:gd name="connsiteY65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86421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992714 w 5408613"/>
                  <a:gd name="connsiteY59" fmla="*/ 774993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992714 w 5408613"/>
                  <a:gd name="connsiteY58" fmla="*/ 774993 h 2081119"/>
                  <a:gd name="connsiteX59" fmla="*/ 882395 w 5408613"/>
                  <a:gd name="connsiteY59" fmla="*/ 767662 h 2081119"/>
                  <a:gd name="connsiteX60" fmla="*/ 687516 w 5408613"/>
                  <a:gd name="connsiteY60" fmla="*/ 1038630 h 2081119"/>
                  <a:gd name="connsiteX61" fmla="*/ 498727 w 5408613"/>
                  <a:gd name="connsiteY61" fmla="*/ 1028568 h 2081119"/>
                  <a:gd name="connsiteX62" fmla="*/ 394643 w 5408613"/>
                  <a:gd name="connsiteY62" fmla="*/ 914225 h 2081119"/>
                  <a:gd name="connsiteX63" fmla="*/ 285524 w 5408613"/>
                  <a:gd name="connsiteY63" fmla="*/ 657555 h 2081119"/>
                  <a:gd name="connsiteX64" fmla="*/ 193656 w 5408613"/>
                  <a:gd name="connsiteY64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327150 w 5408613"/>
                  <a:gd name="connsiteY51" fmla="*/ 431478 h 2081119"/>
                  <a:gd name="connsiteX52" fmla="*/ 1284559 w 5408613"/>
                  <a:gd name="connsiteY52" fmla="*/ 493215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939006 w 5408613"/>
                  <a:gd name="connsiteY52" fmla="*/ 448147 h 2081119"/>
                  <a:gd name="connsiteX53" fmla="*/ 898525 w 5408613"/>
                  <a:gd name="connsiteY53" fmla="*/ 421953 h 2081119"/>
                  <a:gd name="connsiteX54" fmla="*/ 838993 w 5408613"/>
                  <a:gd name="connsiteY54" fmla="*/ 457672 h 2081119"/>
                  <a:gd name="connsiteX55" fmla="*/ 1178270 w 5408613"/>
                  <a:gd name="connsiteY55" fmla="*/ 490856 h 2081119"/>
                  <a:gd name="connsiteX56" fmla="*/ 992714 w 5408613"/>
                  <a:gd name="connsiteY56" fmla="*/ 774993 h 2081119"/>
                  <a:gd name="connsiteX57" fmla="*/ 882395 w 5408613"/>
                  <a:gd name="connsiteY57" fmla="*/ 767662 h 2081119"/>
                  <a:gd name="connsiteX58" fmla="*/ 687516 w 5408613"/>
                  <a:gd name="connsiteY58" fmla="*/ 1038630 h 2081119"/>
                  <a:gd name="connsiteX59" fmla="*/ 498727 w 5408613"/>
                  <a:gd name="connsiteY59" fmla="*/ 1028568 h 2081119"/>
                  <a:gd name="connsiteX60" fmla="*/ 394643 w 5408613"/>
                  <a:gd name="connsiteY60" fmla="*/ 914225 h 2081119"/>
                  <a:gd name="connsiteX61" fmla="*/ 285524 w 5408613"/>
                  <a:gd name="connsiteY61" fmla="*/ 657555 h 2081119"/>
                  <a:gd name="connsiteX62" fmla="*/ 193656 w 5408613"/>
                  <a:gd name="connsiteY6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898525 w 5408613"/>
                  <a:gd name="connsiteY52" fmla="*/ 421953 h 2081119"/>
                  <a:gd name="connsiteX53" fmla="*/ 838993 w 5408613"/>
                  <a:gd name="connsiteY53" fmla="*/ 457672 h 2081119"/>
                  <a:gd name="connsiteX54" fmla="*/ 1178270 w 5408613"/>
                  <a:gd name="connsiteY54" fmla="*/ 490856 h 2081119"/>
                  <a:gd name="connsiteX55" fmla="*/ 992714 w 5408613"/>
                  <a:gd name="connsiteY55" fmla="*/ 774993 h 2081119"/>
                  <a:gd name="connsiteX56" fmla="*/ 882395 w 5408613"/>
                  <a:gd name="connsiteY56" fmla="*/ 767662 h 2081119"/>
                  <a:gd name="connsiteX57" fmla="*/ 687516 w 5408613"/>
                  <a:gd name="connsiteY57" fmla="*/ 1038630 h 2081119"/>
                  <a:gd name="connsiteX58" fmla="*/ 498727 w 5408613"/>
                  <a:gd name="connsiteY58" fmla="*/ 1028568 h 2081119"/>
                  <a:gd name="connsiteX59" fmla="*/ 394643 w 5408613"/>
                  <a:gd name="connsiteY59" fmla="*/ 914225 h 2081119"/>
                  <a:gd name="connsiteX60" fmla="*/ 285524 w 5408613"/>
                  <a:gd name="connsiteY60" fmla="*/ 657555 h 2081119"/>
                  <a:gd name="connsiteX61" fmla="*/ 193656 w 5408613"/>
                  <a:gd name="connsiteY61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838993 w 5408613"/>
                  <a:gd name="connsiteY52" fmla="*/ 457672 h 2081119"/>
                  <a:gd name="connsiteX53" fmla="*/ 1178270 w 5408613"/>
                  <a:gd name="connsiteY53" fmla="*/ 490856 h 2081119"/>
                  <a:gd name="connsiteX54" fmla="*/ 992714 w 5408613"/>
                  <a:gd name="connsiteY54" fmla="*/ 774993 h 2081119"/>
                  <a:gd name="connsiteX55" fmla="*/ 882395 w 5408613"/>
                  <a:gd name="connsiteY55" fmla="*/ 767662 h 2081119"/>
                  <a:gd name="connsiteX56" fmla="*/ 687516 w 5408613"/>
                  <a:gd name="connsiteY56" fmla="*/ 1038630 h 2081119"/>
                  <a:gd name="connsiteX57" fmla="*/ 498727 w 5408613"/>
                  <a:gd name="connsiteY57" fmla="*/ 1028568 h 2081119"/>
                  <a:gd name="connsiteX58" fmla="*/ 394643 w 5408613"/>
                  <a:gd name="connsiteY58" fmla="*/ 914225 h 2081119"/>
                  <a:gd name="connsiteX59" fmla="*/ 285524 w 5408613"/>
                  <a:gd name="connsiteY59" fmla="*/ 657555 h 2081119"/>
                  <a:gd name="connsiteX60" fmla="*/ 193656 w 5408613"/>
                  <a:gd name="connsiteY60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69654 w 5408613"/>
                  <a:gd name="connsiteY48" fmla="*/ 226286 h 2081119"/>
                  <a:gd name="connsiteX49" fmla="*/ 1448446 w 5408613"/>
                  <a:gd name="connsiteY49" fmla="*/ 243875 h 2081119"/>
                  <a:gd name="connsiteX50" fmla="*/ 1270090 w 5408613"/>
                  <a:gd name="connsiteY50" fmla="*/ 489001 h 2081119"/>
                  <a:gd name="connsiteX51" fmla="*/ 1178270 w 5408613"/>
                  <a:gd name="connsiteY51" fmla="*/ 490856 h 2081119"/>
                  <a:gd name="connsiteX52" fmla="*/ 992714 w 5408613"/>
                  <a:gd name="connsiteY52" fmla="*/ 774993 h 2081119"/>
                  <a:gd name="connsiteX53" fmla="*/ 882395 w 5408613"/>
                  <a:gd name="connsiteY53" fmla="*/ 767662 h 2081119"/>
                  <a:gd name="connsiteX54" fmla="*/ 687516 w 5408613"/>
                  <a:gd name="connsiteY54" fmla="*/ 1038630 h 2081119"/>
                  <a:gd name="connsiteX55" fmla="*/ 498727 w 5408613"/>
                  <a:gd name="connsiteY55" fmla="*/ 1028568 h 2081119"/>
                  <a:gd name="connsiteX56" fmla="*/ 394643 w 5408613"/>
                  <a:gd name="connsiteY56" fmla="*/ 914225 h 2081119"/>
                  <a:gd name="connsiteX57" fmla="*/ 285524 w 5408613"/>
                  <a:gd name="connsiteY57" fmla="*/ 657555 h 2081119"/>
                  <a:gd name="connsiteX58" fmla="*/ 193656 w 5408613"/>
                  <a:gd name="connsiteY58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69654 w 5408613"/>
                  <a:gd name="connsiteY47" fmla="*/ 226286 h 2081119"/>
                  <a:gd name="connsiteX48" fmla="*/ 1448446 w 5408613"/>
                  <a:gd name="connsiteY48" fmla="*/ 243875 h 2081119"/>
                  <a:gd name="connsiteX49" fmla="*/ 1270090 w 5408613"/>
                  <a:gd name="connsiteY49" fmla="*/ 489001 h 2081119"/>
                  <a:gd name="connsiteX50" fmla="*/ 1178270 w 5408613"/>
                  <a:gd name="connsiteY50" fmla="*/ 490856 h 2081119"/>
                  <a:gd name="connsiteX51" fmla="*/ 992714 w 5408613"/>
                  <a:gd name="connsiteY51" fmla="*/ 774993 h 2081119"/>
                  <a:gd name="connsiteX52" fmla="*/ 882395 w 5408613"/>
                  <a:gd name="connsiteY52" fmla="*/ 767662 h 2081119"/>
                  <a:gd name="connsiteX53" fmla="*/ 687516 w 5408613"/>
                  <a:gd name="connsiteY53" fmla="*/ 1038630 h 2081119"/>
                  <a:gd name="connsiteX54" fmla="*/ 498727 w 5408613"/>
                  <a:gd name="connsiteY54" fmla="*/ 1028568 h 2081119"/>
                  <a:gd name="connsiteX55" fmla="*/ 394643 w 5408613"/>
                  <a:gd name="connsiteY55" fmla="*/ 914225 h 2081119"/>
                  <a:gd name="connsiteX56" fmla="*/ 285524 w 5408613"/>
                  <a:gd name="connsiteY56" fmla="*/ 657555 h 2081119"/>
                  <a:gd name="connsiteX57" fmla="*/ 193656 w 5408613"/>
                  <a:gd name="connsiteY5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569654 w 5408613"/>
                  <a:gd name="connsiteY46" fmla="*/ 226286 h 2081119"/>
                  <a:gd name="connsiteX47" fmla="*/ 1448446 w 5408613"/>
                  <a:gd name="connsiteY47" fmla="*/ 243875 h 2081119"/>
                  <a:gd name="connsiteX48" fmla="*/ 1270090 w 5408613"/>
                  <a:gd name="connsiteY48" fmla="*/ 489001 h 2081119"/>
                  <a:gd name="connsiteX49" fmla="*/ 1178270 w 5408613"/>
                  <a:gd name="connsiteY49" fmla="*/ 490856 h 2081119"/>
                  <a:gd name="connsiteX50" fmla="*/ 992714 w 5408613"/>
                  <a:gd name="connsiteY50" fmla="*/ 774993 h 2081119"/>
                  <a:gd name="connsiteX51" fmla="*/ 882395 w 5408613"/>
                  <a:gd name="connsiteY51" fmla="*/ 767662 h 2081119"/>
                  <a:gd name="connsiteX52" fmla="*/ 687516 w 5408613"/>
                  <a:gd name="connsiteY52" fmla="*/ 1038630 h 2081119"/>
                  <a:gd name="connsiteX53" fmla="*/ 498727 w 5408613"/>
                  <a:gd name="connsiteY53" fmla="*/ 1028568 h 2081119"/>
                  <a:gd name="connsiteX54" fmla="*/ 394643 w 5408613"/>
                  <a:gd name="connsiteY54" fmla="*/ 914225 h 2081119"/>
                  <a:gd name="connsiteX55" fmla="*/ 285524 w 5408613"/>
                  <a:gd name="connsiteY55" fmla="*/ 657555 h 2081119"/>
                  <a:gd name="connsiteX56" fmla="*/ 193656 w 5408613"/>
                  <a:gd name="connsiteY56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762919 w 5408613"/>
                  <a:gd name="connsiteY44" fmla="*/ 569591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160713 w 5408613"/>
                  <a:gd name="connsiteY41" fmla="*/ 845684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60713 w 5408613"/>
                  <a:gd name="connsiteY40" fmla="*/ 845684 h 2081119"/>
                  <a:gd name="connsiteX41" fmla="*/ 2072682 w 5408613"/>
                  <a:gd name="connsiteY41" fmla="*/ 912111 h 2081119"/>
                  <a:gd name="connsiteX42" fmla="*/ 1936876 w 5408613"/>
                  <a:gd name="connsiteY42" fmla="*/ 769462 h 2081119"/>
                  <a:gd name="connsiteX43" fmla="*/ 1856969 w 5408613"/>
                  <a:gd name="connsiteY43" fmla="*/ 742358 h 2081119"/>
                  <a:gd name="connsiteX44" fmla="*/ 1569654 w 5408613"/>
                  <a:gd name="connsiteY44" fmla="*/ 226286 h 2081119"/>
                  <a:gd name="connsiteX45" fmla="*/ 1448446 w 5408613"/>
                  <a:gd name="connsiteY45" fmla="*/ 243875 h 2081119"/>
                  <a:gd name="connsiteX46" fmla="*/ 1270090 w 5408613"/>
                  <a:gd name="connsiteY46" fmla="*/ 489001 h 2081119"/>
                  <a:gd name="connsiteX47" fmla="*/ 1178270 w 5408613"/>
                  <a:gd name="connsiteY47" fmla="*/ 490856 h 2081119"/>
                  <a:gd name="connsiteX48" fmla="*/ 992714 w 5408613"/>
                  <a:gd name="connsiteY48" fmla="*/ 774993 h 2081119"/>
                  <a:gd name="connsiteX49" fmla="*/ 882395 w 5408613"/>
                  <a:gd name="connsiteY49" fmla="*/ 767662 h 2081119"/>
                  <a:gd name="connsiteX50" fmla="*/ 687516 w 5408613"/>
                  <a:gd name="connsiteY50" fmla="*/ 1038630 h 2081119"/>
                  <a:gd name="connsiteX51" fmla="*/ 498727 w 5408613"/>
                  <a:gd name="connsiteY51" fmla="*/ 1028568 h 2081119"/>
                  <a:gd name="connsiteX52" fmla="*/ 394643 w 5408613"/>
                  <a:gd name="connsiteY52" fmla="*/ 914225 h 2081119"/>
                  <a:gd name="connsiteX53" fmla="*/ 285524 w 5408613"/>
                  <a:gd name="connsiteY53" fmla="*/ 657555 h 2081119"/>
                  <a:gd name="connsiteX54" fmla="*/ 193656 w 5408613"/>
                  <a:gd name="connsiteY54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60713 w 5408613"/>
                  <a:gd name="connsiteY39" fmla="*/ 845684 h 2081119"/>
                  <a:gd name="connsiteX40" fmla="*/ 2072682 w 5408613"/>
                  <a:gd name="connsiteY40" fmla="*/ 912111 h 2081119"/>
                  <a:gd name="connsiteX41" fmla="*/ 1936876 w 5408613"/>
                  <a:gd name="connsiteY41" fmla="*/ 769462 h 2081119"/>
                  <a:gd name="connsiteX42" fmla="*/ 1856969 w 5408613"/>
                  <a:gd name="connsiteY42" fmla="*/ 742358 h 2081119"/>
                  <a:gd name="connsiteX43" fmla="*/ 1569654 w 5408613"/>
                  <a:gd name="connsiteY43" fmla="*/ 226286 h 2081119"/>
                  <a:gd name="connsiteX44" fmla="*/ 1448446 w 5408613"/>
                  <a:gd name="connsiteY44" fmla="*/ 243875 h 2081119"/>
                  <a:gd name="connsiteX45" fmla="*/ 1270090 w 5408613"/>
                  <a:gd name="connsiteY45" fmla="*/ 489001 h 2081119"/>
                  <a:gd name="connsiteX46" fmla="*/ 1178270 w 5408613"/>
                  <a:gd name="connsiteY46" fmla="*/ 490856 h 2081119"/>
                  <a:gd name="connsiteX47" fmla="*/ 992714 w 5408613"/>
                  <a:gd name="connsiteY47" fmla="*/ 774993 h 2081119"/>
                  <a:gd name="connsiteX48" fmla="*/ 882395 w 5408613"/>
                  <a:gd name="connsiteY48" fmla="*/ 767662 h 2081119"/>
                  <a:gd name="connsiteX49" fmla="*/ 687516 w 5408613"/>
                  <a:gd name="connsiteY49" fmla="*/ 1038630 h 2081119"/>
                  <a:gd name="connsiteX50" fmla="*/ 498727 w 5408613"/>
                  <a:gd name="connsiteY50" fmla="*/ 1028568 h 2081119"/>
                  <a:gd name="connsiteX51" fmla="*/ 394643 w 5408613"/>
                  <a:gd name="connsiteY51" fmla="*/ 914225 h 2081119"/>
                  <a:gd name="connsiteX52" fmla="*/ 285524 w 5408613"/>
                  <a:gd name="connsiteY52" fmla="*/ 657555 h 2081119"/>
                  <a:gd name="connsiteX53" fmla="*/ 193656 w 5408613"/>
                  <a:gd name="connsiteY5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60713 w 5408613"/>
                  <a:gd name="connsiteY38" fmla="*/ 845684 h 2081119"/>
                  <a:gd name="connsiteX39" fmla="*/ 2072682 w 5408613"/>
                  <a:gd name="connsiteY39" fmla="*/ 912111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72682 w 5408613"/>
                  <a:gd name="connsiteY39" fmla="*/ 912111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653691 w 5408613"/>
                  <a:gd name="connsiteY36" fmla="*/ 1047092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653691 w 5408613"/>
                  <a:gd name="connsiteY36" fmla="*/ 1047092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653691 w 5408613"/>
                  <a:gd name="connsiteY36" fmla="*/ 1047092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653691 w 5408613"/>
                  <a:gd name="connsiteY35" fmla="*/ 1047092 h 2081119"/>
                  <a:gd name="connsiteX36" fmla="*/ 2352596 w 5408613"/>
                  <a:gd name="connsiteY36" fmla="*/ 1040441 h 2081119"/>
                  <a:gd name="connsiteX37" fmla="*/ 2160713 w 5408613"/>
                  <a:gd name="connsiteY37" fmla="*/ 845684 h 2081119"/>
                  <a:gd name="connsiteX38" fmla="*/ 2065448 w 5408613"/>
                  <a:gd name="connsiteY38" fmla="*/ 899470 h 2081119"/>
                  <a:gd name="connsiteX39" fmla="*/ 1936876 w 5408613"/>
                  <a:gd name="connsiteY39" fmla="*/ 769462 h 2081119"/>
                  <a:gd name="connsiteX40" fmla="*/ 1856969 w 5408613"/>
                  <a:gd name="connsiteY40" fmla="*/ 742358 h 2081119"/>
                  <a:gd name="connsiteX41" fmla="*/ 1569654 w 5408613"/>
                  <a:gd name="connsiteY41" fmla="*/ 226286 h 2081119"/>
                  <a:gd name="connsiteX42" fmla="*/ 1448446 w 5408613"/>
                  <a:gd name="connsiteY42" fmla="*/ 243875 h 2081119"/>
                  <a:gd name="connsiteX43" fmla="*/ 1270090 w 5408613"/>
                  <a:gd name="connsiteY43" fmla="*/ 489001 h 2081119"/>
                  <a:gd name="connsiteX44" fmla="*/ 1178270 w 5408613"/>
                  <a:gd name="connsiteY44" fmla="*/ 490856 h 2081119"/>
                  <a:gd name="connsiteX45" fmla="*/ 992714 w 5408613"/>
                  <a:gd name="connsiteY45" fmla="*/ 774993 h 2081119"/>
                  <a:gd name="connsiteX46" fmla="*/ 882395 w 5408613"/>
                  <a:gd name="connsiteY46" fmla="*/ 767662 h 2081119"/>
                  <a:gd name="connsiteX47" fmla="*/ 687516 w 5408613"/>
                  <a:gd name="connsiteY47" fmla="*/ 1038630 h 2081119"/>
                  <a:gd name="connsiteX48" fmla="*/ 498727 w 5408613"/>
                  <a:gd name="connsiteY48" fmla="*/ 1028568 h 2081119"/>
                  <a:gd name="connsiteX49" fmla="*/ 394643 w 5408613"/>
                  <a:gd name="connsiteY49" fmla="*/ 914225 h 2081119"/>
                  <a:gd name="connsiteX50" fmla="*/ 285524 w 5408613"/>
                  <a:gd name="connsiteY50" fmla="*/ 657555 h 2081119"/>
                  <a:gd name="connsiteX51" fmla="*/ 193656 w 5408613"/>
                  <a:gd name="connsiteY51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653691 w 5408613"/>
                  <a:gd name="connsiteY34" fmla="*/ 1047092 h 2081119"/>
                  <a:gd name="connsiteX35" fmla="*/ 2352596 w 5408613"/>
                  <a:gd name="connsiteY35" fmla="*/ 1040441 h 2081119"/>
                  <a:gd name="connsiteX36" fmla="*/ 2160713 w 5408613"/>
                  <a:gd name="connsiteY36" fmla="*/ 845684 h 2081119"/>
                  <a:gd name="connsiteX37" fmla="*/ 2065448 w 5408613"/>
                  <a:gd name="connsiteY37" fmla="*/ 899470 h 2081119"/>
                  <a:gd name="connsiteX38" fmla="*/ 1936876 w 5408613"/>
                  <a:gd name="connsiteY38" fmla="*/ 769462 h 2081119"/>
                  <a:gd name="connsiteX39" fmla="*/ 1856969 w 5408613"/>
                  <a:gd name="connsiteY39" fmla="*/ 742358 h 2081119"/>
                  <a:gd name="connsiteX40" fmla="*/ 1569654 w 5408613"/>
                  <a:gd name="connsiteY40" fmla="*/ 226286 h 2081119"/>
                  <a:gd name="connsiteX41" fmla="*/ 1448446 w 5408613"/>
                  <a:gd name="connsiteY41" fmla="*/ 243875 h 2081119"/>
                  <a:gd name="connsiteX42" fmla="*/ 1270090 w 5408613"/>
                  <a:gd name="connsiteY42" fmla="*/ 489001 h 2081119"/>
                  <a:gd name="connsiteX43" fmla="*/ 1178270 w 5408613"/>
                  <a:gd name="connsiteY43" fmla="*/ 490856 h 2081119"/>
                  <a:gd name="connsiteX44" fmla="*/ 992714 w 5408613"/>
                  <a:gd name="connsiteY44" fmla="*/ 774993 h 2081119"/>
                  <a:gd name="connsiteX45" fmla="*/ 882395 w 5408613"/>
                  <a:gd name="connsiteY45" fmla="*/ 767662 h 2081119"/>
                  <a:gd name="connsiteX46" fmla="*/ 687516 w 5408613"/>
                  <a:gd name="connsiteY46" fmla="*/ 1038630 h 2081119"/>
                  <a:gd name="connsiteX47" fmla="*/ 498727 w 5408613"/>
                  <a:gd name="connsiteY47" fmla="*/ 1028568 h 2081119"/>
                  <a:gd name="connsiteX48" fmla="*/ 394643 w 5408613"/>
                  <a:gd name="connsiteY48" fmla="*/ 914225 h 2081119"/>
                  <a:gd name="connsiteX49" fmla="*/ 285524 w 5408613"/>
                  <a:gd name="connsiteY49" fmla="*/ 657555 h 2081119"/>
                  <a:gd name="connsiteX50" fmla="*/ 193656 w 5408613"/>
                  <a:gd name="connsiteY50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747011 w 5408613"/>
                  <a:gd name="connsiteY32" fmla="*/ 1080781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747011 w 5408613"/>
                  <a:gd name="connsiteY32" fmla="*/ 1080781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747011 w 5408613"/>
                  <a:gd name="connsiteY32" fmla="*/ 1080781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747011 w 5408613"/>
                  <a:gd name="connsiteY31" fmla="*/ 1080781 h 2081119"/>
                  <a:gd name="connsiteX32" fmla="*/ 2653691 w 5408613"/>
                  <a:gd name="connsiteY32" fmla="*/ 1047092 h 2081119"/>
                  <a:gd name="connsiteX33" fmla="*/ 2352596 w 5408613"/>
                  <a:gd name="connsiteY33" fmla="*/ 1040441 h 2081119"/>
                  <a:gd name="connsiteX34" fmla="*/ 2160713 w 5408613"/>
                  <a:gd name="connsiteY34" fmla="*/ 845684 h 2081119"/>
                  <a:gd name="connsiteX35" fmla="*/ 2065448 w 5408613"/>
                  <a:gd name="connsiteY35" fmla="*/ 899470 h 2081119"/>
                  <a:gd name="connsiteX36" fmla="*/ 1936876 w 5408613"/>
                  <a:gd name="connsiteY36" fmla="*/ 769462 h 2081119"/>
                  <a:gd name="connsiteX37" fmla="*/ 1856969 w 5408613"/>
                  <a:gd name="connsiteY37" fmla="*/ 742358 h 2081119"/>
                  <a:gd name="connsiteX38" fmla="*/ 1569654 w 5408613"/>
                  <a:gd name="connsiteY38" fmla="*/ 226286 h 2081119"/>
                  <a:gd name="connsiteX39" fmla="*/ 1448446 w 5408613"/>
                  <a:gd name="connsiteY39" fmla="*/ 243875 h 2081119"/>
                  <a:gd name="connsiteX40" fmla="*/ 1270090 w 5408613"/>
                  <a:gd name="connsiteY40" fmla="*/ 489001 h 2081119"/>
                  <a:gd name="connsiteX41" fmla="*/ 1178270 w 5408613"/>
                  <a:gd name="connsiteY41" fmla="*/ 490856 h 2081119"/>
                  <a:gd name="connsiteX42" fmla="*/ 992714 w 5408613"/>
                  <a:gd name="connsiteY42" fmla="*/ 774993 h 2081119"/>
                  <a:gd name="connsiteX43" fmla="*/ 882395 w 5408613"/>
                  <a:gd name="connsiteY43" fmla="*/ 767662 h 2081119"/>
                  <a:gd name="connsiteX44" fmla="*/ 687516 w 5408613"/>
                  <a:gd name="connsiteY44" fmla="*/ 1038630 h 2081119"/>
                  <a:gd name="connsiteX45" fmla="*/ 498727 w 5408613"/>
                  <a:gd name="connsiteY45" fmla="*/ 1028568 h 2081119"/>
                  <a:gd name="connsiteX46" fmla="*/ 394643 w 5408613"/>
                  <a:gd name="connsiteY46" fmla="*/ 914225 h 2081119"/>
                  <a:gd name="connsiteX47" fmla="*/ 285524 w 5408613"/>
                  <a:gd name="connsiteY47" fmla="*/ 657555 h 2081119"/>
                  <a:gd name="connsiteX48" fmla="*/ 193656 w 5408613"/>
                  <a:gd name="connsiteY48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3640529 w 5408613"/>
                  <a:gd name="connsiteY28" fmla="*/ 1043851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3640529 w 5408613"/>
                  <a:gd name="connsiteY27" fmla="*/ 1043851 h 2081119"/>
                  <a:gd name="connsiteX28" fmla="*/ 2844221 w 5408613"/>
                  <a:gd name="connsiteY28" fmla="*/ 1034062 h 2081119"/>
                  <a:gd name="connsiteX29" fmla="*/ 2747011 w 5408613"/>
                  <a:gd name="connsiteY29" fmla="*/ 1080781 h 2081119"/>
                  <a:gd name="connsiteX30" fmla="*/ 2653691 w 5408613"/>
                  <a:gd name="connsiteY30" fmla="*/ 1047092 h 2081119"/>
                  <a:gd name="connsiteX31" fmla="*/ 2352596 w 5408613"/>
                  <a:gd name="connsiteY31" fmla="*/ 1040441 h 2081119"/>
                  <a:gd name="connsiteX32" fmla="*/ 2160713 w 5408613"/>
                  <a:gd name="connsiteY32" fmla="*/ 845684 h 2081119"/>
                  <a:gd name="connsiteX33" fmla="*/ 2065448 w 5408613"/>
                  <a:gd name="connsiteY33" fmla="*/ 899470 h 2081119"/>
                  <a:gd name="connsiteX34" fmla="*/ 1936876 w 5408613"/>
                  <a:gd name="connsiteY34" fmla="*/ 769462 h 2081119"/>
                  <a:gd name="connsiteX35" fmla="*/ 1856969 w 5408613"/>
                  <a:gd name="connsiteY35" fmla="*/ 742358 h 2081119"/>
                  <a:gd name="connsiteX36" fmla="*/ 1569654 w 5408613"/>
                  <a:gd name="connsiteY36" fmla="*/ 226286 h 2081119"/>
                  <a:gd name="connsiteX37" fmla="*/ 1448446 w 5408613"/>
                  <a:gd name="connsiteY37" fmla="*/ 243875 h 2081119"/>
                  <a:gd name="connsiteX38" fmla="*/ 1270090 w 5408613"/>
                  <a:gd name="connsiteY38" fmla="*/ 489001 h 2081119"/>
                  <a:gd name="connsiteX39" fmla="*/ 1178270 w 5408613"/>
                  <a:gd name="connsiteY39" fmla="*/ 490856 h 2081119"/>
                  <a:gd name="connsiteX40" fmla="*/ 992714 w 5408613"/>
                  <a:gd name="connsiteY40" fmla="*/ 774993 h 2081119"/>
                  <a:gd name="connsiteX41" fmla="*/ 882395 w 5408613"/>
                  <a:gd name="connsiteY41" fmla="*/ 767662 h 2081119"/>
                  <a:gd name="connsiteX42" fmla="*/ 687516 w 5408613"/>
                  <a:gd name="connsiteY42" fmla="*/ 1038630 h 2081119"/>
                  <a:gd name="connsiteX43" fmla="*/ 498727 w 5408613"/>
                  <a:gd name="connsiteY43" fmla="*/ 1028568 h 2081119"/>
                  <a:gd name="connsiteX44" fmla="*/ 394643 w 5408613"/>
                  <a:gd name="connsiteY44" fmla="*/ 914225 h 2081119"/>
                  <a:gd name="connsiteX45" fmla="*/ 285524 w 5408613"/>
                  <a:gd name="connsiteY45" fmla="*/ 657555 h 2081119"/>
                  <a:gd name="connsiteX46" fmla="*/ 193656 w 5408613"/>
                  <a:gd name="connsiteY46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4221 w 5408613"/>
                  <a:gd name="connsiteY27" fmla="*/ 1034062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4221 w 5408613"/>
                  <a:gd name="connsiteY27" fmla="*/ 1034062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58690 w 5408613"/>
                  <a:gd name="connsiteY27" fmla="*/ 1046703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7838 w 5408613"/>
                  <a:gd name="connsiteY27" fmla="*/ 1042490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7838 w 5408613"/>
                  <a:gd name="connsiteY27" fmla="*/ 1042490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00889 w 5408613"/>
                  <a:gd name="connsiteY5" fmla="*/ 973814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7838 w 5408613"/>
                  <a:gd name="connsiteY27" fmla="*/ 1042490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12230"/>
                  <a:gd name="connsiteY0" fmla="*/ 625677 h 2081119"/>
                  <a:gd name="connsiteX1" fmla="*/ 794 w 5412230"/>
                  <a:gd name="connsiteY1" fmla="*/ 1116840 h 2081119"/>
                  <a:gd name="connsiteX2" fmla="*/ 794 w 5412230"/>
                  <a:gd name="connsiteY2" fmla="*/ 2081119 h 2081119"/>
                  <a:gd name="connsiteX3" fmla="*/ 5406230 w 5412230"/>
                  <a:gd name="connsiteY3" fmla="*/ 2076407 h 2081119"/>
                  <a:gd name="connsiteX4" fmla="*/ 5412230 w 5412230"/>
                  <a:gd name="connsiteY4" fmla="*/ 891959 h 2081119"/>
                  <a:gd name="connsiteX5" fmla="*/ 5200889 w 5412230"/>
                  <a:gd name="connsiteY5" fmla="*/ 973814 h 2081119"/>
                  <a:gd name="connsiteX6" fmla="*/ 5182394 w 5412230"/>
                  <a:gd name="connsiteY6" fmla="*/ 1214909 h 2081119"/>
                  <a:gd name="connsiteX7" fmla="*/ 5127624 w 5412230"/>
                  <a:gd name="connsiteY7" fmla="*/ 1331591 h 2081119"/>
                  <a:gd name="connsiteX8" fmla="*/ 5063331 w 5412230"/>
                  <a:gd name="connsiteY8" fmla="*/ 1288728 h 2081119"/>
                  <a:gd name="connsiteX9" fmla="*/ 5025231 w 5412230"/>
                  <a:gd name="connsiteY9" fmla="*/ 1324447 h 2081119"/>
                  <a:gd name="connsiteX10" fmla="*/ 4899025 w 5412230"/>
                  <a:gd name="connsiteY10" fmla="*/ 1033935 h 2081119"/>
                  <a:gd name="connsiteX11" fmla="*/ 4822825 w 5412230"/>
                  <a:gd name="connsiteY11" fmla="*/ 1067272 h 2081119"/>
                  <a:gd name="connsiteX12" fmla="*/ 4765675 w 5412230"/>
                  <a:gd name="connsiteY12" fmla="*/ 1026791 h 2081119"/>
                  <a:gd name="connsiteX13" fmla="*/ 4675187 w 5412230"/>
                  <a:gd name="connsiteY13" fmla="*/ 1083941 h 2081119"/>
                  <a:gd name="connsiteX14" fmla="*/ 4539456 w 5412230"/>
                  <a:gd name="connsiteY14" fmla="*/ 1014885 h 2081119"/>
                  <a:gd name="connsiteX15" fmla="*/ 4448968 w 5412230"/>
                  <a:gd name="connsiteY15" fmla="*/ 1000597 h 2081119"/>
                  <a:gd name="connsiteX16" fmla="*/ 4382292 w 5412230"/>
                  <a:gd name="connsiteY16" fmla="*/ 1000596 h 2081119"/>
                  <a:gd name="connsiteX17" fmla="*/ 4341811 w 5412230"/>
                  <a:gd name="connsiteY17" fmla="*/ 962497 h 2081119"/>
                  <a:gd name="connsiteX18" fmla="*/ 4196556 w 5412230"/>
                  <a:gd name="connsiteY18" fmla="*/ 814859 h 2081119"/>
                  <a:gd name="connsiteX19" fmla="*/ 4017962 w 5412230"/>
                  <a:gd name="connsiteY19" fmla="*/ 310035 h 2081119"/>
                  <a:gd name="connsiteX20" fmla="*/ 3774909 w 5412230"/>
                  <a:gd name="connsiteY20" fmla="*/ 62569 h 2081119"/>
                  <a:gd name="connsiteX21" fmla="*/ 3616228 w 5412230"/>
                  <a:gd name="connsiteY21" fmla="*/ 56693 h 2081119"/>
                  <a:gd name="connsiteX22" fmla="*/ 3536950 w 5412230"/>
                  <a:gd name="connsiteY22" fmla="*/ 7550 h 2081119"/>
                  <a:gd name="connsiteX23" fmla="*/ 3391112 w 5412230"/>
                  <a:gd name="connsiteY23" fmla="*/ 101995 h 2081119"/>
                  <a:gd name="connsiteX24" fmla="*/ 3305724 w 5412230"/>
                  <a:gd name="connsiteY24" fmla="*/ 224716 h 2081119"/>
                  <a:gd name="connsiteX25" fmla="*/ 3227794 w 5412230"/>
                  <a:gd name="connsiteY25" fmla="*/ 238829 h 2081119"/>
                  <a:gd name="connsiteX26" fmla="*/ 3640529 w 5412230"/>
                  <a:gd name="connsiteY26" fmla="*/ 1043851 h 2081119"/>
                  <a:gd name="connsiteX27" fmla="*/ 2847838 w 5412230"/>
                  <a:gd name="connsiteY27" fmla="*/ 1042490 h 2081119"/>
                  <a:gd name="connsiteX28" fmla="*/ 2747011 w 5412230"/>
                  <a:gd name="connsiteY28" fmla="*/ 1080781 h 2081119"/>
                  <a:gd name="connsiteX29" fmla="*/ 2653691 w 5412230"/>
                  <a:gd name="connsiteY29" fmla="*/ 1047092 h 2081119"/>
                  <a:gd name="connsiteX30" fmla="*/ 2352596 w 5412230"/>
                  <a:gd name="connsiteY30" fmla="*/ 1040441 h 2081119"/>
                  <a:gd name="connsiteX31" fmla="*/ 2160713 w 5412230"/>
                  <a:gd name="connsiteY31" fmla="*/ 845684 h 2081119"/>
                  <a:gd name="connsiteX32" fmla="*/ 2065448 w 5412230"/>
                  <a:gd name="connsiteY32" fmla="*/ 899470 h 2081119"/>
                  <a:gd name="connsiteX33" fmla="*/ 1936876 w 5412230"/>
                  <a:gd name="connsiteY33" fmla="*/ 769462 h 2081119"/>
                  <a:gd name="connsiteX34" fmla="*/ 1856969 w 5412230"/>
                  <a:gd name="connsiteY34" fmla="*/ 742358 h 2081119"/>
                  <a:gd name="connsiteX35" fmla="*/ 1569654 w 5412230"/>
                  <a:gd name="connsiteY35" fmla="*/ 226286 h 2081119"/>
                  <a:gd name="connsiteX36" fmla="*/ 1448446 w 5412230"/>
                  <a:gd name="connsiteY36" fmla="*/ 243875 h 2081119"/>
                  <a:gd name="connsiteX37" fmla="*/ 1270090 w 5412230"/>
                  <a:gd name="connsiteY37" fmla="*/ 489001 h 2081119"/>
                  <a:gd name="connsiteX38" fmla="*/ 1178270 w 5412230"/>
                  <a:gd name="connsiteY38" fmla="*/ 490856 h 2081119"/>
                  <a:gd name="connsiteX39" fmla="*/ 992714 w 5412230"/>
                  <a:gd name="connsiteY39" fmla="*/ 774993 h 2081119"/>
                  <a:gd name="connsiteX40" fmla="*/ 882395 w 5412230"/>
                  <a:gd name="connsiteY40" fmla="*/ 767662 h 2081119"/>
                  <a:gd name="connsiteX41" fmla="*/ 687516 w 5412230"/>
                  <a:gd name="connsiteY41" fmla="*/ 1038630 h 2081119"/>
                  <a:gd name="connsiteX42" fmla="*/ 498727 w 5412230"/>
                  <a:gd name="connsiteY42" fmla="*/ 1028568 h 2081119"/>
                  <a:gd name="connsiteX43" fmla="*/ 394643 w 5412230"/>
                  <a:gd name="connsiteY43" fmla="*/ 914225 h 2081119"/>
                  <a:gd name="connsiteX44" fmla="*/ 285524 w 5412230"/>
                  <a:gd name="connsiteY44" fmla="*/ 657555 h 2081119"/>
                  <a:gd name="connsiteX45" fmla="*/ 193656 w 5412230"/>
                  <a:gd name="connsiteY45" fmla="*/ 625677 h 2081119"/>
                  <a:gd name="connsiteX0" fmla="*/ 193656 w 5412230"/>
                  <a:gd name="connsiteY0" fmla="*/ 625677 h 2081119"/>
                  <a:gd name="connsiteX1" fmla="*/ 794 w 5412230"/>
                  <a:gd name="connsiteY1" fmla="*/ 1116840 h 2081119"/>
                  <a:gd name="connsiteX2" fmla="*/ 794 w 5412230"/>
                  <a:gd name="connsiteY2" fmla="*/ 2081119 h 2081119"/>
                  <a:gd name="connsiteX3" fmla="*/ 5406230 w 5412230"/>
                  <a:gd name="connsiteY3" fmla="*/ 2076407 h 2081119"/>
                  <a:gd name="connsiteX4" fmla="*/ 5412230 w 5412230"/>
                  <a:gd name="connsiteY4" fmla="*/ 891959 h 2081119"/>
                  <a:gd name="connsiteX5" fmla="*/ 5182394 w 5412230"/>
                  <a:gd name="connsiteY5" fmla="*/ 1214909 h 2081119"/>
                  <a:gd name="connsiteX6" fmla="*/ 5127624 w 5412230"/>
                  <a:gd name="connsiteY6" fmla="*/ 1331591 h 2081119"/>
                  <a:gd name="connsiteX7" fmla="*/ 5063331 w 5412230"/>
                  <a:gd name="connsiteY7" fmla="*/ 1288728 h 2081119"/>
                  <a:gd name="connsiteX8" fmla="*/ 5025231 w 5412230"/>
                  <a:gd name="connsiteY8" fmla="*/ 1324447 h 2081119"/>
                  <a:gd name="connsiteX9" fmla="*/ 4899025 w 5412230"/>
                  <a:gd name="connsiteY9" fmla="*/ 1033935 h 2081119"/>
                  <a:gd name="connsiteX10" fmla="*/ 4822825 w 5412230"/>
                  <a:gd name="connsiteY10" fmla="*/ 1067272 h 2081119"/>
                  <a:gd name="connsiteX11" fmla="*/ 4765675 w 5412230"/>
                  <a:gd name="connsiteY11" fmla="*/ 1026791 h 2081119"/>
                  <a:gd name="connsiteX12" fmla="*/ 4675187 w 5412230"/>
                  <a:gd name="connsiteY12" fmla="*/ 1083941 h 2081119"/>
                  <a:gd name="connsiteX13" fmla="*/ 4539456 w 5412230"/>
                  <a:gd name="connsiteY13" fmla="*/ 1014885 h 2081119"/>
                  <a:gd name="connsiteX14" fmla="*/ 4448968 w 5412230"/>
                  <a:gd name="connsiteY14" fmla="*/ 1000597 h 2081119"/>
                  <a:gd name="connsiteX15" fmla="*/ 4382292 w 5412230"/>
                  <a:gd name="connsiteY15" fmla="*/ 1000596 h 2081119"/>
                  <a:gd name="connsiteX16" fmla="*/ 4341811 w 5412230"/>
                  <a:gd name="connsiteY16" fmla="*/ 962497 h 2081119"/>
                  <a:gd name="connsiteX17" fmla="*/ 4196556 w 5412230"/>
                  <a:gd name="connsiteY17" fmla="*/ 814859 h 2081119"/>
                  <a:gd name="connsiteX18" fmla="*/ 4017962 w 5412230"/>
                  <a:gd name="connsiteY18" fmla="*/ 310035 h 2081119"/>
                  <a:gd name="connsiteX19" fmla="*/ 3774909 w 5412230"/>
                  <a:gd name="connsiteY19" fmla="*/ 62569 h 2081119"/>
                  <a:gd name="connsiteX20" fmla="*/ 3616228 w 5412230"/>
                  <a:gd name="connsiteY20" fmla="*/ 56693 h 2081119"/>
                  <a:gd name="connsiteX21" fmla="*/ 3536950 w 5412230"/>
                  <a:gd name="connsiteY21" fmla="*/ 7550 h 2081119"/>
                  <a:gd name="connsiteX22" fmla="*/ 3391112 w 5412230"/>
                  <a:gd name="connsiteY22" fmla="*/ 101995 h 2081119"/>
                  <a:gd name="connsiteX23" fmla="*/ 3305724 w 5412230"/>
                  <a:gd name="connsiteY23" fmla="*/ 224716 h 2081119"/>
                  <a:gd name="connsiteX24" fmla="*/ 3227794 w 5412230"/>
                  <a:gd name="connsiteY24" fmla="*/ 238829 h 2081119"/>
                  <a:gd name="connsiteX25" fmla="*/ 3640529 w 5412230"/>
                  <a:gd name="connsiteY25" fmla="*/ 1043851 h 2081119"/>
                  <a:gd name="connsiteX26" fmla="*/ 2847838 w 5412230"/>
                  <a:gd name="connsiteY26" fmla="*/ 1042490 h 2081119"/>
                  <a:gd name="connsiteX27" fmla="*/ 2747011 w 5412230"/>
                  <a:gd name="connsiteY27" fmla="*/ 1080781 h 2081119"/>
                  <a:gd name="connsiteX28" fmla="*/ 2653691 w 5412230"/>
                  <a:gd name="connsiteY28" fmla="*/ 1047092 h 2081119"/>
                  <a:gd name="connsiteX29" fmla="*/ 2352596 w 5412230"/>
                  <a:gd name="connsiteY29" fmla="*/ 1040441 h 2081119"/>
                  <a:gd name="connsiteX30" fmla="*/ 2160713 w 5412230"/>
                  <a:gd name="connsiteY30" fmla="*/ 845684 h 2081119"/>
                  <a:gd name="connsiteX31" fmla="*/ 2065448 w 5412230"/>
                  <a:gd name="connsiteY31" fmla="*/ 899470 h 2081119"/>
                  <a:gd name="connsiteX32" fmla="*/ 1936876 w 5412230"/>
                  <a:gd name="connsiteY32" fmla="*/ 769462 h 2081119"/>
                  <a:gd name="connsiteX33" fmla="*/ 1856969 w 5412230"/>
                  <a:gd name="connsiteY33" fmla="*/ 742358 h 2081119"/>
                  <a:gd name="connsiteX34" fmla="*/ 1569654 w 5412230"/>
                  <a:gd name="connsiteY34" fmla="*/ 226286 h 2081119"/>
                  <a:gd name="connsiteX35" fmla="*/ 1448446 w 5412230"/>
                  <a:gd name="connsiteY35" fmla="*/ 243875 h 2081119"/>
                  <a:gd name="connsiteX36" fmla="*/ 1270090 w 5412230"/>
                  <a:gd name="connsiteY36" fmla="*/ 489001 h 2081119"/>
                  <a:gd name="connsiteX37" fmla="*/ 1178270 w 5412230"/>
                  <a:gd name="connsiteY37" fmla="*/ 490856 h 2081119"/>
                  <a:gd name="connsiteX38" fmla="*/ 992714 w 5412230"/>
                  <a:gd name="connsiteY38" fmla="*/ 774993 h 2081119"/>
                  <a:gd name="connsiteX39" fmla="*/ 882395 w 5412230"/>
                  <a:gd name="connsiteY39" fmla="*/ 767662 h 2081119"/>
                  <a:gd name="connsiteX40" fmla="*/ 687516 w 5412230"/>
                  <a:gd name="connsiteY40" fmla="*/ 1038630 h 2081119"/>
                  <a:gd name="connsiteX41" fmla="*/ 498727 w 5412230"/>
                  <a:gd name="connsiteY41" fmla="*/ 1028568 h 2081119"/>
                  <a:gd name="connsiteX42" fmla="*/ 394643 w 5412230"/>
                  <a:gd name="connsiteY42" fmla="*/ 914225 h 2081119"/>
                  <a:gd name="connsiteX43" fmla="*/ 285524 w 5412230"/>
                  <a:gd name="connsiteY43" fmla="*/ 657555 h 2081119"/>
                  <a:gd name="connsiteX44" fmla="*/ 193656 w 5412230"/>
                  <a:gd name="connsiteY44" fmla="*/ 625677 h 2081119"/>
                  <a:gd name="connsiteX0" fmla="*/ 193656 w 5412230"/>
                  <a:gd name="connsiteY0" fmla="*/ 625677 h 2081119"/>
                  <a:gd name="connsiteX1" fmla="*/ 794 w 5412230"/>
                  <a:gd name="connsiteY1" fmla="*/ 1116840 h 2081119"/>
                  <a:gd name="connsiteX2" fmla="*/ 794 w 5412230"/>
                  <a:gd name="connsiteY2" fmla="*/ 2081119 h 2081119"/>
                  <a:gd name="connsiteX3" fmla="*/ 5406230 w 5412230"/>
                  <a:gd name="connsiteY3" fmla="*/ 2076407 h 2081119"/>
                  <a:gd name="connsiteX4" fmla="*/ 5412230 w 5412230"/>
                  <a:gd name="connsiteY4" fmla="*/ 891959 h 2081119"/>
                  <a:gd name="connsiteX5" fmla="*/ 5182394 w 5412230"/>
                  <a:gd name="connsiteY5" fmla="*/ 1214909 h 2081119"/>
                  <a:gd name="connsiteX6" fmla="*/ 5127624 w 5412230"/>
                  <a:gd name="connsiteY6" fmla="*/ 1331591 h 2081119"/>
                  <a:gd name="connsiteX7" fmla="*/ 5063331 w 5412230"/>
                  <a:gd name="connsiteY7" fmla="*/ 1288728 h 2081119"/>
                  <a:gd name="connsiteX8" fmla="*/ 5025231 w 5412230"/>
                  <a:gd name="connsiteY8" fmla="*/ 1324447 h 2081119"/>
                  <a:gd name="connsiteX9" fmla="*/ 4899025 w 5412230"/>
                  <a:gd name="connsiteY9" fmla="*/ 1033935 h 2081119"/>
                  <a:gd name="connsiteX10" fmla="*/ 4822825 w 5412230"/>
                  <a:gd name="connsiteY10" fmla="*/ 1067272 h 2081119"/>
                  <a:gd name="connsiteX11" fmla="*/ 4765675 w 5412230"/>
                  <a:gd name="connsiteY11" fmla="*/ 1026791 h 2081119"/>
                  <a:gd name="connsiteX12" fmla="*/ 4675187 w 5412230"/>
                  <a:gd name="connsiteY12" fmla="*/ 1083941 h 2081119"/>
                  <a:gd name="connsiteX13" fmla="*/ 4539456 w 5412230"/>
                  <a:gd name="connsiteY13" fmla="*/ 1014885 h 2081119"/>
                  <a:gd name="connsiteX14" fmla="*/ 4448968 w 5412230"/>
                  <a:gd name="connsiteY14" fmla="*/ 1000597 h 2081119"/>
                  <a:gd name="connsiteX15" fmla="*/ 4382292 w 5412230"/>
                  <a:gd name="connsiteY15" fmla="*/ 1000596 h 2081119"/>
                  <a:gd name="connsiteX16" fmla="*/ 4341811 w 5412230"/>
                  <a:gd name="connsiteY16" fmla="*/ 962497 h 2081119"/>
                  <a:gd name="connsiteX17" fmla="*/ 4196556 w 5412230"/>
                  <a:gd name="connsiteY17" fmla="*/ 814859 h 2081119"/>
                  <a:gd name="connsiteX18" fmla="*/ 4017962 w 5412230"/>
                  <a:gd name="connsiteY18" fmla="*/ 310035 h 2081119"/>
                  <a:gd name="connsiteX19" fmla="*/ 3616228 w 5412230"/>
                  <a:gd name="connsiteY19" fmla="*/ 56693 h 2081119"/>
                  <a:gd name="connsiteX20" fmla="*/ 3536950 w 5412230"/>
                  <a:gd name="connsiteY20" fmla="*/ 7550 h 2081119"/>
                  <a:gd name="connsiteX21" fmla="*/ 3391112 w 5412230"/>
                  <a:gd name="connsiteY21" fmla="*/ 101995 h 2081119"/>
                  <a:gd name="connsiteX22" fmla="*/ 3305724 w 5412230"/>
                  <a:gd name="connsiteY22" fmla="*/ 224716 h 2081119"/>
                  <a:gd name="connsiteX23" fmla="*/ 3227794 w 5412230"/>
                  <a:gd name="connsiteY23" fmla="*/ 238829 h 2081119"/>
                  <a:gd name="connsiteX24" fmla="*/ 3640529 w 5412230"/>
                  <a:gd name="connsiteY24" fmla="*/ 1043851 h 2081119"/>
                  <a:gd name="connsiteX25" fmla="*/ 2847838 w 5412230"/>
                  <a:gd name="connsiteY25" fmla="*/ 1042490 h 2081119"/>
                  <a:gd name="connsiteX26" fmla="*/ 2747011 w 5412230"/>
                  <a:gd name="connsiteY26" fmla="*/ 1080781 h 2081119"/>
                  <a:gd name="connsiteX27" fmla="*/ 2653691 w 5412230"/>
                  <a:gd name="connsiteY27" fmla="*/ 1047092 h 2081119"/>
                  <a:gd name="connsiteX28" fmla="*/ 2352596 w 5412230"/>
                  <a:gd name="connsiteY28" fmla="*/ 1040441 h 2081119"/>
                  <a:gd name="connsiteX29" fmla="*/ 2160713 w 5412230"/>
                  <a:gd name="connsiteY29" fmla="*/ 845684 h 2081119"/>
                  <a:gd name="connsiteX30" fmla="*/ 2065448 w 5412230"/>
                  <a:gd name="connsiteY30" fmla="*/ 899470 h 2081119"/>
                  <a:gd name="connsiteX31" fmla="*/ 1936876 w 5412230"/>
                  <a:gd name="connsiteY31" fmla="*/ 769462 h 2081119"/>
                  <a:gd name="connsiteX32" fmla="*/ 1856969 w 5412230"/>
                  <a:gd name="connsiteY32" fmla="*/ 742358 h 2081119"/>
                  <a:gd name="connsiteX33" fmla="*/ 1569654 w 5412230"/>
                  <a:gd name="connsiteY33" fmla="*/ 226286 h 2081119"/>
                  <a:gd name="connsiteX34" fmla="*/ 1448446 w 5412230"/>
                  <a:gd name="connsiteY34" fmla="*/ 243875 h 2081119"/>
                  <a:gd name="connsiteX35" fmla="*/ 1270090 w 5412230"/>
                  <a:gd name="connsiteY35" fmla="*/ 489001 h 2081119"/>
                  <a:gd name="connsiteX36" fmla="*/ 1178270 w 5412230"/>
                  <a:gd name="connsiteY36" fmla="*/ 490856 h 2081119"/>
                  <a:gd name="connsiteX37" fmla="*/ 992714 w 5412230"/>
                  <a:gd name="connsiteY37" fmla="*/ 774993 h 2081119"/>
                  <a:gd name="connsiteX38" fmla="*/ 882395 w 5412230"/>
                  <a:gd name="connsiteY38" fmla="*/ 767662 h 2081119"/>
                  <a:gd name="connsiteX39" fmla="*/ 687516 w 5412230"/>
                  <a:gd name="connsiteY39" fmla="*/ 1038630 h 2081119"/>
                  <a:gd name="connsiteX40" fmla="*/ 498727 w 5412230"/>
                  <a:gd name="connsiteY40" fmla="*/ 1028568 h 2081119"/>
                  <a:gd name="connsiteX41" fmla="*/ 394643 w 5412230"/>
                  <a:gd name="connsiteY41" fmla="*/ 914225 h 2081119"/>
                  <a:gd name="connsiteX42" fmla="*/ 285524 w 5412230"/>
                  <a:gd name="connsiteY42" fmla="*/ 657555 h 2081119"/>
                  <a:gd name="connsiteX43" fmla="*/ 193656 w 5412230"/>
                  <a:gd name="connsiteY43" fmla="*/ 625677 h 2081119"/>
                  <a:gd name="connsiteX0" fmla="*/ 193656 w 5412230"/>
                  <a:gd name="connsiteY0" fmla="*/ 618127 h 2073569"/>
                  <a:gd name="connsiteX1" fmla="*/ 794 w 5412230"/>
                  <a:gd name="connsiteY1" fmla="*/ 1109290 h 2073569"/>
                  <a:gd name="connsiteX2" fmla="*/ 794 w 5412230"/>
                  <a:gd name="connsiteY2" fmla="*/ 2073569 h 2073569"/>
                  <a:gd name="connsiteX3" fmla="*/ 5406230 w 5412230"/>
                  <a:gd name="connsiteY3" fmla="*/ 2068857 h 2073569"/>
                  <a:gd name="connsiteX4" fmla="*/ 5412230 w 5412230"/>
                  <a:gd name="connsiteY4" fmla="*/ 884409 h 2073569"/>
                  <a:gd name="connsiteX5" fmla="*/ 5182394 w 5412230"/>
                  <a:gd name="connsiteY5" fmla="*/ 1207359 h 2073569"/>
                  <a:gd name="connsiteX6" fmla="*/ 5127624 w 5412230"/>
                  <a:gd name="connsiteY6" fmla="*/ 1324041 h 2073569"/>
                  <a:gd name="connsiteX7" fmla="*/ 5063331 w 5412230"/>
                  <a:gd name="connsiteY7" fmla="*/ 1281178 h 2073569"/>
                  <a:gd name="connsiteX8" fmla="*/ 5025231 w 5412230"/>
                  <a:gd name="connsiteY8" fmla="*/ 1316897 h 2073569"/>
                  <a:gd name="connsiteX9" fmla="*/ 4899025 w 5412230"/>
                  <a:gd name="connsiteY9" fmla="*/ 1026385 h 2073569"/>
                  <a:gd name="connsiteX10" fmla="*/ 4822825 w 5412230"/>
                  <a:gd name="connsiteY10" fmla="*/ 1059722 h 2073569"/>
                  <a:gd name="connsiteX11" fmla="*/ 4765675 w 5412230"/>
                  <a:gd name="connsiteY11" fmla="*/ 1019241 h 2073569"/>
                  <a:gd name="connsiteX12" fmla="*/ 4675187 w 5412230"/>
                  <a:gd name="connsiteY12" fmla="*/ 1076391 h 2073569"/>
                  <a:gd name="connsiteX13" fmla="*/ 4539456 w 5412230"/>
                  <a:gd name="connsiteY13" fmla="*/ 1007335 h 2073569"/>
                  <a:gd name="connsiteX14" fmla="*/ 4448968 w 5412230"/>
                  <a:gd name="connsiteY14" fmla="*/ 993047 h 2073569"/>
                  <a:gd name="connsiteX15" fmla="*/ 4382292 w 5412230"/>
                  <a:gd name="connsiteY15" fmla="*/ 993046 h 2073569"/>
                  <a:gd name="connsiteX16" fmla="*/ 4341811 w 5412230"/>
                  <a:gd name="connsiteY16" fmla="*/ 954947 h 2073569"/>
                  <a:gd name="connsiteX17" fmla="*/ 4196556 w 5412230"/>
                  <a:gd name="connsiteY17" fmla="*/ 807309 h 2073569"/>
                  <a:gd name="connsiteX18" fmla="*/ 4017962 w 5412230"/>
                  <a:gd name="connsiteY18" fmla="*/ 302485 h 2073569"/>
                  <a:gd name="connsiteX19" fmla="*/ 3536950 w 5412230"/>
                  <a:gd name="connsiteY19" fmla="*/ 0 h 2073569"/>
                  <a:gd name="connsiteX20" fmla="*/ 3391112 w 5412230"/>
                  <a:gd name="connsiteY20" fmla="*/ 94445 h 2073569"/>
                  <a:gd name="connsiteX21" fmla="*/ 3305724 w 5412230"/>
                  <a:gd name="connsiteY21" fmla="*/ 217166 h 2073569"/>
                  <a:gd name="connsiteX22" fmla="*/ 3227794 w 5412230"/>
                  <a:gd name="connsiteY22" fmla="*/ 231279 h 2073569"/>
                  <a:gd name="connsiteX23" fmla="*/ 3640529 w 5412230"/>
                  <a:gd name="connsiteY23" fmla="*/ 1036301 h 2073569"/>
                  <a:gd name="connsiteX24" fmla="*/ 2847838 w 5412230"/>
                  <a:gd name="connsiteY24" fmla="*/ 1034940 h 2073569"/>
                  <a:gd name="connsiteX25" fmla="*/ 2747011 w 5412230"/>
                  <a:gd name="connsiteY25" fmla="*/ 1073231 h 2073569"/>
                  <a:gd name="connsiteX26" fmla="*/ 2653691 w 5412230"/>
                  <a:gd name="connsiteY26" fmla="*/ 1039542 h 2073569"/>
                  <a:gd name="connsiteX27" fmla="*/ 2352596 w 5412230"/>
                  <a:gd name="connsiteY27" fmla="*/ 1032891 h 2073569"/>
                  <a:gd name="connsiteX28" fmla="*/ 2160713 w 5412230"/>
                  <a:gd name="connsiteY28" fmla="*/ 838134 h 2073569"/>
                  <a:gd name="connsiteX29" fmla="*/ 2065448 w 5412230"/>
                  <a:gd name="connsiteY29" fmla="*/ 891920 h 2073569"/>
                  <a:gd name="connsiteX30" fmla="*/ 1936876 w 5412230"/>
                  <a:gd name="connsiteY30" fmla="*/ 761912 h 2073569"/>
                  <a:gd name="connsiteX31" fmla="*/ 1856969 w 5412230"/>
                  <a:gd name="connsiteY31" fmla="*/ 734808 h 2073569"/>
                  <a:gd name="connsiteX32" fmla="*/ 1569654 w 5412230"/>
                  <a:gd name="connsiteY32" fmla="*/ 218736 h 2073569"/>
                  <a:gd name="connsiteX33" fmla="*/ 1448446 w 5412230"/>
                  <a:gd name="connsiteY33" fmla="*/ 236325 h 2073569"/>
                  <a:gd name="connsiteX34" fmla="*/ 1270090 w 5412230"/>
                  <a:gd name="connsiteY34" fmla="*/ 481451 h 2073569"/>
                  <a:gd name="connsiteX35" fmla="*/ 1178270 w 5412230"/>
                  <a:gd name="connsiteY35" fmla="*/ 483306 h 2073569"/>
                  <a:gd name="connsiteX36" fmla="*/ 992714 w 5412230"/>
                  <a:gd name="connsiteY36" fmla="*/ 767443 h 2073569"/>
                  <a:gd name="connsiteX37" fmla="*/ 882395 w 5412230"/>
                  <a:gd name="connsiteY37" fmla="*/ 760112 h 2073569"/>
                  <a:gd name="connsiteX38" fmla="*/ 687516 w 5412230"/>
                  <a:gd name="connsiteY38" fmla="*/ 1031080 h 2073569"/>
                  <a:gd name="connsiteX39" fmla="*/ 498727 w 5412230"/>
                  <a:gd name="connsiteY39" fmla="*/ 1021018 h 2073569"/>
                  <a:gd name="connsiteX40" fmla="*/ 394643 w 5412230"/>
                  <a:gd name="connsiteY40" fmla="*/ 906675 h 2073569"/>
                  <a:gd name="connsiteX41" fmla="*/ 285524 w 5412230"/>
                  <a:gd name="connsiteY41" fmla="*/ 650005 h 2073569"/>
                  <a:gd name="connsiteX42" fmla="*/ 193656 w 5412230"/>
                  <a:gd name="connsiteY42" fmla="*/ 618127 h 2073569"/>
                  <a:gd name="connsiteX0" fmla="*/ 193656 w 5412230"/>
                  <a:gd name="connsiteY0" fmla="*/ 523682 h 1979124"/>
                  <a:gd name="connsiteX1" fmla="*/ 794 w 5412230"/>
                  <a:gd name="connsiteY1" fmla="*/ 1014845 h 1979124"/>
                  <a:gd name="connsiteX2" fmla="*/ 794 w 5412230"/>
                  <a:gd name="connsiteY2" fmla="*/ 1979124 h 1979124"/>
                  <a:gd name="connsiteX3" fmla="*/ 5406230 w 5412230"/>
                  <a:gd name="connsiteY3" fmla="*/ 1974412 h 1979124"/>
                  <a:gd name="connsiteX4" fmla="*/ 5412230 w 5412230"/>
                  <a:gd name="connsiteY4" fmla="*/ 789964 h 1979124"/>
                  <a:gd name="connsiteX5" fmla="*/ 5182394 w 5412230"/>
                  <a:gd name="connsiteY5" fmla="*/ 1112914 h 1979124"/>
                  <a:gd name="connsiteX6" fmla="*/ 5127624 w 5412230"/>
                  <a:gd name="connsiteY6" fmla="*/ 1229596 h 1979124"/>
                  <a:gd name="connsiteX7" fmla="*/ 5063331 w 5412230"/>
                  <a:gd name="connsiteY7" fmla="*/ 1186733 h 1979124"/>
                  <a:gd name="connsiteX8" fmla="*/ 5025231 w 5412230"/>
                  <a:gd name="connsiteY8" fmla="*/ 1222452 h 1979124"/>
                  <a:gd name="connsiteX9" fmla="*/ 4899025 w 5412230"/>
                  <a:gd name="connsiteY9" fmla="*/ 931940 h 1979124"/>
                  <a:gd name="connsiteX10" fmla="*/ 4822825 w 5412230"/>
                  <a:gd name="connsiteY10" fmla="*/ 965277 h 1979124"/>
                  <a:gd name="connsiteX11" fmla="*/ 4765675 w 5412230"/>
                  <a:gd name="connsiteY11" fmla="*/ 924796 h 1979124"/>
                  <a:gd name="connsiteX12" fmla="*/ 4675187 w 5412230"/>
                  <a:gd name="connsiteY12" fmla="*/ 981946 h 1979124"/>
                  <a:gd name="connsiteX13" fmla="*/ 4539456 w 5412230"/>
                  <a:gd name="connsiteY13" fmla="*/ 912890 h 1979124"/>
                  <a:gd name="connsiteX14" fmla="*/ 4448968 w 5412230"/>
                  <a:gd name="connsiteY14" fmla="*/ 898602 h 1979124"/>
                  <a:gd name="connsiteX15" fmla="*/ 4382292 w 5412230"/>
                  <a:gd name="connsiteY15" fmla="*/ 898601 h 1979124"/>
                  <a:gd name="connsiteX16" fmla="*/ 4341811 w 5412230"/>
                  <a:gd name="connsiteY16" fmla="*/ 860502 h 1979124"/>
                  <a:gd name="connsiteX17" fmla="*/ 4196556 w 5412230"/>
                  <a:gd name="connsiteY17" fmla="*/ 712864 h 1979124"/>
                  <a:gd name="connsiteX18" fmla="*/ 4017962 w 5412230"/>
                  <a:gd name="connsiteY18" fmla="*/ 208040 h 1979124"/>
                  <a:gd name="connsiteX19" fmla="*/ 3391112 w 5412230"/>
                  <a:gd name="connsiteY19" fmla="*/ 0 h 1979124"/>
                  <a:gd name="connsiteX20" fmla="*/ 3305724 w 5412230"/>
                  <a:gd name="connsiteY20" fmla="*/ 122721 h 1979124"/>
                  <a:gd name="connsiteX21" fmla="*/ 3227794 w 5412230"/>
                  <a:gd name="connsiteY21" fmla="*/ 136834 h 1979124"/>
                  <a:gd name="connsiteX22" fmla="*/ 3640529 w 5412230"/>
                  <a:gd name="connsiteY22" fmla="*/ 941856 h 1979124"/>
                  <a:gd name="connsiteX23" fmla="*/ 2847838 w 5412230"/>
                  <a:gd name="connsiteY23" fmla="*/ 940495 h 1979124"/>
                  <a:gd name="connsiteX24" fmla="*/ 2747011 w 5412230"/>
                  <a:gd name="connsiteY24" fmla="*/ 978786 h 1979124"/>
                  <a:gd name="connsiteX25" fmla="*/ 2653691 w 5412230"/>
                  <a:gd name="connsiteY25" fmla="*/ 945097 h 1979124"/>
                  <a:gd name="connsiteX26" fmla="*/ 2352596 w 5412230"/>
                  <a:gd name="connsiteY26" fmla="*/ 938446 h 1979124"/>
                  <a:gd name="connsiteX27" fmla="*/ 2160713 w 5412230"/>
                  <a:gd name="connsiteY27" fmla="*/ 743689 h 1979124"/>
                  <a:gd name="connsiteX28" fmla="*/ 2065448 w 5412230"/>
                  <a:gd name="connsiteY28" fmla="*/ 797475 h 1979124"/>
                  <a:gd name="connsiteX29" fmla="*/ 1936876 w 5412230"/>
                  <a:gd name="connsiteY29" fmla="*/ 667467 h 1979124"/>
                  <a:gd name="connsiteX30" fmla="*/ 1856969 w 5412230"/>
                  <a:gd name="connsiteY30" fmla="*/ 640363 h 1979124"/>
                  <a:gd name="connsiteX31" fmla="*/ 1569654 w 5412230"/>
                  <a:gd name="connsiteY31" fmla="*/ 124291 h 1979124"/>
                  <a:gd name="connsiteX32" fmla="*/ 1448446 w 5412230"/>
                  <a:gd name="connsiteY32" fmla="*/ 141880 h 1979124"/>
                  <a:gd name="connsiteX33" fmla="*/ 1270090 w 5412230"/>
                  <a:gd name="connsiteY33" fmla="*/ 387006 h 1979124"/>
                  <a:gd name="connsiteX34" fmla="*/ 1178270 w 5412230"/>
                  <a:gd name="connsiteY34" fmla="*/ 388861 h 1979124"/>
                  <a:gd name="connsiteX35" fmla="*/ 992714 w 5412230"/>
                  <a:gd name="connsiteY35" fmla="*/ 672998 h 1979124"/>
                  <a:gd name="connsiteX36" fmla="*/ 882395 w 5412230"/>
                  <a:gd name="connsiteY36" fmla="*/ 665667 h 1979124"/>
                  <a:gd name="connsiteX37" fmla="*/ 687516 w 5412230"/>
                  <a:gd name="connsiteY37" fmla="*/ 936635 h 1979124"/>
                  <a:gd name="connsiteX38" fmla="*/ 498727 w 5412230"/>
                  <a:gd name="connsiteY38" fmla="*/ 926573 h 1979124"/>
                  <a:gd name="connsiteX39" fmla="*/ 394643 w 5412230"/>
                  <a:gd name="connsiteY39" fmla="*/ 812230 h 1979124"/>
                  <a:gd name="connsiteX40" fmla="*/ 285524 w 5412230"/>
                  <a:gd name="connsiteY40" fmla="*/ 555560 h 1979124"/>
                  <a:gd name="connsiteX41" fmla="*/ 193656 w 5412230"/>
                  <a:gd name="connsiteY41" fmla="*/ 523682 h 1979124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5063331 w 5412230"/>
                  <a:gd name="connsiteY7" fmla="*/ 1088639 h 1881030"/>
                  <a:gd name="connsiteX8" fmla="*/ 5025231 w 5412230"/>
                  <a:gd name="connsiteY8" fmla="*/ 1124358 h 1881030"/>
                  <a:gd name="connsiteX9" fmla="*/ 4899025 w 5412230"/>
                  <a:gd name="connsiteY9" fmla="*/ 833846 h 1881030"/>
                  <a:gd name="connsiteX10" fmla="*/ 4822825 w 5412230"/>
                  <a:gd name="connsiteY10" fmla="*/ 867183 h 1881030"/>
                  <a:gd name="connsiteX11" fmla="*/ 4765675 w 5412230"/>
                  <a:gd name="connsiteY11" fmla="*/ 826702 h 1881030"/>
                  <a:gd name="connsiteX12" fmla="*/ 4675187 w 5412230"/>
                  <a:gd name="connsiteY12" fmla="*/ 883852 h 1881030"/>
                  <a:gd name="connsiteX13" fmla="*/ 4539456 w 5412230"/>
                  <a:gd name="connsiteY13" fmla="*/ 814796 h 1881030"/>
                  <a:gd name="connsiteX14" fmla="*/ 4448968 w 5412230"/>
                  <a:gd name="connsiteY14" fmla="*/ 800508 h 1881030"/>
                  <a:gd name="connsiteX15" fmla="*/ 4382292 w 5412230"/>
                  <a:gd name="connsiteY15" fmla="*/ 800507 h 1881030"/>
                  <a:gd name="connsiteX16" fmla="*/ 4341811 w 5412230"/>
                  <a:gd name="connsiteY16" fmla="*/ 762408 h 1881030"/>
                  <a:gd name="connsiteX17" fmla="*/ 4196556 w 5412230"/>
                  <a:gd name="connsiteY17" fmla="*/ 614770 h 1881030"/>
                  <a:gd name="connsiteX18" fmla="*/ 4017962 w 5412230"/>
                  <a:gd name="connsiteY18" fmla="*/ 109946 h 1881030"/>
                  <a:gd name="connsiteX19" fmla="*/ 3305724 w 5412230"/>
                  <a:gd name="connsiteY19" fmla="*/ 24627 h 1881030"/>
                  <a:gd name="connsiteX20" fmla="*/ 3227794 w 5412230"/>
                  <a:gd name="connsiteY20" fmla="*/ 38740 h 1881030"/>
                  <a:gd name="connsiteX21" fmla="*/ 3640529 w 5412230"/>
                  <a:gd name="connsiteY21" fmla="*/ 843762 h 1881030"/>
                  <a:gd name="connsiteX22" fmla="*/ 2847838 w 5412230"/>
                  <a:gd name="connsiteY22" fmla="*/ 842401 h 1881030"/>
                  <a:gd name="connsiteX23" fmla="*/ 2747011 w 5412230"/>
                  <a:gd name="connsiteY23" fmla="*/ 880692 h 1881030"/>
                  <a:gd name="connsiteX24" fmla="*/ 2653691 w 5412230"/>
                  <a:gd name="connsiteY24" fmla="*/ 847003 h 1881030"/>
                  <a:gd name="connsiteX25" fmla="*/ 2352596 w 5412230"/>
                  <a:gd name="connsiteY25" fmla="*/ 840352 h 1881030"/>
                  <a:gd name="connsiteX26" fmla="*/ 2160713 w 5412230"/>
                  <a:gd name="connsiteY26" fmla="*/ 645595 h 1881030"/>
                  <a:gd name="connsiteX27" fmla="*/ 2065448 w 5412230"/>
                  <a:gd name="connsiteY27" fmla="*/ 699381 h 1881030"/>
                  <a:gd name="connsiteX28" fmla="*/ 1936876 w 5412230"/>
                  <a:gd name="connsiteY28" fmla="*/ 569373 h 1881030"/>
                  <a:gd name="connsiteX29" fmla="*/ 1856969 w 5412230"/>
                  <a:gd name="connsiteY29" fmla="*/ 542269 h 1881030"/>
                  <a:gd name="connsiteX30" fmla="*/ 1569654 w 5412230"/>
                  <a:gd name="connsiteY30" fmla="*/ 26197 h 1881030"/>
                  <a:gd name="connsiteX31" fmla="*/ 1448446 w 5412230"/>
                  <a:gd name="connsiteY31" fmla="*/ 43786 h 1881030"/>
                  <a:gd name="connsiteX32" fmla="*/ 1270090 w 5412230"/>
                  <a:gd name="connsiteY32" fmla="*/ 288912 h 1881030"/>
                  <a:gd name="connsiteX33" fmla="*/ 1178270 w 5412230"/>
                  <a:gd name="connsiteY33" fmla="*/ 290767 h 1881030"/>
                  <a:gd name="connsiteX34" fmla="*/ 992714 w 5412230"/>
                  <a:gd name="connsiteY34" fmla="*/ 574904 h 1881030"/>
                  <a:gd name="connsiteX35" fmla="*/ 882395 w 5412230"/>
                  <a:gd name="connsiteY35" fmla="*/ 567573 h 1881030"/>
                  <a:gd name="connsiteX36" fmla="*/ 687516 w 5412230"/>
                  <a:gd name="connsiteY36" fmla="*/ 838541 h 1881030"/>
                  <a:gd name="connsiteX37" fmla="*/ 498727 w 5412230"/>
                  <a:gd name="connsiteY37" fmla="*/ 828479 h 1881030"/>
                  <a:gd name="connsiteX38" fmla="*/ 394643 w 5412230"/>
                  <a:gd name="connsiteY38" fmla="*/ 714136 h 1881030"/>
                  <a:gd name="connsiteX39" fmla="*/ 285524 w 5412230"/>
                  <a:gd name="connsiteY39" fmla="*/ 457466 h 1881030"/>
                  <a:gd name="connsiteX40" fmla="*/ 193656 w 5412230"/>
                  <a:gd name="connsiteY40" fmla="*/ 425588 h 1881030"/>
                  <a:gd name="connsiteX0" fmla="*/ 193656 w 5412230"/>
                  <a:gd name="connsiteY0" fmla="*/ 509151 h 1964593"/>
                  <a:gd name="connsiteX1" fmla="*/ 794 w 5412230"/>
                  <a:gd name="connsiteY1" fmla="*/ 1000314 h 1964593"/>
                  <a:gd name="connsiteX2" fmla="*/ 794 w 5412230"/>
                  <a:gd name="connsiteY2" fmla="*/ 1964593 h 1964593"/>
                  <a:gd name="connsiteX3" fmla="*/ 5406230 w 5412230"/>
                  <a:gd name="connsiteY3" fmla="*/ 1959881 h 1964593"/>
                  <a:gd name="connsiteX4" fmla="*/ 5412230 w 5412230"/>
                  <a:gd name="connsiteY4" fmla="*/ 775433 h 1964593"/>
                  <a:gd name="connsiteX5" fmla="*/ 5182394 w 5412230"/>
                  <a:gd name="connsiteY5" fmla="*/ 1098383 h 1964593"/>
                  <a:gd name="connsiteX6" fmla="*/ 5127624 w 5412230"/>
                  <a:gd name="connsiteY6" fmla="*/ 1215065 h 1964593"/>
                  <a:gd name="connsiteX7" fmla="*/ 5063331 w 5412230"/>
                  <a:gd name="connsiteY7" fmla="*/ 1172202 h 1964593"/>
                  <a:gd name="connsiteX8" fmla="*/ 5025231 w 5412230"/>
                  <a:gd name="connsiteY8" fmla="*/ 1207921 h 1964593"/>
                  <a:gd name="connsiteX9" fmla="*/ 4899025 w 5412230"/>
                  <a:gd name="connsiteY9" fmla="*/ 917409 h 1964593"/>
                  <a:gd name="connsiteX10" fmla="*/ 4822825 w 5412230"/>
                  <a:gd name="connsiteY10" fmla="*/ 950746 h 1964593"/>
                  <a:gd name="connsiteX11" fmla="*/ 4765675 w 5412230"/>
                  <a:gd name="connsiteY11" fmla="*/ 910265 h 1964593"/>
                  <a:gd name="connsiteX12" fmla="*/ 4675187 w 5412230"/>
                  <a:gd name="connsiteY12" fmla="*/ 967415 h 1964593"/>
                  <a:gd name="connsiteX13" fmla="*/ 4539456 w 5412230"/>
                  <a:gd name="connsiteY13" fmla="*/ 898359 h 1964593"/>
                  <a:gd name="connsiteX14" fmla="*/ 4448968 w 5412230"/>
                  <a:gd name="connsiteY14" fmla="*/ 884071 h 1964593"/>
                  <a:gd name="connsiteX15" fmla="*/ 4382292 w 5412230"/>
                  <a:gd name="connsiteY15" fmla="*/ 884070 h 1964593"/>
                  <a:gd name="connsiteX16" fmla="*/ 4341811 w 5412230"/>
                  <a:gd name="connsiteY16" fmla="*/ 845971 h 1964593"/>
                  <a:gd name="connsiteX17" fmla="*/ 4196556 w 5412230"/>
                  <a:gd name="connsiteY17" fmla="*/ 698333 h 1964593"/>
                  <a:gd name="connsiteX18" fmla="*/ 4017962 w 5412230"/>
                  <a:gd name="connsiteY18" fmla="*/ 193509 h 1964593"/>
                  <a:gd name="connsiteX19" fmla="*/ 3227794 w 5412230"/>
                  <a:gd name="connsiteY19" fmla="*/ 122303 h 1964593"/>
                  <a:gd name="connsiteX20" fmla="*/ 3640529 w 5412230"/>
                  <a:gd name="connsiteY20" fmla="*/ 927325 h 1964593"/>
                  <a:gd name="connsiteX21" fmla="*/ 2847838 w 5412230"/>
                  <a:gd name="connsiteY21" fmla="*/ 925964 h 1964593"/>
                  <a:gd name="connsiteX22" fmla="*/ 2747011 w 5412230"/>
                  <a:gd name="connsiteY22" fmla="*/ 964255 h 1964593"/>
                  <a:gd name="connsiteX23" fmla="*/ 2653691 w 5412230"/>
                  <a:gd name="connsiteY23" fmla="*/ 930566 h 1964593"/>
                  <a:gd name="connsiteX24" fmla="*/ 2352596 w 5412230"/>
                  <a:gd name="connsiteY24" fmla="*/ 923915 h 1964593"/>
                  <a:gd name="connsiteX25" fmla="*/ 2160713 w 5412230"/>
                  <a:gd name="connsiteY25" fmla="*/ 729158 h 1964593"/>
                  <a:gd name="connsiteX26" fmla="*/ 2065448 w 5412230"/>
                  <a:gd name="connsiteY26" fmla="*/ 782944 h 1964593"/>
                  <a:gd name="connsiteX27" fmla="*/ 1936876 w 5412230"/>
                  <a:gd name="connsiteY27" fmla="*/ 652936 h 1964593"/>
                  <a:gd name="connsiteX28" fmla="*/ 1856969 w 5412230"/>
                  <a:gd name="connsiteY28" fmla="*/ 625832 h 1964593"/>
                  <a:gd name="connsiteX29" fmla="*/ 1569654 w 5412230"/>
                  <a:gd name="connsiteY29" fmla="*/ 109760 h 1964593"/>
                  <a:gd name="connsiteX30" fmla="*/ 1448446 w 5412230"/>
                  <a:gd name="connsiteY30" fmla="*/ 127349 h 1964593"/>
                  <a:gd name="connsiteX31" fmla="*/ 1270090 w 5412230"/>
                  <a:gd name="connsiteY31" fmla="*/ 372475 h 1964593"/>
                  <a:gd name="connsiteX32" fmla="*/ 1178270 w 5412230"/>
                  <a:gd name="connsiteY32" fmla="*/ 374330 h 1964593"/>
                  <a:gd name="connsiteX33" fmla="*/ 992714 w 5412230"/>
                  <a:gd name="connsiteY33" fmla="*/ 658467 h 1964593"/>
                  <a:gd name="connsiteX34" fmla="*/ 882395 w 5412230"/>
                  <a:gd name="connsiteY34" fmla="*/ 651136 h 1964593"/>
                  <a:gd name="connsiteX35" fmla="*/ 687516 w 5412230"/>
                  <a:gd name="connsiteY35" fmla="*/ 922104 h 1964593"/>
                  <a:gd name="connsiteX36" fmla="*/ 498727 w 5412230"/>
                  <a:gd name="connsiteY36" fmla="*/ 912042 h 1964593"/>
                  <a:gd name="connsiteX37" fmla="*/ 394643 w 5412230"/>
                  <a:gd name="connsiteY37" fmla="*/ 797699 h 1964593"/>
                  <a:gd name="connsiteX38" fmla="*/ 285524 w 5412230"/>
                  <a:gd name="connsiteY38" fmla="*/ 541029 h 1964593"/>
                  <a:gd name="connsiteX39" fmla="*/ 193656 w 5412230"/>
                  <a:gd name="connsiteY39" fmla="*/ 509151 h 1964593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5063331 w 5412230"/>
                  <a:gd name="connsiteY7" fmla="*/ 1088639 h 1881030"/>
                  <a:gd name="connsiteX8" fmla="*/ 5025231 w 5412230"/>
                  <a:gd name="connsiteY8" fmla="*/ 1124358 h 1881030"/>
                  <a:gd name="connsiteX9" fmla="*/ 4899025 w 5412230"/>
                  <a:gd name="connsiteY9" fmla="*/ 833846 h 1881030"/>
                  <a:gd name="connsiteX10" fmla="*/ 4822825 w 5412230"/>
                  <a:gd name="connsiteY10" fmla="*/ 867183 h 1881030"/>
                  <a:gd name="connsiteX11" fmla="*/ 4765675 w 5412230"/>
                  <a:gd name="connsiteY11" fmla="*/ 826702 h 1881030"/>
                  <a:gd name="connsiteX12" fmla="*/ 4675187 w 5412230"/>
                  <a:gd name="connsiteY12" fmla="*/ 883852 h 1881030"/>
                  <a:gd name="connsiteX13" fmla="*/ 4539456 w 5412230"/>
                  <a:gd name="connsiteY13" fmla="*/ 814796 h 1881030"/>
                  <a:gd name="connsiteX14" fmla="*/ 4448968 w 5412230"/>
                  <a:gd name="connsiteY14" fmla="*/ 800508 h 1881030"/>
                  <a:gd name="connsiteX15" fmla="*/ 4382292 w 5412230"/>
                  <a:gd name="connsiteY15" fmla="*/ 800507 h 1881030"/>
                  <a:gd name="connsiteX16" fmla="*/ 4341811 w 5412230"/>
                  <a:gd name="connsiteY16" fmla="*/ 762408 h 1881030"/>
                  <a:gd name="connsiteX17" fmla="*/ 4196556 w 5412230"/>
                  <a:gd name="connsiteY17" fmla="*/ 614770 h 1881030"/>
                  <a:gd name="connsiteX18" fmla="*/ 4017962 w 5412230"/>
                  <a:gd name="connsiteY18" fmla="*/ 109946 h 1881030"/>
                  <a:gd name="connsiteX19" fmla="*/ 3640529 w 5412230"/>
                  <a:gd name="connsiteY19" fmla="*/ 843762 h 1881030"/>
                  <a:gd name="connsiteX20" fmla="*/ 2847838 w 5412230"/>
                  <a:gd name="connsiteY20" fmla="*/ 842401 h 1881030"/>
                  <a:gd name="connsiteX21" fmla="*/ 2747011 w 5412230"/>
                  <a:gd name="connsiteY21" fmla="*/ 880692 h 1881030"/>
                  <a:gd name="connsiteX22" fmla="*/ 2653691 w 5412230"/>
                  <a:gd name="connsiteY22" fmla="*/ 847003 h 1881030"/>
                  <a:gd name="connsiteX23" fmla="*/ 2352596 w 5412230"/>
                  <a:gd name="connsiteY23" fmla="*/ 840352 h 1881030"/>
                  <a:gd name="connsiteX24" fmla="*/ 2160713 w 5412230"/>
                  <a:gd name="connsiteY24" fmla="*/ 645595 h 1881030"/>
                  <a:gd name="connsiteX25" fmla="*/ 2065448 w 5412230"/>
                  <a:gd name="connsiteY25" fmla="*/ 699381 h 1881030"/>
                  <a:gd name="connsiteX26" fmla="*/ 1936876 w 5412230"/>
                  <a:gd name="connsiteY26" fmla="*/ 569373 h 1881030"/>
                  <a:gd name="connsiteX27" fmla="*/ 1856969 w 5412230"/>
                  <a:gd name="connsiteY27" fmla="*/ 542269 h 1881030"/>
                  <a:gd name="connsiteX28" fmla="*/ 1569654 w 5412230"/>
                  <a:gd name="connsiteY28" fmla="*/ 26197 h 1881030"/>
                  <a:gd name="connsiteX29" fmla="*/ 1448446 w 5412230"/>
                  <a:gd name="connsiteY29" fmla="*/ 43786 h 1881030"/>
                  <a:gd name="connsiteX30" fmla="*/ 1270090 w 5412230"/>
                  <a:gd name="connsiteY30" fmla="*/ 288912 h 1881030"/>
                  <a:gd name="connsiteX31" fmla="*/ 1178270 w 5412230"/>
                  <a:gd name="connsiteY31" fmla="*/ 290767 h 1881030"/>
                  <a:gd name="connsiteX32" fmla="*/ 992714 w 5412230"/>
                  <a:gd name="connsiteY32" fmla="*/ 574904 h 1881030"/>
                  <a:gd name="connsiteX33" fmla="*/ 882395 w 5412230"/>
                  <a:gd name="connsiteY33" fmla="*/ 567573 h 1881030"/>
                  <a:gd name="connsiteX34" fmla="*/ 687516 w 5412230"/>
                  <a:gd name="connsiteY34" fmla="*/ 838541 h 1881030"/>
                  <a:gd name="connsiteX35" fmla="*/ 498727 w 5412230"/>
                  <a:gd name="connsiteY35" fmla="*/ 828479 h 1881030"/>
                  <a:gd name="connsiteX36" fmla="*/ 394643 w 5412230"/>
                  <a:gd name="connsiteY36" fmla="*/ 714136 h 1881030"/>
                  <a:gd name="connsiteX37" fmla="*/ 285524 w 5412230"/>
                  <a:gd name="connsiteY37" fmla="*/ 457466 h 1881030"/>
                  <a:gd name="connsiteX38" fmla="*/ 193656 w 5412230"/>
                  <a:gd name="connsiteY38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5063331 w 5412230"/>
                  <a:gd name="connsiteY7" fmla="*/ 1088639 h 1881030"/>
                  <a:gd name="connsiteX8" fmla="*/ 5025231 w 5412230"/>
                  <a:gd name="connsiteY8" fmla="*/ 1124358 h 1881030"/>
                  <a:gd name="connsiteX9" fmla="*/ 4899025 w 5412230"/>
                  <a:gd name="connsiteY9" fmla="*/ 833846 h 1881030"/>
                  <a:gd name="connsiteX10" fmla="*/ 4822825 w 5412230"/>
                  <a:gd name="connsiteY10" fmla="*/ 867183 h 1881030"/>
                  <a:gd name="connsiteX11" fmla="*/ 4765675 w 5412230"/>
                  <a:gd name="connsiteY11" fmla="*/ 826702 h 1881030"/>
                  <a:gd name="connsiteX12" fmla="*/ 4675187 w 5412230"/>
                  <a:gd name="connsiteY12" fmla="*/ 883852 h 1881030"/>
                  <a:gd name="connsiteX13" fmla="*/ 4539456 w 5412230"/>
                  <a:gd name="connsiteY13" fmla="*/ 814796 h 1881030"/>
                  <a:gd name="connsiteX14" fmla="*/ 4448968 w 5412230"/>
                  <a:gd name="connsiteY14" fmla="*/ 800508 h 1881030"/>
                  <a:gd name="connsiteX15" fmla="*/ 4382292 w 5412230"/>
                  <a:gd name="connsiteY15" fmla="*/ 800507 h 1881030"/>
                  <a:gd name="connsiteX16" fmla="*/ 4341811 w 5412230"/>
                  <a:gd name="connsiteY16" fmla="*/ 762408 h 1881030"/>
                  <a:gd name="connsiteX17" fmla="*/ 4196556 w 5412230"/>
                  <a:gd name="connsiteY17" fmla="*/ 614770 h 1881030"/>
                  <a:gd name="connsiteX18" fmla="*/ 3640529 w 5412230"/>
                  <a:gd name="connsiteY18" fmla="*/ 843762 h 1881030"/>
                  <a:gd name="connsiteX19" fmla="*/ 2847838 w 5412230"/>
                  <a:gd name="connsiteY19" fmla="*/ 842401 h 1881030"/>
                  <a:gd name="connsiteX20" fmla="*/ 2747011 w 5412230"/>
                  <a:gd name="connsiteY20" fmla="*/ 880692 h 1881030"/>
                  <a:gd name="connsiteX21" fmla="*/ 2653691 w 5412230"/>
                  <a:gd name="connsiteY21" fmla="*/ 847003 h 1881030"/>
                  <a:gd name="connsiteX22" fmla="*/ 2352596 w 5412230"/>
                  <a:gd name="connsiteY22" fmla="*/ 840352 h 1881030"/>
                  <a:gd name="connsiteX23" fmla="*/ 2160713 w 5412230"/>
                  <a:gd name="connsiteY23" fmla="*/ 645595 h 1881030"/>
                  <a:gd name="connsiteX24" fmla="*/ 2065448 w 5412230"/>
                  <a:gd name="connsiteY24" fmla="*/ 699381 h 1881030"/>
                  <a:gd name="connsiteX25" fmla="*/ 1936876 w 5412230"/>
                  <a:gd name="connsiteY25" fmla="*/ 569373 h 1881030"/>
                  <a:gd name="connsiteX26" fmla="*/ 1856969 w 5412230"/>
                  <a:gd name="connsiteY26" fmla="*/ 542269 h 1881030"/>
                  <a:gd name="connsiteX27" fmla="*/ 1569654 w 5412230"/>
                  <a:gd name="connsiteY27" fmla="*/ 26197 h 1881030"/>
                  <a:gd name="connsiteX28" fmla="*/ 1448446 w 5412230"/>
                  <a:gd name="connsiteY28" fmla="*/ 43786 h 1881030"/>
                  <a:gd name="connsiteX29" fmla="*/ 1270090 w 5412230"/>
                  <a:gd name="connsiteY29" fmla="*/ 288912 h 1881030"/>
                  <a:gd name="connsiteX30" fmla="*/ 1178270 w 5412230"/>
                  <a:gd name="connsiteY30" fmla="*/ 290767 h 1881030"/>
                  <a:gd name="connsiteX31" fmla="*/ 992714 w 5412230"/>
                  <a:gd name="connsiteY31" fmla="*/ 574904 h 1881030"/>
                  <a:gd name="connsiteX32" fmla="*/ 882395 w 5412230"/>
                  <a:gd name="connsiteY32" fmla="*/ 567573 h 1881030"/>
                  <a:gd name="connsiteX33" fmla="*/ 687516 w 5412230"/>
                  <a:gd name="connsiteY33" fmla="*/ 838541 h 1881030"/>
                  <a:gd name="connsiteX34" fmla="*/ 498727 w 5412230"/>
                  <a:gd name="connsiteY34" fmla="*/ 828479 h 1881030"/>
                  <a:gd name="connsiteX35" fmla="*/ 394643 w 5412230"/>
                  <a:gd name="connsiteY35" fmla="*/ 714136 h 1881030"/>
                  <a:gd name="connsiteX36" fmla="*/ 285524 w 5412230"/>
                  <a:gd name="connsiteY36" fmla="*/ 457466 h 1881030"/>
                  <a:gd name="connsiteX37" fmla="*/ 193656 w 5412230"/>
                  <a:gd name="connsiteY37" fmla="*/ 425588 h 1881030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448968 w 5412230"/>
                  <a:gd name="connsiteY14" fmla="*/ 800508 h 1896068"/>
                  <a:gd name="connsiteX15" fmla="*/ 4382292 w 5412230"/>
                  <a:gd name="connsiteY15" fmla="*/ 800507 h 1896068"/>
                  <a:gd name="connsiteX16" fmla="*/ 4341811 w 5412230"/>
                  <a:gd name="connsiteY16" fmla="*/ 762408 h 1896068"/>
                  <a:gd name="connsiteX17" fmla="*/ 4196556 w 5412230"/>
                  <a:gd name="connsiteY17" fmla="*/ 614770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382292 w 5412230"/>
                  <a:gd name="connsiteY15" fmla="*/ 800507 h 1896068"/>
                  <a:gd name="connsiteX16" fmla="*/ 4341811 w 5412230"/>
                  <a:gd name="connsiteY16" fmla="*/ 762408 h 1896068"/>
                  <a:gd name="connsiteX17" fmla="*/ 4196556 w 5412230"/>
                  <a:gd name="connsiteY17" fmla="*/ 614770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4341811 w 5412230"/>
                  <a:gd name="connsiteY16" fmla="*/ 762408 h 1896068"/>
                  <a:gd name="connsiteX17" fmla="*/ 4196556 w 5412230"/>
                  <a:gd name="connsiteY17" fmla="*/ 614770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4341811 w 5412230"/>
                  <a:gd name="connsiteY16" fmla="*/ 762408 h 1896068"/>
                  <a:gd name="connsiteX17" fmla="*/ 3831212 w 5412230"/>
                  <a:gd name="connsiteY17" fmla="*/ 1023511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4341811 w 5412230"/>
                  <a:gd name="connsiteY16" fmla="*/ 762408 h 1896068"/>
                  <a:gd name="connsiteX17" fmla="*/ 3831212 w 5412230"/>
                  <a:gd name="connsiteY17" fmla="*/ 1023511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2025921"/>
                  <a:gd name="connsiteX1" fmla="*/ 794 w 5412230"/>
                  <a:gd name="connsiteY1" fmla="*/ 916751 h 2025921"/>
                  <a:gd name="connsiteX2" fmla="*/ 794 w 5412230"/>
                  <a:gd name="connsiteY2" fmla="*/ 1881030 h 2025921"/>
                  <a:gd name="connsiteX3" fmla="*/ 5406230 w 5412230"/>
                  <a:gd name="connsiteY3" fmla="*/ 1876318 h 2025921"/>
                  <a:gd name="connsiteX4" fmla="*/ 5412230 w 5412230"/>
                  <a:gd name="connsiteY4" fmla="*/ 691870 h 2025921"/>
                  <a:gd name="connsiteX5" fmla="*/ 5182394 w 5412230"/>
                  <a:gd name="connsiteY5" fmla="*/ 1014820 h 2025921"/>
                  <a:gd name="connsiteX6" fmla="*/ 5127624 w 5412230"/>
                  <a:gd name="connsiteY6" fmla="*/ 1131502 h 2025921"/>
                  <a:gd name="connsiteX7" fmla="*/ 5063331 w 5412230"/>
                  <a:gd name="connsiteY7" fmla="*/ 1088639 h 2025921"/>
                  <a:gd name="connsiteX8" fmla="*/ 5025231 w 5412230"/>
                  <a:gd name="connsiteY8" fmla="*/ 1124358 h 2025921"/>
                  <a:gd name="connsiteX9" fmla="*/ 4899025 w 5412230"/>
                  <a:gd name="connsiteY9" fmla="*/ 833846 h 2025921"/>
                  <a:gd name="connsiteX10" fmla="*/ 4822825 w 5412230"/>
                  <a:gd name="connsiteY10" fmla="*/ 867183 h 2025921"/>
                  <a:gd name="connsiteX11" fmla="*/ 4765675 w 5412230"/>
                  <a:gd name="connsiteY11" fmla="*/ 826702 h 2025921"/>
                  <a:gd name="connsiteX12" fmla="*/ 4523262 w 5412230"/>
                  <a:gd name="connsiteY12" fmla="*/ 1848818 h 2025921"/>
                  <a:gd name="connsiteX13" fmla="*/ 4423704 w 5412230"/>
                  <a:gd name="connsiteY13" fmla="*/ 1889321 h 2025921"/>
                  <a:gd name="connsiteX14" fmla="*/ 4224698 w 5412230"/>
                  <a:gd name="connsiteY14" fmla="*/ 1398871 h 2025921"/>
                  <a:gd name="connsiteX15" fmla="*/ 4027799 w 5412230"/>
                  <a:gd name="connsiteY15" fmla="*/ 1129186 h 2025921"/>
                  <a:gd name="connsiteX16" fmla="*/ 3831212 w 5412230"/>
                  <a:gd name="connsiteY16" fmla="*/ 1023511 h 2025921"/>
                  <a:gd name="connsiteX17" fmla="*/ 3640529 w 5412230"/>
                  <a:gd name="connsiteY17" fmla="*/ 843762 h 2025921"/>
                  <a:gd name="connsiteX18" fmla="*/ 2847838 w 5412230"/>
                  <a:gd name="connsiteY18" fmla="*/ 842401 h 2025921"/>
                  <a:gd name="connsiteX19" fmla="*/ 2747011 w 5412230"/>
                  <a:gd name="connsiteY19" fmla="*/ 880692 h 2025921"/>
                  <a:gd name="connsiteX20" fmla="*/ 2653691 w 5412230"/>
                  <a:gd name="connsiteY20" fmla="*/ 847003 h 2025921"/>
                  <a:gd name="connsiteX21" fmla="*/ 2352596 w 5412230"/>
                  <a:gd name="connsiteY21" fmla="*/ 840352 h 2025921"/>
                  <a:gd name="connsiteX22" fmla="*/ 2160713 w 5412230"/>
                  <a:gd name="connsiteY22" fmla="*/ 645595 h 2025921"/>
                  <a:gd name="connsiteX23" fmla="*/ 2065448 w 5412230"/>
                  <a:gd name="connsiteY23" fmla="*/ 699381 h 2025921"/>
                  <a:gd name="connsiteX24" fmla="*/ 1936876 w 5412230"/>
                  <a:gd name="connsiteY24" fmla="*/ 569373 h 2025921"/>
                  <a:gd name="connsiteX25" fmla="*/ 1856969 w 5412230"/>
                  <a:gd name="connsiteY25" fmla="*/ 542269 h 2025921"/>
                  <a:gd name="connsiteX26" fmla="*/ 1569654 w 5412230"/>
                  <a:gd name="connsiteY26" fmla="*/ 26197 h 2025921"/>
                  <a:gd name="connsiteX27" fmla="*/ 1448446 w 5412230"/>
                  <a:gd name="connsiteY27" fmla="*/ 43786 h 2025921"/>
                  <a:gd name="connsiteX28" fmla="*/ 1270090 w 5412230"/>
                  <a:gd name="connsiteY28" fmla="*/ 288912 h 2025921"/>
                  <a:gd name="connsiteX29" fmla="*/ 1178270 w 5412230"/>
                  <a:gd name="connsiteY29" fmla="*/ 290767 h 2025921"/>
                  <a:gd name="connsiteX30" fmla="*/ 992714 w 5412230"/>
                  <a:gd name="connsiteY30" fmla="*/ 574904 h 2025921"/>
                  <a:gd name="connsiteX31" fmla="*/ 882395 w 5412230"/>
                  <a:gd name="connsiteY31" fmla="*/ 567573 h 2025921"/>
                  <a:gd name="connsiteX32" fmla="*/ 687516 w 5412230"/>
                  <a:gd name="connsiteY32" fmla="*/ 838541 h 2025921"/>
                  <a:gd name="connsiteX33" fmla="*/ 498727 w 5412230"/>
                  <a:gd name="connsiteY33" fmla="*/ 828479 h 2025921"/>
                  <a:gd name="connsiteX34" fmla="*/ 394643 w 5412230"/>
                  <a:gd name="connsiteY34" fmla="*/ 714136 h 2025921"/>
                  <a:gd name="connsiteX35" fmla="*/ 285524 w 5412230"/>
                  <a:gd name="connsiteY35" fmla="*/ 457466 h 2025921"/>
                  <a:gd name="connsiteX36" fmla="*/ 193656 w 5412230"/>
                  <a:gd name="connsiteY36" fmla="*/ 425588 h 2025921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620984 w 5412230"/>
                  <a:gd name="connsiteY11" fmla="*/ 1677895 h 1896068"/>
                  <a:gd name="connsiteX12" fmla="*/ 4523262 w 5412230"/>
                  <a:gd name="connsiteY12" fmla="*/ 1848818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920493 w 5412230"/>
                  <a:gd name="connsiteY10" fmla="*/ 1503470 h 1896068"/>
                  <a:gd name="connsiteX11" fmla="*/ 4620984 w 5412230"/>
                  <a:gd name="connsiteY11" fmla="*/ 1677895 h 1896068"/>
                  <a:gd name="connsiteX12" fmla="*/ 4523262 w 5412230"/>
                  <a:gd name="connsiteY12" fmla="*/ 1848818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920493 w 5412230"/>
                  <a:gd name="connsiteY9" fmla="*/ 1503470 h 1896068"/>
                  <a:gd name="connsiteX10" fmla="*/ 4620984 w 5412230"/>
                  <a:gd name="connsiteY10" fmla="*/ 1677895 h 1896068"/>
                  <a:gd name="connsiteX11" fmla="*/ 4523262 w 5412230"/>
                  <a:gd name="connsiteY11" fmla="*/ 1848818 h 1896068"/>
                  <a:gd name="connsiteX12" fmla="*/ 4423704 w 5412230"/>
                  <a:gd name="connsiteY12" fmla="*/ 1889321 h 1896068"/>
                  <a:gd name="connsiteX13" fmla="*/ 4224698 w 5412230"/>
                  <a:gd name="connsiteY13" fmla="*/ 1398871 h 1896068"/>
                  <a:gd name="connsiteX14" fmla="*/ 4027799 w 5412230"/>
                  <a:gd name="connsiteY14" fmla="*/ 1129186 h 1896068"/>
                  <a:gd name="connsiteX15" fmla="*/ 3831212 w 5412230"/>
                  <a:gd name="connsiteY15" fmla="*/ 1023511 h 1896068"/>
                  <a:gd name="connsiteX16" fmla="*/ 3640529 w 5412230"/>
                  <a:gd name="connsiteY16" fmla="*/ 843762 h 1896068"/>
                  <a:gd name="connsiteX17" fmla="*/ 2847838 w 5412230"/>
                  <a:gd name="connsiteY17" fmla="*/ 842401 h 1896068"/>
                  <a:gd name="connsiteX18" fmla="*/ 2747011 w 5412230"/>
                  <a:gd name="connsiteY18" fmla="*/ 880692 h 1896068"/>
                  <a:gd name="connsiteX19" fmla="*/ 2653691 w 5412230"/>
                  <a:gd name="connsiteY19" fmla="*/ 847003 h 1896068"/>
                  <a:gd name="connsiteX20" fmla="*/ 2352596 w 5412230"/>
                  <a:gd name="connsiteY20" fmla="*/ 840352 h 1896068"/>
                  <a:gd name="connsiteX21" fmla="*/ 2160713 w 5412230"/>
                  <a:gd name="connsiteY21" fmla="*/ 645595 h 1896068"/>
                  <a:gd name="connsiteX22" fmla="*/ 2065448 w 5412230"/>
                  <a:gd name="connsiteY22" fmla="*/ 699381 h 1896068"/>
                  <a:gd name="connsiteX23" fmla="*/ 1936876 w 5412230"/>
                  <a:gd name="connsiteY23" fmla="*/ 569373 h 1896068"/>
                  <a:gd name="connsiteX24" fmla="*/ 1856969 w 5412230"/>
                  <a:gd name="connsiteY24" fmla="*/ 542269 h 1896068"/>
                  <a:gd name="connsiteX25" fmla="*/ 1569654 w 5412230"/>
                  <a:gd name="connsiteY25" fmla="*/ 26197 h 1896068"/>
                  <a:gd name="connsiteX26" fmla="*/ 1448446 w 5412230"/>
                  <a:gd name="connsiteY26" fmla="*/ 43786 h 1896068"/>
                  <a:gd name="connsiteX27" fmla="*/ 1270090 w 5412230"/>
                  <a:gd name="connsiteY27" fmla="*/ 288912 h 1896068"/>
                  <a:gd name="connsiteX28" fmla="*/ 1178270 w 5412230"/>
                  <a:gd name="connsiteY28" fmla="*/ 290767 h 1896068"/>
                  <a:gd name="connsiteX29" fmla="*/ 992714 w 5412230"/>
                  <a:gd name="connsiteY29" fmla="*/ 574904 h 1896068"/>
                  <a:gd name="connsiteX30" fmla="*/ 882395 w 5412230"/>
                  <a:gd name="connsiteY30" fmla="*/ 567573 h 1896068"/>
                  <a:gd name="connsiteX31" fmla="*/ 687516 w 5412230"/>
                  <a:gd name="connsiteY31" fmla="*/ 838541 h 1896068"/>
                  <a:gd name="connsiteX32" fmla="*/ 498727 w 5412230"/>
                  <a:gd name="connsiteY32" fmla="*/ 828479 h 1896068"/>
                  <a:gd name="connsiteX33" fmla="*/ 394643 w 5412230"/>
                  <a:gd name="connsiteY33" fmla="*/ 714136 h 1896068"/>
                  <a:gd name="connsiteX34" fmla="*/ 285524 w 5412230"/>
                  <a:gd name="connsiteY34" fmla="*/ 457466 h 1896068"/>
                  <a:gd name="connsiteX35" fmla="*/ 193656 w 5412230"/>
                  <a:gd name="connsiteY35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4920493 w 5412230"/>
                  <a:gd name="connsiteY8" fmla="*/ 1503470 h 1896068"/>
                  <a:gd name="connsiteX9" fmla="*/ 4620984 w 5412230"/>
                  <a:gd name="connsiteY9" fmla="*/ 1677895 h 1896068"/>
                  <a:gd name="connsiteX10" fmla="*/ 4523262 w 5412230"/>
                  <a:gd name="connsiteY10" fmla="*/ 1848818 h 1896068"/>
                  <a:gd name="connsiteX11" fmla="*/ 4423704 w 5412230"/>
                  <a:gd name="connsiteY11" fmla="*/ 1889321 h 1896068"/>
                  <a:gd name="connsiteX12" fmla="*/ 4224698 w 5412230"/>
                  <a:gd name="connsiteY12" fmla="*/ 1398871 h 1896068"/>
                  <a:gd name="connsiteX13" fmla="*/ 4027799 w 5412230"/>
                  <a:gd name="connsiteY13" fmla="*/ 1129186 h 1896068"/>
                  <a:gd name="connsiteX14" fmla="*/ 3831212 w 5412230"/>
                  <a:gd name="connsiteY14" fmla="*/ 1023511 h 1896068"/>
                  <a:gd name="connsiteX15" fmla="*/ 3640529 w 5412230"/>
                  <a:gd name="connsiteY15" fmla="*/ 843762 h 1896068"/>
                  <a:gd name="connsiteX16" fmla="*/ 2847838 w 5412230"/>
                  <a:gd name="connsiteY16" fmla="*/ 842401 h 1896068"/>
                  <a:gd name="connsiteX17" fmla="*/ 2747011 w 5412230"/>
                  <a:gd name="connsiteY17" fmla="*/ 880692 h 1896068"/>
                  <a:gd name="connsiteX18" fmla="*/ 2653691 w 5412230"/>
                  <a:gd name="connsiteY18" fmla="*/ 847003 h 1896068"/>
                  <a:gd name="connsiteX19" fmla="*/ 2352596 w 5412230"/>
                  <a:gd name="connsiteY19" fmla="*/ 840352 h 1896068"/>
                  <a:gd name="connsiteX20" fmla="*/ 2160713 w 5412230"/>
                  <a:gd name="connsiteY20" fmla="*/ 645595 h 1896068"/>
                  <a:gd name="connsiteX21" fmla="*/ 2065448 w 5412230"/>
                  <a:gd name="connsiteY21" fmla="*/ 699381 h 1896068"/>
                  <a:gd name="connsiteX22" fmla="*/ 1936876 w 5412230"/>
                  <a:gd name="connsiteY22" fmla="*/ 569373 h 1896068"/>
                  <a:gd name="connsiteX23" fmla="*/ 1856969 w 5412230"/>
                  <a:gd name="connsiteY23" fmla="*/ 542269 h 1896068"/>
                  <a:gd name="connsiteX24" fmla="*/ 1569654 w 5412230"/>
                  <a:gd name="connsiteY24" fmla="*/ 26197 h 1896068"/>
                  <a:gd name="connsiteX25" fmla="*/ 1448446 w 5412230"/>
                  <a:gd name="connsiteY25" fmla="*/ 43786 h 1896068"/>
                  <a:gd name="connsiteX26" fmla="*/ 1270090 w 5412230"/>
                  <a:gd name="connsiteY26" fmla="*/ 288912 h 1896068"/>
                  <a:gd name="connsiteX27" fmla="*/ 1178270 w 5412230"/>
                  <a:gd name="connsiteY27" fmla="*/ 290767 h 1896068"/>
                  <a:gd name="connsiteX28" fmla="*/ 992714 w 5412230"/>
                  <a:gd name="connsiteY28" fmla="*/ 574904 h 1896068"/>
                  <a:gd name="connsiteX29" fmla="*/ 882395 w 5412230"/>
                  <a:gd name="connsiteY29" fmla="*/ 567573 h 1896068"/>
                  <a:gd name="connsiteX30" fmla="*/ 687516 w 5412230"/>
                  <a:gd name="connsiteY30" fmla="*/ 838541 h 1896068"/>
                  <a:gd name="connsiteX31" fmla="*/ 498727 w 5412230"/>
                  <a:gd name="connsiteY31" fmla="*/ 828479 h 1896068"/>
                  <a:gd name="connsiteX32" fmla="*/ 394643 w 5412230"/>
                  <a:gd name="connsiteY32" fmla="*/ 714136 h 1896068"/>
                  <a:gd name="connsiteX33" fmla="*/ 285524 w 5412230"/>
                  <a:gd name="connsiteY33" fmla="*/ 457466 h 1896068"/>
                  <a:gd name="connsiteX34" fmla="*/ 193656 w 5412230"/>
                  <a:gd name="connsiteY34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4920493 w 5412230"/>
                  <a:gd name="connsiteY7" fmla="*/ 1503470 h 1896068"/>
                  <a:gd name="connsiteX8" fmla="*/ 4620984 w 5412230"/>
                  <a:gd name="connsiteY8" fmla="*/ 1677895 h 1896068"/>
                  <a:gd name="connsiteX9" fmla="*/ 4523262 w 5412230"/>
                  <a:gd name="connsiteY9" fmla="*/ 1848818 h 1896068"/>
                  <a:gd name="connsiteX10" fmla="*/ 4423704 w 5412230"/>
                  <a:gd name="connsiteY10" fmla="*/ 1889321 h 1896068"/>
                  <a:gd name="connsiteX11" fmla="*/ 4224698 w 5412230"/>
                  <a:gd name="connsiteY11" fmla="*/ 1398871 h 1896068"/>
                  <a:gd name="connsiteX12" fmla="*/ 4027799 w 5412230"/>
                  <a:gd name="connsiteY12" fmla="*/ 1129186 h 1896068"/>
                  <a:gd name="connsiteX13" fmla="*/ 3831212 w 5412230"/>
                  <a:gd name="connsiteY13" fmla="*/ 1023511 h 1896068"/>
                  <a:gd name="connsiteX14" fmla="*/ 3640529 w 5412230"/>
                  <a:gd name="connsiteY14" fmla="*/ 843762 h 1896068"/>
                  <a:gd name="connsiteX15" fmla="*/ 2847838 w 5412230"/>
                  <a:gd name="connsiteY15" fmla="*/ 842401 h 1896068"/>
                  <a:gd name="connsiteX16" fmla="*/ 2747011 w 5412230"/>
                  <a:gd name="connsiteY16" fmla="*/ 880692 h 1896068"/>
                  <a:gd name="connsiteX17" fmla="*/ 2653691 w 5412230"/>
                  <a:gd name="connsiteY17" fmla="*/ 847003 h 1896068"/>
                  <a:gd name="connsiteX18" fmla="*/ 2352596 w 5412230"/>
                  <a:gd name="connsiteY18" fmla="*/ 840352 h 1896068"/>
                  <a:gd name="connsiteX19" fmla="*/ 2160713 w 5412230"/>
                  <a:gd name="connsiteY19" fmla="*/ 645595 h 1896068"/>
                  <a:gd name="connsiteX20" fmla="*/ 2065448 w 5412230"/>
                  <a:gd name="connsiteY20" fmla="*/ 699381 h 1896068"/>
                  <a:gd name="connsiteX21" fmla="*/ 1936876 w 5412230"/>
                  <a:gd name="connsiteY21" fmla="*/ 569373 h 1896068"/>
                  <a:gd name="connsiteX22" fmla="*/ 1856969 w 5412230"/>
                  <a:gd name="connsiteY22" fmla="*/ 542269 h 1896068"/>
                  <a:gd name="connsiteX23" fmla="*/ 1569654 w 5412230"/>
                  <a:gd name="connsiteY23" fmla="*/ 26197 h 1896068"/>
                  <a:gd name="connsiteX24" fmla="*/ 1448446 w 5412230"/>
                  <a:gd name="connsiteY24" fmla="*/ 43786 h 1896068"/>
                  <a:gd name="connsiteX25" fmla="*/ 1270090 w 5412230"/>
                  <a:gd name="connsiteY25" fmla="*/ 288912 h 1896068"/>
                  <a:gd name="connsiteX26" fmla="*/ 1178270 w 5412230"/>
                  <a:gd name="connsiteY26" fmla="*/ 290767 h 1896068"/>
                  <a:gd name="connsiteX27" fmla="*/ 992714 w 5412230"/>
                  <a:gd name="connsiteY27" fmla="*/ 574904 h 1896068"/>
                  <a:gd name="connsiteX28" fmla="*/ 882395 w 5412230"/>
                  <a:gd name="connsiteY28" fmla="*/ 567573 h 1896068"/>
                  <a:gd name="connsiteX29" fmla="*/ 687516 w 5412230"/>
                  <a:gd name="connsiteY29" fmla="*/ 838541 h 1896068"/>
                  <a:gd name="connsiteX30" fmla="*/ 498727 w 5412230"/>
                  <a:gd name="connsiteY30" fmla="*/ 828479 h 1896068"/>
                  <a:gd name="connsiteX31" fmla="*/ 394643 w 5412230"/>
                  <a:gd name="connsiteY31" fmla="*/ 714136 h 1896068"/>
                  <a:gd name="connsiteX32" fmla="*/ 285524 w 5412230"/>
                  <a:gd name="connsiteY32" fmla="*/ 457466 h 1896068"/>
                  <a:gd name="connsiteX33" fmla="*/ 193656 w 5412230"/>
                  <a:gd name="connsiteY33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4920493 w 5412230"/>
                  <a:gd name="connsiteY7" fmla="*/ 1503470 h 1896068"/>
                  <a:gd name="connsiteX8" fmla="*/ 4646305 w 5412230"/>
                  <a:gd name="connsiteY8" fmla="*/ 1665254 h 1896068"/>
                  <a:gd name="connsiteX9" fmla="*/ 4523262 w 5412230"/>
                  <a:gd name="connsiteY9" fmla="*/ 1848818 h 1896068"/>
                  <a:gd name="connsiteX10" fmla="*/ 4423704 w 5412230"/>
                  <a:gd name="connsiteY10" fmla="*/ 1889321 h 1896068"/>
                  <a:gd name="connsiteX11" fmla="*/ 4224698 w 5412230"/>
                  <a:gd name="connsiteY11" fmla="*/ 1398871 h 1896068"/>
                  <a:gd name="connsiteX12" fmla="*/ 4027799 w 5412230"/>
                  <a:gd name="connsiteY12" fmla="*/ 1129186 h 1896068"/>
                  <a:gd name="connsiteX13" fmla="*/ 3831212 w 5412230"/>
                  <a:gd name="connsiteY13" fmla="*/ 1023511 h 1896068"/>
                  <a:gd name="connsiteX14" fmla="*/ 3640529 w 5412230"/>
                  <a:gd name="connsiteY14" fmla="*/ 843762 h 1896068"/>
                  <a:gd name="connsiteX15" fmla="*/ 2847838 w 5412230"/>
                  <a:gd name="connsiteY15" fmla="*/ 842401 h 1896068"/>
                  <a:gd name="connsiteX16" fmla="*/ 2747011 w 5412230"/>
                  <a:gd name="connsiteY16" fmla="*/ 880692 h 1896068"/>
                  <a:gd name="connsiteX17" fmla="*/ 2653691 w 5412230"/>
                  <a:gd name="connsiteY17" fmla="*/ 847003 h 1896068"/>
                  <a:gd name="connsiteX18" fmla="*/ 2352596 w 5412230"/>
                  <a:gd name="connsiteY18" fmla="*/ 840352 h 1896068"/>
                  <a:gd name="connsiteX19" fmla="*/ 2160713 w 5412230"/>
                  <a:gd name="connsiteY19" fmla="*/ 645595 h 1896068"/>
                  <a:gd name="connsiteX20" fmla="*/ 2065448 w 5412230"/>
                  <a:gd name="connsiteY20" fmla="*/ 699381 h 1896068"/>
                  <a:gd name="connsiteX21" fmla="*/ 1936876 w 5412230"/>
                  <a:gd name="connsiteY21" fmla="*/ 569373 h 1896068"/>
                  <a:gd name="connsiteX22" fmla="*/ 1856969 w 5412230"/>
                  <a:gd name="connsiteY22" fmla="*/ 542269 h 1896068"/>
                  <a:gd name="connsiteX23" fmla="*/ 1569654 w 5412230"/>
                  <a:gd name="connsiteY23" fmla="*/ 26197 h 1896068"/>
                  <a:gd name="connsiteX24" fmla="*/ 1448446 w 5412230"/>
                  <a:gd name="connsiteY24" fmla="*/ 43786 h 1896068"/>
                  <a:gd name="connsiteX25" fmla="*/ 1270090 w 5412230"/>
                  <a:gd name="connsiteY25" fmla="*/ 288912 h 1896068"/>
                  <a:gd name="connsiteX26" fmla="*/ 1178270 w 5412230"/>
                  <a:gd name="connsiteY26" fmla="*/ 290767 h 1896068"/>
                  <a:gd name="connsiteX27" fmla="*/ 992714 w 5412230"/>
                  <a:gd name="connsiteY27" fmla="*/ 574904 h 1896068"/>
                  <a:gd name="connsiteX28" fmla="*/ 882395 w 5412230"/>
                  <a:gd name="connsiteY28" fmla="*/ 567573 h 1896068"/>
                  <a:gd name="connsiteX29" fmla="*/ 687516 w 5412230"/>
                  <a:gd name="connsiteY29" fmla="*/ 838541 h 1896068"/>
                  <a:gd name="connsiteX30" fmla="*/ 498727 w 5412230"/>
                  <a:gd name="connsiteY30" fmla="*/ 828479 h 1896068"/>
                  <a:gd name="connsiteX31" fmla="*/ 394643 w 5412230"/>
                  <a:gd name="connsiteY31" fmla="*/ 714136 h 1896068"/>
                  <a:gd name="connsiteX32" fmla="*/ 285524 w 5412230"/>
                  <a:gd name="connsiteY32" fmla="*/ 457466 h 1896068"/>
                  <a:gd name="connsiteX33" fmla="*/ 193656 w 5412230"/>
                  <a:gd name="connsiteY33" fmla="*/ 425588 h 1896068"/>
                  <a:gd name="connsiteX0" fmla="*/ 193656 w 5412230"/>
                  <a:gd name="connsiteY0" fmla="*/ 425588 h 1883353"/>
                  <a:gd name="connsiteX1" fmla="*/ 794 w 5412230"/>
                  <a:gd name="connsiteY1" fmla="*/ 916751 h 1883353"/>
                  <a:gd name="connsiteX2" fmla="*/ 794 w 5412230"/>
                  <a:gd name="connsiteY2" fmla="*/ 1881030 h 1883353"/>
                  <a:gd name="connsiteX3" fmla="*/ 5406230 w 5412230"/>
                  <a:gd name="connsiteY3" fmla="*/ 1876318 h 1883353"/>
                  <a:gd name="connsiteX4" fmla="*/ 5412230 w 5412230"/>
                  <a:gd name="connsiteY4" fmla="*/ 691870 h 1883353"/>
                  <a:gd name="connsiteX5" fmla="*/ 5182394 w 5412230"/>
                  <a:gd name="connsiteY5" fmla="*/ 1014820 h 1883353"/>
                  <a:gd name="connsiteX6" fmla="*/ 5127624 w 5412230"/>
                  <a:gd name="connsiteY6" fmla="*/ 1131502 h 1883353"/>
                  <a:gd name="connsiteX7" fmla="*/ 4920493 w 5412230"/>
                  <a:gd name="connsiteY7" fmla="*/ 1503470 h 1883353"/>
                  <a:gd name="connsiteX8" fmla="*/ 4646305 w 5412230"/>
                  <a:gd name="connsiteY8" fmla="*/ 1665254 h 1883353"/>
                  <a:gd name="connsiteX9" fmla="*/ 4523262 w 5412230"/>
                  <a:gd name="connsiteY9" fmla="*/ 1848818 h 1883353"/>
                  <a:gd name="connsiteX10" fmla="*/ 4420087 w 5412230"/>
                  <a:gd name="connsiteY10" fmla="*/ 1872466 h 1883353"/>
                  <a:gd name="connsiteX11" fmla="*/ 4224698 w 5412230"/>
                  <a:gd name="connsiteY11" fmla="*/ 1398871 h 1883353"/>
                  <a:gd name="connsiteX12" fmla="*/ 4027799 w 5412230"/>
                  <a:gd name="connsiteY12" fmla="*/ 1129186 h 1883353"/>
                  <a:gd name="connsiteX13" fmla="*/ 3831212 w 5412230"/>
                  <a:gd name="connsiteY13" fmla="*/ 1023511 h 1883353"/>
                  <a:gd name="connsiteX14" fmla="*/ 3640529 w 5412230"/>
                  <a:gd name="connsiteY14" fmla="*/ 843762 h 1883353"/>
                  <a:gd name="connsiteX15" fmla="*/ 2847838 w 5412230"/>
                  <a:gd name="connsiteY15" fmla="*/ 842401 h 1883353"/>
                  <a:gd name="connsiteX16" fmla="*/ 2747011 w 5412230"/>
                  <a:gd name="connsiteY16" fmla="*/ 880692 h 1883353"/>
                  <a:gd name="connsiteX17" fmla="*/ 2653691 w 5412230"/>
                  <a:gd name="connsiteY17" fmla="*/ 847003 h 1883353"/>
                  <a:gd name="connsiteX18" fmla="*/ 2352596 w 5412230"/>
                  <a:gd name="connsiteY18" fmla="*/ 840352 h 1883353"/>
                  <a:gd name="connsiteX19" fmla="*/ 2160713 w 5412230"/>
                  <a:gd name="connsiteY19" fmla="*/ 645595 h 1883353"/>
                  <a:gd name="connsiteX20" fmla="*/ 2065448 w 5412230"/>
                  <a:gd name="connsiteY20" fmla="*/ 699381 h 1883353"/>
                  <a:gd name="connsiteX21" fmla="*/ 1936876 w 5412230"/>
                  <a:gd name="connsiteY21" fmla="*/ 569373 h 1883353"/>
                  <a:gd name="connsiteX22" fmla="*/ 1856969 w 5412230"/>
                  <a:gd name="connsiteY22" fmla="*/ 542269 h 1883353"/>
                  <a:gd name="connsiteX23" fmla="*/ 1569654 w 5412230"/>
                  <a:gd name="connsiteY23" fmla="*/ 26197 h 1883353"/>
                  <a:gd name="connsiteX24" fmla="*/ 1448446 w 5412230"/>
                  <a:gd name="connsiteY24" fmla="*/ 43786 h 1883353"/>
                  <a:gd name="connsiteX25" fmla="*/ 1270090 w 5412230"/>
                  <a:gd name="connsiteY25" fmla="*/ 288912 h 1883353"/>
                  <a:gd name="connsiteX26" fmla="*/ 1178270 w 5412230"/>
                  <a:gd name="connsiteY26" fmla="*/ 290767 h 1883353"/>
                  <a:gd name="connsiteX27" fmla="*/ 992714 w 5412230"/>
                  <a:gd name="connsiteY27" fmla="*/ 574904 h 1883353"/>
                  <a:gd name="connsiteX28" fmla="*/ 882395 w 5412230"/>
                  <a:gd name="connsiteY28" fmla="*/ 567573 h 1883353"/>
                  <a:gd name="connsiteX29" fmla="*/ 687516 w 5412230"/>
                  <a:gd name="connsiteY29" fmla="*/ 838541 h 1883353"/>
                  <a:gd name="connsiteX30" fmla="*/ 498727 w 5412230"/>
                  <a:gd name="connsiteY30" fmla="*/ 828479 h 1883353"/>
                  <a:gd name="connsiteX31" fmla="*/ 394643 w 5412230"/>
                  <a:gd name="connsiteY31" fmla="*/ 714136 h 1883353"/>
                  <a:gd name="connsiteX32" fmla="*/ 285524 w 5412230"/>
                  <a:gd name="connsiteY32" fmla="*/ 457466 h 1883353"/>
                  <a:gd name="connsiteX33" fmla="*/ 193656 w 5412230"/>
                  <a:gd name="connsiteY33" fmla="*/ 425588 h 1883353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02407 w 5412230"/>
                  <a:gd name="connsiteY7" fmla="*/ 1520325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27624 w 5412230"/>
                  <a:gd name="connsiteY5" fmla="*/ 1131502 h 1881030"/>
                  <a:gd name="connsiteX6" fmla="*/ 4902407 w 5412230"/>
                  <a:gd name="connsiteY6" fmla="*/ 1520325 h 1881030"/>
                  <a:gd name="connsiteX7" fmla="*/ 4646305 w 5412230"/>
                  <a:gd name="connsiteY7" fmla="*/ 1665254 h 1881030"/>
                  <a:gd name="connsiteX8" fmla="*/ 4523262 w 5412230"/>
                  <a:gd name="connsiteY8" fmla="*/ 1848818 h 1881030"/>
                  <a:gd name="connsiteX9" fmla="*/ 4420087 w 5412230"/>
                  <a:gd name="connsiteY9" fmla="*/ 1872466 h 1881030"/>
                  <a:gd name="connsiteX10" fmla="*/ 4224698 w 5412230"/>
                  <a:gd name="connsiteY10" fmla="*/ 1398871 h 1881030"/>
                  <a:gd name="connsiteX11" fmla="*/ 4027799 w 5412230"/>
                  <a:gd name="connsiteY11" fmla="*/ 1129186 h 1881030"/>
                  <a:gd name="connsiteX12" fmla="*/ 3831212 w 5412230"/>
                  <a:gd name="connsiteY12" fmla="*/ 1023511 h 1881030"/>
                  <a:gd name="connsiteX13" fmla="*/ 3640529 w 5412230"/>
                  <a:gd name="connsiteY13" fmla="*/ 843762 h 1881030"/>
                  <a:gd name="connsiteX14" fmla="*/ 2847838 w 5412230"/>
                  <a:gd name="connsiteY14" fmla="*/ 842401 h 1881030"/>
                  <a:gd name="connsiteX15" fmla="*/ 2747011 w 5412230"/>
                  <a:gd name="connsiteY15" fmla="*/ 880692 h 1881030"/>
                  <a:gd name="connsiteX16" fmla="*/ 2653691 w 5412230"/>
                  <a:gd name="connsiteY16" fmla="*/ 847003 h 1881030"/>
                  <a:gd name="connsiteX17" fmla="*/ 2352596 w 5412230"/>
                  <a:gd name="connsiteY17" fmla="*/ 840352 h 1881030"/>
                  <a:gd name="connsiteX18" fmla="*/ 2160713 w 5412230"/>
                  <a:gd name="connsiteY18" fmla="*/ 645595 h 1881030"/>
                  <a:gd name="connsiteX19" fmla="*/ 2065448 w 5412230"/>
                  <a:gd name="connsiteY19" fmla="*/ 699381 h 1881030"/>
                  <a:gd name="connsiteX20" fmla="*/ 1936876 w 5412230"/>
                  <a:gd name="connsiteY20" fmla="*/ 569373 h 1881030"/>
                  <a:gd name="connsiteX21" fmla="*/ 1856969 w 5412230"/>
                  <a:gd name="connsiteY21" fmla="*/ 542269 h 1881030"/>
                  <a:gd name="connsiteX22" fmla="*/ 1569654 w 5412230"/>
                  <a:gd name="connsiteY22" fmla="*/ 26197 h 1881030"/>
                  <a:gd name="connsiteX23" fmla="*/ 1448446 w 5412230"/>
                  <a:gd name="connsiteY23" fmla="*/ 43786 h 1881030"/>
                  <a:gd name="connsiteX24" fmla="*/ 1270090 w 5412230"/>
                  <a:gd name="connsiteY24" fmla="*/ 288912 h 1881030"/>
                  <a:gd name="connsiteX25" fmla="*/ 1178270 w 5412230"/>
                  <a:gd name="connsiteY25" fmla="*/ 290767 h 1881030"/>
                  <a:gd name="connsiteX26" fmla="*/ 992714 w 5412230"/>
                  <a:gd name="connsiteY26" fmla="*/ 574904 h 1881030"/>
                  <a:gd name="connsiteX27" fmla="*/ 882395 w 5412230"/>
                  <a:gd name="connsiteY27" fmla="*/ 567573 h 1881030"/>
                  <a:gd name="connsiteX28" fmla="*/ 687516 w 5412230"/>
                  <a:gd name="connsiteY28" fmla="*/ 838541 h 1881030"/>
                  <a:gd name="connsiteX29" fmla="*/ 498727 w 5412230"/>
                  <a:gd name="connsiteY29" fmla="*/ 828479 h 1881030"/>
                  <a:gd name="connsiteX30" fmla="*/ 394643 w 5412230"/>
                  <a:gd name="connsiteY30" fmla="*/ 714136 h 1881030"/>
                  <a:gd name="connsiteX31" fmla="*/ 285524 w 5412230"/>
                  <a:gd name="connsiteY31" fmla="*/ 457466 h 1881030"/>
                  <a:gd name="connsiteX32" fmla="*/ 193656 w 5412230"/>
                  <a:gd name="connsiteY32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27624 w 5412230"/>
                  <a:gd name="connsiteY5" fmla="*/ 1131502 h 1881030"/>
                  <a:gd name="connsiteX6" fmla="*/ 4902407 w 5412230"/>
                  <a:gd name="connsiteY6" fmla="*/ 1520325 h 1881030"/>
                  <a:gd name="connsiteX7" fmla="*/ 4646305 w 5412230"/>
                  <a:gd name="connsiteY7" fmla="*/ 1665254 h 1881030"/>
                  <a:gd name="connsiteX8" fmla="*/ 4523262 w 5412230"/>
                  <a:gd name="connsiteY8" fmla="*/ 1848818 h 1881030"/>
                  <a:gd name="connsiteX9" fmla="*/ 4420087 w 5412230"/>
                  <a:gd name="connsiteY9" fmla="*/ 1872466 h 1881030"/>
                  <a:gd name="connsiteX10" fmla="*/ 4224698 w 5412230"/>
                  <a:gd name="connsiteY10" fmla="*/ 1398871 h 1881030"/>
                  <a:gd name="connsiteX11" fmla="*/ 4027799 w 5412230"/>
                  <a:gd name="connsiteY11" fmla="*/ 1129186 h 1881030"/>
                  <a:gd name="connsiteX12" fmla="*/ 3831212 w 5412230"/>
                  <a:gd name="connsiteY12" fmla="*/ 1023511 h 1881030"/>
                  <a:gd name="connsiteX13" fmla="*/ 3640529 w 5412230"/>
                  <a:gd name="connsiteY13" fmla="*/ 843762 h 1881030"/>
                  <a:gd name="connsiteX14" fmla="*/ 2847838 w 5412230"/>
                  <a:gd name="connsiteY14" fmla="*/ 842401 h 1881030"/>
                  <a:gd name="connsiteX15" fmla="*/ 2747011 w 5412230"/>
                  <a:gd name="connsiteY15" fmla="*/ 880692 h 1881030"/>
                  <a:gd name="connsiteX16" fmla="*/ 2653691 w 5412230"/>
                  <a:gd name="connsiteY16" fmla="*/ 847003 h 1881030"/>
                  <a:gd name="connsiteX17" fmla="*/ 2352596 w 5412230"/>
                  <a:gd name="connsiteY17" fmla="*/ 840352 h 1881030"/>
                  <a:gd name="connsiteX18" fmla="*/ 2160713 w 5412230"/>
                  <a:gd name="connsiteY18" fmla="*/ 645595 h 1881030"/>
                  <a:gd name="connsiteX19" fmla="*/ 2065448 w 5412230"/>
                  <a:gd name="connsiteY19" fmla="*/ 699381 h 1881030"/>
                  <a:gd name="connsiteX20" fmla="*/ 1936876 w 5412230"/>
                  <a:gd name="connsiteY20" fmla="*/ 569373 h 1881030"/>
                  <a:gd name="connsiteX21" fmla="*/ 1856969 w 5412230"/>
                  <a:gd name="connsiteY21" fmla="*/ 542269 h 1881030"/>
                  <a:gd name="connsiteX22" fmla="*/ 1569654 w 5412230"/>
                  <a:gd name="connsiteY22" fmla="*/ 26197 h 1881030"/>
                  <a:gd name="connsiteX23" fmla="*/ 1448446 w 5412230"/>
                  <a:gd name="connsiteY23" fmla="*/ 43786 h 1881030"/>
                  <a:gd name="connsiteX24" fmla="*/ 1270090 w 5412230"/>
                  <a:gd name="connsiteY24" fmla="*/ 288912 h 1881030"/>
                  <a:gd name="connsiteX25" fmla="*/ 1178270 w 5412230"/>
                  <a:gd name="connsiteY25" fmla="*/ 290767 h 1881030"/>
                  <a:gd name="connsiteX26" fmla="*/ 992714 w 5412230"/>
                  <a:gd name="connsiteY26" fmla="*/ 574904 h 1881030"/>
                  <a:gd name="connsiteX27" fmla="*/ 882395 w 5412230"/>
                  <a:gd name="connsiteY27" fmla="*/ 567573 h 1881030"/>
                  <a:gd name="connsiteX28" fmla="*/ 687516 w 5412230"/>
                  <a:gd name="connsiteY28" fmla="*/ 838541 h 1881030"/>
                  <a:gd name="connsiteX29" fmla="*/ 498727 w 5412230"/>
                  <a:gd name="connsiteY29" fmla="*/ 828479 h 1881030"/>
                  <a:gd name="connsiteX30" fmla="*/ 394643 w 5412230"/>
                  <a:gd name="connsiteY30" fmla="*/ 714136 h 1881030"/>
                  <a:gd name="connsiteX31" fmla="*/ 285524 w 5412230"/>
                  <a:gd name="connsiteY31" fmla="*/ 457466 h 1881030"/>
                  <a:gd name="connsiteX32" fmla="*/ 193656 w 5412230"/>
                  <a:gd name="connsiteY32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27624 w 5412230"/>
                  <a:gd name="connsiteY5" fmla="*/ 1131502 h 1881030"/>
                  <a:gd name="connsiteX6" fmla="*/ 4902407 w 5412230"/>
                  <a:gd name="connsiteY6" fmla="*/ 1520325 h 1881030"/>
                  <a:gd name="connsiteX7" fmla="*/ 4646305 w 5412230"/>
                  <a:gd name="connsiteY7" fmla="*/ 1665254 h 1881030"/>
                  <a:gd name="connsiteX8" fmla="*/ 4523262 w 5412230"/>
                  <a:gd name="connsiteY8" fmla="*/ 1848818 h 1881030"/>
                  <a:gd name="connsiteX9" fmla="*/ 4420087 w 5412230"/>
                  <a:gd name="connsiteY9" fmla="*/ 1872466 h 1881030"/>
                  <a:gd name="connsiteX10" fmla="*/ 4224698 w 5412230"/>
                  <a:gd name="connsiteY10" fmla="*/ 1398871 h 1881030"/>
                  <a:gd name="connsiteX11" fmla="*/ 4027799 w 5412230"/>
                  <a:gd name="connsiteY11" fmla="*/ 1129186 h 1881030"/>
                  <a:gd name="connsiteX12" fmla="*/ 3831212 w 5412230"/>
                  <a:gd name="connsiteY12" fmla="*/ 1023511 h 1881030"/>
                  <a:gd name="connsiteX13" fmla="*/ 3640529 w 5412230"/>
                  <a:gd name="connsiteY13" fmla="*/ 843762 h 1881030"/>
                  <a:gd name="connsiteX14" fmla="*/ 2847838 w 5412230"/>
                  <a:gd name="connsiteY14" fmla="*/ 842401 h 1881030"/>
                  <a:gd name="connsiteX15" fmla="*/ 2747011 w 5412230"/>
                  <a:gd name="connsiteY15" fmla="*/ 880692 h 1881030"/>
                  <a:gd name="connsiteX16" fmla="*/ 2653691 w 5412230"/>
                  <a:gd name="connsiteY16" fmla="*/ 847003 h 1881030"/>
                  <a:gd name="connsiteX17" fmla="*/ 2352596 w 5412230"/>
                  <a:gd name="connsiteY17" fmla="*/ 840352 h 1881030"/>
                  <a:gd name="connsiteX18" fmla="*/ 2160713 w 5412230"/>
                  <a:gd name="connsiteY18" fmla="*/ 645595 h 1881030"/>
                  <a:gd name="connsiteX19" fmla="*/ 2065448 w 5412230"/>
                  <a:gd name="connsiteY19" fmla="*/ 699381 h 1881030"/>
                  <a:gd name="connsiteX20" fmla="*/ 1936876 w 5412230"/>
                  <a:gd name="connsiteY20" fmla="*/ 569373 h 1881030"/>
                  <a:gd name="connsiteX21" fmla="*/ 1856969 w 5412230"/>
                  <a:gd name="connsiteY21" fmla="*/ 542269 h 1881030"/>
                  <a:gd name="connsiteX22" fmla="*/ 1569654 w 5412230"/>
                  <a:gd name="connsiteY22" fmla="*/ 26197 h 1881030"/>
                  <a:gd name="connsiteX23" fmla="*/ 1448446 w 5412230"/>
                  <a:gd name="connsiteY23" fmla="*/ 43786 h 1881030"/>
                  <a:gd name="connsiteX24" fmla="*/ 1270090 w 5412230"/>
                  <a:gd name="connsiteY24" fmla="*/ 288912 h 1881030"/>
                  <a:gd name="connsiteX25" fmla="*/ 1178270 w 5412230"/>
                  <a:gd name="connsiteY25" fmla="*/ 290767 h 1881030"/>
                  <a:gd name="connsiteX26" fmla="*/ 992714 w 5412230"/>
                  <a:gd name="connsiteY26" fmla="*/ 574904 h 1881030"/>
                  <a:gd name="connsiteX27" fmla="*/ 882395 w 5412230"/>
                  <a:gd name="connsiteY27" fmla="*/ 567573 h 1881030"/>
                  <a:gd name="connsiteX28" fmla="*/ 687516 w 5412230"/>
                  <a:gd name="connsiteY28" fmla="*/ 838541 h 1881030"/>
                  <a:gd name="connsiteX29" fmla="*/ 498727 w 5412230"/>
                  <a:gd name="connsiteY29" fmla="*/ 828479 h 1881030"/>
                  <a:gd name="connsiteX30" fmla="*/ 394643 w 5412230"/>
                  <a:gd name="connsiteY30" fmla="*/ 714136 h 1881030"/>
                  <a:gd name="connsiteX31" fmla="*/ 285524 w 5412230"/>
                  <a:gd name="connsiteY31" fmla="*/ 457466 h 1881030"/>
                  <a:gd name="connsiteX32" fmla="*/ 193656 w 5412230"/>
                  <a:gd name="connsiteY32" fmla="*/ 425588 h 1881030"/>
                  <a:gd name="connsiteX0" fmla="*/ 193656 w 5412230"/>
                  <a:gd name="connsiteY0" fmla="*/ 408733 h 1864175"/>
                  <a:gd name="connsiteX1" fmla="*/ 794 w 5412230"/>
                  <a:gd name="connsiteY1" fmla="*/ 899896 h 1864175"/>
                  <a:gd name="connsiteX2" fmla="*/ 794 w 5412230"/>
                  <a:gd name="connsiteY2" fmla="*/ 1864175 h 1864175"/>
                  <a:gd name="connsiteX3" fmla="*/ 5406230 w 5412230"/>
                  <a:gd name="connsiteY3" fmla="*/ 1859463 h 1864175"/>
                  <a:gd name="connsiteX4" fmla="*/ 5412230 w 5412230"/>
                  <a:gd name="connsiteY4" fmla="*/ 675015 h 1864175"/>
                  <a:gd name="connsiteX5" fmla="*/ 5127624 w 5412230"/>
                  <a:gd name="connsiteY5" fmla="*/ 1114647 h 1864175"/>
                  <a:gd name="connsiteX6" fmla="*/ 4902407 w 5412230"/>
                  <a:gd name="connsiteY6" fmla="*/ 1503470 h 1864175"/>
                  <a:gd name="connsiteX7" fmla="*/ 4646305 w 5412230"/>
                  <a:gd name="connsiteY7" fmla="*/ 1648399 h 1864175"/>
                  <a:gd name="connsiteX8" fmla="*/ 4523262 w 5412230"/>
                  <a:gd name="connsiteY8" fmla="*/ 1831963 h 1864175"/>
                  <a:gd name="connsiteX9" fmla="*/ 4420087 w 5412230"/>
                  <a:gd name="connsiteY9" fmla="*/ 1855611 h 1864175"/>
                  <a:gd name="connsiteX10" fmla="*/ 4224698 w 5412230"/>
                  <a:gd name="connsiteY10" fmla="*/ 1382016 h 1864175"/>
                  <a:gd name="connsiteX11" fmla="*/ 4027799 w 5412230"/>
                  <a:gd name="connsiteY11" fmla="*/ 1112331 h 1864175"/>
                  <a:gd name="connsiteX12" fmla="*/ 3831212 w 5412230"/>
                  <a:gd name="connsiteY12" fmla="*/ 1006656 h 1864175"/>
                  <a:gd name="connsiteX13" fmla="*/ 3640529 w 5412230"/>
                  <a:gd name="connsiteY13" fmla="*/ 826907 h 1864175"/>
                  <a:gd name="connsiteX14" fmla="*/ 2847838 w 5412230"/>
                  <a:gd name="connsiteY14" fmla="*/ 825546 h 1864175"/>
                  <a:gd name="connsiteX15" fmla="*/ 2747011 w 5412230"/>
                  <a:gd name="connsiteY15" fmla="*/ 863837 h 1864175"/>
                  <a:gd name="connsiteX16" fmla="*/ 2653691 w 5412230"/>
                  <a:gd name="connsiteY16" fmla="*/ 830148 h 1864175"/>
                  <a:gd name="connsiteX17" fmla="*/ 2352596 w 5412230"/>
                  <a:gd name="connsiteY17" fmla="*/ 823497 h 1864175"/>
                  <a:gd name="connsiteX18" fmla="*/ 2160713 w 5412230"/>
                  <a:gd name="connsiteY18" fmla="*/ 628740 h 1864175"/>
                  <a:gd name="connsiteX19" fmla="*/ 2065448 w 5412230"/>
                  <a:gd name="connsiteY19" fmla="*/ 682526 h 1864175"/>
                  <a:gd name="connsiteX20" fmla="*/ 1936876 w 5412230"/>
                  <a:gd name="connsiteY20" fmla="*/ 552518 h 1864175"/>
                  <a:gd name="connsiteX21" fmla="*/ 1856969 w 5412230"/>
                  <a:gd name="connsiteY21" fmla="*/ 525414 h 1864175"/>
                  <a:gd name="connsiteX22" fmla="*/ 1569654 w 5412230"/>
                  <a:gd name="connsiteY22" fmla="*/ 9342 h 1864175"/>
                  <a:gd name="connsiteX23" fmla="*/ 1448446 w 5412230"/>
                  <a:gd name="connsiteY23" fmla="*/ 26931 h 1864175"/>
                  <a:gd name="connsiteX24" fmla="*/ 1270090 w 5412230"/>
                  <a:gd name="connsiteY24" fmla="*/ 272057 h 1864175"/>
                  <a:gd name="connsiteX25" fmla="*/ 1178270 w 5412230"/>
                  <a:gd name="connsiteY25" fmla="*/ 273912 h 1864175"/>
                  <a:gd name="connsiteX26" fmla="*/ 992714 w 5412230"/>
                  <a:gd name="connsiteY26" fmla="*/ 558049 h 1864175"/>
                  <a:gd name="connsiteX27" fmla="*/ 882395 w 5412230"/>
                  <a:gd name="connsiteY27" fmla="*/ 550718 h 1864175"/>
                  <a:gd name="connsiteX28" fmla="*/ 687516 w 5412230"/>
                  <a:gd name="connsiteY28" fmla="*/ 821686 h 1864175"/>
                  <a:gd name="connsiteX29" fmla="*/ 498727 w 5412230"/>
                  <a:gd name="connsiteY29" fmla="*/ 811624 h 1864175"/>
                  <a:gd name="connsiteX30" fmla="*/ 394643 w 5412230"/>
                  <a:gd name="connsiteY30" fmla="*/ 697281 h 1864175"/>
                  <a:gd name="connsiteX31" fmla="*/ 285524 w 5412230"/>
                  <a:gd name="connsiteY31" fmla="*/ 440611 h 1864175"/>
                  <a:gd name="connsiteX32" fmla="*/ 193656 w 5412230"/>
                  <a:gd name="connsiteY32" fmla="*/ 408733 h 1864175"/>
                  <a:gd name="connsiteX0" fmla="*/ 193656 w 5412230"/>
                  <a:gd name="connsiteY0" fmla="*/ 408733 h 8386742"/>
                  <a:gd name="connsiteX1" fmla="*/ 794 w 5412230"/>
                  <a:gd name="connsiteY1" fmla="*/ 899896 h 8386742"/>
                  <a:gd name="connsiteX2" fmla="*/ 794 w 5412230"/>
                  <a:gd name="connsiteY2" fmla="*/ 1864175 h 8386742"/>
                  <a:gd name="connsiteX3" fmla="*/ 5370921 w 5412230"/>
                  <a:gd name="connsiteY3" fmla="*/ 8386742 h 8386742"/>
                  <a:gd name="connsiteX4" fmla="*/ 5412230 w 5412230"/>
                  <a:gd name="connsiteY4" fmla="*/ 675015 h 8386742"/>
                  <a:gd name="connsiteX5" fmla="*/ 5127624 w 5412230"/>
                  <a:gd name="connsiteY5" fmla="*/ 1114647 h 8386742"/>
                  <a:gd name="connsiteX6" fmla="*/ 4902407 w 5412230"/>
                  <a:gd name="connsiteY6" fmla="*/ 1503470 h 8386742"/>
                  <a:gd name="connsiteX7" fmla="*/ 4646305 w 5412230"/>
                  <a:gd name="connsiteY7" fmla="*/ 1648399 h 8386742"/>
                  <a:gd name="connsiteX8" fmla="*/ 4523262 w 5412230"/>
                  <a:gd name="connsiteY8" fmla="*/ 1831963 h 8386742"/>
                  <a:gd name="connsiteX9" fmla="*/ 4420087 w 5412230"/>
                  <a:gd name="connsiteY9" fmla="*/ 1855611 h 8386742"/>
                  <a:gd name="connsiteX10" fmla="*/ 4224698 w 5412230"/>
                  <a:gd name="connsiteY10" fmla="*/ 1382016 h 8386742"/>
                  <a:gd name="connsiteX11" fmla="*/ 4027799 w 5412230"/>
                  <a:gd name="connsiteY11" fmla="*/ 1112331 h 8386742"/>
                  <a:gd name="connsiteX12" fmla="*/ 3831212 w 5412230"/>
                  <a:gd name="connsiteY12" fmla="*/ 1006656 h 8386742"/>
                  <a:gd name="connsiteX13" fmla="*/ 3640529 w 5412230"/>
                  <a:gd name="connsiteY13" fmla="*/ 826907 h 8386742"/>
                  <a:gd name="connsiteX14" fmla="*/ 2847838 w 5412230"/>
                  <a:gd name="connsiteY14" fmla="*/ 825546 h 8386742"/>
                  <a:gd name="connsiteX15" fmla="*/ 2747011 w 5412230"/>
                  <a:gd name="connsiteY15" fmla="*/ 863837 h 8386742"/>
                  <a:gd name="connsiteX16" fmla="*/ 2653691 w 5412230"/>
                  <a:gd name="connsiteY16" fmla="*/ 830148 h 8386742"/>
                  <a:gd name="connsiteX17" fmla="*/ 2352596 w 5412230"/>
                  <a:gd name="connsiteY17" fmla="*/ 823497 h 8386742"/>
                  <a:gd name="connsiteX18" fmla="*/ 2160713 w 5412230"/>
                  <a:gd name="connsiteY18" fmla="*/ 628740 h 8386742"/>
                  <a:gd name="connsiteX19" fmla="*/ 2065448 w 5412230"/>
                  <a:gd name="connsiteY19" fmla="*/ 682526 h 8386742"/>
                  <a:gd name="connsiteX20" fmla="*/ 1936876 w 5412230"/>
                  <a:gd name="connsiteY20" fmla="*/ 552518 h 8386742"/>
                  <a:gd name="connsiteX21" fmla="*/ 1856969 w 5412230"/>
                  <a:gd name="connsiteY21" fmla="*/ 525414 h 8386742"/>
                  <a:gd name="connsiteX22" fmla="*/ 1569654 w 5412230"/>
                  <a:gd name="connsiteY22" fmla="*/ 9342 h 8386742"/>
                  <a:gd name="connsiteX23" fmla="*/ 1448446 w 5412230"/>
                  <a:gd name="connsiteY23" fmla="*/ 26931 h 8386742"/>
                  <a:gd name="connsiteX24" fmla="*/ 1270090 w 5412230"/>
                  <a:gd name="connsiteY24" fmla="*/ 272057 h 8386742"/>
                  <a:gd name="connsiteX25" fmla="*/ 1178270 w 5412230"/>
                  <a:gd name="connsiteY25" fmla="*/ 273912 h 8386742"/>
                  <a:gd name="connsiteX26" fmla="*/ 992714 w 5412230"/>
                  <a:gd name="connsiteY26" fmla="*/ 558049 h 8386742"/>
                  <a:gd name="connsiteX27" fmla="*/ 882395 w 5412230"/>
                  <a:gd name="connsiteY27" fmla="*/ 550718 h 8386742"/>
                  <a:gd name="connsiteX28" fmla="*/ 687516 w 5412230"/>
                  <a:gd name="connsiteY28" fmla="*/ 821686 h 8386742"/>
                  <a:gd name="connsiteX29" fmla="*/ 498727 w 5412230"/>
                  <a:gd name="connsiteY29" fmla="*/ 811624 h 8386742"/>
                  <a:gd name="connsiteX30" fmla="*/ 394643 w 5412230"/>
                  <a:gd name="connsiteY30" fmla="*/ 697281 h 8386742"/>
                  <a:gd name="connsiteX31" fmla="*/ 285524 w 5412230"/>
                  <a:gd name="connsiteY31" fmla="*/ 440611 h 8386742"/>
                  <a:gd name="connsiteX32" fmla="*/ 193656 w 5412230"/>
                  <a:gd name="connsiteY32" fmla="*/ 408733 h 8386742"/>
                  <a:gd name="connsiteX0" fmla="*/ 201895 w 5420469"/>
                  <a:gd name="connsiteY0" fmla="*/ 408733 h 8386742"/>
                  <a:gd name="connsiteX1" fmla="*/ 9033 w 5420469"/>
                  <a:gd name="connsiteY1" fmla="*/ 899896 h 8386742"/>
                  <a:gd name="connsiteX2" fmla="*/ 206 w 5420469"/>
                  <a:gd name="connsiteY2" fmla="*/ 8294029 h 8386742"/>
                  <a:gd name="connsiteX3" fmla="*/ 5379160 w 5420469"/>
                  <a:gd name="connsiteY3" fmla="*/ 8386742 h 8386742"/>
                  <a:gd name="connsiteX4" fmla="*/ 5420469 w 5420469"/>
                  <a:gd name="connsiteY4" fmla="*/ 675015 h 8386742"/>
                  <a:gd name="connsiteX5" fmla="*/ 5135863 w 5420469"/>
                  <a:gd name="connsiteY5" fmla="*/ 1114647 h 8386742"/>
                  <a:gd name="connsiteX6" fmla="*/ 4910646 w 5420469"/>
                  <a:gd name="connsiteY6" fmla="*/ 1503470 h 8386742"/>
                  <a:gd name="connsiteX7" fmla="*/ 4654544 w 5420469"/>
                  <a:gd name="connsiteY7" fmla="*/ 1648399 h 8386742"/>
                  <a:gd name="connsiteX8" fmla="*/ 4531501 w 5420469"/>
                  <a:gd name="connsiteY8" fmla="*/ 1831963 h 8386742"/>
                  <a:gd name="connsiteX9" fmla="*/ 4428326 w 5420469"/>
                  <a:gd name="connsiteY9" fmla="*/ 1855611 h 8386742"/>
                  <a:gd name="connsiteX10" fmla="*/ 4232937 w 5420469"/>
                  <a:gd name="connsiteY10" fmla="*/ 1382016 h 8386742"/>
                  <a:gd name="connsiteX11" fmla="*/ 4036038 w 5420469"/>
                  <a:gd name="connsiteY11" fmla="*/ 1112331 h 8386742"/>
                  <a:gd name="connsiteX12" fmla="*/ 3839451 w 5420469"/>
                  <a:gd name="connsiteY12" fmla="*/ 1006656 h 8386742"/>
                  <a:gd name="connsiteX13" fmla="*/ 3648768 w 5420469"/>
                  <a:gd name="connsiteY13" fmla="*/ 826907 h 8386742"/>
                  <a:gd name="connsiteX14" fmla="*/ 2856077 w 5420469"/>
                  <a:gd name="connsiteY14" fmla="*/ 825546 h 8386742"/>
                  <a:gd name="connsiteX15" fmla="*/ 2755250 w 5420469"/>
                  <a:gd name="connsiteY15" fmla="*/ 863837 h 8386742"/>
                  <a:gd name="connsiteX16" fmla="*/ 2661930 w 5420469"/>
                  <a:gd name="connsiteY16" fmla="*/ 830148 h 8386742"/>
                  <a:gd name="connsiteX17" fmla="*/ 2360835 w 5420469"/>
                  <a:gd name="connsiteY17" fmla="*/ 823497 h 8386742"/>
                  <a:gd name="connsiteX18" fmla="*/ 2168952 w 5420469"/>
                  <a:gd name="connsiteY18" fmla="*/ 628740 h 8386742"/>
                  <a:gd name="connsiteX19" fmla="*/ 2073687 w 5420469"/>
                  <a:gd name="connsiteY19" fmla="*/ 682526 h 8386742"/>
                  <a:gd name="connsiteX20" fmla="*/ 1945115 w 5420469"/>
                  <a:gd name="connsiteY20" fmla="*/ 552518 h 8386742"/>
                  <a:gd name="connsiteX21" fmla="*/ 1865208 w 5420469"/>
                  <a:gd name="connsiteY21" fmla="*/ 525414 h 8386742"/>
                  <a:gd name="connsiteX22" fmla="*/ 1577893 w 5420469"/>
                  <a:gd name="connsiteY22" fmla="*/ 9342 h 8386742"/>
                  <a:gd name="connsiteX23" fmla="*/ 1456685 w 5420469"/>
                  <a:gd name="connsiteY23" fmla="*/ 26931 h 8386742"/>
                  <a:gd name="connsiteX24" fmla="*/ 1278329 w 5420469"/>
                  <a:gd name="connsiteY24" fmla="*/ 272057 h 8386742"/>
                  <a:gd name="connsiteX25" fmla="*/ 1186509 w 5420469"/>
                  <a:gd name="connsiteY25" fmla="*/ 273912 h 8386742"/>
                  <a:gd name="connsiteX26" fmla="*/ 1000953 w 5420469"/>
                  <a:gd name="connsiteY26" fmla="*/ 558049 h 8386742"/>
                  <a:gd name="connsiteX27" fmla="*/ 890634 w 5420469"/>
                  <a:gd name="connsiteY27" fmla="*/ 550718 h 8386742"/>
                  <a:gd name="connsiteX28" fmla="*/ 695755 w 5420469"/>
                  <a:gd name="connsiteY28" fmla="*/ 821686 h 8386742"/>
                  <a:gd name="connsiteX29" fmla="*/ 506966 w 5420469"/>
                  <a:gd name="connsiteY29" fmla="*/ 811624 h 8386742"/>
                  <a:gd name="connsiteX30" fmla="*/ 402882 w 5420469"/>
                  <a:gd name="connsiteY30" fmla="*/ 697281 h 8386742"/>
                  <a:gd name="connsiteX31" fmla="*/ 293763 w 5420469"/>
                  <a:gd name="connsiteY31" fmla="*/ 440611 h 8386742"/>
                  <a:gd name="connsiteX32" fmla="*/ 201895 w 5420469"/>
                  <a:gd name="connsiteY32" fmla="*/ 408733 h 8386742"/>
                  <a:gd name="connsiteX0" fmla="*/ 199148 w 5417722"/>
                  <a:gd name="connsiteY0" fmla="*/ 408733 h 8386742"/>
                  <a:gd name="connsiteX1" fmla="*/ 6286 w 5417722"/>
                  <a:gd name="connsiteY1" fmla="*/ 899896 h 8386742"/>
                  <a:gd name="connsiteX2" fmla="*/ 206 w 5417722"/>
                  <a:gd name="connsiteY2" fmla="*/ 8294029 h 8386742"/>
                  <a:gd name="connsiteX3" fmla="*/ 5376413 w 5417722"/>
                  <a:gd name="connsiteY3" fmla="*/ 8386742 h 8386742"/>
                  <a:gd name="connsiteX4" fmla="*/ 5417722 w 5417722"/>
                  <a:gd name="connsiteY4" fmla="*/ 675015 h 8386742"/>
                  <a:gd name="connsiteX5" fmla="*/ 5133116 w 5417722"/>
                  <a:gd name="connsiteY5" fmla="*/ 1114647 h 8386742"/>
                  <a:gd name="connsiteX6" fmla="*/ 4907899 w 5417722"/>
                  <a:gd name="connsiteY6" fmla="*/ 1503470 h 8386742"/>
                  <a:gd name="connsiteX7" fmla="*/ 4651797 w 5417722"/>
                  <a:gd name="connsiteY7" fmla="*/ 1648399 h 8386742"/>
                  <a:gd name="connsiteX8" fmla="*/ 4528754 w 5417722"/>
                  <a:gd name="connsiteY8" fmla="*/ 1831963 h 8386742"/>
                  <a:gd name="connsiteX9" fmla="*/ 4425579 w 5417722"/>
                  <a:gd name="connsiteY9" fmla="*/ 1855611 h 8386742"/>
                  <a:gd name="connsiteX10" fmla="*/ 4230190 w 5417722"/>
                  <a:gd name="connsiteY10" fmla="*/ 1382016 h 8386742"/>
                  <a:gd name="connsiteX11" fmla="*/ 4033291 w 5417722"/>
                  <a:gd name="connsiteY11" fmla="*/ 1112331 h 8386742"/>
                  <a:gd name="connsiteX12" fmla="*/ 3836704 w 5417722"/>
                  <a:gd name="connsiteY12" fmla="*/ 1006656 h 8386742"/>
                  <a:gd name="connsiteX13" fmla="*/ 3646021 w 5417722"/>
                  <a:gd name="connsiteY13" fmla="*/ 826907 h 8386742"/>
                  <a:gd name="connsiteX14" fmla="*/ 2853330 w 5417722"/>
                  <a:gd name="connsiteY14" fmla="*/ 825546 h 8386742"/>
                  <a:gd name="connsiteX15" fmla="*/ 2752503 w 5417722"/>
                  <a:gd name="connsiteY15" fmla="*/ 863837 h 8386742"/>
                  <a:gd name="connsiteX16" fmla="*/ 2659183 w 5417722"/>
                  <a:gd name="connsiteY16" fmla="*/ 830148 h 8386742"/>
                  <a:gd name="connsiteX17" fmla="*/ 2358088 w 5417722"/>
                  <a:gd name="connsiteY17" fmla="*/ 823497 h 8386742"/>
                  <a:gd name="connsiteX18" fmla="*/ 2166205 w 5417722"/>
                  <a:gd name="connsiteY18" fmla="*/ 628740 h 8386742"/>
                  <a:gd name="connsiteX19" fmla="*/ 2070940 w 5417722"/>
                  <a:gd name="connsiteY19" fmla="*/ 682526 h 8386742"/>
                  <a:gd name="connsiteX20" fmla="*/ 1942368 w 5417722"/>
                  <a:gd name="connsiteY20" fmla="*/ 552518 h 8386742"/>
                  <a:gd name="connsiteX21" fmla="*/ 1862461 w 5417722"/>
                  <a:gd name="connsiteY21" fmla="*/ 525414 h 8386742"/>
                  <a:gd name="connsiteX22" fmla="*/ 1575146 w 5417722"/>
                  <a:gd name="connsiteY22" fmla="*/ 9342 h 8386742"/>
                  <a:gd name="connsiteX23" fmla="*/ 1453938 w 5417722"/>
                  <a:gd name="connsiteY23" fmla="*/ 26931 h 8386742"/>
                  <a:gd name="connsiteX24" fmla="*/ 1275582 w 5417722"/>
                  <a:gd name="connsiteY24" fmla="*/ 272057 h 8386742"/>
                  <a:gd name="connsiteX25" fmla="*/ 1183762 w 5417722"/>
                  <a:gd name="connsiteY25" fmla="*/ 273912 h 8386742"/>
                  <a:gd name="connsiteX26" fmla="*/ 998206 w 5417722"/>
                  <a:gd name="connsiteY26" fmla="*/ 558049 h 8386742"/>
                  <a:gd name="connsiteX27" fmla="*/ 887887 w 5417722"/>
                  <a:gd name="connsiteY27" fmla="*/ 550718 h 8386742"/>
                  <a:gd name="connsiteX28" fmla="*/ 693008 w 5417722"/>
                  <a:gd name="connsiteY28" fmla="*/ 821686 h 8386742"/>
                  <a:gd name="connsiteX29" fmla="*/ 504219 w 5417722"/>
                  <a:gd name="connsiteY29" fmla="*/ 811624 h 8386742"/>
                  <a:gd name="connsiteX30" fmla="*/ 400135 w 5417722"/>
                  <a:gd name="connsiteY30" fmla="*/ 697281 h 8386742"/>
                  <a:gd name="connsiteX31" fmla="*/ 291016 w 5417722"/>
                  <a:gd name="connsiteY31" fmla="*/ 440611 h 8386742"/>
                  <a:gd name="connsiteX32" fmla="*/ 199148 w 5417722"/>
                  <a:gd name="connsiteY32" fmla="*/ 408733 h 8386742"/>
                  <a:gd name="connsiteX0" fmla="*/ 199148 w 5423112"/>
                  <a:gd name="connsiteY0" fmla="*/ 408733 h 8294029"/>
                  <a:gd name="connsiteX1" fmla="*/ 6286 w 5423112"/>
                  <a:gd name="connsiteY1" fmla="*/ 899896 h 8294029"/>
                  <a:gd name="connsiteX2" fmla="*/ 206 w 5423112"/>
                  <a:gd name="connsiteY2" fmla="*/ 8294029 h 8294029"/>
                  <a:gd name="connsiteX3" fmla="*/ 5423112 w 5423112"/>
                  <a:gd name="connsiteY3" fmla="*/ 8280636 h 8294029"/>
                  <a:gd name="connsiteX4" fmla="*/ 5417722 w 5423112"/>
                  <a:gd name="connsiteY4" fmla="*/ 675015 h 8294029"/>
                  <a:gd name="connsiteX5" fmla="*/ 5133116 w 5423112"/>
                  <a:gd name="connsiteY5" fmla="*/ 1114647 h 8294029"/>
                  <a:gd name="connsiteX6" fmla="*/ 4907899 w 5423112"/>
                  <a:gd name="connsiteY6" fmla="*/ 1503470 h 8294029"/>
                  <a:gd name="connsiteX7" fmla="*/ 4651797 w 5423112"/>
                  <a:gd name="connsiteY7" fmla="*/ 1648399 h 8294029"/>
                  <a:gd name="connsiteX8" fmla="*/ 4528754 w 5423112"/>
                  <a:gd name="connsiteY8" fmla="*/ 1831963 h 8294029"/>
                  <a:gd name="connsiteX9" fmla="*/ 4425579 w 5423112"/>
                  <a:gd name="connsiteY9" fmla="*/ 1855611 h 8294029"/>
                  <a:gd name="connsiteX10" fmla="*/ 4230190 w 5423112"/>
                  <a:gd name="connsiteY10" fmla="*/ 1382016 h 8294029"/>
                  <a:gd name="connsiteX11" fmla="*/ 4033291 w 5423112"/>
                  <a:gd name="connsiteY11" fmla="*/ 1112331 h 8294029"/>
                  <a:gd name="connsiteX12" fmla="*/ 3836704 w 5423112"/>
                  <a:gd name="connsiteY12" fmla="*/ 1006656 h 8294029"/>
                  <a:gd name="connsiteX13" fmla="*/ 3646021 w 5423112"/>
                  <a:gd name="connsiteY13" fmla="*/ 826907 h 8294029"/>
                  <a:gd name="connsiteX14" fmla="*/ 2853330 w 5423112"/>
                  <a:gd name="connsiteY14" fmla="*/ 825546 h 8294029"/>
                  <a:gd name="connsiteX15" fmla="*/ 2752503 w 5423112"/>
                  <a:gd name="connsiteY15" fmla="*/ 863837 h 8294029"/>
                  <a:gd name="connsiteX16" fmla="*/ 2659183 w 5423112"/>
                  <a:gd name="connsiteY16" fmla="*/ 830148 h 8294029"/>
                  <a:gd name="connsiteX17" fmla="*/ 2358088 w 5423112"/>
                  <a:gd name="connsiteY17" fmla="*/ 823497 h 8294029"/>
                  <a:gd name="connsiteX18" fmla="*/ 2166205 w 5423112"/>
                  <a:gd name="connsiteY18" fmla="*/ 628740 h 8294029"/>
                  <a:gd name="connsiteX19" fmla="*/ 2070940 w 5423112"/>
                  <a:gd name="connsiteY19" fmla="*/ 682526 h 8294029"/>
                  <a:gd name="connsiteX20" fmla="*/ 1942368 w 5423112"/>
                  <a:gd name="connsiteY20" fmla="*/ 552518 h 8294029"/>
                  <a:gd name="connsiteX21" fmla="*/ 1862461 w 5423112"/>
                  <a:gd name="connsiteY21" fmla="*/ 525414 h 8294029"/>
                  <a:gd name="connsiteX22" fmla="*/ 1575146 w 5423112"/>
                  <a:gd name="connsiteY22" fmla="*/ 9342 h 8294029"/>
                  <a:gd name="connsiteX23" fmla="*/ 1453938 w 5423112"/>
                  <a:gd name="connsiteY23" fmla="*/ 26931 h 8294029"/>
                  <a:gd name="connsiteX24" fmla="*/ 1275582 w 5423112"/>
                  <a:gd name="connsiteY24" fmla="*/ 272057 h 8294029"/>
                  <a:gd name="connsiteX25" fmla="*/ 1183762 w 5423112"/>
                  <a:gd name="connsiteY25" fmla="*/ 273912 h 8294029"/>
                  <a:gd name="connsiteX26" fmla="*/ 998206 w 5423112"/>
                  <a:gd name="connsiteY26" fmla="*/ 558049 h 8294029"/>
                  <a:gd name="connsiteX27" fmla="*/ 887887 w 5423112"/>
                  <a:gd name="connsiteY27" fmla="*/ 550718 h 8294029"/>
                  <a:gd name="connsiteX28" fmla="*/ 693008 w 5423112"/>
                  <a:gd name="connsiteY28" fmla="*/ 821686 h 8294029"/>
                  <a:gd name="connsiteX29" fmla="*/ 504219 w 5423112"/>
                  <a:gd name="connsiteY29" fmla="*/ 811624 h 8294029"/>
                  <a:gd name="connsiteX30" fmla="*/ 400135 w 5423112"/>
                  <a:gd name="connsiteY30" fmla="*/ 697281 h 8294029"/>
                  <a:gd name="connsiteX31" fmla="*/ 291016 w 5423112"/>
                  <a:gd name="connsiteY31" fmla="*/ 440611 h 8294029"/>
                  <a:gd name="connsiteX32" fmla="*/ 199148 w 5423112"/>
                  <a:gd name="connsiteY32" fmla="*/ 408733 h 8294029"/>
                  <a:gd name="connsiteX0" fmla="*/ 199148 w 5425859"/>
                  <a:gd name="connsiteY0" fmla="*/ 408733 h 8294029"/>
                  <a:gd name="connsiteX1" fmla="*/ 6286 w 5425859"/>
                  <a:gd name="connsiteY1" fmla="*/ 899896 h 8294029"/>
                  <a:gd name="connsiteX2" fmla="*/ 206 w 5425859"/>
                  <a:gd name="connsiteY2" fmla="*/ 8294029 h 8294029"/>
                  <a:gd name="connsiteX3" fmla="*/ 5425859 w 5425859"/>
                  <a:gd name="connsiteY3" fmla="*/ 8280635 h 8294029"/>
                  <a:gd name="connsiteX4" fmla="*/ 5417722 w 5425859"/>
                  <a:gd name="connsiteY4" fmla="*/ 675015 h 8294029"/>
                  <a:gd name="connsiteX5" fmla="*/ 5133116 w 5425859"/>
                  <a:gd name="connsiteY5" fmla="*/ 1114647 h 8294029"/>
                  <a:gd name="connsiteX6" fmla="*/ 4907899 w 5425859"/>
                  <a:gd name="connsiteY6" fmla="*/ 1503470 h 8294029"/>
                  <a:gd name="connsiteX7" fmla="*/ 4651797 w 5425859"/>
                  <a:gd name="connsiteY7" fmla="*/ 1648399 h 8294029"/>
                  <a:gd name="connsiteX8" fmla="*/ 4528754 w 5425859"/>
                  <a:gd name="connsiteY8" fmla="*/ 1831963 h 8294029"/>
                  <a:gd name="connsiteX9" fmla="*/ 4425579 w 5425859"/>
                  <a:gd name="connsiteY9" fmla="*/ 1855611 h 8294029"/>
                  <a:gd name="connsiteX10" fmla="*/ 4230190 w 5425859"/>
                  <a:gd name="connsiteY10" fmla="*/ 1382016 h 8294029"/>
                  <a:gd name="connsiteX11" fmla="*/ 4033291 w 5425859"/>
                  <a:gd name="connsiteY11" fmla="*/ 1112331 h 8294029"/>
                  <a:gd name="connsiteX12" fmla="*/ 3836704 w 5425859"/>
                  <a:gd name="connsiteY12" fmla="*/ 1006656 h 8294029"/>
                  <a:gd name="connsiteX13" fmla="*/ 3646021 w 5425859"/>
                  <a:gd name="connsiteY13" fmla="*/ 826907 h 8294029"/>
                  <a:gd name="connsiteX14" fmla="*/ 2853330 w 5425859"/>
                  <a:gd name="connsiteY14" fmla="*/ 825546 h 8294029"/>
                  <a:gd name="connsiteX15" fmla="*/ 2752503 w 5425859"/>
                  <a:gd name="connsiteY15" fmla="*/ 863837 h 8294029"/>
                  <a:gd name="connsiteX16" fmla="*/ 2659183 w 5425859"/>
                  <a:gd name="connsiteY16" fmla="*/ 830148 h 8294029"/>
                  <a:gd name="connsiteX17" fmla="*/ 2358088 w 5425859"/>
                  <a:gd name="connsiteY17" fmla="*/ 823497 h 8294029"/>
                  <a:gd name="connsiteX18" fmla="*/ 2166205 w 5425859"/>
                  <a:gd name="connsiteY18" fmla="*/ 628740 h 8294029"/>
                  <a:gd name="connsiteX19" fmla="*/ 2070940 w 5425859"/>
                  <a:gd name="connsiteY19" fmla="*/ 682526 h 8294029"/>
                  <a:gd name="connsiteX20" fmla="*/ 1942368 w 5425859"/>
                  <a:gd name="connsiteY20" fmla="*/ 552518 h 8294029"/>
                  <a:gd name="connsiteX21" fmla="*/ 1862461 w 5425859"/>
                  <a:gd name="connsiteY21" fmla="*/ 525414 h 8294029"/>
                  <a:gd name="connsiteX22" fmla="*/ 1575146 w 5425859"/>
                  <a:gd name="connsiteY22" fmla="*/ 9342 h 8294029"/>
                  <a:gd name="connsiteX23" fmla="*/ 1453938 w 5425859"/>
                  <a:gd name="connsiteY23" fmla="*/ 26931 h 8294029"/>
                  <a:gd name="connsiteX24" fmla="*/ 1275582 w 5425859"/>
                  <a:gd name="connsiteY24" fmla="*/ 272057 h 8294029"/>
                  <a:gd name="connsiteX25" fmla="*/ 1183762 w 5425859"/>
                  <a:gd name="connsiteY25" fmla="*/ 273912 h 8294029"/>
                  <a:gd name="connsiteX26" fmla="*/ 998206 w 5425859"/>
                  <a:gd name="connsiteY26" fmla="*/ 558049 h 8294029"/>
                  <a:gd name="connsiteX27" fmla="*/ 887887 w 5425859"/>
                  <a:gd name="connsiteY27" fmla="*/ 550718 h 8294029"/>
                  <a:gd name="connsiteX28" fmla="*/ 693008 w 5425859"/>
                  <a:gd name="connsiteY28" fmla="*/ 821686 h 8294029"/>
                  <a:gd name="connsiteX29" fmla="*/ 504219 w 5425859"/>
                  <a:gd name="connsiteY29" fmla="*/ 811624 h 8294029"/>
                  <a:gd name="connsiteX30" fmla="*/ 400135 w 5425859"/>
                  <a:gd name="connsiteY30" fmla="*/ 697281 h 8294029"/>
                  <a:gd name="connsiteX31" fmla="*/ 291016 w 5425859"/>
                  <a:gd name="connsiteY31" fmla="*/ 440611 h 8294029"/>
                  <a:gd name="connsiteX32" fmla="*/ 199148 w 5425859"/>
                  <a:gd name="connsiteY32" fmla="*/ 408733 h 8294029"/>
                  <a:gd name="connsiteX0" fmla="*/ 199148 w 5429698"/>
                  <a:gd name="connsiteY0" fmla="*/ 408733 h 8294029"/>
                  <a:gd name="connsiteX1" fmla="*/ 6286 w 5429698"/>
                  <a:gd name="connsiteY1" fmla="*/ 899896 h 8294029"/>
                  <a:gd name="connsiteX2" fmla="*/ 206 w 5429698"/>
                  <a:gd name="connsiteY2" fmla="*/ 8294029 h 8294029"/>
                  <a:gd name="connsiteX3" fmla="*/ 5425859 w 5429698"/>
                  <a:gd name="connsiteY3" fmla="*/ 8280635 h 8294029"/>
                  <a:gd name="connsiteX4" fmla="*/ 5429698 w 5429698"/>
                  <a:gd name="connsiteY4" fmla="*/ 675017 h 8294029"/>
                  <a:gd name="connsiteX5" fmla="*/ 5133116 w 5429698"/>
                  <a:gd name="connsiteY5" fmla="*/ 1114647 h 8294029"/>
                  <a:gd name="connsiteX6" fmla="*/ 4907899 w 5429698"/>
                  <a:gd name="connsiteY6" fmla="*/ 1503470 h 8294029"/>
                  <a:gd name="connsiteX7" fmla="*/ 4651797 w 5429698"/>
                  <a:gd name="connsiteY7" fmla="*/ 1648399 h 8294029"/>
                  <a:gd name="connsiteX8" fmla="*/ 4528754 w 5429698"/>
                  <a:gd name="connsiteY8" fmla="*/ 1831963 h 8294029"/>
                  <a:gd name="connsiteX9" fmla="*/ 4425579 w 5429698"/>
                  <a:gd name="connsiteY9" fmla="*/ 1855611 h 8294029"/>
                  <a:gd name="connsiteX10" fmla="*/ 4230190 w 5429698"/>
                  <a:gd name="connsiteY10" fmla="*/ 1382016 h 8294029"/>
                  <a:gd name="connsiteX11" fmla="*/ 4033291 w 5429698"/>
                  <a:gd name="connsiteY11" fmla="*/ 1112331 h 8294029"/>
                  <a:gd name="connsiteX12" fmla="*/ 3836704 w 5429698"/>
                  <a:gd name="connsiteY12" fmla="*/ 1006656 h 8294029"/>
                  <a:gd name="connsiteX13" fmla="*/ 3646021 w 5429698"/>
                  <a:gd name="connsiteY13" fmla="*/ 826907 h 8294029"/>
                  <a:gd name="connsiteX14" fmla="*/ 2853330 w 5429698"/>
                  <a:gd name="connsiteY14" fmla="*/ 825546 h 8294029"/>
                  <a:gd name="connsiteX15" fmla="*/ 2752503 w 5429698"/>
                  <a:gd name="connsiteY15" fmla="*/ 863837 h 8294029"/>
                  <a:gd name="connsiteX16" fmla="*/ 2659183 w 5429698"/>
                  <a:gd name="connsiteY16" fmla="*/ 830148 h 8294029"/>
                  <a:gd name="connsiteX17" fmla="*/ 2358088 w 5429698"/>
                  <a:gd name="connsiteY17" fmla="*/ 823497 h 8294029"/>
                  <a:gd name="connsiteX18" fmla="*/ 2166205 w 5429698"/>
                  <a:gd name="connsiteY18" fmla="*/ 628740 h 8294029"/>
                  <a:gd name="connsiteX19" fmla="*/ 2070940 w 5429698"/>
                  <a:gd name="connsiteY19" fmla="*/ 682526 h 8294029"/>
                  <a:gd name="connsiteX20" fmla="*/ 1942368 w 5429698"/>
                  <a:gd name="connsiteY20" fmla="*/ 552518 h 8294029"/>
                  <a:gd name="connsiteX21" fmla="*/ 1862461 w 5429698"/>
                  <a:gd name="connsiteY21" fmla="*/ 525414 h 8294029"/>
                  <a:gd name="connsiteX22" fmla="*/ 1575146 w 5429698"/>
                  <a:gd name="connsiteY22" fmla="*/ 9342 h 8294029"/>
                  <a:gd name="connsiteX23" fmla="*/ 1453938 w 5429698"/>
                  <a:gd name="connsiteY23" fmla="*/ 26931 h 8294029"/>
                  <a:gd name="connsiteX24" fmla="*/ 1275582 w 5429698"/>
                  <a:gd name="connsiteY24" fmla="*/ 272057 h 8294029"/>
                  <a:gd name="connsiteX25" fmla="*/ 1183762 w 5429698"/>
                  <a:gd name="connsiteY25" fmla="*/ 273912 h 8294029"/>
                  <a:gd name="connsiteX26" fmla="*/ 998206 w 5429698"/>
                  <a:gd name="connsiteY26" fmla="*/ 558049 h 8294029"/>
                  <a:gd name="connsiteX27" fmla="*/ 887887 w 5429698"/>
                  <a:gd name="connsiteY27" fmla="*/ 550718 h 8294029"/>
                  <a:gd name="connsiteX28" fmla="*/ 693008 w 5429698"/>
                  <a:gd name="connsiteY28" fmla="*/ 821686 h 8294029"/>
                  <a:gd name="connsiteX29" fmla="*/ 504219 w 5429698"/>
                  <a:gd name="connsiteY29" fmla="*/ 811624 h 8294029"/>
                  <a:gd name="connsiteX30" fmla="*/ 400135 w 5429698"/>
                  <a:gd name="connsiteY30" fmla="*/ 697281 h 8294029"/>
                  <a:gd name="connsiteX31" fmla="*/ 291016 w 5429698"/>
                  <a:gd name="connsiteY31" fmla="*/ 440611 h 8294029"/>
                  <a:gd name="connsiteX32" fmla="*/ 199148 w 5429698"/>
                  <a:gd name="connsiteY32" fmla="*/ 408733 h 8294029"/>
                  <a:gd name="connsiteX0" fmla="*/ 322315 w 5552865"/>
                  <a:gd name="connsiteY0" fmla="*/ 408733 h 8299657"/>
                  <a:gd name="connsiteX1" fmla="*/ 129453 w 5552865"/>
                  <a:gd name="connsiteY1" fmla="*/ 899896 h 8299657"/>
                  <a:gd name="connsiteX2" fmla="*/ 206 w 5552865"/>
                  <a:gd name="connsiteY2" fmla="*/ 8299657 h 8299657"/>
                  <a:gd name="connsiteX3" fmla="*/ 5549026 w 5552865"/>
                  <a:gd name="connsiteY3" fmla="*/ 8280635 h 8299657"/>
                  <a:gd name="connsiteX4" fmla="*/ 5552865 w 5552865"/>
                  <a:gd name="connsiteY4" fmla="*/ 675017 h 8299657"/>
                  <a:gd name="connsiteX5" fmla="*/ 5256283 w 5552865"/>
                  <a:gd name="connsiteY5" fmla="*/ 1114647 h 8299657"/>
                  <a:gd name="connsiteX6" fmla="*/ 5031066 w 5552865"/>
                  <a:gd name="connsiteY6" fmla="*/ 1503470 h 8299657"/>
                  <a:gd name="connsiteX7" fmla="*/ 4774964 w 5552865"/>
                  <a:gd name="connsiteY7" fmla="*/ 1648399 h 8299657"/>
                  <a:gd name="connsiteX8" fmla="*/ 4651921 w 5552865"/>
                  <a:gd name="connsiteY8" fmla="*/ 1831963 h 8299657"/>
                  <a:gd name="connsiteX9" fmla="*/ 4548746 w 5552865"/>
                  <a:gd name="connsiteY9" fmla="*/ 1855611 h 8299657"/>
                  <a:gd name="connsiteX10" fmla="*/ 4353357 w 5552865"/>
                  <a:gd name="connsiteY10" fmla="*/ 1382016 h 8299657"/>
                  <a:gd name="connsiteX11" fmla="*/ 4156458 w 5552865"/>
                  <a:gd name="connsiteY11" fmla="*/ 1112331 h 8299657"/>
                  <a:gd name="connsiteX12" fmla="*/ 3959871 w 5552865"/>
                  <a:gd name="connsiteY12" fmla="*/ 1006656 h 8299657"/>
                  <a:gd name="connsiteX13" fmla="*/ 3769188 w 5552865"/>
                  <a:gd name="connsiteY13" fmla="*/ 826907 h 8299657"/>
                  <a:gd name="connsiteX14" fmla="*/ 2976497 w 5552865"/>
                  <a:gd name="connsiteY14" fmla="*/ 825546 h 8299657"/>
                  <a:gd name="connsiteX15" fmla="*/ 2875670 w 5552865"/>
                  <a:gd name="connsiteY15" fmla="*/ 863837 h 8299657"/>
                  <a:gd name="connsiteX16" fmla="*/ 2782350 w 5552865"/>
                  <a:gd name="connsiteY16" fmla="*/ 830148 h 8299657"/>
                  <a:gd name="connsiteX17" fmla="*/ 2481255 w 5552865"/>
                  <a:gd name="connsiteY17" fmla="*/ 823497 h 8299657"/>
                  <a:gd name="connsiteX18" fmla="*/ 2289372 w 5552865"/>
                  <a:gd name="connsiteY18" fmla="*/ 628740 h 8299657"/>
                  <a:gd name="connsiteX19" fmla="*/ 2194107 w 5552865"/>
                  <a:gd name="connsiteY19" fmla="*/ 682526 h 8299657"/>
                  <a:gd name="connsiteX20" fmla="*/ 2065535 w 5552865"/>
                  <a:gd name="connsiteY20" fmla="*/ 552518 h 8299657"/>
                  <a:gd name="connsiteX21" fmla="*/ 1985628 w 5552865"/>
                  <a:gd name="connsiteY21" fmla="*/ 525414 h 8299657"/>
                  <a:gd name="connsiteX22" fmla="*/ 1698313 w 5552865"/>
                  <a:gd name="connsiteY22" fmla="*/ 9342 h 8299657"/>
                  <a:gd name="connsiteX23" fmla="*/ 1577105 w 5552865"/>
                  <a:gd name="connsiteY23" fmla="*/ 26931 h 8299657"/>
                  <a:gd name="connsiteX24" fmla="*/ 1398749 w 5552865"/>
                  <a:gd name="connsiteY24" fmla="*/ 272057 h 8299657"/>
                  <a:gd name="connsiteX25" fmla="*/ 1306929 w 5552865"/>
                  <a:gd name="connsiteY25" fmla="*/ 273912 h 8299657"/>
                  <a:gd name="connsiteX26" fmla="*/ 1121373 w 5552865"/>
                  <a:gd name="connsiteY26" fmla="*/ 558049 h 8299657"/>
                  <a:gd name="connsiteX27" fmla="*/ 1011054 w 5552865"/>
                  <a:gd name="connsiteY27" fmla="*/ 550718 h 8299657"/>
                  <a:gd name="connsiteX28" fmla="*/ 816175 w 5552865"/>
                  <a:gd name="connsiteY28" fmla="*/ 821686 h 8299657"/>
                  <a:gd name="connsiteX29" fmla="*/ 627386 w 5552865"/>
                  <a:gd name="connsiteY29" fmla="*/ 811624 h 8299657"/>
                  <a:gd name="connsiteX30" fmla="*/ 523302 w 5552865"/>
                  <a:gd name="connsiteY30" fmla="*/ 697281 h 8299657"/>
                  <a:gd name="connsiteX31" fmla="*/ 414183 w 5552865"/>
                  <a:gd name="connsiteY31" fmla="*/ 440611 h 8299657"/>
                  <a:gd name="connsiteX32" fmla="*/ 322315 w 5552865"/>
                  <a:gd name="connsiteY32" fmla="*/ 408733 h 8299657"/>
                  <a:gd name="connsiteX0" fmla="*/ 322903 w 5553453"/>
                  <a:gd name="connsiteY0" fmla="*/ 408733 h 8299657"/>
                  <a:gd name="connsiteX1" fmla="*/ 794 w 5553453"/>
                  <a:gd name="connsiteY1" fmla="*/ 1013983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414771 w 5553453"/>
                  <a:gd name="connsiteY31" fmla="*/ 440611 h 8299657"/>
                  <a:gd name="connsiteX32" fmla="*/ 322903 w 5553453"/>
                  <a:gd name="connsiteY32" fmla="*/ 408733 h 8299657"/>
                  <a:gd name="connsiteX0" fmla="*/ 322903 w 5553453"/>
                  <a:gd name="connsiteY0" fmla="*/ 408733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414771 w 5553453"/>
                  <a:gd name="connsiteY31" fmla="*/ 440611 h 8299657"/>
                  <a:gd name="connsiteX32" fmla="*/ 322903 w 5553453"/>
                  <a:gd name="connsiteY32" fmla="*/ 408733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414771 w 5553453"/>
                  <a:gd name="connsiteY31" fmla="*/ 440611 h 8299657"/>
                  <a:gd name="connsiteX32" fmla="*/ 161750 w 5553453"/>
                  <a:gd name="connsiteY32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161750 w 5553453"/>
                  <a:gd name="connsiteY31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984783 w 5553453"/>
                  <a:gd name="connsiteY27" fmla="*/ 683291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161750 w 5553453"/>
                  <a:gd name="connsiteY31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984783 w 5553453"/>
                  <a:gd name="connsiteY26" fmla="*/ 683291 h 8299657"/>
                  <a:gd name="connsiteX27" fmla="*/ 816763 w 5553453"/>
                  <a:gd name="connsiteY27" fmla="*/ 821686 h 8299657"/>
                  <a:gd name="connsiteX28" fmla="*/ 627974 w 5553453"/>
                  <a:gd name="connsiteY28" fmla="*/ 811624 h 8299657"/>
                  <a:gd name="connsiteX29" fmla="*/ 523890 w 5553453"/>
                  <a:gd name="connsiteY29" fmla="*/ 697281 h 8299657"/>
                  <a:gd name="connsiteX30" fmla="*/ 161750 w 5553453"/>
                  <a:gd name="connsiteY30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984783 w 5553453"/>
                  <a:gd name="connsiteY25" fmla="*/ 683291 h 8299657"/>
                  <a:gd name="connsiteX26" fmla="*/ 816763 w 5553453"/>
                  <a:gd name="connsiteY26" fmla="*/ 821686 h 8299657"/>
                  <a:gd name="connsiteX27" fmla="*/ 627974 w 5553453"/>
                  <a:gd name="connsiteY27" fmla="*/ 811624 h 8299657"/>
                  <a:gd name="connsiteX28" fmla="*/ 523890 w 5553453"/>
                  <a:gd name="connsiteY28" fmla="*/ 697281 h 8299657"/>
                  <a:gd name="connsiteX29" fmla="*/ 161750 w 5553453"/>
                  <a:gd name="connsiteY29" fmla="*/ 465550 h 8299657"/>
                  <a:gd name="connsiteX0" fmla="*/ 161750 w 5553453"/>
                  <a:gd name="connsiteY0" fmla="*/ 498436 h 8332543"/>
                  <a:gd name="connsiteX1" fmla="*/ 794 w 5553453"/>
                  <a:gd name="connsiteY1" fmla="*/ 611275 h 8332543"/>
                  <a:gd name="connsiteX2" fmla="*/ 794 w 5553453"/>
                  <a:gd name="connsiteY2" fmla="*/ 8332543 h 8332543"/>
                  <a:gd name="connsiteX3" fmla="*/ 5549614 w 5553453"/>
                  <a:gd name="connsiteY3" fmla="*/ 8313521 h 8332543"/>
                  <a:gd name="connsiteX4" fmla="*/ 5553453 w 5553453"/>
                  <a:gd name="connsiteY4" fmla="*/ 707903 h 8332543"/>
                  <a:gd name="connsiteX5" fmla="*/ 5256871 w 5553453"/>
                  <a:gd name="connsiteY5" fmla="*/ 1147533 h 8332543"/>
                  <a:gd name="connsiteX6" fmla="*/ 5031654 w 5553453"/>
                  <a:gd name="connsiteY6" fmla="*/ 1536356 h 8332543"/>
                  <a:gd name="connsiteX7" fmla="*/ 4775552 w 5553453"/>
                  <a:gd name="connsiteY7" fmla="*/ 1681285 h 8332543"/>
                  <a:gd name="connsiteX8" fmla="*/ 4652509 w 5553453"/>
                  <a:gd name="connsiteY8" fmla="*/ 1864849 h 8332543"/>
                  <a:gd name="connsiteX9" fmla="*/ 4549334 w 5553453"/>
                  <a:gd name="connsiteY9" fmla="*/ 1888497 h 8332543"/>
                  <a:gd name="connsiteX10" fmla="*/ 4353945 w 5553453"/>
                  <a:gd name="connsiteY10" fmla="*/ 1414902 h 8332543"/>
                  <a:gd name="connsiteX11" fmla="*/ 4157046 w 5553453"/>
                  <a:gd name="connsiteY11" fmla="*/ 1145217 h 8332543"/>
                  <a:gd name="connsiteX12" fmla="*/ 3960459 w 5553453"/>
                  <a:gd name="connsiteY12" fmla="*/ 1039542 h 8332543"/>
                  <a:gd name="connsiteX13" fmla="*/ 3769776 w 5553453"/>
                  <a:gd name="connsiteY13" fmla="*/ 859793 h 8332543"/>
                  <a:gd name="connsiteX14" fmla="*/ 2977085 w 5553453"/>
                  <a:gd name="connsiteY14" fmla="*/ 858432 h 8332543"/>
                  <a:gd name="connsiteX15" fmla="*/ 2876258 w 5553453"/>
                  <a:gd name="connsiteY15" fmla="*/ 896723 h 8332543"/>
                  <a:gd name="connsiteX16" fmla="*/ 2782938 w 5553453"/>
                  <a:gd name="connsiteY16" fmla="*/ 863034 h 8332543"/>
                  <a:gd name="connsiteX17" fmla="*/ 2481843 w 5553453"/>
                  <a:gd name="connsiteY17" fmla="*/ 856383 h 8332543"/>
                  <a:gd name="connsiteX18" fmla="*/ 2289960 w 5553453"/>
                  <a:gd name="connsiteY18" fmla="*/ 661626 h 8332543"/>
                  <a:gd name="connsiteX19" fmla="*/ 2194695 w 5553453"/>
                  <a:gd name="connsiteY19" fmla="*/ 715412 h 8332543"/>
                  <a:gd name="connsiteX20" fmla="*/ 2066123 w 5553453"/>
                  <a:gd name="connsiteY20" fmla="*/ 585404 h 8332543"/>
                  <a:gd name="connsiteX21" fmla="*/ 1986216 w 5553453"/>
                  <a:gd name="connsiteY21" fmla="*/ 558300 h 8332543"/>
                  <a:gd name="connsiteX22" fmla="*/ 1698901 w 5553453"/>
                  <a:gd name="connsiteY22" fmla="*/ 42228 h 8332543"/>
                  <a:gd name="connsiteX23" fmla="*/ 1399337 w 5553453"/>
                  <a:gd name="connsiteY23" fmla="*/ 304943 h 8332543"/>
                  <a:gd name="connsiteX24" fmla="*/ 984783 w 5553453"/>
                  <a:gd name="connsiteY24" fmla="*/ 716177 h 8332543"/>
                  <a:gd name="connsiteX25" fmla="*/ 816763 w 5553453"/>
                  <a:gd name="connsiteY25" fmla="*/ 854572 h 8332543"/>
                  <a:gd name="connsiteX26" fmla="*/ 627974 w 5553453"/>
                  <a:gd name="connsiteY26" fmla="*/ 844510 h 8332543"/>
                  <a:gd name="connsiteX27" fmla="*/ 523890 w 5553453"/>
                  <a:gd name="connsiteY27" fmla="*/ 730167 h 8332543"/>
                  <a:gd name="connsiteX28" fmla="*/ 161750 w 5553453"/>
                  <a:gd name="connsiteY28" fmla="*/ 498436 h 8332543"/>
                  <a:gd name="connsiteX0" fmla="*/ 161750 w 5553453"/>
                  <a:gd name="connsiteY0" fmla="*/ 219804 h 8053911"/>
                  <a:gd name="connsiteX1" fmla="*/ 794 w 5553453"/>
                  <a:gd name="connsiteY1" fmla="*/ 332643 h 8053911"/>
                  <a:gd name="connsiteX2" fmla="*/ 794 w 5553453"/>
                  <a:gd name="connsiteY2" fmla="*/ 8053911 h 8053911"/>
                  <a:gd name="connsiteX3" fmla="*/ 5549614 w 5553453"/>
                  <a:gd name="connsiteY3" fmla="*/ 8034889 h 8053911"/>
                  <a:gd name="connsiteX4" fmla="*/ 5553453 w 5553453"/>
                  <a:gd name="connsiteY4" fmla="*/ 429271 h 8053911"/>
                  <a:gd name="connsiteX5" fmla="*/ 5256871 w 5553453"/>
                  <a:gd name="connsiteY5" fmla="*/ 868901 h 8053911"/>
                  <a:gd name="connsiteX6" fmla="*/ 5031654 w 5553453"/>
                  <a:gd name="connsiteY6" fmla="*/ 1257724 h 8053911"/>
                  <a:gd name="connsiteX7" fmla="*/ 4775552 w 5553453"/>
                  <a:gd name="connsiteY7" fmla="*/ 1402653 h 8053911"/>
                  <a:gd name="connsiteX8" fmla="*/ 4652509 w 5553453"/>
                  <a:gd name="connsiteY8" fmla="*/ 1586217 h 8053911"/>
                  <a:gd name="connsiteX9" fmla="*/ 4549334 w 5553453"/>
                  <a:gd name="connsiteY9" fmla="*/ 1609865 h 8053911"/>
                  <a:gd name="connsiteX10" fmla="*/ 4353945 w 5553453"/>
                  <a:gd name="connsiteY10" fmla="*/ 1136270 h 8053911"/>
                  <a:gd name="connsiteX11" fmla="*/ 4157046 w 5553453"/>
                  <a:gd name="connsiteY11" fmla="*/ 866585 h 8053911"/>
                  <a:gd name="connsiteX12" fmla="*/ 3960459 w 5553453"/>
                  <a:gd name="connsiteY12" fmla="*/ 760910 h 8053911"/>
                  <a:gd name="connsiteX13" fmla="*/ 3769776 w 5553453"/>
                  <a:gd name="connsiteY13" fmla="*/ 581161 h 8053911"/>
                  <a:gd name="connsiteX14" fmla="*/ 2977085 w 5553453"/>
                  <a:gd name="connsiteY14" fmla="*/ 579800 h 8053911"/>
                  <a:gd name="connsiteX15" fmla="*/ 2876258 w 5553453"/>
                  <a:gd name="connsiteY15" fmla="*/ 618091 h 8053911"/>
                  <a:gd name="connsiteX16" fmla="*/ 2782938 w 5553453"/>
                  <a:gd name="connsiteY16" fmla="*/ 584402 h 8053911"/>
                  <a:gd name="connsiteX17" fmla="*/ 2481843 w 5553453"/>
                  <a:gd name="connsiteY17" fmla="*/ 577751 h 8053911"/>
                  <a:gd name="connsiteX18" fmla="*/ 2289960 w 5553453"/>
                  <a:gd name="connsiteY18" fmla="*/ 382994 h 8053911"/>
                  <a:gd name="connsiteX19" fmla="*/ 2194695 w 5553453"/>
                  <a:gd name="connsiteY19" fmla="*/ 436780 h 8053911"/>
                  <a:gd name="connsiteX20" fmla="*/ 2066123 w 5553453"/>
                  <a:gd name="connsiteY20" fmla="*/ 306772 h 8053911"/>
                  <a:gd name="connsiteX21" fmla="*/ 1986216 w 5553453"/>
                  <a:gd name="connsiteY21" fmla="*/ 279668 h 8053911"/>
                  <a:gd name="connsiteX22" fmla="*/ 1399337 w 5553453"/>
                  <a:gd name="connsiteY22" fmla="*/ 26311 h 8053911"/>
                  <a:gd name="connsiteX23" fmla="*/ 984783 w 5553453"/>
                  <a:gd name="connsiteY23" fmla="*/ 437545 h 8053911"/>
                  <a:gd name="connsiteX24" fmla="*/ 816763 w 5553453"/>
                  <a:gd name="connsiteY24" fmla="*/ 575940 h 8053911"/>
                  <a:gd name="connsiteX25" fmla="*/ 627974 w 5553453"/>
                  <a:gd name="connsiteY25" fmla="*/ 565878 h 8053911"/>
                  <a:gd name="connsiteX26" fmla="*/ 523890 w 5553453"/>
                  <a:gd name="connsiteY26" fmla="*/ 451535 h 8053911"/>
                  <a:gd name="connsiteX27" fmla="*/ 161750 w 5553453"/>
                  <a:gd name="connsiteY27" fmla="*/ 219804 h 8053911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481843 w 5553453"/>
                  <a:gd name="connsiteY17" fmla="*/ 390059 h 7866219"/>
                  <a:gd name="connsiteX18" fmla="*/ 2289960 w 5553453"/>
                  <a:gd name="connsiteY18" fmla="*/ 195302 h 7866219"/>
                  <a:gd name="connsiteX19" fmla="*/ 2194695 w 5553453"/>
                  <a:gd name="connsiteY19" fmla="*/ 249088 h 7866219"/>
                  <a:gd name="connsiteX20" fmla="*/ 2066123 w 5553453"/>
                  <a:gd name="connsiteY20" fmla="*/ 119080 h 7866219"/>
                  <a:gd name="connsiteX21" fmla="*/ 1986216 w 5553453"/>
                  <a:gd name="connsiteY21" fmla="*/ 91976 h 7866219"/>
                  <a:gd name="connsiteX22" fmla="*/ 984783 w 5553453"/>
                  <a:gd name="connsiteY22" fmla="*/ 249853 h 7866219"/>
                  <a:gd name="connsiteX23" fmla="*/ 816763 w 5553453"/>
                  <a:gd name="connsiteY23" fmla="*/ 388248 h 7866219"/>
                  <a:gd name="connsiteX24" fmla="*/ 627974 w 5553453"/>
                  <a:gd name="connsiteY24" fmla="*/ 378186 h 7866219"/>
                  <a:gd name="connsiteX25" fmla="*/ 523890 w 5553453"/>
                  <a:gd name="connsiteY25" fmla="*/ 263843 h 7866219"/>
                  <a:gd name="connsiteX26" fmla="*/ 161750 w 5553453"/>
                  <a:gd name="connsiteY2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481843 w 5553453"/>
                  <a:gd name="connsiteY17" fmla="*/ 390059 h 7866219"/>
                  <a:gd name="connsiteX18" fmla="*/ 2289960 w 5553453"/>
                  <a:gd name="connsiteY18" fmla="*/ 195302 h 7866219"/>
                  <a:gd name="connsiteX19" fmla="*/ 2194695 w 5553453"/>
                  <a:gd name="connsiteY19" fmla="*/ 249088 h 7866219"/>
                  <a:gd name="connsiteX20" fmla="*/ 2066123 w 5553453"/>
                  <a:gd name="connsiteY20" fmla="*/ 119080 h 7866219"/>
                  <a:gd name="connsiteX21" fmla="*/ 1968310 w 5553453"/>
                  <a:gd name="connsiteY21" fmla="*/ 243486 h 7866219"/>
                  <a:gd name="connsiteX22" fmla="*/ 984783 w 5553453"/>
                  <a:gd name="connsiteY22" fmla="*/ 249853 h 7866219"/>
                  <a:gd name="connsiteX23" fmla="*/ 816763 w 5553453"/>
                  <a:gd name="connsiteY23" fmla="*/ 388248 h 7866219"/>
                  <a:gd name="connsiteX24" fmla="*/ 627974 w 5553453"/>
                  <a:gd name="connsiteY24" fmla="*/ 378186 h 7866219"/>
                  <a:gd name="connsiteX25" fmla="*/ 523890 w 5553453"/>
                  <a:gd name="connsiteY25" fmla="*/ 263843 h 7866219"/>
                  <a:gd name="connsiteX26" fmla="*/ 161750 w 5553453"/>
                  <a:gd name="connsiteY2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2289960 w 5553453"/>
                  <a:gd name="connsiteY18" fmla="*/ 195302 h 7866219"/>
                  <a:gd name="connsiteX19" fmla="*/ 2194695 w 5553453"/>
                  <a:gd name="connsiteY19" fmla="*/ 249088 h 7866219"/>
                  <a:gd name="connsiteX20" fmla="*/ 2066123 w 5553453"/>
                  <a:gd name="connsiteY20" fmla="*/ 119080 h 7866219"/>
                  <a:gd name="connsiteX21" fmla="*/ 1968310 w 5553453"/>
                  <a:gd name="connsiteY21" fmla="*/ 243486 h 7866219"/>
                  <a:gd name="connsiteX22" fmla="*/ 984783 w 5553453"/>
                  <a:gd name="connsiteY22" fmla="*/ 249853 h 7866219"/>
                  <a:gd name="connsiteX23" fmla="*/ 816763 w 5553453"/>
                  <a:gd name="connsiteY23" fmla="*/ 388248 h 7866219"/>
                  <a:gd name="connsiteX24" fmla="*/ 627974 w 5553453"/>
                  <a:gd name="connsiteY24" fmla="*/ 378186 h 7866219"/>
                  <a:gd name="connsiteX25" fmla="*/ 523890 w 5553453"/>
                  <a:gd name="connsiteY25" fmla="*/ 263843 h 7866219"/>
                  <a:gd name="connsiteX26" fmla="*/ 161750 w 5553453"/>
                  <a:gd name="connsiteY2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2194695 w 5553453"/>
                  <a:gd name="connsiteY18" fmla="*/ 249088 h 7866219"/>
                  <a:gd name="connsiteX19" fmla="*/ 2066123 w 5553453"/>
                  <a:gd name="connsiteY19" fmla="*/ 119080 h 7866219"/>
                  <a:gd name="connsiteX20" fmla="*/ 1968310 w 5553453"/>
                  <a:gd name="connsiteY20" fmla="*/ 243486 h 7866219"/>
                  <a:gd name="connsiteX21" fmla="*/ 984783 w 5553453"/>
                  <a:gd name="connsiteY21" fmla="*/ 249853 h 7866219"/>
                  <a:gd name="connsiteX22" fmla="*/ 816763 w 5553453"/>
                  <a:gd name="connsiteY22" fmla="*/ 388248 h 7866219"/>
                  <a:gd name="connsiteX23" fmla="*/ 627974 w 5553453"/>
                  <a:gd name="connsiteY23" fmla="*/ 378186 h 7866219"/>
                  <a:gd name="connsiteX24" fmla="*/ 523890 w 5553453"/>
                  <a:gd name="connsiteY24" fmla="*/ 263843 h 7866219"/>
                  <a:gd name="connsiteX25" fmla="*/ 161750 w 5553453"/>
                  <a:gd name="connsiteY25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2066123 w 5553453"/>
                  <a:gd name="connsiteY18" fmla="*/ 119080 h 7866219"/>
                  <a:gd name="connsiteX19" fmla="*/ 1968310 w 5553453"/>
                  <a:gd name="connsiteY19" fmla="*/ 243486 h 7866219"/>
                  <a:gd name="connsiteX20" fmla="*/ 984783 w 5553453"/>
                  <a:gd name="connsiteY20" fmla="*/ 249853 h 7866219"/>
                  <a:gd name="connsiteX21" fmla="*/ 816763 w 5553453"/>
                  <a:gd name="connsiteY21" fmla="*/ 388248 h 7866219"/>
                  <a:gd name="connsiteX22" fmla="*/ 627974 w 5553453"/>
                  <a:gd name="connsiteY22" fmla="*/ 378186 h 7866219"/>
                  <a:gd name="connsiteX23" fmla="*/ 523890 w 5553453"/>
                  <a:gd name="connsiteY23" fmla="*/ 263843 h 7866219"/>
                  <a:gd name="connsiteX24" fmla="*/ 161750 w 5553453"/>
                  <a:gd name="connsiteY24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24744 w 5553453"/>
                  <a:gd name="connsiteY16" fmla="*/ 680796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3420258 w 5553453"/>
                  <a:gd name="connsiteY14" fmla="*/ 695130 h 7866219"/>
                  <a:gd name="connsiteX15" fmla="*/ 2876258 w 5553453"/>
                  <a:gd name="connsiteY15" fmla="*/ 430399 h 7866219"/>
                  <a:gd name="connsiteX16" fmla="*/ 2724744 w 5553453"/>
                  <a:gd name="connsiteY16" fmla="*/ 680796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3420258 w 5553453"/>
                  <a:gd name="connsiteY14" fmla="*/ 695130 h 7866219"/>
                  <a:gd name="connsiteX15" fmla="*/ 2724744 w 5553453"/>
                  <a:gd name="connsiteY15" fmla="*/ 680796 h 7866219"/>
                  <a:gd name="connsiteX16" fmla="*/ 2531084 w 5553453"/>
                  <a:gd name="connsiteY16" fmla="*/ 484753 h 7866219"/>
                  <a:gd name="connsiteX17" fmla="*/ 1968310 w 5553453"/>
                  <a:gd name="connsiteY17" fmla="*/ 243486 h 7866219"/>
                  <a:gd name="connsiteX18" fmla="*/ 984783 w 5553453"/>
                  <a:gd name="connsiteY18" fmla="*/ 249853 h 7866219"/>
                  <a:gd name="connsiteX19" fmla="*/ 816763 w 5553453"/>
                  <a:gd name="connsiteY19" fmla="*/ 388248 h 7866219"/>
                  <a:gd name="connsiteX20" fmla="*/ 627974 w 5553453"/>
                  <a:gd name="connsiteY20" fmla="*/ 378186 h 7866219"/>
                  <a:gd name="connsiteX21" fmla="*/ 523890 w 5553453"/>
                  <a:gd name="connsiteY21" fmla="*/ 263843 h 7866219"/>
                  <a:gd name="connsiteX22" fmla="*/ 161750 w 5553453"/>
                  <a:gd name="connsiteY22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02628 w 5553453"/>
                  <a:gd name="connsiteY13" fmla="*/ 450285 h 7866219"/>
                  <a:gd name="connsiteX14" fmla="*/ 3420258 w 5553453"/>
                  <a:gd name="connsiteY14" fmla="*/ 695130 h 7866219"/>
                  <a:gd name="connsiteX15" fmla="*/ 2724744 w 5553453"/>
                  <a:gd name="connsiteY15" fmla="*/ 680796 h 7866219"/>
                  <a:gd name="connsiteX16" fmla="*/ 2531084 w 5553453"/>
                  <a:gd name="connsiteY16" fmla="*/ 484753 h 7866219"/>
                  <a:gd name="connsiteX17" fmla="*/ 1968310 w 5553453"/>
                  <a:gd name="connsiteY17" fmla="*/ 243486 h 7866219"/>
                  <a:gd name="connsiteX18" fmla="*/ 984783 w 5553453"/>
                  <a:gd name="connsiteY18" fmla="*/ 249853 h 7866219"/>
                  <a:gd name="connsiteX19" fmla="*/ 816763 w 5553453"/>
                  <a:gd name="connsiteY19" fmla="*/ 388248 h 7866219"/>
                  <a:gd name="connsiteX20" fmla="*/ 627974 w 5553453"/>
                  <a:gd name="connsiteY20" fmla="*/ 378186 h 7866219"/>
                  <a:gd name="connsiteX21" fmla="*/ 523890 w 5553453"/>
                  <a:gd name="connsiteY21" fmla="*/ 263843 h 7866219"/>
                  <a:gd name="connsiteX22" fmla="*/ 161750 w 5553453"/>
                  <a:gd name="connsiteY22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02628 w 5553453"/>
                  <a:gd name="connsiteY13" fmla="*/ 450285 h 7866219"/>
                  <a:gd name="connsiteX14" fmla="*/ 3420258 w 5553453"/>
                  <a:gd name="connsiteY14" fmla="*/ 695130 h 7866219"/>
                  <a:gd name="connsiteX15" fmla="*/ 2724744 w 5553453"/>
                  <a:gd name="connsiteY15" fmla="*/ 680796 h 7866219"/>
                  <a:gd name="connsiteX16" fmla="*/ 2531084 w 5553453"/>
                  <a:gd name="connsiteY16" fmla="*/ 484753 h 7866219"/>
                  <a:gd name="connsiteX17" fmla="*/ 1968310 w 5553453"/>
                  <a:gd name="connsiteY17" fmla="*/ 243486 h 7866219"/>
                  <a:gd name="connsiteX18" fmla="*/ 984783 w 5553453"/>
                  <a:gd name="connsiteY18" fmla="*/ 249853 h 7866219"/>
                  <a:gd name="connsiteX19" fmla="*/ 816763 w 5553453"/>
                  <a:gd name="connsiteY19" fmla="*/ 388248 h 7866219"/>
                  <a:gd name="connsiteX20" fmla="*/ 627974 w 5553453"/>
                  <a:gd name="connsiteY20" fmla="*/ 378186 h 7866219"/>
                  <a:gd name="connsiteX21" fmla="*/ 523890 w 5553453"/>
                  <a:gd name="connsiteY21" fmla="*/ 263843 h 7866219"/>
                  <a:gd name="connsiteX22" fmla="*/ 161750 w 5553453"/>
                  <a:gd name="connsiteY22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702628 w 5553453"/>
                  <a:gd name="connsiteY12" fmla="*/ 450285 h 7866219"/>
                  <a:gd name="connsiteX13" fmla="*/ 3420258 w 5553453"/>
                  <a:gd name="connsiteY13" fmla="*/ 695130 h 7866219"/>
                  <a:gd name="connsiteX14" fmla="*/ 2724744 w 5553453"/>
                  <a:gd name="connsiteY14" fmla="*/ 680796 h 7866219"/>
                  <a:gd name="connsiteX15" fmla="*/ 2531084 w 5553453"/>
                  <a:gd name="connsiteY15" fmla="*/ 484753 h 7866219"/>
                  <a:gd name="connsiteX16" fmla="*/ 1968310 w 5553453"/>
                  <a:gd name="connsiteY16" fmla="*/ 243486 h 7866219"/>
                  <a:gd name="connsiteX17" fmla="*/ 984783 w 5553453"/>
                  <a:gd name="connsiteY17" fmla="*/ 249853 h 7866219"/>
                  <a:gd name="connsiteX18" fmla="*/ 816763 w 5553453"/>
                  <a:gd name="connsiteY18" fmla="*/ 388248 h 7866219"/>
                  <a:gd name="connsiteX19" fmla="*/ 627974 w 5553453"/>
                  <a:gd name="connsiteY19" fmla="*/ 378186 h 7866219"/>
                  <a:gd name="connsiteX20" fmla="*/ 523890 w 5553453"/>
                  <a:gd name="connsiteY20" fmla="*/ 263843 h 7866219"/>
                  <a:gd name="connsiteX21" fmla="*/ 161750 w 5553453"/>
                  <a:gd name="connsiteY21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702628 w 5553453"/>
                  <a:gd name="connsiteY12" fmla="*/ 450285 h 7866219"/>
                  <a:gd name="connsiteX13" fmla="*/ 3420258 w 5553453"/>
                  <a:gd name="connsiteY13" fmla="*/ 695130 h 7866219"/>
                  <a:gd name="connsiteX14" fmla="*/ 2724744 w 5553453"/>
                  <a:gd name="connsiteY14" fmla="*/ 680796 h 7866219"/>
                  <a:gd name="connsiteX15" fmla="*/ 2531084 w 5553453"/>
                  <a:gd name="connsiteY15" fmla="*/ 484753 h 7866219"/>
                  <a:gd name="connsiteX16" fmla="*/ 1968310 w 5553453"/>
                  <a:gd name="connsiteY16" fmla="*/ 243486 h 7866219"/>
                  <a:gd name="connsiteX17" fmla="*/ 984783 w 5553453"/>
                  <a:gd name="connsiteY17" fmla="*/ 249853 h 7866219"/>
                  <a:gd name="connsiteX18" fmla="*/ 816763 w 5553453"/>
                  <a:gd name="connsiteY18" fmla="*/ 388248 h 7866219"/>
                  <a:gd name="connsiteX19" fmla="*/ 627974 w 5553453"/>
                  <a:gd name="connsiteY19" fmla="*/ 378186 h 7866219"/>
                  <a:gd name="connsiteX20" fmla="*/ 523890 w 5553453"/>
                  <a:gd name="connsiteY20" fmla="*/ 263843 h 7866219"/>
                  <a:gd name="connsiteX21" fmla="*/ 161750 w 5553453"/>
                  <a:gd name="connsiteY21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5031654 w 5553453"/>
                  <a:gd name="connsiteY5" fmla="*/ 1070032 h 7866219"/>
                  <a:gd name="connsiteX6" fmla="*/ 4775552 w 5553453"/>
                  <a:gd name="connsiteY6" fmla="*/ 1214961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53945 w 5553453"/>
                  <a:gd name="connsiteY9" fmla="*/ 948578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775552 w 5553453"/>
                  <a:gd name="connsiteY6" fmla="*/ 1214961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53945 w 5553453"/>
                  <a:gd name="connsiteY9" fmla="*/ 948578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53945 w 5553453"/>
                  <a:gd name="connsiteY9" fmla="*/ 948578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13658 w 5553453"/>
                  <a:gd name="connsiteY9" fmla="*/ 702376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13658 w 5553453"/>
                  <a:gd name="connsiteY9" fmla="*/ 702376 h 7866219"/>
                  <a:gd name="connsiteX10" fmla="*/ 3702628 w 5553453"/>
                  <a:gd name="connsiteY10" fmla="*/ 450285 h 7866219"/>
                  <a:gd name="connsiteX11" fmla="*/ 3420258 w 5553453"/>
                  <a:gd name="connsiteY11" fmla="*/ 695130 h 7866219"/>
                  <a:gd name="connsiteX12" fmla="*/ 2724744 w 5553453"/>
                  <a:gd name="connsiteY12" fmla="*/ 680796 h 7866219"/>
                  <a:gd name="connsiteX13" fmla="*/ 2531084 w 5553453"/>
                  <a:gd name="connsiteY13" fmla="*/ 484753 h 7866219"/>
                  <a:gd name="connsiteX14" fmla="*/ 1968310 w 5553453"/>
                  <a:gd name="connsiteY14" fmla="*/ 243486 h 7866219"/>
                  <a:gd name="connsiteX15" fmla="*/ 984783 w 5553453"/>
                  <a:gd name="connsiteY15" fmla="*/ 249853 h 7866219"/>
                  <a:gd name="connsiteX16" fmla="*/ 816763 w 5553453"/>
                  <a:gd name="connsiteY16" fmla="*/ 388248 h 7866219"/>
                  <a:gd name="connsiteX17" fmla="*/ 627974 w 5553453"/>
                  <a:gd name="connsiteY17" fmla="*/ 378186 h 7866219"/>
                  <a:gd name="connsiteX18" fmla="*/ 523890 w 5553453"/>
                  <a:gd name="connsiteY18" fmla="*/ 263843 h 7866219"/>
                  <a:gd name="connsiteX19" fmla="*/ 161750 w 5553453"/>
                  <a:gd name="connsiteY19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313658 w 5553453"/>
                  <a:gd name="connsiteY8" fmla="*/ 702376 h 7866219"/>
                  <a:gd name="connsiteX9" fmla="*/ 3702628 w 5553453"/>
                  <a:gd name="connsiteY9" fmla="*/ 450285 h 7866219"/>
                  <a:gd name="connsiteX10" fmla="*/ 3420258 w 5553453"/>
                  <a:gd name="connsiteY10" fmla="*/ 695130 h 7866219"/>
                  <a:gd name="connsiteX11" fmla="*/ 2724744 w 5553453"/>
                  <a:gd name="connsiteY11" fmla="*/ 680796 h 7866219"/>
                  <a:gd name="connsiteX12" fmla="*/ 2531084 w 5553453"/>
                  <a:gd name="connsiteY12" fmla="*/ 484753 h 7866219"/>
                  <a:gd name="connsiteX13" fmla="*/ 1968310 w 5553453"/>
                  <a:gd name="connsiteY13" fmla="*/ 243486 h 7866219"/>
                  <a:gd name="connsiteX14" fmla="*/ 984783 w 5553453"/>
                  <a:gd name="connsiteY14" fmla="*/ 249853 h 7866219"/>
                  <a:gd name="connsiteX15" fmla="*/ 816763 w 5553453"/>
                  <a:gd name="connsiteY15" fmla="*/ 388248 h 7866219"/>
                  <a:gd name="connsiteX16" fmla="*/ 627974 w 5553453"/>
                  <a:gd name="connsiteY16" fmla="*/ 378186 h 7866219"/>
                  <a:gd name="connsiteX17" fmla="*/ 523890 w 5553453"/>
                  <a:gd name="connsiteY17" fmla="*/ 263843 h 7866219"/>
                  <a:gd name="connsiteX18" fmla="*/ 161750 w 5553453"/>
                  <a:gd name="connsiteY18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51870 w 5553453"/>
                  <a:gd name="connsiteY8" fmla="*/ 336651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33964 w 5553453"/>
                  <a:gd name="connsiteY8" fmla="*/ 46922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33964 w 5553453"/>
                  <a:gd name="connsiteY8" fmla="*/ 46922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4 w 5553453"/>
                  <a:gd name="connsiteY14" fmla="*/ 1101844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4 w 5553453"/>
                  <a:gd name="connsiteY14" fmla="*/ 1101844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124440 w 5553453"/>
                  <a:gd name="connsiteY9" fmla="*/ 1068394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4 w 5553453"/>
                  <a:gd name="connsiteY14" fmla="*/ 1101844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124440 w 5553453"/>
                  <a:gd name="connsiteY9" fmla="*/ 1068394 h 7866219"/>
                  <a:gd name="connsiteX10" fmla="*/ 2531084 w 5553453"/>
                  <a:gd name="connsiteY10" fmla="*/ 484753 h 7866219"/>
                  <a:gd name="connsiteX11" fmla="*/ 1968310 w 5553453"/>
                  <a:gd name="connsiteY11" fmla="*/ 243486 h 7866219"/>
                  <a:gd name="connsiteX12" fmla="*/ 984783 w 5553453"/>
                  <a:gd name="connsiteY12" fmla="*/ 249853 h 7866219"/>
                  <a:gd name="connsiteX13" fmla="*/ 816764 w 5553453"/>
                  <a:gd name="connsiteY13" fmla="*/ 1101844 h 7866219"/>
                  <a:gd name="connsiteX14" fmla="*/ 627974 w 5553453"/>
                  <a:gd name="connsiteY14" fmla="*/ 378186 h 7866219"/>
                  <a:gd name="connsiteX15" fmla="*/ 523890 w 5553453"/>
                  <a:gd name="connsiteY15" fmla="*/ 263843 h 7866219"/>
                  <a:gd name="connsiteX16" fmla="*/ 161750 w 5553453"/>
                  <a:gd name="connsiteY1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124440 w 5553453"/>
                  <a:gd name="connsiteY9" fmla="*/ 1068394 h 7866219"/>
                  <a:gd name="connsiteX10" fmla="*/ 2531084 w 5553453"/>
                  <a:gd name="connsiteY10" fmla="*/ 484753 h 7866219"/>
                  <a:gd name="connsiteX11" fmla="*/ 1968310 w 5553453"/>
                  <a:gd name="connsiteY11" fmla="*/ 243486 h 7866219"/>
                  <a:gd name="connsiteX12" fmla="*/ 1088579 w 5553453"/>
                  <a:gd name="connsiteY12" fmla="*/ 1215950 h 7866219"/>
                  <a:gd name="connsiteX13" fmla="*/ 816764 w 5553453"/>
                  <a:gd name="connsiteY13" fmla="*/ 1101844 h 7866219"/>
                  <a:gd name="connsiteX14" fmla="*/ 627974 w 5553453"/>
                  <a:gd name="connsiteY14" fmla="*/ 378186 h 7866219"/>
                  <a:gd name="connsiteX15" fmla="*/ 523890 w 5553453"/>
                  <a:gd name="connsiteY15" fmla="*/ 263843 h 7866219"/>
                  <a:gd name="connsiteX16" fmla="*/ 161750 w 5553453"/>
                  <a:gd name="connsiteY16" fmla="*/ 32112 h 7866219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531084 w 5553453"/>
                  <a:gd name="connsiteY10" fmla="*/ 548659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8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184 h 7930291"/>
                  <a:gd name="connsiteX1" fmla="*/ 794 w 5553453"/>
                  <a:gd name="connsiteY1" fmla="*/ 209023 h 7930291"/>
                  <a:gd name="connsiteX2" fmla="*/ 794 w 5553453"/>
                  <a:gd name="connsiteY2" fmla="*/ 7930291 h 7930291"/>
                  <a:gd name="connsiteX3" fmla="*/ 5549614 w 5553453"/>
                  <a:gd name="connsiteY3" fmla="*/ 7911269 h 7930291"/>
                  <a:gd name="connsiteX4" fmla="*/ 5553453 w 5553453"/>
                  <a:gd name="connsiteY4" fmla="*/ 2445754 h 7930291"/>
                  <a:gd name="connsiteX5" fmla="*/ 4897360 w 5553453"/>
                  <a:gd name="connsiteY5" fmla="*/ 793207 h 7930291"/>
                  <a:gd name="connsiteX6" fmla="*/ 4699452 w 5553453"/>
                  <a:gd name="connsiteY6" fmla="*/ 654051 h 7930291"/>
                  <a:gd name="connsiteX7" fmla="*/ 4334417 w 5553453"/>
                  <a:gd name="connsiteY7" fmla="*/ 612747 h 7930291"/>
                  <a:gd name="connsiteX8" fmla="*/ 3931176 w 5553453"/>
                  <a:gd name="connsiteY8" fmla="*/ 72209 h 7930291"/>
                  <a:gd name="connsiteX9" fmla="*/ 3124440 w 5553453"/>
                  <a:gd name="connsiteY9" fmla="*/ 1132466 h 7930291"/>
                  <a:gd name="connsiteX10" fmla="*/ 2629691 w 5553453"/>
                  <a:gd name="connsiteY10" fmla="*/ 131644 h 7930291"/>
                  <a:gd name="connsiteX11" fmla="*/ 2066915 w 5553453"/>
                  <a:gd name="connsiteY11" fmla="*/ 166 h 7930291"/>
                  <a:gd name="connsiteX12" fmla="*/ 1088579 w 5553453"/>
                  <a:gd name="connsiteY12" fmla="*/ 1280022 h 7930291"/>
                  <a:gd name="connsiteX13" fmla="*/ 816764 w 5553453"/>
                  <a:gd name="connsiteY13" fmla="*/ 1165916 h 7930291"/>
                  <a:gd name="connsiteX14" fmla="*/ 550127 w 5553453"/>
                  <a:gd name="connsiteY14" fmla="*/ 530080 h 7930291"/>
                  <a:gd name="connsiteX15" fmla="*/ 161750 w 5553453"/>
                  <a:gd name="connsiteY15" fmla="*/ 96184 h 7930291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3389 w 5553453"/>
                  <a:gd name="connsiteY12" fmla="*/ 1301812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3389 w 5553453"/>
                  <a:gd name="connsiteY12" fmla="*/ 1301812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15379684"/>
                  <a:gd name="connsiteX1" fmla="*/ 794 w 5553453"/>
                  <a:gd name="connsiteY1" fmla="*/ 208857 h 15379684"/>
                  <a:gd name="connsiteX2" fmla="*/ 794 w 5553453"/>
                  <a:gd name="connsiteY2" fmla="*/ 15379684 h 15379684"/>
                  <a:gd name="connsiteX3" fmla="*/ 5549614 w 5553453"/>
                  <a:gd name="connsiteY3" fmla="*/ 7911103 h 15379684"/>
                  <a:gd name="connsiteX4" fmla="*/ 5553453 w 5553453"/>
                  <a:gd name="connsiteY4" fmla="*/ 2445588 h 15379684"/>
                  <a:gd name="connsiteX5" fmla="*/ 4897360 w 5553453"/>
                  <a:gd name="connsiteY5" fmla="*/ 793041 h 15379684"/>
                  <a:gd name="connsiteX6" fmla="*/ 4699452 w 5553453"/>
                  <a:gd name="connsiteY6" fmla="*/ 653885 h 15379684"/>
                  <a:gd name="connsiteX7" fmla="*/ 4334417 w 5553453"/>
                  <a:gd name="connsiteY7" fmla="*/ 612581 h 15379684"/>
                  <a:gd name="connsiteX8" fmla="*/ 3931176 w 5553453"/>
                  <a:gd name="connsiteY8" fmla="*/ 72043 h 15379684"/>
                  <a:gd name="connsiteX9" fmla="*/ 3124440 w 5553453"/>
                  <a:gd name="connsiteY9" fmla="*/ 1132300 h 15379684"/>
                  <a:gd name="connsiteX10" fmla="*/ 2629691 w 5553453"/>
                  <a:gd name="connsiteY10" fmla="*/ 131478 h 15379684"/>
                  <a:gd name="connsiteX11" fmla="*/ 2066915 w 5553453"/>
                  <a:gd name="connsiteY11" fmla="*/ 0 h 15379684"/>
                  <a:gd name="connsiteX12" fmla="*/ 1083389 w 5553453"/>
                  <a:gd name="connsiteY12" fmla="*/ 1301812 h 15379684"/>
                  <a:gd name="connsiteX13" fmla="*/ 816764 w 5553453"/>
                  <a:gd name="connsiteY13" fmla="*/ 1165750 h 15379684"/>
                  <a:gd name="connsiteX14" fmla="*/ 550127 w 5553453"/>
                  <a:gd name="connsiteY14" fmla="*/ 529914 h 15379684"/>
                  <a:gd name="connsiteX15" fmla="*/ 161750 w 5553453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60669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816764 w 5561276"/>
                  <a:gd name="connsiteY12" fmla="*/ 1165750 h 15379684"/>
                  <a:gd name="connsiteX13" fmla="*/ 550127 w 5561276"/>
                  <a:gd name="connsiteY13" fmla="*/ 529914 h 15379684"/>
                  <a:gd name="connsiteX14" fmla="*/ 161750 w 5561276"/>
                  <a:gd name="connsiteY14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827877 w 5561276"/>
                  <a:gd name="connsiteY12" fmla="*/ 2310104 h 15379684"/>
                  <a:gd name="connsiteX13" fmla="*/ 550127 w 5561276"/>
                  <a:gd name="connsiteY13" fmla="*/ 529914 h 15379684"/>
                  <a:gd name="connsiteX14" fmla="*/ 161750 w 5561276"/>
                  <a:gd name="connsiteY14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827877 w 5561276"/>
                  <a:gd name="connsiteY12" fmla="*/ 2310104 h 15379684"/>
                  <a:gd name="connsiteX13" fmla="*/ 516790 w 5561276"/>
                  <a:gd name="connsiteY13" fmla="*/ 1674268 h 15379684"/>
                  <a:gd name="connsiteX14" fmla="*/ 161750 w 5561276"/>
                  <a:gd name="connsiteY14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827877 w 5561276"/>
                  <a:gd name="connsiteY12" fmla="*/ 2310104 h 15379684"/>
                  <a:gd name="connsiteX13" fmla="*/ 161750 w 5561276"/>
                  <a:gd name="connsiteY13" fmla="*/ 96018 h 15379684"/>
                  <a:gd name="connsiteX0" fmla="*/ 161162 w 5560688"/>
                  <a:gd name="connsiteY0" fmla="*/ 96018 h 15379684"/>
                  <a:gd name="connsiteX1" fmla="*/ 11319 w 5560688"/>
                  <a:gd name="connsiteY1" fmla="*/ 1067122 h 15379684"/>
                  <a:gd name="connsiteX2" fmla="*/ 206 w 5560688"/>
                  <a:gd name="connsiteY2" fmla="*/ 15379684 h 15379684"/>
                  <a:gd name="connsiteX3" fmla="*/ 5560688 w 5560688"/>
                  <a:gd name="connsiteY3" fmla="*/ 15348218 h 15379684"/>
                  <a:gd name="connsiteX4" fmla="*/ 5552865 w 5560688"/>
                  <a:gd name="connsiteY4" fmla="*/ 2445588 h 15379684"/>
                  <a:gd name="connsiteX5" fmla="*/ 4896772 w 5560688"/>
                  <a:gd name="connsiteY5" fmla="*/ 793041 h 15379684"/>
                  <a:gd name="connsiteX6" fmla="*/ 4698864 w 5560688"/>
                  <a:gd name="connsiteY6" fmla="*/ 653885 h 15379684"/>
                  <a:gd name="connsiteX7" fmla="*/ 4333829 w 5560688"/>
                  <a:gd name="connsiteY7" fmla="*/ 612581 h 15379684"/>
                  <a:gd name="connsiteX8" fmla="*/ 3930588 w 5560688"/>
                  <a:gd name="connsiteY8" fmla="*/ 72043 h 15379684"/>
                  <a:gd name="connsiteX9" fmla="*/ 3123852 w 5560688"/>
                  <a:gd name="connsiteY9" fmla="*/ 1132300 h 15379684"/>
                  <a:gd name="connsiteX10" fmla="*/ 2629103 w 5560688"/>
                  <a:gd name="connsiteY10" fmla="*/ 131478 h 15379684"/>
                  <a:gd name="connsiteX11" fmla="*/ 2066327 w 5560688"/>
                  <a:gd name="connsiteY11" fmla="*/ 0 h 15379684"/>
                  <a:gd name="connsiteX12" fmla="*/ 827289 w 5560688"/>
                  <a:gd name="connsiteY12" fmla="*/ 2310104 h 15379684"/>
                  <a:gd name="connsiteX13" fmla="*/ 161162 w 5560688"/>
                  <a:gd name="connsiteY13" fmla="*/ 96018 h 15379684"/>
                  <a:gd name="connsiteX0" fmla="*/ 827289 w 5560688"/>
                  <a:gd name="connsiteY0" fmla="*/ 3421244 h 16490824"/>
                  <a:gd name="connsiteX1" fmla="*/ 11319 w 5560688"/>
                  <a:gd name="connsiteY1" fmla="*/ 2178262 h 16490824"/>
                  <a:gd name="connsiteX2" fmla="*/ 206 w 5560688"/>
                  <a:gd name="connsiteY2" fmla="*/ 16490824 h 16490824"/>
                  <a:gd name="connsiteX3" fmla="*/ 5560688 w 5560688"/>
                  <a:gd name="connsiteY3" fmla="*/ 16459358 h 16490824"/>
                  <a:gd name="connsiteX4" fmla="*/ 5552865 w 5560688"/>
                  <a:gd name="connsiteY4" fmla="*/ 3556728 h 16490824"/>
                  <a:gd name="connsiteX5" fmla="*/ 4896772 w 5560688"/>
                  <a:gd name="connsiteY5" fmla="*/ 1904181 h 16490824"/>
                  <a:gd name="connsiteX6" fmla="*/ 4698864 w 5560688"/>
                  <a:gd name="connsiteY6" fmla="*/ 1765025 h 16490824"/>
                  <a:gd name="connsiteX7" fmla="*/ 4333829 w 5560688"/>
                  <a:gd name="connsiteY7" fmla="*/ 1723721 h 16490824"/>
                  <a:gd name="connsiteX8" fmla="*/ 3930588 w 5560688"/>
                  <a:gd name="connsiteY8" fmla="*/ 1183183 h 16490824"/>
                  <a:gd name="connsiteX9" fmla="*/ 3123852 w 5560688"/>
                  <a:gd name="connsiteY9" fmla="*/ 2243440 h 16490824"/>
                  <a:gd name="connsiteX10" fmla="*/ 2629103 w 5560688"/>
                  <a:gd name="connsiteY10" fmla="*/ 1242618 h 16490824"/>
                  <a:gd name="connsiteX11" fmla="*/ 2066327 w 5560688"/>
                  <a:gd name="connsiteY11" fmla="*/ 1111140 h 16490824"/>
                  <a:gd name="connsiteX12" fmla="*/ 827289 w 5560688"/>
                  <a:gd name="connsiteY12" fmla="*/ 3421244 h 16490824"/>
                  <a:gd name="connsiteX0" fmla="*/ 827289 w 5560688"/>
                  <a:gd name="connsiteY0" fmla="*/ 2310104 h 15379684"/>
                  <a:gd name="connsiteX1" fmla="*/ 11319 w 5560688"/>
                  <a:gd name="connsiteY1" fmla="*/ 1067122 h 15379684"/>
                  <a:gd name="connsiteX2" fmla="*/ 206 w 5560688"/>
                  <a:gd name="connsiteY2" fmla="*/ 15379684 h 15379684"/>
                  <a:gd name="connsiteX3" fmla="*/ 5560688 w 5560688"/>
                  <a:gd name="connsiteY3" fmla="*/ 15348218 h 15379684"/>
                  <a:gd name="connsiteX4" fmla="*/ 5552865 w 5560688"/>
                  <a:gd name="connsiteY4" fmla="*/ 2445588 h 15379684"/>
                  <a:gd name="connsiteX5" fmla="*/ 4896772 w 5560688"/>
                  <a:gd name="connsiteY5" fmla="*/ 793041 h 15379684"/>
                  <a:gd name="connsiteX6" fmla="*/ 4698864 w 5560688"/>
                  <a:gd name="connsiteY6" fmla="*/ 653885 h 15379684"/>
                  <a:gd name="connsiteX7" fmla="*/ 4333829 w 5560688"/>
                  <a:gd name="connsiteY7" fmla="*/ 612581 h 15379684"/>
                  <a:gd name="connsiteX8" fmla="*/ 3930588 w 5560688"/>
                  <a:gd name="connsiteY8" fmla="*/ 72043 h 15379684"/>
                  <a:gd name="connsiteX9" fmla="*/ 3123852 w 5560688"/>
                  <a:gd name="connsiteY9" fmla="*/ 1132300 h 15379684"/>
                  <a:gd name="connsiteX10" fmla="*/ 2629103 w 5560688"/>
                  <a:gd name="connsiteY10" fmla="*/ 131478 h 15379684"/>
                  <a:gd name="connsiteX11" fmla="*/ 2066327 w 5560688"/>
                  <a:gd name="connsiteY11" fmla="*/ 0 h 15379684"/>
                  <a:gd name="connsiteX12" fmla="*/ 827289 w 5560688"/>
                  <a:gd name="connsiteY12" fmla="*/ 2310104 h 15379684"/>
                  <a:gd name="connsiteX0" fmla="*/ 827289 w 5560688"/>
                  <a:gd name="connsiteY0" fmla="*/ 2310104 h 15379684"/>
                  <a:gd name="connsiteX1" fmla="*/ 11319 w 5560688"/>
                  <a:gd name="connsiteY1" fmla="*/ 1067122 h 15379684"/>
                  <a:gd name="connsiteX2" fmla="*/ 206 w 5560688"/>
                  <a:gd name="connsiteY2" fmla="*/ 15379684 h 15379684"/>
                  <a:gd name="connsiteX3" fmla="*/ 5560688 w 5560688"/>
                  <a:gd name="connsiteY3" fmla="*/ 15348218 h 15379684"/>
                  <a:gd name="connsiteX4" fmla="*/ 5552865 w 5560688"/>
                  <a:gd name="connsiteY4" fmla="*/ 2445588 h 15379684"/>
                  <a:gd name="connsiteX5" fmla="*/ 4896772 w 5560688"/>
                  <a:gd name="connsiteY5" fmla="*/ 793041 h 15379684"/>
                  <a:gd name="connsiteX6" fmla="*/ 4698864 w 5560688"/>
                  <a:gd name="connsiteY6" fmla="*/ 653885 h 15379684"/>
                  <a:gd name="connsiteX7" fmla="*/ 4333829 w 5560688"/>
                  <a:gd name="connsiteY7" fmla="*/ 612581 h 15379684"/>
                  <a:gd name="connsiteX8" fmla="*/ 3926112 w 5560688"/>
                  <a:gd name="connsiteY8" fmla="*/ 210343 h 15379684"/>
                  <a:gd name="connsiteX9" fmla="*/ 3123852 w 5560688"/>
                  <a:gd name="connsiteY9" fmla="*/ 1132300 h 15379684"/>
                  <a:gd name="connsiteX10" fmla="*/ 2629103 w 5560688"/>
                  <a:gd name="connsiteY10" fmla="*/ 131478 h 15379684"/>
                  <a:gd name="connsiteX11" fmla="*/ 2066327 w 5560688"/>
                  <a:gd name="connsiteY11" fmla="*/ 0 h 15379684"/>
                  <a:gd name="connsiteX12" fmla="*/ 827289 w 5560688"/>
                  <a:gd name="connsiteY12" fmla="*/ 2310104 h 15379684"/>
                  <a:gd name="connsiteX0" fmla="*/ 827289 w 5560688"/>
                  <a:gd name="connsiteY0" fmla="*/ 2204164 h 15273744"/>
                  <a:gd name="connsiteX1" fmla="*/ 11319 w 5560688"/>
                  <a:gd name="connsiteY1" fmla="*/ 961182 h 15273744"/>
                  <a:gd name="connsiteX2" fmla="*/ 206 w 5560688"/>
                  <a:gd name="connsiteY2" fmla="*/ 15273744 h 15273744"/>
                  <a:gd name="connsiteX3" fmla="*/ 5560688 w 5560688"/>
                  <a:gd name="connsiteY3" fmla="*/ 15242278 h 15273744"/>
                  <a:gd name="connsiteX4" fmla="*/ 5552865 w 5560688"/>
                  <a:gd name="connsiteY4" fmla="*/ 2339648 h 15273744"/>
                  <a:gd name="connsiteX5" fmla="*/ 4896772 w 5560688"/>
                  <a:gd name="connsiteY5" fmla="*/ 687101 h 15273744"/>
                  <a:gd name="connsiteX6" fmla="*/ 4698864 w 5560688"/>
                  <a:gd name="connsiteY6" fmla="*/ 547945 h 15273744"/>
                  <a:gd name="connsiteX7" fmla="*/ 4333829 w 5560688"/>
                  <a:gd name="connsiteY7" fmla="*/ 506641 h 15273744"/>
                  <a:gd name="connsiteX8" fmla="*/ 3926112 w 5560688"/>
                  <a:gd name="connsiteY8" fmla="*/ 104403 h 15273744"/>
                  <a:gd name="connsiteX9" fmla="*/ 3123852 w 5560688"/>
                  <a:gd name="connsiteY9" fmla="*/ 1026360 h 15273744"/>
                  <a:gd name="connsiteX10" fmla="*/ 2629103 w 5560688"/>
                  <a:gd name="connsiteY10" fmla="*/ 25538 h 15273744"/>
                  <a:gd name="connsiteX11" fmla="*/ 2066328 w 5560688"/>
                  <a:gd name="connsiteY11" fmla="*/ 350014 h 15273744"/>
                  <a:gd name="connsiteX12" fmla="*/ 827289 w 5560688"/>
                  <a:gd name="connsiteY12" fmla="*/ 2204164 h 15273744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066328 w 5560688"/>
                  <a:gd name="connsiteY10" fmla="*/ 245611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302463 w 5560688"/>
                  <a:gd name="connsiteY10" fmla="*/ 296273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302463 w 5560688"/>
                  <a:gd name="connsiteY10" fmla="*/ 296273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302463 w 5560688"/>
                  <a:gd name="connsiteY10" fmla="*/ 296273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302463 w 5560688"/>
                  <a:gd name="connsiteY10" fmla="*/ 296273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179495 h 15249075"/>
                  <a:gd name="connsiteX1" fmla="*/ 11319 w 5560688"/>
                  <a:gd name="connsiteY1" fmla="*/ 936513 h 15249075"/>
                  <a:gd name="connsiteX2" fmla="*/ 206 w 5560688"/>
                  <a:gd name="connsiteY2" fmla="*/ 15249075 h 15249075"/>
                  <a:gd name="connsiteX3" fmla="*/ 5560688 w 5560688"/>
                  <a:gd name="connsiteY3" fmla="*/ 15217609 h 15249075"/>
                  <a:gd name="connsiteX4" fmla="*/ 5552865 w 5560688"/>
                  <a:gd name="connsiteY4" fmla="*/ 2314979 h 15249075"/>
                  <a:gd name="connsiteX5" fmla="*/ 4896772 w 5560688"/>
                  <a:gd name="connsiteY5" fmla="*/ 662432 h 15249075"/>
                  <a:gd name="connsiteX6" fmla="*/ 4698864 w 5560688"/>
                  <a:gd name="connsiteY6" fmla="*/ 523276 h 15249075"/>
                  <a:gd name="connsiteX7" fmla="*/ 3926112 w 5560688"/>
                  <a:gd name="connsiteY7" fmla="*/ 79734 h 15249075"/>
                  <a:gd name="connsiteX8" fmla="*/ 3123852 w 5560688"/>
                  <a:gd name="connsiteY8" fmla="*/ 1001691 h 15249075"/>
                  <a:gd name="connsiteX9" fmla="*/ 2302463 w 5560688"/>
                  <a:gd name="connsiteY9" fmla="*/ 376007 h 15249075"/>
                  <a:gd name="connsiteX10" fmla="*/ 827289 w 5560688"/>
                  <a:gd name="connsiteY10" fmla="*/ 2179495 h 15249075"/>
                  <a:gd name="connsiteX0" fmla="*/ 827289 w 5560688"/>
                  <a:gd name="connsiteY0" fmla="*/ 2156305 h 15225885"/>
                  <a:gd name="connsiteX1" fmla="*/ 11319 w 5560688"/>
                  <a:gd name="connsiteY1" fmla="*/ 913323 h 15225885"/>
                  <a:gd name="connsiteX2" fmla="*/ 206 w 5560688"/>
                  <a:gd name="connsiteY2" fmla="*/ 15225885 h 15225885"/>
                  <a:gd name="connsiteX3" fmla="*/ 5560688 w 5560688"/>
                  <a:gd name="connsiteY3" fmla="*/ 15194419 h 15225885"/>
                  <a:gd name="connsiteX4" fmla="*/ 5552865 w 5560688"/>
                  <a:gd name="connsiteY4" fmla="*/ 2291789 h 15225885"/>
                  <a:gd name="connsiteX5" fmla="*/ 4896772 w 5560688"/>
                  <a:gd name="connsiteY5" fmla="*/ 639242 h 15225885"/>
                  <a:gd name="connsiteX6" fmla="*/ 3926112 w 5560688"/>
                  <a:gd name="connsiteY6" fmla="*/ 56544 h 15225885"/>
                  <a:gd name="connsiteX7" fmla="*/ 3123852 w 5560688"/>
                  <a:gd name="connsiteY7" fmla="*/ 978501 h 15225885"/>
                  <a:gd name="connsiteX8" fmla="*/ 2302463 w 5560688"/>
                  <a:gd name="connsiteY8" fmla="*/ 352817 h 15225885"/>
                  <a:gd name="connsiteX9" fmla="*/ 827289 w 5560688"/>
                  <a:gd name="connsiteY9" fmla="*/ 2156305 h 15225885"/>
                  <a:gd name="connsiteX0" fmla="*/ 827289 w 5560688"/>
                  <a:gd name="connsiteY0" fmla="*/ 2387497 h 15457077"/>
                  <a:gd name="connsiteX1" fmla="*/ 11319 w 5560688"/>
                  <a:gd name="connsiteY1" fmla="*/ 1144515 h 15457077"/>
                  <a:gd name="connsiteX2" fmla="*/ 206 w 5560688"/>
                  <a:gd name="connsiteY2" fmla="*/ 15457077 h 15457077"/>
                  <a:gd name="connsiteX3" fmla="*/ 5560688 w 5560688"/>
                  <a:gd name="connsiteY3" fmla="*/ 15425611 h 15457077"/>
                  <a:gd name="connsiteX4" fmla="*/ 5552865 w 5560688"/>
                  <a:gd name="connsiteY4" fmla="*/ 2522981 h 15457077"/>
                  <a:gd name="connsiteX5" fmla="*/ 3926112 w 5560688"/>
                  <a:gd name="connsiteY5" fmla="*/ 287736 h 15457077"/>
                  <a:gd name="connsiteX6" fmla="*/ 3123852 w 5560688"/>
                  <a:gd name="connsiteY6" fmla="*/ 1209693 h 15457077"/>
                  <a:gd name="connsiteX7" fmla="*/ 2302463 w 5560688"/>
                  <a:gd name="connsiteY7" fmla="*/ 584009 h 15457077"/>
                  <a:gd name="connsiteX8" fmla="*/ 827289 w 5560688"/>
                  <a:gd name="connsiteY8" fmla="*/ 2387497 h 15457077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480 w 5560688"/>
                  <a:gd name="connsiteY1" fmla="*/ 147517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480 w 5560688"/>
                  <a:gd name="connsiteY1" fmla="*/ 147517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480 w 5560688"/>
                  <a:gd name="connsiteY1" fmla="*/ 147517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6603 w 5560002"/>
                  <a:gd name="connsiteY0" fmla="*/ 2099761 h 15137875"/>
                  <a:gd name="connsiteX1" fmla="*/ 794 w 5560002"/>
                  <a:gd name="connsiteY1" fmla="*/ 147517 h 15137875"/>
                  <a:gd name="connsiteX2" fmla="*/ 2755 w 5560002"/>
                  <a:gd name="connsiteY2" fmla="*/ 15119376 h 15137875"/>
                  <a:gd name="connsiteX3" fmla="*/ 5560002 w 5560002"/>
                  <a:gd name="connsiteY3" fmla="*/ 15137875 h 15137875"/>
                  <a:gd name="connsiteX4" fmla="*/ 5552179 w 5560002"/>
                  <a:gd name="connsiteY4" fmla="*/ 3755095 h 15137875"/>
                  <a:gd name="connsiteX5" fmla="*/ 3925426 w 5560002"/>
                  <a:gd name="connsiteY5" fmla="*/ 0 h 15137875"/>
                  <a:gd name="connsiteX6" fmla="*/ 3123166 w 5560002"/>
                  <a:gd name="connsiteY6" fmla="*/ 921957 h 15137875"/>
                  <a:gd name="connsiteX7" fmla="*/ 2301777 w 5560002"/>
                  <a:gd name="connsiteY7" fmla="*/ 296273 h 15137875"/>
                  <a:gd name="connsiteX8" fmla="*/ 826603 w 5560002"/>
                  <a:gd name="connsiteY8" fmla="*/ 2099761 h 15137875"/>
                  <a:gd name="connsiteX0" fmla="*/ 826603 w 5560002"/>
                  <a:gd name="connsiteY0" fmla="*/ 2099761 h 15137875"/>
                  <a:gd name="connsiteX1" fmla="*/ 794 w 5560002"/>
                  <a:gd name="connsiteY1" fmla="*/ 147517 h 15137875"/>
                  <a:gd name="connsiteX2" fmla="*/ 2755 w 5560002"/>
                  <a:gd name="connsiteY2" fmla="*/ 15119376 h 15137875"/>
                  <a:gd name="connsiteX3" fmla="*/ 5560002 w 5560002"/>
                  <a:gd name="connsiteY3" fmla="*/ 15137875 h 15137875"/>
                  <a:gd name="connsiteX4" fmla="*/ 5552179 w 5560002"/>
                  <a:gd name="connsiteY4" fmla="*/ 3755095 h 15137875"/>
                  <a:gd name="connsiteX5" fmla="*/ 3925426 w 5560002"/>
                  <a:gd name="connsiteY5" fmla="*/ 0 h 15137875"/>
                  <a:gd name="connsiteX6" fmla="*/ 3123166 w 5560002"/>
                  <a:gd name="connsiteY6" fmla="*/ 921957 h 15137875"/>
                  <a:gd name="connsiteX7" fmla="*/ 2301777 w 5560002"/>
                  <a:gd name="connsiteY7" fmla="*/ 296273 h 15137875"/>
                  <a:gd name="connsiteX8" fmla="*/ 826603 w 5560002"/>
                  <a:gd name="connsiteY8" fmla="*/ 2099761 h 15137875"/>
                  <a:gd name="connsiteX0" fmla="*/ 826603 w 5560002"/>
                  <a:gd name="connsiteY0" fmla="*/ 2099761 h 15137875"/>
                  <a:gd name="connsiteX1" fmla="*/ 794 w 5560002"/>
                  <a:gd name="connsiteY1" fmla="*/ 147517 h 15137875"/>
                  <a:gd name="connsiteX2" fmla="*/ 2755 w 5560002"/>
                  <a:gd name="connsiteY2" fmla="*/ 15086065 h 15137875"/>
                  <a:gd name="connsiteX3" fmla="*/ 5560002 w 5560002"/>
                  <a:gd name="connsiteY3" fmla="*/ 15137875 h 15137875"/>
                  <a:gd name="connsiteX4" fmla="*/ 5552179 w 5560002"/>
                  <a:gd name="connsiteY4" fmla="*/ 3755095 h 15137875"/>
                  <a:gd name="connsiteX5" fmla="*/ 3925426 w 5560002"/>
                  <a:gd name="connsiteY5" fmla="*/ 0 h 15137875"/>
                  <a:gd name="connsiteX6" fmla="*/ 3123166 w 5560002"/>
                  <a:gd name="connsiteY6" fmla="*/ 921957 h 15137875"/>
                  <a:gd name="connsiteX7" fmla="*/ 2301777 w 5560002"/>
                  <a:gd name="connsiteY7" fmla="*/ 296273 h 15137875"/>
                  <a:gd name="connsiteX8" fmla="*/ 826603 w 5560002"/>
                  <a:gd name="connsiteY8" fmla="*/ 2099761 h 1513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60002" h="15137875">
                    <a:moveTo>
                      <a:pt x="826603" y="2099761"/>
                    </a:moveTo>
                    <a:cubicBezTo>
                      <a:pt x="484102" y="2277615"/>
                      <a:pt x="516458" y="486840"/>
                      <a:pt x="794" y="147517"/>
                    </a:cubicBezTo>
                    <a:cubicBezTo>
                      <a:pt x="0" y="157628"/>
                      <a:pt x="2549" y="14968275"/>
                      <a:pt x="2755" y="15086065"/>
                    </a:cubicBezTo>
                    <a:lnTo>
                      <a:pt x="5560002" y="15137875"/>
                    </a:lnTo>
                    <a:cubicBezTo>
                      <a:pt x="5560002" y="15014844"/>
                      <a:pt x="5552179" y="3878126"/>
                      <a:pt x="5552179" y="3755095"/>
                    </a:cubicBezTo>
                    <a:cubicBezTo>
                      <a:pt x="4728768" y="2245348"/>
                      <a:pt x="4654948" y="218879"/>
                      <a:pt x="3925426" y="0"/>
                    </a:cubicBezTo>
                    <a:cubicBezTo>
                      <a:pt x="3317542" y="19111"/>
                      <a:pt x="3315898" y="1168769"/>
                      <a:pt x="3123166" y="921957"/>
                    </a:cubicBezTo>
                    <a:cubicBezTo>
                      <a:pt x="2891914" y="1216202"/>
                      <a:pt x="2910834" y="403942"/>
                      <a:pt x="2301777" y="296273"/>
                    </a:cubicBezTo>
                    <a:cubicBezTo>
                      <a:pt x="1242021" y="316665"/>
                      <a:pt x="1423765" y="2467397"/>
                      <a:pt x="826603" y="2099761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4" name="Freeform 453"/>
              <p:cNvSpPr/>
              <p:nvPr/>
            </p:nvSpPr>
            <p:spPr>
              <a:xfrm>
                <a:off x="1928377" y="4553309"/>
                <a:ext cx="5380922" cy="1792296"/>
              </a:xfrm>
              <a:custGeom>
                <a:avLst/>
                <a:gdLst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67075 w 5410200"/>
                  <a:gd name="connsiteY31" fmla="*/ 228600 h 1362075"/>
                  <a:gd name="connsiteX32" fmla="*/ 3181350 w 5410200"/>
                  <a:gd name="connsiteY32" fmla="*/ 361950 h 1362075"/>
                  <a:gd name="connsiteX33" fmla="*/ 3124200 w 5410200"/>
                  <a:gd name="connsiteY33" fmla="*/ 428625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181350 w 5410200"/>
                  <a:gd name="connsiteY32" fmla="*/ 361950 h 1362075"/>
                  <a:gd name="connsiteX33" fmla="*/ 3124200 w 5410200"/>
                  <a:gd name="connsiteY33" fmla="*/ 428625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124200 w 5410200"/>
                  <a:gd name="connsiteY33" fmla="*/ 428625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3057525 w 5410200"/>
                  <a:gd name="connsiteY34" fmla="*/ 428625 h 1362075"/>
                  <a:gd name="connsiteX35" fmla="*/ 2990850 w 5410200"/>
                  <a:gd name="connsiteY35" fmla="*/ 409575 h 1362075"/>
                  <a:gd name="connsiteX36" fmla="*/ 2943225 w 5410200"/>
                  <a:gd name="connsiteY36" fmla="*/ 466725 h 1362075"/>
                  <a:gd name="connsiteX37" fmla="*/ 2847975 w 5410200"/>
                  <a:gd name="connsiteY37" fmla="*/ 466725 h 1362075"/>
                  <a:gd name="connsiteX38" fmla="*/ 2838450 w 5410200"/>
                  <a:gd name="connsiteY38" fmla="*/ 504825 h 1362075"/>
                  <a:gd name="connsiteX39" fmla="*/ 2743200 w 5410200"/>
                  <a:gd name="connsiteY39" fmla="*/ 409575 h 1362075"/>
                  <a:gd name="connsiteX40" fmla="*/ 2705100 w 5410200"/>
                  <a:gd name="connsiteY40" fmla="*/ 381000 h 1362075"/>
                  <a:gd name="connsiteX41" fmla="*/ 2638425 w 5410200"/>
                  <a:gd name="connsiteY41" fmla="*/ 447675 h 1362075"/>
                  <a:gd name="connsiteX42" fmla="*/ 2581275 w 5410200"/>
                  <a:gd name="connsiteY42" fmla="*/ 428625 h 1362075"/>
                  <a:gd name="connsiteX43" fmla="*/ 2466975 w 5410200"/>
                  <a:gd name="connsiteY43" fmla="*/ 523875 h 1362075"/>
                  <a:gd name="connsiteX44" fmla="*/ 2400300 w 5410200"/>
                  <a:gd name="connsiteY44" fmla="*/ 485775 h 1362075"/>
                  <a:gd name="connsiteX45" fmla="*/ 2324100 w 5410200"/>
                  <a:gd name="connsiteY45" fmla="*/ 590550 h 1362075"/>
                  <a:gd name="connsiteX46" fmla="*/ 2257425 w 5410200"/>
                  <a:gd name="connsiteY46" fmla="*/ 590550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200275 w 5410200"/>
                  <a:gd name="connsiteY49" fmla="*/ 619125 h 1362075"/>
                  <a:gd name="connsiteX50" fmla="*/ 2066925 w 5410200"/>
                  <a:gd name="connsiteY50" fmla="*/ 581025 h 1362075"/>
                  <a:gd name="connsiteX51" fmla="*/ 2066925 w 5410200"/>
                  <a:gd name="connsiteY51" fmla="*/ 581025 h 1362075"/>
                  <a:gd name="connsiteX52" fmla="*/ 1857375 w 5410200"/>
                  <a:gd name="connsiteY52" fmla="*/ 628650 h 1362075"/>
                  <a:gd name="connsiteX53" fmla="*/ 18002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724025 w 5410200"/>
                  <a:gd name="connsiteY55" fmla="*/ 581025 h 1362075"/>
                  <a:gd name="connsiteX56" fmla="*/ 1647825 w 5410200"/>
                  <a:gd name="connsiteY56" fmla="*/ 571500 h 1362075"/>
                  <a:gd name="connsiteX57" fmla="*/ 1647825 w 5410200"/>
                  <a:gd name="connsiteY57" fmla="*/ 571500 h 1362075"/>
                  <a:gd name="connsiteX58" fmla="*/ 1504950 w 5410200"/>
                  <a:gd name="connsiteY58" fmla="*/ 523875 h 1362075"/>
                  <a:gd name="connsiteX59" fmla="*/ 1457325 w 5410200"/>
                  <a:gd name="connsiteY59" fmla="*/ 476250 h 1362075"/>
                  <a:gd name="connsiteX60" fmla="*/ 1400175 w 5410200"/>
                  <a:gd name="connsiteY60" fmla="*/ 438150 h 1362075"/>
                  <a:gd name="connsiteX61" fmla="*/ 1352550 w 5410200"/>
                  <a:gd name="connsiteY61" fmla="*/ 409575 h 1362075"/>
                  <a:gd name="connsiteX62" fmla="*/ 1276350 w 5410200"/>
                  <a:gd name="connsiteY62" fmla="*/ 466725 h 1362075"/>
                  <a:gd name="connsiteX63" fmla="*/ 914400 w 5410200"/>
                  <a:gd name="connsiteY63" fmla="*/ 466725 h 1362075"/>
                  <a:gd name="connsiteX64" fmla="*/ 876300 w 5410200"/>
                  <a:gd name="connsiteY64" fmla="*/ 419100 h 1362075"/>
                  <a:gd name="connsiteX65" fmla="*/ 838200 w 5410200"/>
                  <a:gd name="connsiteY65" fmla="*/ 476250 h 1362075"/>
                  <a:gd name="connsiteX66" fmla="*/ 704850 w 5410200"/>
                  <a:gd name="connsiteY66" fmla="*/ 361950 h 1362075"/>
                  <a:gd name="connsiteX67" fmla="*/ 638175 w 5410200"/>
                  <a:gd name="connsiteY67" fmla="*/ 419100 h 1362075"/>
                  <a:gd name="connsiteX68" fmla="*/ 571500 w 5410200"/>
                  <a:gd name="connsiteY68" fmla="*/ 419100 h 1362075"/>
                  <a:gd name="connsiteX69" fmla="*/ 523875 w 5410200"/>
                  <a:gd name="connsiteY69" fmla="*/ 476250 h 1362075"/>
                  <a:gd name="connsiteX70" fmla="*/ 447675 w 5410200"/>
                  <a:gd name="connsiteY70" fmla="*/ 466725 h 1362075"/>
                  <a:gd name="connsiteX71" fmla="*/ 447675 w 5410200"/>
                  <a:gd name="connsiteY71" fmla="*/ 466725 h 1362075"/>
                  <a:gd name="connsiteX72" fmla="*/ 371475 w 5410200"/>
                  <a:gd name="connsiteY72" fmla="*/ 476250 h 1362075"/>
                  <a:gd name="connsiteX73" fmla="*/ 342900 w 5410200"/>
                  <a:gd name="connsiteY73" fmla="*/ 476250 h 1362075"/>
                  <a:gd name="connsiteX74" fmla="*/ 304800 w 5410200"/>
                  <a:gd name="connsiteY74" fmla="*/ 409575 h 1362075"/>
                  <a:gd name="connsiteX75" fmla="*/ 257175 w 5410200"/>
                  <a:gd name="connsiteY75" fmla="*/ 504825 h 1362075"/>
                  <a:gd name="connsiteX76" fmla="*/ 180975 w 5410200"/>
                  <a:gd name="connsiteY76" fmla="*/ 457200 h 1362075"/>
                  <a:gd name="connsiteX77" fmla="*/ 0 w 5410200"/>
                  <a:gd name="connsiteY77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0957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47975 w 5410200"/>
                  <a:gd name="connsiteY36" fmla="*/ 46672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400425 w 5410200"/>
                  <a:gd name="connsiteY30" fmla="*/ 161925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74725 w 5410200"/>
                  <a:gd name="connsiteY36" fmla="*/ 52991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505200 w 5410200"/>
                  <a:gd name="connsiteY29" fmla="*/ 66675 h 1362075"/>
                  <a:gd name="connsiteX30" fmla="*/ 3385556 w 5410200"/>
                  <a:gd name="connsiteY30" fmla="*/ 139623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74725 w 5410200"/>
                  <a:gd name="connsiteY36" fmla="*/ 52991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487896 w 5410200"/>
                  <a:gd name="connsiteY29" fmla="*/ 55524 h 1362075"/>
                  <a:gd name="connsiteX30" fmla="*/ 3385556 w 5410200"/>
                  <a:gd name="connsiteY30" fmla="*/ 139623 h 1362075"/>
                  <a:gd name="connsiteX31" fmla="*/ 3293024 w 5410200"/>
                  <a:gd name="connsiteY31" fmla="*/ 269488 h 1362075"/>
                  <a:gd name="connsiteX32" fmla="*/ 3222238 w 5410200"/>
                  <a:gd name="connsiteY32" fmla="*/ 276457 h 1362075"/>
                  <a:gd name="connsiteX33" fmla="*/ 3046142 w 5410200"/>
                  <a:gd name="connsiteY33" fmla="*/ 480664 h 1362075"/>
                  <a:gd name="connsiteX34" fmla="*/ 2990850 w 5410200"/>
                  <a:gd name="connsiteY34" fmla="*/ 435595 h 1362075"/>
                  <a:gd name="connsiteX35" fmla="*/ 2943225 w 5410200"/>
                  <a:gd name="connsiteY35" fmla="*/ 466725 h 1362075"/>
                  <a:gd name="connsiteX36" fmla="*/ 2874725 w 5410200"/>
                  <a:gd name="connsiteY36" fmla="*/ 529915 h 1362075"/>
                  <a:gd name="connsiteX37" fmla="*/ 2838450 w 5410200"/>
                  <a:gd name="connsiteY37" fmla="*/ 504825 h 1362075"/>
                  <a:gd name="connsiteX38" fmla="*/ 2743200 w 5410200"/>
                  <a:gd name="connsiteY38" fmla="*/ 409575 h 1362075"/>
                  <a:gd name="connsiteX39" fmla="*/ 2705100 w 5410200"/>
                  <a:gd name="connsiteY39" fmla="*/ 381000 h 1362075"/>
                  <a:gd name="connsiteX40" fmla="*/ 2638425 w 5410200"/>
                  <a:gd name="connsiteY40" fmla="*/ 447675 h 1362075"/>
                  <a:gd name="connsiteX41" fmla="*/ 2581275 w 5410200"/>
                  <a:gd name="connsiteY41" fmla="*/ 428625 h 1362075"/>
                  <a:gd name="connsiteX42" fmla="*/ 2466975 w 5410200"/>
                  <a:gd name="connsiteY42" fmla="*/ 523875 h 1362075"/>
                  <a:gd name="connsiteX43" fmla="*/ 2400300 w 5410200"/>
                  <a:gd name="connsiteY43" fmla="*/ 485775 h 1362075"/>
                  <a:gd name="connsiteX44" fmla="*/ 2324100 w 5410200"/>
                  <a:gd name="connsiteY44" fmla="*/ 590550 h 1362075"/>
                  <a:gd name="connsiteX45" fmla="*/ 2257425 w 5410200"/>
                  <a:gd name="connsiteY45" fmla="*/ 590550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200275 w 5410200"/>
                  <a:gd name="connsiteY48" fmla="*/ 619125 h 1362075"/>
                  <a:gd name="connsiteX49" fmla="*/ 2066925 w 5410200"/>
                  <a:gd name="connsiteY49" fmla="*/ 581025 h 1362075"/>
                  <a:gd name="connsiteX50" fmla="*/ 2066925 w 5410200"/>
                  <a:gd name="connsiteY50" fmla="*/ 581025 h 1362075"/>
                  <a:gd name="connsiteX51" fmla="*/ 1857375 w 5410200"/>
                  <a:gd name="connsiteY51" fmla="*/ 628650 h 1362075"/>
                  <a:gd name="connsiteX52" fmla="*/ 18002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724025 w 5410200"/>
                  <a:gd name="connsiteY54" fmla="*/ 581025 h 1362075"/>
                  <a:gd name="connsiteX55" fmla="*/ 1647825 w 5410200"/>
                  <a:gd name="connsiteY55" fmla="*/ 571500 h 1362075"/>
                  <a:gd name="connsiteX56" fmla="*/ 1647825 w 5410200"/>
                  <a:gd name="connsiteY56" fmla="*/ 571500 h 1362075"/>
                  <a:gd name="connsiteX57" fmla="*/ 1504950 w 5410200"/>
                  <a:gd name="connsiteY57" fmla="*/ 523875 h 1362075"/>
                  <a:gd name="connsiteX58" fmla="*/ 1457325 w 5410200"/>
                  <a:gd name="connsiteY58" fmla="*/ 476250 h 1362075"/>
                  <a:gd name="connsiteX59" fmla="*/ 1400175 w 5410200"/>
                  <a:gd name="connsiteY59" fmla="*/ 438150 h 1362075"/>
                  <a:gd name="connsiteX60" fmla="*/ 1352550 w 5410200"/>
                  <a:gd name="connsiteY60" fmla="*/ 409575 h 1362075"/>
                  <a:gd name="connsiteX61" fmla="*/ 1276350 w 5410200"/>
                  <a:gd name="connsiteY61" fmla="*/ 466725 h 1362075"/>
                  <a:gd name="connsiteX62" fmla="*/ 914400 w 5410200"/>
                  <a:gd name="connsiteY62" fmla="*/ 466725 h 1362075"/>
                  <a:gd name="connsiteX63" fmla="*/ 876300 w 5410200"/>
                  <a:gd name="connsiteY63" fmla="*/ 419100 h 1362075"/>
                  <a:gd name="connsiteX64" fmla="*/ 838200 w 5410200"/>
                  <a:gd name="connsiteY64" fmla="*/ 476250 h 1362075"/>
                  <a:gd name="connsiteX65" fmla="*/ 704850 w 5410200"/>
                  <a:gd name="connsiteY65" fmla="*/ 361950 h 1362075"/>
                  <a:gd name="connsiteX66" fmla="*/ 638175 w 5410200"/>
                  <a:gd name="connsiteY66" fmla="*/ 419100 h 1362075"/>
                  <a:gd name="connsiteX67" fmla="*/ 571500 w 5410200"/>
                  <a:gd name="connsiteY67" fmla="*/ 419100 h 1362075"/>
                  <a:gd name="connsiteX68" fmla="*/ 523875 w 5410200"/>
                  <a:gd name="connsiteY68" fmla="*/ 476250 h 1362075"/>
                  <a:gd name="connsiteX69" fmla="*/ 447675 w 5410200"/>
                  <a:gd name="connsiteY69" fmla="*/ 466725 h 1362075"/>
                  <a:gd name="connsiteX70" fmla="*/ 447675 w 5410200"/>
                  <a:gd name="connsiteY70" fmla="*/ 466725 h 1362075"/>
                  <a:gd name="connsiteX71" fmla="*/ 371475 w 5410200"/>
                  <a:gd name="connsiteY71" fmla="*/ 476250 h 1362075"/>
                  <a:gd name="connsiteX72" fmla="*/ 342900 w 5410200"/>
                  <a:gd name="connsiteY72" fmla="*/ 476250 h 1362075"/>
                  <a:gd name="connsiteX73" fmla="*/ 304800 w 5410200"/>
                  <a:gd name="connsiteY73" fmla="*/ 409575 h 1362075"/>
                  <a:gd name="connsiteX74" fmla="*/ 257175 w 5410200"/>
                  <a:gd name="connsiteY74" fmla="*/ 504825 h 1362075"/>
                  <a:gd name="connsiteX75" fmla="*/ 180975 w 5410200"/>
                  <a:gd name="connsiteY75" fmla="*/ 457200 h 1362075"/>
                  <a:gd name="connsiteX76" fmla="*/ 0 w 5410200"/>
                  <a:gd name="connsiteY76" fmla="*/ 476250 h 1362075"/>
                  <a:gd name="connsiteX0" fmla="*/ 0 w 5410200"/>
                  <a:gd name="connsiteY0" fmla="*/ 476250 h 1362075"/>
                  <a:gd name="connsiteX1" fmla="*/ 0 w 5410200"/>
                  <a:gd name="connsiteY1" fmla="*/ 1333500 h 1362075"/>
                  <a:gd name="connsiteX2" fmla="*/ 5400675 w 5410200"/>
                  <a:gd name="connsiteY2" fmla="*/ 1343025 h 1362075"/>
                  <a:gd name="connsiteX3" fmla="*/ 5410200 w 5410200"/>
                  <a:gd name="connsiteY3" fmla="*/ 1009650 h 1362075"/>
                  <a:gd name="connsiteX4" fmla="*/ 5267325 w 5410200"/>
                  <a:gd name="connsiteY4" fmla="*/ 1209675 h 1362075"/>
                  <a:gd name="connsiteX5" fmla="*/ 5181600 w 5410200"/>
                  <a:gd name="connsiteY5" fmla="*/ 1219200 h 1362075"/>
                  <a:gd name="connsiteX6" fmla="*/ 5114925 w 5410200"/>
                  <a:gd name="connsiteY6" fmla="*/ 1343025 h 1362075"/>
                  <a:gd name="connsiteX7" fmla="*/ 5067300 w 5410200"/>
                  <a:gd name="connsiteY7" fmla="*/ 1304925 h 1362075"/>
                  <a:gd name="connsiteX8" fmla="*/ 5057775 w 5410200"/>
                  <a:gd name="connsiteY8" fmla="*/ 1362075 h 1362075"/>
                  <a:gd name="connsiteX9" fmla="*/ 4981575 w 5410200"/>
                  <a:gd name="connsiteY9" fmla="*/ 1285875 h 1362075"/>
                  <a:gd name="connsiteX10" fmla="*/ 4886325 w 5410200"/>
                  <a:gd name="connsiteY10" fmla="*/ 1038225 h 1362075"/>
                  <a:gd name="connsiteX11" fmla="*/ 4829175 w 5410200"/>
                  <a:gd name="connsiteY11" fmla="*/ 1076325 h 1362075"/>
                  <a:gd name="connsiteX12" fmla="*/ 4791075 w 5410200"/>
                  <a:gd name="connsiteY12" fmla="*/ 1038225 h 1362075"/>
                  <a:gd name="connsiteX13" fmla="*/ 4686300 w 5410200"/>
                  <a:gd name="connsiteY13" fmla="*/ 1095375 h 1362075"/>
                  <a:gd name="connsiteX14" fmla="*/ 4562475 w 5410200"/>
                  <a:gd name="connsiteY14" fmla="*/ 1028700 h 1362075"/>
                  <a:gd name="connsiteX15" fmla="*/ 4486275 w 5410200"/>
                  <a:gd name="connsiteY15" fmla="*/ 971550 h 1362075"/>
                  <a:gd name="connsiteX16" fmla="*/ 4457700 w 5410200"/>
                  <a:gd name="connsiteY16" fmla="*/ 1038225 h 1362075"/>
                  <a:gd name="connsiteX17" fmla="*/ 4429125 w 5410200"/>
                  <a:gd name="connsiteY17" fmla="*/ 990600 h 1362075"/>
                  <a:gd name="connsiteX18" fmla="*/ 4429125 w 5410200"/>
                  <a:gd name="connsiteY18" fmla="*/ 990600 h 1362075"/>
                  <a:gd name="connsiteX19" fmla="*/ 4343400 w 5410200"/>
                  <a:gd name="connsiteY19" fmla="*/ 952500 h 1362075"/>
                  <a:gd name="connsiteX20" fmla="*/ 4276725 w 5410200"/>
                  <a:gd name="connsiteY20" fmla="*/ 933450 h 1362075"/>
                  <a:gd name="connsiteX21" fmla="*/ 4162425 w 5410200"/>
                  <a:gd name="connsiteY21" fmla="*/ 800100 h 1362075"/>
                  <a:gd name="connsiteX22" fmla="*/ 4114800 w 5410200"/>
                  <a:gd name="connsiteY22" fmla="*/ 723900 h 1362075"/>
                  <a:gd name="connsiteX23" fmla="*/ 4057650 w 5410200"/>
                  <a:gd name="connsiteY23" fmla="*/ 447675 h 1362075"/>
                  <a:gd name="connsiteX24" fmla="*/ 3943350 w 5410200"/>
                  <a:gd name="connsiteY24" fmla="*/ 285750 h 1362075"/>
                  <a:gd name="connsiteX25" fmla="*/ 3876675 w 5410200"/>
                  <a:gd name="connsiteY25" fmla="*/ 238125 h 1362075"/>
                  <a:gd name="connsiteX26" fmla="*/ 3752850 w 5410200"/>
                  <a:gd name="connsiteY26" fmla="*/ 66675 h 1362075"/>
                  <a:gd name="connsiteX27" fmla="*/ 3571875 w 5410200"/>
                  <a:gd name="connsiteY27" fmla="*/ 57150 h 1362075"/>
                  <a:gd name="connsiteX28" fmla="*/ 3543300 w 5410200"/>
                  <a:gd name="connsiteY28" fmla="*/ 0 h 1362075"/>
                  <a:gd name="connsiteX29" fmla="*/ 3385556 w 5410200"/>
                  <a:gd name="connsiteY29" fmla="*/ 139623 h 1362075"/>
                  <a:gd name="connsiteX30" fmla="*/ 3293024 w 5410200"/>
                  <a:gd name="connsiteY30" fmla="*/ 269488 h 1362075"/>
                  <a:gd name="connsiteX31" fmla="*/ 3222238 w 5410200"/>
                  <a:gd name="connsiteY31" fmla="*/ 276457 h 1362075"/>
                  <a:gd name="connsiteX32" fmla="*/ 3046142 w 5410200"/>
                  <a:gd name="connsiteY32" fmla="*/ 480664 h 1362075"/>
                  <a:gd name="connsiteX33" fmla="*/ 2990850 w 5410200"/>
                  <a:gd name="connsiteY33" fmla="*/ 435595 h 1362075"/>
                  <a:gd name="connsiteX34" fmla="*/ 2943225 w 5410200"/>
                  <a:gd name="connsiteY34" fmla="*/ 466725 h 1362075"/>
                  <a:gd name="connsiteX35" fmla="*/ 2874725 w 5410200"/>
                  <a:gd name="connsiteY35" fmla="*/ 529915 h 1362075"/>
                  <a:gd name="connsiteX36" fmla="*/ 2838450 w 5410200"/>
                  <a:gd name="connsiteY36" fmla="*/ 504825 h 1362075"/>
                  <a:gd name="connsiteX37" fmla="*/ 2743200 w 5410200"/>
                  <a:gd name="connsiteY37" fmla="*/ 409575 h 1362075"/>
                  <a:gd name="connsiteX38" fmla="*/ 2705100 w 5410200"/>
                  <a:gd name="connsiteY38" fmla="*/ 381000 h 1362075"/>
                  <a:gd name="connsiteX39" fmla="*/ 2638425 w 5410200"/>
                  <a:gd name="connsiteY39" fmla="*/ 447675 h 1362075"/>
                  <a:gd name="connsiteX40" fmla="*/ 2581275 w 5410200"/>
                  <a:gd name="connsiteY40" fmla="*/ 428625 h 1362075"/>
                  <a:gd name="connsiteX41" fmla="*/ 2466975 w 5410200"/>
                  <a:gd name="connsiteY41" fmla="*/ 523875 h 1362075"/>
                  <a:gd name="connsiteX42" fmla="*/ 2400300 w 5410200"/>
                  <a:gd name="connsiteY42" fmla="*/ 485775 h 1362075"/>
                  <a:gd name="connsiteX43" fmla="*/ 2324100 w 5410200"/>
                  <a:gd name="connsiteY43" fmla="*/ 590550 h 1362075"/>
                  <a:gd name="connsiteX44" fmla="*/ 2257425 w 5410200"/>
                  <a:gd name="connsiteY44" fmla="*/ 590550 h 1362075"/>
                  <a:gd name="connsiteX45" fmla="*/ 2200275 w 5410200"/>
                  <a:gd name="connsiteY45" fmla="*/ 619125 h 1362075"/>
                  <a:gd name="connsiteX46" fmla="*/ 2200275 w 5410200"/>
                  <a:gd name="connsiteY46" fmla="*/ 619125 h 1362075"/>
                  <a:gd name="connsiteX47" fmla="*/ 2200275 w 5410200"/>
                  <a:gd name="connsiteY47" fmla="*/ 619125 h 1362075"/>
                  <a:gd name="connsiteX48" fmla="*/ 2066925 w 5410200"/>
                  <a:gd name="connsiteY48" fmla="*/ 581025 h 1362075"/>
                  <a:gd name="connsiteX49" fmla="*/ 2066925 w 5410200"/>
                  <a:gd name="connsiteY49" fmla="*/ 581025 h 1362075"/>
                  <a:gd name="connsiteX50" fmla="*/ 1857375 w 5410200"/>
                  <a:gd name="connsiteY50" fmla="*/ 628650 h 1362075"/>
                  <a:gd name="connsiteX51" fmla="*/ 1800225 w 5410200"/>
                  <a:gd name="connsiteY51" fmla="*/ 581025 h 1362075"/>
                  <a:gd name="connsiteX52" fmla="*/ 1724025 w 5410200"/>
                  <a:gd name="connsiteY52" fmla="*/ 581025 h 1362075"/>
                  <a:gd name="connsiteX53" fmla="*/ 1724025 w 5410200"/>
                  <a:gd name="connsiteY53" fmla="*/ 581025 h 1362075"/>
                  <a:gd name="connsiteX54" fmla="*/ 1647825 w 5410200"/>
                  <a:gd name="connsiteY54" fmla="*/ 571500 h 1362075"/>
                  <a:gd name="connsiteX55" fmla="*/ 1647825 w 5410200"/>
                  <a:gd name="connsiteY55" fmla="*/ 571500 h 1362075"/>
                  <a:gd name="connsiteX56" fmla="*/ 1504950 w 5410200"/>
                  <a:gd name="connsiteY56" fmla="*/ 523875 h 1362075"/>
                  <a:gd name="connsiteX57" fmla="*/ 1457325 w 5410200"/>
                  <a:gd name="connsiteY57" fmla="*/ 476250 h 1362075"/>
                  <a:gd name="connsiteX58" fmla="*/ 1400175 w 5410200"/>
                  <a:gd name="connsiteY58" fmla="*/ 438150 h 1362075"/>
                  <a:gd name="connsiteX59" fmla="*/ 1352550 w 5410200"/>
                  <a:gd name="connsiteY59" fmla="*/ 409575 h 1362075"/>
                  <a:gd name="connsiteX60" fmla="*/ 1276350 w 5410200"/>
                  <a:gd name="connsiteY60" fmla="*/ 466725 h 1362075"/>
                  <a:gd name="connsiteX61" fmla="*/ 914400 w 5410200"/>
                  <a:gd name="connsiteY61" fmla="*/ 466725 h 1362075"/>
                  <a:gd name="connsiteX62" fmla="*/ 876300 w 5410200"/>
                  <a:gd name="connsiteY62" fmla="*/ 419100 h 1362075"/>
                  <a:gd name="connsiteX63" fmla="*/ 838200 w 5410200"/>
                  <a:gd name="connsiteY63" fmla="*/ 476250 h 1362075"/>
                  <a:gd name="connsiteX64" fmla="*/ 704850 w 5410200"/>
                  <a:gd name="connsiteY64" fmla="*/ 361950 h 1362075"/>
                  <a:gd name="connsiteX65" fmla="*/ 638175 w 5410200"/>
                  <a:gd name="connsiteY65" fmla="*/ 419100 h 1362075"/>
                  <a:gd name="connsiteX66" fmla="*/ 571500 w 5410200"/>
                  <a:gd name="connsiteY66" fmla="*/ 419100 h 1362075"/>
                  <a:gd name="connsiteX67" fmla="*/ 523875 w 5410200"/>
                  <a:gd name="connsiteY67" fmla="*/ 476250 h 1362075"/>
                  <a:gd name="connsiteX68" fmla="*/ 447675 w 5410200"/>
                  <a:gd name="connsiteY68" fmla="*/ 466725 h 1362075"/>
                  <a:gd name="connsiteX69" fmla="*/ 447675 w 5410200"/>
                  <a:gd name="connsiteY69" fmla="*/ 466725 h 1362075"/>
                  <a:gd name="connsiteX70" fmla="*/ 371475 w 5410200"/>
                  <a:gd name="connsiteY70" fmla="*/ 476250 h 1362075"/>
                  <a:gd name="connsiteX71" fmla="*/ 342900 w 5410200"/>
                  <a:gd name="connsiteY71" fmla="*/ 476250 h 1362075"/>
                  <a:gd name="connsiteX72" fmla="*/ 304800 w 5410200"/>
                  <a:gd name="connsiteY72" fmla="*/ 409575 h 1362075"/>
                  <a:gd name="connsiteX73" fmla="*/ 257175 w 5410200"/>
                  <a:gd name="connsiteY73" fmla="*/ 504825 h 1362075"/>
                  <a:gd name="connsiteX74" fmla="*/ 180975 w 5410200"/>
                  <a:gd name="connsiteY74" fmla="*/ 457200 h 1362075"/>
                  <a:gd name="connsiteX75" fmla="*/ 0 w 5410200"/>
                  <a:gd name="connsiteY75" fmla="*/ 476250 h 1362075"/>
                  <a:gd name="connsiteX0" fmla="*/ 0 w 5410200"/>
                  <a:gd name="connsiteY0" fmla="*/ 489995 h 1375820"/>
                  <a:gd name="connsiteX1" fmla="*/ 0 w 5410200"/>
                  <a:gd name="connsiteY1" fmla="*/ 1347245 h 1375820"/>
                  <a:gd name="connsiteX2" fmla="*/ 5400675 w 5410200"/>
                  <a:gd name="connsiteY2" fmla="*/ 1356770 h 1375820"/>
                  <a:gd name="connsiteX3" fmla="*/ 5410200 w 5410200"/>
                  <a:gd name="connsiteY3" fmla="*/ 1023395 h 1375820"/>
                  <a:gd name="connsiteX4" fmla="*/ 5267325 w 5410200"/>
                  <a:gd name="connsiteY4" fmla="*/ 1223420 h 1375820"/>
                  <a:gd name="connsiteX5" fmla="*/ 5181600 w 5410200"/>
                  <a:gd name="connsiteY5" fmla="*/ 1232945 h 1375820"/>
                  <a:gd name="connsiteX6" fmla="*/ 5114925 w 5410200"/>
                  <a:gd name="connsiteY6" fmla="*/ 1356770 h 1375820"/>
                  <a:gd name="connsiteX7" fmla="*/ 5067300 w 5410200"/>
                  <a:gd name="connsiteY7" fmla="*/ 1318670 h 1375820"/>
                  <a:gd name="connsiteX8" fmla="*/ 5057775 w 5410200"/>
                  <a:gd name="connsiteY8" fmla="*/ 1375820 h 1375820"/>
                  <a:gd name="connsiteX9" fmla="*/ 4981575 w 5410200"/>
                  <a:gd name="connsiteY9" fmla="*/ 1299620 h 1375820"/>
                  <a:gd name="connsiteX10" fmla="*/ 4886325 w 5410200"/>
                  <a:gd name="connsiteY10" fmla="*/ 1051970 h 1375820"/>
                  <a:gd name="connsiteX11" fmla="*/ 4829175 w 5410200"/>
                  <a:gd name="connsiteY11" fmla="*/ 1090070 h 1375820"/>
                  <a:gd name="connsiteX12" fmla="*/ 4791075 w 5410200"/>
                  <a:gd name="connsiteY12" fmla="*/ 1051970 h 1375820"/>
                  <a:gd name="connsiteX13" fmla="*/ 4686300 w 5410200"/>
                  <a:gd name="connsiteY13" fmla="*/ 1109120 h 1375820"/>
                  <a:gd name="connsiteX14" fmla="*/ 4562475 w 5410200"/>
                  <a:gd name="connsiteY14" fmla="*/ 1042445 h 1375820"/>
                  <a:gd name="connsiteX15" fmla="*/ 4486275 w 5410200"/>
                  <a:gd name="connsiteY15" fmla="*/ 985295 h 1375820"/>
                  <a:gd name="connsiteX16" fmla="*/ 4457700 w 5410200"/>
                  <a:gd name="connsiteY16" fmla="*/ 1051970 h 1375820"/>
                  <a:gd name="connsiteX17" fmla="*/ 4429125 w 5410200"/>
                  <a:gd name="connsiteY17" fmla="*/ 1004345 h 1375820"/>
                  <a:gd name="connsiteX18" fmla="*/ 4429125 w 5410200"/>
                  <a:gd name="connsiteY18" fmla="*/ 1004345 h 1375820"/>
                  <a:gd name="connsiteX19" fmla="*/ 4343400 w 5410200"/>
                  <a:gd name="connsiteY19" fmla="*/ 966245 h 1375820"/>
                  <a:gd name="connsiteX20" fmla="*/ 4276725 w 5410200"/>
                  <a:gd name="connsiteY20" fmla="*/ 947195 h 1375820"/>
                  <a:gd name="connsiteX21" fmla="*/ 4162425 w 5410200"/>
                  <a:gd name="connsiteY21" fmla="*/ 813845 h 1375820"/>
                  <a:gd name="connsiteX22" fmla="*/ 4114800 w 5410200"/>
                  <a:gd name="connsiteY22" fmla="*/ 737645 h 1375820"/>
                  <a:gd name="connsiteX23" fmla="*/ 4057650 w 5410200"/>
                  <a:gd name="connsiteY23" fmla="*/ 461420 h 1375820"/>
                  <a:gd name="connsiteX24" fmla="*/ 3943350 w 5410200"/>
                  <a:gd name="connsiteY24" fmla="*/ 299495 h 1375820"/>
                  <a:gd name="connsiteX25" fmla="*/ 3876675 w 5410200"/>
                  <a:gd name="connsiteY25" fmla="*/ 251870 h 1375820"/>
                  <a:gd name="connsiteX26" fmla="*/ 3752850 w 5410200"/>
                  <a:gd name="connsiteY26" fmla="*/ 80420 h 1375820"/>
                  <a:gd name="connsiteX27" fmla="*/ 3571875 w 5410200"/>
                  <a:gd name="connsiteY27" fmla="*/ 70895 h 1375820"/>
                  <a:gd name="connsiteX28" fmla="*/ 3543300 w 5410200"/>
                  <a:gd name="connsiteY28" fmla="*/ 13745 h 1375820"/>
                  <a:gd name="connsiteX29" fmla="*/ 3385556 w 5410200"/>
                  <a:gd name="connsiteY29" fmla="*/ 153368 h 1375820"/>
                  <a:gd name="connsiteX30" fmla="*/ 3293024 w 5410200"/>
                  <a:gd name="connsiteY30" fmla="*/ 283233 h 1375820"/>
                  <a:gd name="connsiteX31" fmla="*/ 3222238 w 5410200"/>
                  <a:gd name="connsiteY31" fmla="*/ 290202 h 1375820"/>
                  <a:gd name="connsiteX32" fmla="*/ 3046142 w 5410200"/>
                  <a:gd name="connsiteY32" fmla="*/ 494409 h 1375820"/>
                  <a:gd name="connsiteX33" fmla="*/ 2990850 w 5410200"/>
                  <a:gd name="connsiteY33" fmla="*/ 449340 h 1375820"/>
                  <a:gd name="connsiteX34" fmla="*/ 2943225 w 5410200"/>
                  <a:gd name="connsiteY34" fmla="*/ 480470 h 1375820"/>
                  <a:gd name="connsiteX35" fmla="*/ 2874725 w 5410200"/>
                  <a:gd name="connsiteY35" fmla="*/ 543660 h 1375820"/>
                  <a:gd name="connsiteX36" fmla="*/ 2838450 w 5410200"/>
                  <a:gd name="connsiteY36" fmla="*/ 518570 h 1375820"/>
                  <a:gd name="connsiteX37" fmla="*/ 2743200 w 5410200"/>
                  <a:gd name="connsiteY37" fmla="*/ 423320 h 1375820"/>
                  <a:gd name="connsiteX38" fmla="*/ 2705100 w 5410200"/>
                  <a:gd name="connsiteY38" fmla="*/ 394745 h 1375820"/>
                  <a:gd name="connsiteX39" fmla="*/ 2638425 w 5410200"/>
                  <a:gd name="connsiteY39" fmla="*/ 461420 h 1375820"/>
                  <a:gd name="connsiteX40" fmla="*/ 2581275 w 5410200"/>
                  <a:gd name="connsiteY40" fmla="*/ 442370 h 1375820"/>
                  <a:gd name="connsiteX41" fmla="*/ 2466975 w 5410200"/>
                  <a:gd name="connsiteY41" fmla="*/ 537620 h 1375820"/>
                  <a:gd name="connsiteX42" fmla="*/ 2400300 w 5410200"/>
                  <a:gd name="connsiteY42" fmla="*/ 499520 h 1375820"/>
                  <a:gd name="connsiteX43" fmla="*/ 2324100 w 5410200"/>
                  <a:gd name="connsiteY43" fmla="*/ 604295 h 1375820"/>
                  <a:gd name="connsiteX44" fmla="*/ 2257425 w 5410200"/>
                  <a:gd name="connsiteY44" fmla="*/ 604295 h 1375820"/>
                  <a:gd name="connsiteX45" fmla="*/ 2200275 w 5410200"/>
                  <a:gd name="connsiteY45" fmla="*/ 632870 h 1375820"/>
                  <a:gd name="connsiteX46" fmla="*/ 2200275 w 5410200"/>
                  <a:gd name="connsiteY46" fmla="*/ 632870 h 1375820"/>
                  <a:gd name="connsiteX47" fmla="*/ 2200275 w 5410200"/>
                  <a:gd name="connsiteY47" fmla="*/ 632870 h 1375820"/>
                  <a:gd name="connsiteX48" fmla="*/ 2066925 w 5410200"/>
                  <a:gd name="connsiteY48" fmla="*/ 594770 h 1375820"/>
                  <a:gd name="connsiteX49" fmla="*/ 2066925 w 5410200"/>
                  <a:gd name="connsiteY49" fmla="*/ 594770 h 1375820"/>
                  <a:gd name="connsiteX50" fmla="*/ 1857375 w 5410200"/>
                  <a:gd name="connsiteY50" fmla="*/ 642395 h 1375820"/>
                  <a:gd name="connsiteX51" fmla="*/ 1800225 w 5410200"/>
                  <a:gd name="connsiteY51" fmla="*/ 594770 h 1375820"/>
                  <a:gd name="connsiteX52" fmla="*/ 1724025 w 5410200"/>
                  <a:gd name="connsiteY52" fmla="*/ 594770 h 1375820"/>
                  <a:gd name="connsiteX53" fmla="*/ 1724025 w 5410200"/>
                  <a:gd name="connsiteY53" fmla="*/ 594770 h 1375820"/>
                  <a:gd name="connsiteX54" fmla="*/ 1647825 w 5410200"/>
                  <a:gd name="connsiteY54" fmla="*/ 585245 h 1375820"/>
                  <a:gd name="connsiteX55" fmla="*/ 1647825 w 5410200"/>
                  <a:gd name="connsiteY55" fmla="*/ 585245 h 1375820"/>
                  <a:gd name="connsiteX56" fmla="*/ 1504950 w 5410200"/>
                  <a:gd name="connsiteY56" fmla="*/ 537620 h 1375820"/>
                  <a:gd name="connsiteX57" fmla="*/ 1457325 w 5410200"/>
                  <a:gd name="connsiteY57" fmla="*/ 489995 h 1375820"/>
                  <a:gd name="connsiteX58" fmla="*/ 1400175 w 5410200"/>
                  <a:gd name="connsiteY58" fmla="*/ 451895 h 1375820"/>
                  <a:gd name="connsiteX59" fmla="*/ 1352550 w 5410200"/>
                  <a:gd name="connsiteY59" fmla="*/ 423320 h 1375820"/>
                  <a:gd name="connsiteX60" fmla="*/ 1276350 w 5410200"/>
                  <a:gd name="connsiteY60" fmla="*/ 480470 h 1375820"/>
                  <a:gd name="connsiteX61" fmla="*/ 914400 w 5410200"/>
                  <a:gd name="connsiteY61" fmla="*/ 480470 h 1375820"/>
                  <a:gd name="connsiteX62" fmla="*/ 876300 w 5410200"/>
                  <a:gd name="connsiteY62" fmla="*/ 432845 h 1375820"/>
                  <a:gd name="connsiteX63" fmla="*/ 838200 w 5410200"/>
                  <a:gd name="connsiteY63" fmla="*/ 489995 h 1375820"/>
                  <a:gd name="connsiteX64" fmla="*/ 704850 w 5410200"/>
                  <a:gd name="connsiteY64" fmla="*/ 375695 h 1375820"/>
                  <a:gd name="connsiteX65" fmla="*/ 638175 w 5410200"/>
                  <a:gd name="connsiteY65" fmla="*/ 432845 h 1375820"/>
                  <a:gd name="connsiteX66" fmla="*/ 571500 w 5410200"/>
                  <a:gd name="connsiteY66" fmla="*/ 432845 h 1375820"/>
                  <a:gd name="connsiteX67" fmla="*/ 523875 w 5410200"/>
                  <a:gd name="connsiteY67" fmla="*/ 489995 h 1375820"/>
                  <a:gd name="connsiteX68" fmla="*/ 447675 w 5410200"/>
                  <a:gd name="connsiteY68" fmla="*/ 480470 h 1375820"/>
                  <a:gd name="connsiteX69" fmla="*/ 447675 w 5410200"/>
                  <a:gd name="connsiteY69" fmla="*/ 480470 h 1375820"/>
                  <a:gd name="connsiteX70" fmla="*/ 371475 w 5410200"/>
                  <a:gd name="connsiteY70" fmla="*/ 489995 h 1375820"/>
                  <a:gd name="connsiteX71" fmla="*/ 342900 w 5410200"/>
                  <a:gd name="connsiteY71" fmla="*/ 489995 h 1375820"/>
                  <a:gd name="connsiteX72" fmla="*/ 304800 w 5410200"/>
                  <a:gd name="connsiteY72" fmla="*/ 423320 h 1375820"/>
                  <a:gd name="connsiteX73" fmla="*/ 257175 w 5410200"/>
                  <a:gd name="connsiteY73" fmla="*/ 518570 h 1375820"/>
                  <a:gd name="connsiteX74" fmla="*/ 180975 w 5410200"/>
                  <a:gd name="connsiteY74" fmla="*/ 470945 h 1375820"/>
                  <a:gd name="connsiteX75" fmla="*/ 0 w 5410200"/>
                  <a:gd name="connsiteY75" fmla="*/ 489995 h 1375820"/>
                  <a:gd name="connsiteX0" fmla="*/ 0 w 5410200"/>
                  <a:gd name="connsiteY0" fmla="*/ 489995 h 1375820"/>
                  <a:gd name="connsiteX1" fmla="*/ 0 w 5410200"/>
                  <a:gd name="connsiteY1" fmla="*/ 1347245 h 1375820"/>
                  <a:gd name="connsiteX2" fmla="*/ 5400675 w 5410200"/>
                  <a:gd name="connsiteY2" fmla="*/ 1356770 h 1375820"/>
                  <a:gd name="connsiteX3" fmla="*/ 5410200 w 5410200"/>
                  <a:gd name="connsiteY3" fmla="*/ 1023395 h 1375820"/>
                  <a:gd name="connsiteX4" fmla="*/ 5267325 w 5410200"/>
                  <a:gd name="connsiteY4" fmla="*/ 1223420 h 1375820"/>
                  <a:gd name="connsiteX5" fmla="*/ 5181600 w 5410200"/>
                  <a:gd name="connsiteY5" fmla="*/ 1232945 h 1375820"/>
                  <a:gd name="connsiteX6" fmla="*/ 5114925 w 5410200"/>
                  <a:gd name="connsiteY6" fmla="*/ 1356770 h 1375820"/>
                  <a:gd name="connsiteX7" fmla="*/ 5067300 w 5410200"/>
                  <a:gd name="connsiteY7" fmla="*/ 1318670 h 1375820"/>
                  <a:gd name="connsiteX8" fmla="*/ 5057775 w 5410200"/>
                  <a:gd name="connsiteY8" fmla="*/ 1375820 h 1375820"/>
                  <a:gd name="connsiteX9" fmla="*/ 4981575 w 5410200"/>
                  <a:gd name="connsiteY9" fmla="*/ 1299620 h 1375820"/>
                  <a:gd name="connsiteX10" fmla="*/ 4886325 w 5410200"/>
                  <a:gd name="connsiteY10" fmla="*/ 1051970 h 1375820"/>
                  <a:gd name="connsiteX11" fmla="*/ 4829175 w 5410200"/>
                  <a:gd name="connsiteY11" fmla="*/ 1090070 h 1375820"/>
                  <a:gd name="connsiteX12" fmla="*/ 4791075 w 5410200"/>
                  <a:gd name="connsiteY12" fmla="*/ 1051970 h 1375820"/>
                  <a:gd name="connsiteX13" fmla="*/ 4686300 w 5410200"/>
                  <a:gd name="connsiteY13" fmla="*/ 1109120 h 1375820"/>
                  <a:gd name="connsiteX14" fmla="*/ 4562475 w 5410200"/>
                  <a:gd name="connsiteY14" fmla="*/ 1042445 h 1375820"/>
                  <a:gd name="connsiteX15" fmla="*/ 4486275 w 5410200"/>
                  <a:gd name="connsiteY15" fmla="*/ 985295 h 1375820"/>
                  <a:gd name="connsiteX16" fmla="*/ 4457700 w 5410200"/>
                  <a:gd name="connsiteY16" fmla="*/ 1051970 h 1375820"/>
                  <a:gd name="connsiteX17" fmla="*/ 4429125 w 5410200"/>
                  <a:gd name="connsiteY17" fmla="*/ 1004345 h 1375820"/>
                  <a:gd name="connsiteX18" fmla="*/ 4429125 w 5410200"/>
                  <a:gd name="connsiteY18" fmla="*/ 1004345 h 1375820"/>
                  <a:gd name="connsiteX19" fmla="*/ 4343400 w 5410200"/>
                  <a:gd name="connsiteY19" fmla="*/ 966245 h 1375820"/>
                  <a:gd name="connsiteX20" fmla="*/ 4276725 w 5410200"/>
                  <a:gd name="connsiteY20" fmla="*/ 947195 h 1375820"/>
                  <a:gd name="connsiteX21" fmla="*/ 4162425 w 5410200"/>
                  <a:gd name="connsiteY21" fmla="*/ 813845 h 1375820"/>
                  <a:gd name="connsiteX22" fmla="*/ 4114800 w 5410200"/>
                  <a:gd name="connsiteY22" fmla="*/ 737645 h 1375820"/>
                  <a:gd name="connsiteX23" fmla="*/ 4057650 w 5410200"/>
                  <a:gd name="connsiteY23" fmla="*/ 461420 h 1375820"/>
                  <a:gd name="connsiteX24" fmla="*/ 3943350 w 5410200"/>
                  <a:gd name="connsiteY24" fmla="*/ 299495 h 1375820"/>
                  <a:gd name="connsiteX25" fmla="*/ 3876675 w 5410200"/>
                  <a:gd name="connsiteY25" fmla="*/ 251870 h 1375820"/>
                  <a:gd name="connsiteX26" fmla="*/ 3752850 w 5410200"/>
                  <a:gd name="connsiteY26" fmla="*/ 80420 h 1375820"/>
                  <a:gd name="connsiteX27" fmla="*/ 3571875 w 5410200"/>
                  <a:gd name="connsiteY27" fmla="*/ 70895 h 1375820"/>
                  <a:gd name="connsiteX28" fmla="*/ 3543300 w 5410200"/>
                  <a:gd name="connsiteY28" fmla="*/ 13745 h 1375820"/>
                  <a:gd name="connsiteX29" fmla="*/ 3385556 w 5410200"/>
                  <a:gd name="connsiteY29" fmla="*/ 153368 h 1375820"/>
                  <a:gd name="connsiteX30" fmla="*/ 3293024 w 5410200"/>
                  <a:gd name="connsiteY30" fmla="*/ 283233 h 1375820"/>
                  <a:gd name="connsiteX31" fmla="*/ 3222238 w 5410200"/>
                  <a:gd name="connsiteY31" fmla="*/ 290202 h 1375820"/>
                  <a:gd name="connsiteX32" fmla="*/ 3046142 w 5410200"/>
                  <a:gd name="connsiteY32" fmla="*/ 494409 h 1375820"/>
                  <a:gd name="connsiteX33" fmla="*/ 2990850 w 5410200"/>
                  <a:gd name="connsiteY33" fmla="*/ 449340 h 1375820"/>
                  <a:gd name="connsiteX34" fmla="*/ 2943225 w 5410200"/>
                  <a:gd name="connsiteY34" fmla="*/ 480470 h 1375820"/>
                  <a:gd name="connsiteX35" fmla="*/ 2874725 w 5410200"/>
                  <a:gd name="connsiteY35" fmla="*/ 543660 h 1375820"/>
                  <a:gd name="connsiteX36" fmla="*/ 2838450 w 5410200"/>
                  <a:gd name="connsiteY36" fmla="*/ 518570 h 1375820"/>
                  <a:gd name="connsiteX37" fmla="*/ 2743200 w 5410200"/>
                  <a:gd name="connsiteY37" fmla="*/ 423320 h 1375820"/>
                  <a:gd name="connsiteX38" fmla="*/ 2705100 w 5410200"/>
                  <a:gd name="connsiteY38" fmla="*/ 394745 h 1375820"/>
                  <a:gd name="connsiteX39" fmla="*/ 2638425 w 5410200"/>
                  <a:gd name="connsiteY39" fmla="*/ 461420 h 1375820"/>
                  <a:gd name="connsiteX40" fmla="*/ 2581275 w 5410200"/>
                  <a:gd name="connsiteY40" fmla="*/ 442370 h 1375820"/>
                  <a:gd name="connsiteX41" fmla="*/ 2466975 w 5410200"/>
                  <a:gd name="connsiteY41" fmla="*/ 537620 h 1375820"/>
                  <a:gd name="connsiteX42" fmla="*/ 2400300 w 5410200"/>
                  <a:gd name="connsiteY42" fmla="*/ 499520 h 1375820"/>
                  <a:gd name="connsiteX43" fmla="*/ 2324100 w 5410200"/>
                  <a:gd name="connsiteY43" fmla="*/ 604295 h 1375820"/>
                  <a:gd name="connsiteX44" fmla="*/ 2257425 w 5410200"/>
                  <a:gd name="connsiteY44" fmla="*/ 604295 h 1375820"/>
                  <a:gd name="connsiteX45" fmla="*/ 2200275 w 5410200"/>
                  <a:gd name="connsiteY45" fmla="*/ 632870 h 1375820"/>
                  <a:gd name="connsiteX46" fmla="*/ 2200275 w 5410200"/>
                  <a:gd name="connsiteY46" fmla="*/ 632870 h 1375820"/>
                  <a:gd name="connsiteX47" fmla="*/ 2200275 w 5410200"/>
                  <a:gd name="connsiteY47" fmla="*/ 632870 h 1375820"/>
                  <a:gd name="connsiteX48" fmla="*/ 2066925 w 5410200"/>
                  <a:gd name="connsiteY48" fmla="*/ 594770 h 1375820"/>
                  <a:gd name="connsiteX49" fmla="*/ 2066925 w 5410200"/>
                  <a:gd name="connsiteY49" fmla="*/ 594770 h 1375820"/>
                  <a:gd name="connsiteX50" fmla="*/ 1857375 w 5410200"/>
                  <a:gd name="connsiteY50" fmla="*/ 642395 h 1375820"/>
                  <a:gd name="connsiteX51" fmla="*/ 1800225 w 5410200"/>
                  <a:gd name="connsiteY51" fmla="*/ 594770 h 1375820"/>
                  <a:gd name="connsiteX52" fmla="*/ 1724025 w 5410200"/>
                  <a:gd name="connsiteY52" fmla="*/ 594770 h 1375820"/>
                  <a:gd name="connsiteX53" fmla="*/ 1724025 w 5410200"/>
                  <a:gd name="connsiteY53" fmla="*/ 594770 h 1375820"/>
                  <a:gd name="connsiteX54" fmla="*/ 1647825 w 5410200"/>
                  <a:gd name="connsiteY54" fmla="*/ 585245 h 1375820"/>
                  <a:gd name="connsiteX55" fmla="*/ 1647825 w 5410200"/>
                  <a:gd name="connsiteY55" fmla="*/ 585245 h 1375820"/>
                  <a:gd name="connsiteX56" fmla="*/ 1504950 w 5410200"/>
                  <a:gd name="connsiteY56" fmla="*/ 537620 h 1375820"/>
                  <a:gd name="connsiteX57" fmla="*/ 1457325 w 5410200"/>
                  <a:gd name="connsiteY57" fmla="*/ 489995 h 1375820"/>
                  <a:gd name="connsiteX58" fmla="*/ 1400175 w 5410200"/>
                  <a:gd name="connsiteY58" fmla="*/ 451895 h 1375820"/>
                  <a:gd name="connsiteX59" fmla="*/ 1352550 w 5410200"/>
                  <a:gd name="connsiteY59" fmla="*/ 423320 h 1375820"/>
                  <a:gd name="connsiteX60" fmla="*/ 1276350 w 5410200"/>
                  <a:gd name="connsiteY60" fmla="*/ 480470 h 1375820"/>
                  <a:gd name="connsiteX61" fmla="*/ 914400 w 5410200"/>
                  <a:gd name="connsiteY61" fmla="*/ 480470 h 1375820"/>
                  <a:gd name="connsiteX62" fmla="*/ 876300 w 5410200"/>
                  <a:gd name="connsiteY62" fmla="*/ 432845 h 1375820"/>
                  <a:gd name="connsiteX63" fmla="*/ 838200 w 5410200"/>
                  <a:gd name="connsiteY63" fmla="*/ 489995 h 1375820"/>
                  <a:gd name="connsiteX64" fmla="*/ 704850 w 5410200"/>
                  <a:gd name="connsiteY64" fmla="*/ 375695 h 1375820"/>
                  <a:gd name="connsiteX65" fmla="*/ 638175 w 5410200"/>
                  <a:gd name="connsiteY65" fmla="*/ 432845 h 1375820"/>
                  <a:gd name="connsiteX66" fmla="*/ 571500 w 5410200"/>
                  <a:gd name="connsiteY66" fmla="*/ 432845 h 1375820"/>
                  <a:gd name="connsiteX67" fmla="*/ 523875 w 5410200"/>
                  <a:gd name="connsiteY67" fmla="*/ 489995 h 1375820"/>
                  <a:gd name="connsiteX68" fmla="*/ 447675 w 5410200"/>
                  <a:gd name="connsiteY68" fmla="*/ 480470 h 1375820"/>
                  <a:gd name="connsiteX69" fmla="*/ 447675 w 5410200"/>
                  <a:gd name="connsiteY69" fmla="*/ 480470 h 1375820"/>
                  <a:gd name="connsiteX70" fmla="*/ 371475 w 5410200"/>
                  <a:gd name="connsiteY70" fmla="*/ 489995 h 1375820"/>
                  <a:gd name="connsiteX71" fmla="*/ 342900 w 5410200"/>
                  <a:gd name="connsiteY71" fmla="*/ 489995 h 1375820"/>
                  <a:gd name="connsiteX72" fmla="*/ 304800 w 5410200"/>
                  <a:gd name="connsiteY72" fmla="*/ 423320 h 1375820"/>
                  <a:gd name="connsiteX73" fmla="*/ 257175 w 5410200"/>
                  <a:gd name="connsiteY73" fmla="*/ 518570 h 1375820"/>
                  <a:gd name="connsiteX74" fmla="*/ 180975 w 5410200"/>
                  <a:gd name="connsiteY74" fmla="*/ 470945 h 1375820"/>
                  <a:gd name="connsiteX75" fmla="*/ 0 w 5410200"/>
                  <a:gd name="connsiteY75" fmla="*/ 489995 h 1375820"/>
                  <a:gd name="connsiteX0" fmla="*/ 0 w 5410200"/>
                  <a:gd name="connsiteY0" fmla="*/ 483800 h 1369625"/>
                  <a:gd name="connsiteX1" fmla="*/ 0 w 5410200"/>
                  <a:gd name="connsiteY1" fmla="*/ 1341050 h 1369625"/>
                  <a:gd name="connsiteX2" fmla="*/ 5400675 w 5410200"/>
                  <a:gd name="connsiteY2" fmla="*/ 1350575 h 1369625"/>
                  <a:gd name="connsiteX3" fmla="*/ 5410200 w 5410200"/>
                  <a:gd name="connsiteY3" fmla="*/ 1017200 h 1369625"/>
                  <a:gd name="connsiteX4" fmla="*/ 5267325 w 5410200"/>
                  <a:gd name="connsiteY4" fmla="*/ 1217225 h 1369625"/>
                  <a:gd name="connsiteX5" fmla="*/ 5181600 w 5410200"/>
                  <a:gd name="connsiteY5" fmla="*/ 1226750 h 1369625"/>
                  <a:gd name="connsiteX6" fmla="*/ 5114925 w 5410200"/>
                  <a:gd name="connsiteY6" fmla="*/ 1350575 h 1369625"/>
                  <a:gd name="connsiteX7" fmla="*/ 5067300 w 5410200"/>
                  <a:gd name="connsiteY7" fmla="*/ 1312475 h 1369625"/>
                  <a:gd name="connsiteX8" fmla="*/ 5057775 w 5410200"/>
                  <a:gd name="connsiteY8" fmla="*/ 1369625 h 1369625"/>
                  <a:gd name="connsiteX9" fmla="*/ 4981575 w 5410200"/>
                  <a:gd name="connsiteY9" fmla="*/ 1293425 h 1369625"/>
                  <a:gd name="connsiteX10" fmla="*/ 4886325 w 5410200"/>
                  <a:gd name="connsiteY10" fmla="*/ 1045775 h 1369625"/>
                  <a:gd name="connsiteX11" fmla="*/ 4829175 w 5410200"/>
                  <a:gd name="connsiteY11" fmla="*/ 1083875 h 1369625"/>
                  <a:gd name="connsiteX12" fmla="*/ 4791075 w 5410200"/>
                  <a:gd name="connsiteY12" fmla="*/ 1045775 h 1369625"/>
                  <a:gd name="connsiteX13" fmla="*/ 4686300 w 5410200"/>
                  <a:gd name="connsiteY13" fmla="*/ 1102925 h 1369625"/>
                  <a:gd name="connsiteX14" fmla="*/ 4562475 w 5410200"/>
                  <a:gd name="connsiteY14" fmla="*/ 1036250 h 1369625"/>
                  <a:gd name="connsiteX15" fmla="*/ 4486275 w 5410200"/>
                  <a:gd name="connsiteY15" fmla="*/ 979100 h 1369625"/>
                  <a:gd name="connsiteX16" fmla="*/ 4457700 w 5410200"/>
                  <a:gd name="connsiteY16" fmla="*/ 1045775 h 1369625"/>
                  <a:gd name="connsiteX17" fmla="*/ 4429125 w 5410200"/>
                  <a:gd name="connsiteY17" fmla="*/ 998150 h 1369625"/>
                  <a:gd name="connsiteX18" fmla="*/ 4429125 w 5410200"/>
                  <a:gd name="connsiteY18" fmla="*/ 998150 h 1369625"/>
                  <a:gd name="connsiteX19" fmla="*/ 4343400 w 5410200"/>
                  <a:gd name="connsiteY19" fmla="*/ 960050 h 1369625"/>
                  <a:gd name="connsiteX20" fmla="*/ 4276725 w 5410200"/>
                  <a:gd name="connsiteY20" fmla="*/ 941000 h 1369625"/>
                  <a:gd name="connsiteX21" fmla="*/ 4162425 w 5410200"/>
                  <a:gd name="connsiteY21" fmla="*/ 807650 h 1369625"/>
                  <a:gd name="connsiteX22" fmla="*/ 4114800 w 5410200"/>
                  <a:gd name="connsiteY22" fmla="*/ 731450 h 1369625"/>
                  <a:gd name="connsiteX23" fmla="*/ 4057650 w 5410200"/>
                  <a:gd name="connsiteY23" fmla="*/ 455225 h 1369625"/>
                  <a:gd name="connsiteX24" fmla="*/ 3943350 w 5410200"/>
                  <a:gd name="connsiteY24" fmla="*/ 293300 h 1369625"/>
                  <a:gd name="connsiteX25" fmla="*/ 3876675 w 5410200"/>
                  <a:gd name="connsiteY25" fmla="*/ 245675 h 1369625"/>
                  <a:gd name="connsiteX26" fmla="*/ 3752850 w 5410200"/>
                  <a:gd name="connsiteY26" fmla="*/ 74225 h 1369625"/>
                  <a:gd name="connsiteX27" fmla="*/ 3620197 w 5410200"/>
                  <a:gd name="connsiteY27" fmla="*/ 101871 h 1369625"/>
                  <a:gd name="connsiteX28" fmla="*/ 3543300 w 5410200"/>
                  <a:gd name="connsiteY28" fmla="*/ 7550 h 1369625"/>
                  <a:gd name="connsiteX29" fmla="*/ 3385556 w 5410200"/>
                  <a:gd name="connsiteY29" fmla="*/ 147173 h 1369625"/>
                  <a:gd name="connsiteX30" fmla="*/ 3293024 w 5410200"/>
                  <a:gd name="connsiteY30" fmla="*/ 277038 h 1369625"/>
                  <a:gd name="connsiteX31" fmla="*/ 3222238 w 5410200"/>
                  <a:gd name="connsiteY31" fmla="*/ 284007 h 1369625"/>
                  <a:gd name="connsiteX32" fmla="*/ 3046142 w 5410200"/>
                  <a:gd name="connsiteY32" fmla="*/ 488214 h 1369625"/>
                  <a:gd name="connsiteX33" fmla="*/ 2990850 w 5410200"/>
                  <a:gd name="connsiteY33" fmla="*/ 443145 h 1369625"/>
                  <a:gd name="connsiteX34" fmla="*/ 2943225 w 5410200"/>
                  <a:gd name="connsiteY34" fmla="*/ 474275 h 1369625"/>
                  <a:gd name="connsiteX35" fmla="*/ 2874725 w 5410200"/>
                  <a:gd name="connsiteY35" fmla="*/ 537465 h 1369625"/>
                  <a:gd name="connsiteX36" fmla="*/ 2838450 w 5410200"/>
                  <a:gd name="connsiteY36" fmla="*/ 512375 h 1369625"/>
                  <a:gd name="connsiteX37" fmla="*/ 2743200 w 5410200"/>
                  <a:gd name="connsiteY37" fmla="*/ 417125 h 1369625"/>
                  <a:gd name="connsiteX38" fmla="*/ 2705100 w 5410200"/>
                  <a:gd name="connsiteY38" fmla="*/ 388550 h 1369625"/>
                  <a:gd name="connsiteX39" fmla="*/ 2638425 w 5410200"/>
                  <a:gd name="connsiteY39" fmla="*/ 455225 h 1369625"/>
                  <a:gd name="connsiteX40" fmla="*/ 2581275 w 5410200"/>
                  <a:gd name="connsiteY40" fmla="*/ 436175 h 1369625"/>
                  <a:gd name="connsiteX41" fmla="*/ 2466975 w 5410200"/>
                  <a:gd name="connsiteY41" fmla="*/ 531425 h 1369625"/>
                  <a:gd name="connsiteX42" fmla="*/ 2400300 w 5410200"/>
                  <a:gd name="connsiteY42" fmla="*/ 493325 h 1369625"/>
                  <a:gd name="connsiteX43" fmla="*/ 2324100 w 5410200"/>
                  <a:gd name="connsiteY43" fmla="*/ 598100 h 1369625"/>
                  <a:gd name="connsiteX44" fmla="*/ 2257425 w 5410200"/>
                  <a:gd name="connsiteY44" fmla="*/ 598100 h 1369625"/>
                  <a:gd name="connsiteX45" fmla="*/ 2200275 w 5410200"/>
                  <a:gd name="connsiteY45" fmla="*/ 626675 h 1369625"/>
                  <a:gd name="connsiteX46" fmla="*/ 2200275 w 5410200"/>
                  <a:gd name="connsiteY46" fmla="*/ 626675 h 1369625"/>
                  <a:gd name="connsiteX47" fmla="*/ 2200275 w 5410200"/>
                  <a:gd name="connsiteY47" fmla="*/ 626675 h 1369625"/>
                  <a:gd name="connsiteX48" fmla="*/ 2066925 w 5410200"/>
                  <a:gd name="connsiteY48" fmla="*/ 588575 h 1369625"/>
                  <a:gd name="connsiteX49" fmla="*/ 2066925 w 5410200"/>
                  <a:gd name="connsiteY49" fmla="*/ 588575 h 1369625"/>
                  <a:gd name="connsiteX50" fmla="*/ 1857375 w 5410200"/>
                  <a:gd name="connsiteY50" fmla="*/ 636200 h 1369625"/>
                  <a:gd name="connsiteX51" fmla="*/ 1800225 w 5410200"/>
                  <a:gd name="connsiteY51" fmla="*/ 588575 h 1369625"/>
                  <a:gd name="connsiteX52" fmla="*/ 1724025 w 5410200"/>
                  <a:gd name="connsiteY52" fmla="*/ 588575 h 1369625"/>
                  <a:gd name="connsiteX53" fmla="*/ 1724025 w 5410200"/>
                  <a:gd name="connsiteY53" fmla="*/ 588575 h 1369625"/>
                  <a:gd name="connsiteX54" fmla="*/ 1647825 w 5410200"/>
                  <a:gd name="connsiteY54" fmla="*/ 579050 h 1369625"/>
                  <a:gd name="connsiteX55" fmla="*/ 1647825 w 5410200"/>
                  <a:gd name="connsiteY55" fmla="*/ 579050 h 1369625"/>
                  <a:gd name="connsiteX56" fmla="*/ 1504950 w 5410200"/>
                  <a:gd name="connsiteY56" fmla="*/ 531425 h 1369625"/>
                  <a:gd name="connsiteX57" fmla="*/ 1457325 w 5410200"/>
                  <a:gd name="connsiteY57" fmla="*/ 483800 h 1369625"/>
                  <a:gd name="connsiteX58" fmla="*/ 1400175 w 5410200"/>
                  <a:gd name="connsiteY58" fmla="*/ 445700 h 1369625"/>
                  <a:gd name="connsiteX59" fmla="*/ 1352550 w 5410200"/>
                  <a:gd name="connsiteY59" fmla="*/ 417125 h 1369625"/>
                  <a:gd name="connsiteX60" fmla="*/ 1276350 w 5410200"/>
                  <a:gd name="connsiteY60" fmla="*/ 474275 h 1369625"/>
                  <a:gd name="connsiteX61" fmla="*/ 914400 w 5410200"/>
                  <a:gd name="connsiteY61" fmla="*/ 474275 h 1369625"/>
                  <a:gd name="connsiteX62" fmla="*/ 876300 w 5410200"/>
                  <a:gd name="connsiteY62" fmla="*/ 426650 h 1369625"/>
                  <a:gd name="connsiteX63" fmla="*/ 838200 w 5410200"/>
                  <a:gd name="connsiteY63" fmla="*/ 483800 h 1369625"/>
                  <a:gd name="connsiteX64" fmla="*/ 704850 w 5410200"/>
                  <a:gd name="connsiteY64" fmla="*/ 369500 h 1369625"/>
                  <a:gd name="connsiteX65" fmla="*/ 638175 w 5410200"/>
                  <a:gd name="connsiteY65" fmla="*/ 426650 h 1369625"/>
                  <a:gd name="connsiteX66" fmla="*/ 571500 w 5410200"/>
                  <a:gd name="connsiteY66" fmla="*/ 426650 h 1369625"/>
                  <a:gd name="connsiteX67" fmla="*/ 523875 w 5410200"/>
                  <a:gd name="connsiteY67" fmla="*/ 483800 h 1369625"/>
                  <a:gd name="connsiteX68" fmla="*/ 447675 w 5410200"/>
                  <a:gd name="connsiteY68" fmla="*/ 474275 h 1369625"/>
                  <a:gd name="connsiteX69" fmla="*/ 447675 w 5410200"/>
                  <a:gd name="connsiteY69" fmla="*/ 474275 h 1369625"/>
                  <a:gd name="connsiteX70" fmla="*/ 371475 w 5410200"/>
                  <a:gd name="connsiteY70" fmla="*/ 483800 h 1369625"/>
                  <a:gd name="connsiteX71" fmla="*/ 342900 w 5410200"/>
                  <a:gd name="connsiteY71" fmla="*/ 483800 h 1369625"/>
                  <a:gd name="connsiteX72" fmla="*/ 304800 w 5410200"/>
                  <a:gd name="connsiteY72" fmla="*/ 417125 h 1369625"/>
                  <a:gd name="connsiteX73" fmla="*/ 257175 w 5410200"/>
                  <a:gd name="connsiteY73" fmla="*/ 512375 h 1369625"/>
                  <a:gd name="connsiteX74" fmla="*/ 180975 w 5410200"/>
                  <a:gd name="connsiteY74" fmla="*/ 464750 h 1369625"/>
                  <a:gd name="connsiteX75" fmla="*/ 0 w 5410200"/>
                  <a:gd name="connsiteY75" fmla="*/ 483800 h 1369625"/>
                  <a:gd name="connsiteX0" fmla="*/ 0 w 5410200"/>
                  <a:gd name="connsiteY0" fmla="*/ 439737 h 1325562"/>
                  <a:gd name="connsiteX1" fmla="*/ 0 w 5410200"/>
                  <a:gd name="connsiteY1" fmla="*/ 1296987 h 1325562"/>
                  <a:gd name="connsiteX2" fmla="*/ 5400675 w 5410200"/>
                  <a:gd name="connsiteY2" fmla="*/ 1306512 h 1325562"/>
                  <a:gd name="connsiteX3" fmla="*/ 5410200 w 5410200"/>
                  <a:gd name="connsiteY3" fmla="*/ 973137 h 1325562"/>
                  <a:gd name="connsiteX4" fmla="*/ 5267325 w 5410200"/>
                  <a:gd name="connsiteY4" fmla="*/ 1173162 h 1325562"/>
                  <a:gd name="connsiteX5" fmla="*/ 5181600 w 5410200"/>
                  <a:gd name="connsiteY5" fmla="*/ 1182687 h 1325562"/>
                  <a:gd name="connsiteX6" fmla="*/ 5114925 w 5410200"/>
                  <a:gd name="connsiteY6" fmla="*/ 1306512 h 1325562"/>
                  <a:gd name="connsiteX7" fmla="*/ 5067300 w 5410200"/>
                  <a:gd name="connsiteY7" fmla="*/ 1268412 h 1325562"/>
                  <a:gd name="connsiteX8" fmla="*/ 5057775 w 5410200"/>
                  <a:gd name="connsiteY8" fmla="*/ 1325562 h 1325562"/>
                  <a:gd name="connsiteX9" fmla="*/ 4981575 w 5410200"/>
                  <a:gd name="connsiteY9" fmla="*/ 1249362 h 1325562"/>
                  <a:gd name="connsiteX10" fmla="*/ 4886325 w 5410200"/>
                  <a:gd name="connsiteY10" fmla="*/ 1001712 h 1325562"/>
                  <a:gd name="connsiteX11" fmla="*/ 4829175 w 5410200"/>
                  <a:gd name="connsiteY11" fmla="*/ 1039812 h 1325562"/>
                  <a:gd name="connsiteX12" fmla="*/ 4791075 w 5410200"/>
                  <a:gd name="connsiteY12" fmla="*/ 1001712 h 1325562"/>
                  <a:gd name="connsiteX13" fmla="*/ 4686300 w 5410200"/>
                  <a:gd name="connsiteY13" fmla="*/ 1058862 h 1325562"/>
                  <a:gd name="connsiteX14" fmla="*/ 4562475 w 5410200"/>
                  <a:gd name="connsiteY14" fmla="*/ 992187 h 1325562"/>
                  <a:gd name="connsiteX15" fmla="*/ 4486275 w 5410200"/>
                  <a:gd name="connsiteY15" fmla="*/ 935037 h 1325562"/>
                  <a:gd name="connsiteX16" fmla="*/ 4457700 w 5410200"/>
                  <a:gd name="connsiteY16" fmla="*/ 1001712 h 1325562"/>
                  <a:gd name="connsiteX17" fmla="*/ 4429125 w 5410200"/>
                  <a:gd name="connsiteY17" fmla="*/ 954087 h 1325562"/>
                  <a:gd name="connsiteX18" fmla="*/ 4429125 w 5410200"/>
                  <a:gd name="connsiteY18" fmla="*/ 954087 h 1325562"/>
                  <a:gd name="connsiteX19" fmla="*/ 4343400 w 5410200"/>
                  <a:gd name="connsiteY19" fmla="*/ 915987 h 1325562"/>
                  <a:gd name="connsiteX20" fmla="*/ 4276725 w 5410200"/>
                  <a:gd name="connsiteY20" fmla="*/ 896937 h 1325562"/>
                  <a:gd name="connsiteX21" fmla="*/ 4162425 w 5410200"/>
                  <a:gd name="connsiteY21" fmla="*/ 763587 h 1325562"/>
                  <a:gd name="connsiteX22" fmla="*/ 4114800 w 5410200"/>
                  <a:gd name="connsiteY22" fmla="*/ 687387 h 1325562"/>
                  <a:gd name="connsiteX23" fmla="*/ 4057650 w 5410200"/>
                  <a:gd name="connsiteY23" fmla="*/ 411162 h 1325562"/>
                  <a:gd name="connsiteX24" fmla="*/ 3943350 w 5410200"/>
                  <a:gd name="connsiteY24" fmla="*/ 249237 h 1325562"/>
                  <a:gd name="connsiteX25" fmla="*/ 3876675 w 5410200"/>
                  <a:gd name="connsiteY25" fmla="*/ 201612 h 1325562"/>
                  <a:gd name="connsiteX26" fmla="*/ 3752850 w 5410200"/>
                  <a:gd name="connsiteY26" fmla="*/ 30162 h 1325562"/>
                  <a:gd name="connsiteX27" fmla="*/ 3620197 w 5410200"/>
                  <a:gd name="connsiteY27" fmla="*/ 57808 h 1325562"/>
                  <a:gd name="connsiteX28" fmla="*/ 3543300 w 5410200"/>
                  <a:gd name="connsiteY28" fmla="*/ 13427 h 1325562"/>
                  <a:gd name="connsiteX29" fmla="*/ 3385556 w 5410200"/>
                  <a:gd name="connsiteY29" fmla="*/ 103110 h 1325562"/>
                  <a:gd name="connsiteX30" fmla="*/ 3293024 w 5410200"/>
                  <a:gd name="connsiteY30" fmla="*/ 232975 h 1325562"/>
                  <a:gd name="connsiteX31" fmla="*/ 3222238 w 5410200"/>
                  <a:gd name="connsiteY31" fmla="*/ 239944 h 1325562"/>
                  <a:gd name="connsiteX32" fmla="*/ 3046142 w 5410200"/>
                  <a:gd name="connsiteY32" fmla="*/ 444151 h 1325562"/>
                  <a:gd name="connsiteX33" fmla="*/ 2990850 w 5410200"/>
                  <a:gd name="connsiteY33" fmla="*/ 399082 h 1325562"/>
                  <a:gd name="connsiteX34" fmla="*/ 2943225 w 5410200"/>
                  <a:gd name="connsiteY34" fmla="*/ 430212 h 1325562"/>
                  <a:gd name="connsiteX35" fmla="*/ 2874725 w 5410200"/>
                  <a:gd name="connsiteY35" fmla="*/ 493402 h 1325562"/>
                  <a:gd name="connsiteX36" fmla="*/ 2838450 w 5410200"/>
                  <a:gd name="connsiteY36" fmla="*/ 468312 h 1325562"/>
                  <a:gd name="connsiteX37" fmla="*/ 2743200 w 5410200"/>
                  <a:gd name="connsiteY37" fmla="*/ 373062 h 1325562"/>
                  <a:gd name="connsiteX38" fmla="*/ 2705100 w 5410200"/>
                  <a:gd name="connsiteY38" fmla="*/ 344487 h 1325562"/>
                  <a:gd name="connsiteX39" fmla="*/ 2638425 w 5410200"/>
                  <a:gd name="connsiteY39" fmla="*/ 411162 h 1325562"/>
                  <a:gd name="connsiteX40" fmla="*/ 2581275 w 5410200"/>
                  <a:gd name="connsiteY40" fmla="*/ 392112 h 1325562"/>
                  <a:gd name="connsiteX41" fmla="*/ 2466975 w 5410200"/>
                  <a:gd name="connsiteY41" fmla="*/ 487362 h 1325562"/>
                  <a:gd name="connsiteX42" fmla="*/ 2400300 w 5410200"/>
                  <a:gd name="connsiteY42" fmla="*/ 449262 h 1325562"/>
                  <a:gd name="connsiteX43" fmla="*/ 2324100 w 5410200"/>
                  <a:gd name="connsiteY43" fmla="*/ 554037 h 1325562"/>
                  <a:gd name="connsiteX44" fmla="*/ 2257425 w 5410200"/>
                  <a:gd name="connsiteY44" fmla="*/ 554037 h 1325562"/>
                  <a:gd name="connsiteX45" fmla="*/ 2200275 w 5410200"/>
                  <a:gd name="connsiteY45" fmla="*/ 582612 h 1325562"/>
                  <a:gd name="connsiteX46" fmla="*/ 2200275 w 5410200"/>
                  <a:gd name="connsiteY46" fmla="*/ 582612 h 1325562"/>
                  <a:gd name="connsiteX47" fmla="*/ 2200275 w 5410200"/>
                  <a:gd name="connsiteY47" fmla="*/ 582612 h 1325562"/>
                  <a:gd name="connsiteX48" fmla="*/ 2066925 w 5410200"/>
                  <a:gd name="connsiteY48" fmla="*/ 544512 h 1325562"/>
                  <a:gd name="connsiteX49" fmla="*/ 2066925 w 5410200"/>
                  <a:gd name="connsiteY49" fmla="*/ 544512 h 1325562"/>
                  <a:gd name="connsiteX50" fmla="*/ 1857375 w 5410200"/>
                  <a:gd name="connsiteY50" fmla="*/ 592137 h 1325562"/>
                  <a:gd name="connsiteX51" fmla="*/ 1800225 w 5410200"/>
                  <a:gd name="connsiteY51" fmla="*/ 544512 h 1325562"/>
                  <a:gd name="connsiteX52" fmla="*/ 1724025 w 5410200"/>
                  <a:gd name="connsiteY52" fmla="*/ 544512 h 1325562"/>
                  <a:gd name="connsiteX53" fmla="*/ 1724025 w 5410200"/>
                  <a:gd name="connsiteY53" fmla="*/ 544512 h 1325562"/>
                  <a:gd name="connsiteX54" fmla="*/ 1647825 w 5410200"/>
                  <a:gd name="connsiteY54" fmla="*/ 534987 h 1325562"/>
                  <a:gd name="connsiteX55" fmla="*/ 1647825 w 5410200"/>
                  <a:gd name="connsiteY55" fmla="*/ 534987 h 1325562"/>
                  <a:gd name="connsiteX56" fmla="*/ 1504950 w 5410200"/>
                  <a:gd name="connsiteY56" fmla="*/ 487362 h 1325562"/>
                  <a:gd name="connsiteX57" fmla="*/ 1457325 w 5410200"/>
                  <a:gd name="connsiteY57" fmla="*/ 439737 h 1325562"/>
                  <a:gd name="connsiteX58" fmla="*/ 1400175 w 5410200"/>
                  <a:gd name="connsiteY58" fmla="*/ 401637 h 1325562"/>
                  <a:gd name="connsiteX59" fmla="*/ 1352550 w 5410200"/>
                  <a:gd name="connsiteY59" fmla="*/ 373062 h 1325562"/>
                  <a:gd name="connsiteX60" fmla="*/ 1276350 w 5410200"/>
                  <a:gd name="connsiteY60" fmla="*/ 430212 h 1325562"/>
                  <a:gd name="connsiteX61" fmla="*/ 914400 w 5410200"/>
                  <a:gd name="connsiteY61" fmla="*/ 430212 h 1325562"/>
                  <a:gd name="connsiteX62" fmla="*/ 876300 w 5410200"/>
                  <a:gd name="connsiteY62" fmla="*/ 382587 h 1325562"/>
                  <a:gd name="connsiteX63" fmla="*/ 838200 w 5410200"/>
                  <a:gd name="connsiteY63" fmla="*/ 439737 h 1325562"/>
                  <a:gd name="connsiteX64" fmla="*/ 704850 w 5410200"/>
                  <a:gd name="connsiteY64" fmla="*/ 325437 h 1325562"/>
                  <a:gd name="connsiteX65" fmla="*/ 638175 w 5410200"/>
                  <a:gd name="connsiteY65" fmla="*/ 382587 h 1325562"/>
                  <a:gd name="connsiteX66" fmla="*/ 571500 w 5410200"/>
                  <a:gd name="connsiteY66" fmla="*/ 382587 h 1325562"/>
                  <a:gd name="connsiteX67" fmla="*/ 523875 w 5410200"/>
                  <a:gd name="connsiteY67" fmla="*/ 439737 h 1325562"/>
                  <a:gd name="connsiteX68" fmla="*/ 447675 w 5410200"/>
                  <a:gd name="connsiteY68" fmla="*/ 430212 h 1325562"/>
                  <a:gd name="connsiteX69" fmla="*/ 447675 w 5410200"/>
                  <a:gd name="connsiteY69" fmla="*/ 430212 h 1325562"/>
                  <a:gd name="connsiteX70" fmla="*/ 371475 w 5410200"/>
                  <a:gd name="connsiteY70" fmla="*/ 439737 h 1325562"/>
                  <a:gd name="connsiteX71" fmla="*/ 342900 w 5410200"/>
                  <a:gd name="connsiteY71" fmla="*/ 439737 h 1325562"/>
                  <a:gd name="connsiteX72" fmla="*/ 304800 w 5410200"/>
                  <a:gd name="connsiteY72" fmla="*/ 373062 h 1325562"/>
                  <a:gd name="connsiteX73" fmla="*/ 257175 w 5410200"/>
                  <a:gd name="connsiteY73" fmla="*/ 468312 h 1325562"/>
                  <a:gd name="connsiteX74" fmla="*/ 180975 w 5410200"/>
                  <a:gd name="connsiteY74" fmla="*/ 420687 h 1325562"/>
                  <a:gd name="connsiteX75" fmla="*/ 0 w 5410200"/>
                  <a:gd name="connsiteY75" fmla="*/ 439737 h 1325562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126805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126805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126805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76675 w 5410200"/>
                  <a:gd name="connsiteY25" fmla="*/ 195735 h 1319685"/>
                  <a:gd name="connsiteX26" fmla="*/ 3802691 w 5410200"/>
                  <a:gd name="connsiteY26" fmla="*/ 67332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910129 w 5410200"/>
                  <a:gd name="connsiteY25" fmla="*/ 184584 h 1319685"/>
                  <a:gd name="connsiteX26" fmla="*/ 3802691 w 5410200"/>
                  <a:gd name="connsiteY26" fmla="*/ 67332 h 1319685"/>
                  <a:gd name="connsiteX27" fmla="*/ 3620197 w 5410200"/>
                  <a:gd name="connsiteY27" fmla="*/ 51931 h 1319685"/>
                  <a:gd name="connsiteX28" fmla="*/ 3543300 w 5410200"/>
                  <a:gd name="connsiteY28" fmla="*/ 7550 h 1319685"/>
                  <a:gd name="connsiteX29" fmla="*/ 3385556 w 5410200"/>
                  <a:gd name="connsiteY29" fmla="*/ 97233 h 1319685"/>
                  <a:gd name="connsiteX30" fmla="*/ 3293024 w 5410200"/>
                  <a:gd name="connsiteY30" fmla="*/ 227098 h 1319685"/>
                  <a:gd name="connsiteX31" fmla="*/ 3222238 w 5410200"/>
                  <a:gd name="connsiteY31" fmla="*/ 234067 h 1319685"/>
                  <a:gd name="connsiteX32" fmla="*/ 3046142 w 5410200"/>
                  <a:gd name="connsiteY32" fmla="*/ 438274 h 1319685"/>
                  <a:gd name="connsiteX33" fmla="*/ 2990850 w 5410200"/>
                  <a:gd name="connsiteY33" fmla="*/ 393205 h 1319685"/>
                  <a:gd name="connsiteX34" fmla="*/ 2943225 w 5410200"/>
                  <a:gd name="connsiteY34" fmla="*/ 424335 h 1319685"/>
                  <a:gd name="connsiteX35" fmla="*/ 2874725 w 5410200"/>
                  <a:gd name="connsiteY35" fmla="*/ 487525 h 1319685"/>
                  <a:gd name="connsiteX36" fmla="*/ 2838450 w 5410200"/>
                  <a:gd name="connsiteY36" fmla="*/ 462435 h 1319685"/>
                  <a:gd name="connsiteX37" fmla="*/ 2743200 w 5410200"/>
                  <a:gd name="connsiteY37" fmla="*/ 367185 h 1319685"/>
                  <a:gd name="connsiteX38" fmla="*/ 2705100 w 5410200"/>
                  <a:gd name="connsiteY38" fmla="*/ 338610 h 1319685"/>
                  <a:gd name="connsiteX39" fmla="*/ 2638425 w 5410200"/>
                  <a:gd name="connsiteY39" fmla="*/ 405285 h 1319685"/>
                  <a:gd name="connsiteX40" fmla="*/ 2581275 w 5410200"/>
                  <a:gd name="connsiteY40" fmla="*/ 386235 h 1319685"/>
                  <a:gd name="connsiteX41" fmla="*/ 2466975 w 5410200"/>
                  <a:gd name="connsiteY41" fmla="*/ 481485 h 1319685"/>
                  <a:gd name="connsiteX42" fmla="*/ 2400300 w 5410200"/>
                  <a:gd name="connsiteY42" fmla="*/ 443385 h 1319685"/>
                  <a:gd name="connsiteX43" fmla="*/ 2324100 w 5410200"/>
                  <a:gd name="connsiteY43" fmla="*/ 548160 h 1319685"/>
                  <a:gd name="connsiteX44" fmla="*/ 2257425 w 5410200"/>
                  <a:gd name="connsiteY44" fmla="*/ 548160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200275 w 5410200"/>
                  <a:gd name="connsiteY47" fmla="*/ 576735 h 1319685"/>
                  <a:gd name="connsiteX48" fmla="*/ 2066925 w 5410200"/>
                  <a:gd name="connsiteY48" fmla="*/ 538635 h 1319685"/>
                  <a:gd name="connsiteX49" fmla="*/ 2066925 w 5410200"/>
                  <a:gd name="connsiteY49" fmla="*/ 538635 h 1319685"/>
                  <a:gd name="connsiteX50" fmla="*/ 1857375 w 5410200"/>
                  <a:gd name="connsiteY50" fmla="*/ 586260 h 1319685"/>
                  <a:gd name="connsiteX51" fmla="*/ 18002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724025 w 5410200"/>
                  <a:gd name="connsiteY53" fmla="*/ 538635 h 1319685"/>
                  <a:gd name="connsiteX54" fmla="*/ 1647825 w 5410200"/>
                  <a:gd name="connsiteY54" fmla="*/ 529110 h 1319685"/>
                  <a:gd name="connsiteX55" fmla="*/ 1647825 w 5410200"/>
                  <a:gd name="connsiteY55" fmla="*/ 529110 h 1319685"/>
                  <a:gd name="connsiteX56" fmla="*/ 1504950 w 5410200"/>
                  <a:gd name="connsiteY56" fmla="*/ 481485 h 1319685"/>
                  <a:gd name="connsiteX57" fmla="*/ 1457325 w 5410200"/>
                  <a:gd name="connsiteY57" fmla="*/ 433860 h 1319685"/>
                  <a:gd name="connsiteX58" fmla="*/ 1400175 w 5410200"/>
                  <a:gd name="connsiteY58" fmla="*/ 395760 h 1319685"/>
                  <a:gd name="connsiteX59" fmla="*/ 1352550 w 5410200"/>
                  <a:gd name="connsiteY59" fmla="*/ 367185 h 1319685"/>
                  <a:gd name="connsiteX60" fmla="*/ 1276350 w 5410200"/>
                  <a:gd name="connsiteY60" fmla="*/ 424335 h 1319685"/>
                  <a:gd name="connsiteX61" fmla="*/ 914400 w 5410200"/>
                  <a:gd name="connsiteY61" fmla="*/ 424335 h 1319685"/>
                  <a:gd name="connsiteX62" fmla="*/ 876300 w 5410200"/>
                  <a:gd name="connsiteY62" fmla="*/ 376710 h 1319685"/>
                  <a:gd name="connsiteX63" fmla="*/ 838200 w 5410200"/>
                  <a:gd name="connsiteY63" fmla="*/ 433860 h 1319685"/>
                  <a:gd name="connsiteX64" fmla="*/ 704850 w 5410200"/>
                  <a:gd name="connsiteY64" fmla="*/ 319560 h 1319685"/>
                  <a:gd name="connsiteX65" fmla="*/ 638175 w 5410200"/>
                  <a:gd name="connsiteY65" fmla="*/ 376710 h 1319685"/>
                  <a:gd name="connsiteX66" fmla="*/ 571500 w 5410200"/>
                  <a:gd name="connsiteY66" fmla="*/ 376710 h 1319685"/>
                  <a:gd name="connsiteX67" fmla="*/ 523875 w 5410200"/>
                  <a:gd name="connsiteY67" fmla="*/ 433860 h 1319685"/>
                  <a:gd name="connsiteX68" fmla="*/ 447675 w 5410200"/>
                  <a:gd name="connsiteY68" fmla="*/ 424335 h 1319685"/>
                  <a:gd name="connsiteX69" fmla="*/ 447675 w 5410200"/>
                  <a:gd name="connsiteY69" fmla="*/ 424335 h 1319685"/>
                  <a:gd name="connsiteX70" fmla="*/ 371475 w 5410200"/>
                  <a:gd name="connsiteY70" fmla="*/ 433860 h 1319685"/>
                  <a:gd name="connsiteX71" fmla="*/ 342900 w 5410200"/>
                  <a:gd name="connsiteY71" fmla="*/ 433860 h 1319685"/>
                  <a:gd name="connsiteX72" fmla="*/ 304800 w 5410200"/>
                  <a:gd name="connsiteY72" fmla="*/ 367185 h 1319685"/>
                  <a:gd name="connsiteX73" fmla="*/ 257175 w 5410200"/>
                  <a:gd name="connsiteY73" fmla="*/ 462435 h 1319685"/>
                  <a:gd name="connsiteX74" fmla="*/ 180975 w 5410200"/>
                  <a:gd name="connsiteY74" fmla="*/ 414810 h 1319685"/>
                  <a:gd name="connsiteX75" fmla="*/ 0 w 5410200"/>
                  <a:gd name="connsiteY75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46142 w 5410200"/>
                  <a:gd name="connsiteY31" fmla="*/ 438274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61010 w 5410200"/>
                  <a:gd name="connsiteY31" fmla="*/ 326762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74725 w 5410200"/>
                  <a:gd name="connsiteY34" fmla="*/ 487525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705100 w 5410200"/>
                  <a:gd name="connsiteY37" fmla="*/ 338610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743200 w 5410200"/>
                  <a:gd name="connsiteY36" fmla="*/ 367185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38450 w 5410200"/>
                  <a:gd name="connsiteY35" fmla="*/ 462435 h 1319685"/>
                  <a:gd name="connsiteX36" fmla="*/ 2813339 w 5410200"/>
                  <a:gd name="connsiteY36" fmla="*/ 285409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20617 h 1319685"/>
                  <a:gd name="connsiteX35" fmla="*/ 2813339 w 5410200"/>
                  <a:gd name="connsiteY35" fmla="*/ 428981 h 1319685"/>
                  <a:gd name="connsiteX36" fmla="*/ 2813339 w 5410200"/>
                  <a:gd name="connsiteY36" fmla="*/ 285409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943225 w 5410200"/>
                  <a:gd name="connsiteY33" fmla="*/ 424335 h 1319685"/>
                  <a:gd name="connsiteX34" fmla="*/ 2863574 w 5410200"/>
                  <a:gd name="connsiteY34" fmla="*/ 465222 h 1319685"/>
                  <a:gd name="connsiteX35" fmla="*/ 2813339 w 5410200"/>
                  <a:gd name="connsiteY35" fmla="*/ 428981 h 1319685"/>
                  <a:gd name="connsiteX36" fmla="*/ 2813339 w 5410200"/>
                  <a:gd name="connsiteY36" fmla="*/ 285409 h 1319685"/>
                  <a:gd name="connsiteX37" fmla="*/ 2618468 w 5410200"/>
                  <a:gd name="connsiteY37" fmla="*/ 305156 h 1319685"/>
                  <a:gd name="connsiteX38" fmla="*/ 2638425 w 5410200"/>
                  <a:gd name="connsiteY38" fmla="*/ 405285 h 1319685"/>
                  <a:gd name="connsiteX39" fmla="*/ 2581275 w 5410200"/>
                  <a:gd name="connsiteY39" fmla="*/ 386235 h 1319685"/>
                  <a:gd name="connsiteX40" fmla="*/ 2466975 w 5410200"/>
                  <a:gd name="connsiteY40" fmla="*/ 481485 h 1319685"/>
                  <a:gd name="connsiteX41" fmla="*/ 2400300 w 5410200"/>
                  <a:gd name="connsiteY41" fmla="*/ 443385 h 1319685"/>
                  <a:gd name="connsiteX42" fmla="*/ 2324100 w 5410200"/>
                  <a:gd name="connsiteY42" fmla="*/ 548160 h 1319685"/>
                  <a:gd name="connsiteX43" fmla="*/ 2257425 w 5410200"/>
                  <a:gd name="connsiteY43" fmla="*/ 548160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200275 w 5410200"/>
                  <a:gd name="connsiteY46" fmla="*/ 576735 h 1319685"/>
                  <a:gd name="connsiteX47" fmla="*/ 2066925 w 5410200"/>
                  <a:gd name="connsiteY47" fmla="*/ 538635 h 1319685"/>
                  <a:gd name="connsiteX48" fmla="*/ 2066925 w 5410200"/>
                  <a:gd name="connsiteY48" fmla="*/ 538635 h 1319685"/>
                  <a:gd name="connsiteX49" fmla="*/ 1857375 w 5410200"/>
                  <a:gd name="connsiteY49" fmla="*/ 586260 h 1319685"/>
                  <a:gd name="connsiteX50" fmla="*/ 18002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724025 w 5410200"/>
                  <a:gd name="connsiteY52" fmla="*/ 538635 h 1319685"/>
                  <a:gd name="connsiteX53" fmla="*/ 1647825 w 5410200"/>
                  <a:gd name="connsiteY53" fmla="*/ 529110 h 1319685"/>
                  <a:gd name="connsiteX54" fmla="*/ 1647825 w 5410200"/>
                  <a:gd name="connsiteY54" fmla="*/ 529110 h 1319685"/>
                  <a:gd name="connsiteX55" fmla="*/ 1504950 w 5410200"/>
                  <a:gd name="connsiteY55" fmla="*/ 481485 h 1319685"/>
                  <a:gd name="connsiteX56" fmla="*/ 1457325 w 5410200"/>
                  <a:gd name="connsiteY56" fmla="*/ 433860 h 1319685"/>
                  <a:gd name="connsiteX57" fmla="*/ 1400175 w 5410200"/>
                  <a:gd name="connsiteY57" fmla="*/ 395760 h 1319685"/>
                  <a:gd name="connsiteX58" fmla="*/ 1352550 w 5410200"/>
                  <a:gd name="connsiteY58" fmla="*/ 367185 h 1319685"/>
                  <a:gd name="connsiteX59" fmla="*/ 1276350 w 5410200"/>
                  <a:gd name="connsiteY59" fmla="*/ 424335 h 1319685"/>
                  <a:gd name="connsiteX60" fmla="*/ 914400 w 5410200"/>
                  <a:gd name="connsiteY60" fmla="*/ 424335 h 1319685"/>
                  <a:gd name="connsiteX61" fmla="*/ 876300 w 5410200"/>
                  <a:gd name="connsiteY61" fmla="*/ 376710 h 1319685"/>
                  <a:gd name="connsiteX62" fmla="*/ 838200 w 5410200"/>
                  <a:gd name="connsiteY62" fmla="*/ 433860 h 1319685"/>
                  <a:gd name="connsiteX63" fmla="*/ 704850 w 5410200"/>
                  <a:gd name="connsiteY63" fmla="*/ 319560 h 1319685"/>
                  <a:gd name="connsiteX64" fmla="*/ 638175 w 5410200"/>
                  <a:gd name="connsiteY64" fmla="*/ 376710 h 1319685"/>
                  <a:gd name="connsiteX65" fmla="*/ 571500 w 5410200"/>
                  <a:gd name="connsiteY65" fmla="*/ 376710 h 1319685"/>
                  <a:gd name="connsiteX66" fmla="*/ 523875 w 5410200"/>
                  <a:gd name="connsiteY66" fmla="*/ 433860 h 1319685"/>
                  <a:gd name="connsiteX67" fmla="*/ 447675 w 5410200"/>
                  <a:gd name="connsiteY67" fmla="*/ 424335 h 1319685"/>
                  <a:gd name="connsiteX68" fmla="*/ 447675 w 5410200"/>
                  <a:gd name="connsiteY68" fmla="*/ 424335 h 1319685"/>
                  <a:gd name="connsiteX69" fmla="*/ 371475 w 5410200"/>
                  <a:gd name="connsiteY69" fmla="*/ 433860 h 1319685"/>
                  <a:gd name="connsiteX70" fmla="*/ 342900 w 5410200"/>
                  <a:gd name="connsiteY70" fmla="*/ 433860 h 1319685"/>
                  <a:gd name="connsiteX71" fmla="*/ 304800 w 5410200"/>
                  <a:gd name="connsiteY71" fmla="*/ 367185 h 1319685"/>
                  <a:gd name="connsiteX72" fmla="*/ 257175 w 5410200"/>
                  <a:gd name="connsiteY72" fmla="*/ 462435 h 1319685"/>
                  <a:gd name="connsiteX73" fmla="*/ 180975 w 5410200"/>
                  <a:gd name="connsiteY73" fmla="*/ 414810 h 1319685"/>
                  <a:gd name="connsiteX74" fmla="*/ 0 w 5410200"/>
                  <a:gd name="connsiteY74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393205 h 1319685"/>
                  <a:gd name="connsiteX33" fmla="*/ 2863574 w 5410200"/>
                  <a:gd name="connsiteY33" fmla="*/ 465222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3574 w 5410200"/>
                  <a:gd name="connsiteY33" fmla="*/ 465222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920060 w 5410200"/>
                  <a:gd name="connsiteY33" fmla="*/ 413183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920060 w 5410200"/>
                  <a:gd name="connsiteY33" fmla="*/ 413183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813339 w 5410200"/>
                  <a:gd name="connsiteY34" fmla="*/ 428981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813339 w 5410200"/>
                  <a:gd name="connsiteY35" fmla="*/ 285409 h 1319685"/>
                  <a:gd name="connsiteX36" fmla="*/ 2618468 w 5410200"/>
                  <a:gd name="connsiteY36" fmla="*/ 305156 h 1319685"/>
                  <a:gd name="connsiteX37" fmla="*/ 2638425 w 5410200"/>
                  <a:gd name="connsiteY37" fmla="*/ 405285 h 1319685"/>
                  <a:gd name="connsiteX38" fmla="*/ 2581275 w 5410200"/>
                  <a:gd name="connsiteY38" fmla="*/ 386235 h 1319685"/>
                  <a:gd name="connsiteX39" fmla="*/ 2466975 w 5410200"/>
                  <a:gd name="connsiteY39" fmla="*/ 481485 h 1319685"/>
                  <a:gd name="connsiteX40" fmla="*/ 2400300 w 5410200"/>
                  <a:gd name="connsiteY40" fmla="*/ 443385 h 1319685"/>
                  <a:gd name="connsiteX41" fmla="*/ 2324100 w 5410200"/>
                  <a:gd name="connsiteY41" fmla="*/ 548160 h 1319685"/>
                  <a:gd name="connsiteX42" fmla="*/ 2257425 w 5410200"/>
                  <a:gd name="connsiteY42" fmla="*/ 548160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200275 w 5410200"/>
                  <a:gd name="connsiteY45" fmla="*/ 576735 h 1319685"/>
                  <a:gd name="connsiteX46" fmla="*/ 2066925 w 5410200"/>
                  <a:gd name="connsiteY46" fmla="*/ 538635 h 1319685"/>
                  <a:gd name="connsiteX47" fmla="*/ 2066925 w 5410200"/>
                  <a:gd name="connsiteY47" fmla="*/ 538635 h 1319685"/>
                  <a:gd name="connsiteX48" fmla="*/ 1857375 w 5410200"/>
                  <a:gd name="connsiteY48" fmla="*/ 586260 h 1319685"/>
                  <a:gd name="connsiteX49" fmla="*/ 18002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724025 w 5410200"/>
                  <a:gd name="connsiteY51" fmla="*/ 538635 h 1319685"/>
                  <a:gd name="connsiteX52" fmla="*/ 1647825 w 5410200"/>
                  <a:gd name="connsiteY52" fmla="*/ 529110 h 1319685"/>
                  <a:gd name="connsiteX53" fmla="*/ 1647825 w 5410200"/>
                  <a:gd name="connsiteY53" fmla="*/ 529110 h 1319685"/>
                  <a:gd name="connsiteX54" fmla="*/ 1504950 w 5410200"/>
                  <a:gd name="connsiteY54" fmla="*/ 481485 h 1319685"/>
                  <a:gd name="connsiteX55" fmla="*/ 1457325 w 5410200"/>
                  <a:gd name="connsiteY55" fmla="*/ 433860 h 1319685"/>
                  <a:gd name="connsiteX56" fmla="*/ 1400175 w 5410200"/>
                  <a:gd name="connsiteY56" fmla="*/ 395760 h 1319685"/>
                  <a:gd name="connsiteX57" fmla="*/ 1352550 w 5410200"/>
                  <a:gd name="connsiteY57" fmla="*/ 367185 h 1319685"/>
                  <a:gd name="connsiteX58" fmla="*/ 1276350 w 5410200"/>
                  <a:gd name="connsiteY58" fmla="*/ 424335 h 1319685"/>
                  <a:gd name="connsiteX59" fmla="*/ 914400 w 5410200"/>
                  <a:gd name="connsiteY59" fmla="*/ 424335 h 1319685"/>
                  <a:gd name="connsiteX60" fmla="*/ 876300 w 5410200"/>
                  <a:gd name="connsiteY60" fmla="*/ 376710 h 1319685"/>
                  <a:gd name="connsiteX61" fmla="*/ 838200 w 5410200"/>
                  <a:gd name="connsiteY61" fmla="*/ 433860 h 1319685"/>
                  <a:gd name="connsiteX62" fmla="*/ 704850 w 5410200"/>
                  <a:gd name="connsiteY62" fmla="*/ 319560 h 1319685"/>
                  <a:gd name="connsiteX63" fmla="*/ 638175 w 5410200"/>
                  <a:gd name="connsiteY63" fmla="*/ 376710 h 1319685"/>
                  <a:gd name="connsiteX64" fmla="*/ 571500 w 5410200"/>
                  <a:gd name="connsiteY64" fmla="*/ 376710 h 1319685"/>
                  <a:gd name="connsiteX65" fmla="*/ 523875 w 5410200"/>
                  <a:gd name="connsiteY65" fmla="*/ 433860 h 1319685"/>
                  <a:gd name="connsiteX66" fmla="*/ 447675 w 5410200"/>
                  <a:gd name="connsiteY66" fmla="*/ 424335 h 1319685"/>
                  <a:gd name="connsiteX67" fmla="*/ 447675 w 5410200"/>
                  <a:gd name="connsiteY67" fmla="*/ 424335 h 1319685"/>
                  <a:gd name="connsiteX68" fmla="*/ 371475 w 5410200"/>
                  <a:gd name="connsiteY68" fmla="*/ 433860 h 1319685"/>
                  <a:gd name="connsiteX69" fmla="*/ 342900 w 5410200"/>
                  <a:gd name="connsiteY69" fmla="*/ 433860 h 1319685"/>
                  <a:gd name="connsiteX70" fmla="*/ 304800 w 5410200"/>
                  <a:gd name="connsiteY70" fmla="*/ 367185 h 1319685"/>
                  <a:gd name="connsiteX71" fmla="*/ 257175 w 5410200"/>
                  <a:gd name="connsiteY71" fmla="*/ 462435 h 1319685"/>
                  <a:gd name="connsiteX72" fmla="*/ 180975 w 5410200"/>
                  <a:gd name="connsiteY72" fmla="*/ 414810 h 1319685"/>
                  <a:gd name="connsiteX73" fmla="*/ 0 w 5410200"/>
                  <a:gd name="connsiteY73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18468 w 5410200"/>
                  <a:gd name="connsiteY35" fmla="*/ 305156 h 1319685"/>
                  <a:gd name="connsiteX36" fmla="*/ 2638425 w 5410200"/>
                  <a:gd name="connsiteY36" fmla="*/ 405285 h 1319685"/>
                  <a:gd name="connsiteX37" fmla="*/ 2581275 w 5410200"/>
                  <a:gd name="connsiteY37" fmla="*/ 386235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581275 w 5410200"/>
                  <a:gd name="connsiteY37" fmla="*/ 386235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38425 w 5410200"/>
                  <a:gd name="connsiteY36" fmla="*/ 405285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312358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498096 w 5410200"/>
                  <a:gd name="connsiteY37" fmla="*/ 375084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57375 w 5410200"/>
                  <a:gd name="connsiteY47" fmla="*/ 58626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66975 w 5410200"/>
                  <a:gd name="connsiteY38" fmla="*/ 481485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26087 w 5410200"/>
                  <a:gd name="connsiteY38" fmla="*/ 395993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400300 w 5410200"/>
                  <a:gd name="connsiteY39" fmla="*/ 443385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32233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200275 w 5410200"/>
                  <a:gd name="connsiteY44" fmla="*/ 576735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57425 w 5410200"/>
                  <a:gd name="connsiteY41" fmla="*/ 548160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144519 w 5410200"/>
                  <a:gd name="connsiteY44" fmla="*/ 480091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31406 w 5410200"/>
                  <a:gd name="connsiteY41" fmla="*/ 470101 h 1319685"/>
                  <a:gd name="connsiteX42" fmla="*/ 2200275 w 5410200"/>
                  <a:gd name="connsiteY42" fmla="*/ 576735 h 1319685"/>
                  <a:gd name="connsiteX43" fmla="*/ 2200275 w 5410200"/>
                  <a:gd name="connsiteY43" fmla="*/ 576735 h 1319685"/>
                  <a:gd name="connsiteX44" fmla="*/ 2144519 w 5410200"/>
                  <a:gd name="connsiteY44" fmla="*/ 480091 h 1319685"/>
                  <a:gd name="connsiteX45" fmla="*/ 2066925 w 5410200"/>
                  <a:gd name="connsiteY45" fmla="*/ 538635 h 1319685"/>
                  <a:gd name="connsiteX46" fmla="*/ 2066925 w 5410200"/>
                  <a:gd name="connsiteY46" fmla="*/ 538635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00275 w 5410200"/>
                  <a:gd name="connsiteY41" fmla="*/ 576735 h 1319685"/>
                  <a:gd name="connsiteX42" fmla="*/ 2200275 w 5410200"/>
                  <a:gd name="connsiteY42" fmla="*/ 576735 h 1319685"/>
                  <a:gd name="connsiteX43" fmla="*/ 2144519 w 5410200"/>
                  <a:gd name="connsiteY43" fmla="*/ 480091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00275 w 5410200"/>
                  <a:gd name="connsiteY41" fmla="*/ 576735 h 1319685"/>
                  <a:gd name="connsiteX42" fmla="*/ 2200275 w 5410200"/>
                  <a:gd name="connsiteY42" fmla="*/ 576735 h 1319685"/>
                  <a:gd name="connsiteX43" fmla="*/ 2159387 w 5410200"/>
                  <a:gd name="connsiteY43" fmla="*/ 580452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00275 w 5410200"/>
                  <a:gd name="connsiteY41" fmla="*/ 576735 h 1319685"/>
                  <a:gd name="connsiteX42" fmla="*/ 2196558 w 5410200"/>
                  <a:gd name="connsiteY42" fmla="*/ 591603 h 1319685"/>
                  <a:gd name="connsiteX43" fmla="*/ 2159387 w 5410200"/>
                  <a:gd name="connsiteY43" fmla="*/ 580452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233612 w 5410200"/>
                  <a:gd name="connsiteY41" fmla="*/ 529110 h 1319685"/>
                  <a:gd name="connsiteX42" fmla="*/ 2196558 w 5410200"/>
                  <a:gd name="connsiteY42" fmla="*/ 591603 h 1319685"/>
                  <a:gd name="connsiteX43" fmla="*/ 2159387 w 5410200"/>
                  <a:gd name="connsiteY43" fmla="*/ 580452 h 1319685"/>
                  <a:gd name="connsiteX44" fmla="*/ 2066925 w 5410200"/>
                  <a:gd name="connsiteY44" fmla="*/ 538635 h 1319685"/>
                  <a:gd name="connsiteX45" fmla="*/ 2066925 w 5410200"/>
                  <a:gd name="connsiteY45" fmla="*/ 538635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96558 w 5410200"/>
                  <a:gd name="connsiteY41" fmla="*/ 591603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94177 w 5410200"/>
                  <a:gd name="connsiteY41" fmla="*/ 536835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4100 w 5410200"/>
                  <a:gd name="connsiteY40" fmla="*/ 548160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4272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90850 w 5410200"/>
                  <a:gd name="connsiteY32" fmla="*/ 408073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54596 w 5410200"/>
                  <a:gd name="connsiteY34" fmla="*/ 39924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8021 w 5410200"/>
                  <a:gd name="connsiteY33" fmla="*/ 468939 h 1319685"/>
                  <a:gd name="connsiteX34" fmla="*/ 2780789 w 5410200"/>
                  <a:gd name="connsiteY34" fmla="*/ 41829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91406 w 5410200"/>
                  <a:gd name="connsiteY35" fmla="*/ 353478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3521 w 5410200"/>
                  <a:gd name="connsiteY38" fmla="*/ 507506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495599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495599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69878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59387 w 5410200"/>
                  <a:gd name="connsiteY42" fmla="*/ 580452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066925 w 5410200"/>
                  <a:gd name="connsiteY43" fmla="*/ 538635 h 1319685"/>
                  <a:gd name="connsiteX44" fmla="*/ 2066925 w 5410200"/>
                  <a:gd name="connsiteY44" fmla="*/ 538635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066925 w 5410200"/>
                  <a:gd name="connsiteY43" fmla="*/ 538635 h 1319685"/>
                  <a:gd name="connsiteX44" fmla="*/ 2112169 w 5410200"/>
                  <a:gd name="connsiteY44" fmla="*/ 600547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066925 w 5410200"/>
                  <a:gd name="connsiteY43" fmla="*/ 538635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42701 w 5410200"/>
                  <a:gd name="connsiteY37" fmla="*/ 404821 h 1319685"/>
                  <a:gd name="connsiteX38" fmla="*/ 2438284 w 5410200"/>
                  <a:gd name="connsiteY38" fmla="*/ 500361 h 1319685"/>
                  <a:gd name="connsiteX39" fmla="*/ 2391309 w 5410200"/>
                  <a:gd name="connsiteY39" fmla="*/ 481891 h 1319685"/>
                  <a:gd name="connsiteX40" fmla="*/ 2321719 w 5410200"/>
                  <a:gd name="connsiteY40" fmla="*/ 555303 h 1319685"/>
                  <a:gd name="connsiteX41" fmla="*/ 2189414 w 5410200"/>
                  <a:gd name="connsiteY41" fmla="*/ 589222 h 1319685"/>
                  <a:gd name="connsiteX42" fmla="*/ 2145100 w 5410200"/>
                  <a:gd name="connsiteY42" fmla="*/ 570927 h 1319685"/>
                  <a:gd name="connsiteX43" fmla="*/ 2109788 w 5410200"/>
                  <a:gd name="connsiteY43" fmla="*/ 602928 h 1319685"/>
                  <a:gd name="connsiteX44" fmla="*/ 2050256 w 5410200"/>
                  <a:gd name="connsiteY44" fmla="*/ 583878 h 1319685"/>
                  <a:gd name="connsiteX45" fmla="*/ 1805336 w 5410200"/>
                  <a:gd name="connsiteY45" fmla="*/ 204090 h 1319685"/>
                  <a:gd name="connsiteX46" fmla="*/ 1800225 w 5410200"/>
                  <a:gd name="connsiteY46" fmla="*/ 538635 h 1319685"/>
                  <a:gd name="connsiteX47" fmla="*/ 17240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647825 w 5410200"/>
                  <a:gd name="connsiteY49" fmla="*/ 529110 h 1319685"/>
                  <a:gd name="connsiteX50" fmla="*/ 1647825 w 5410200"/>
                  <a:gd name="connsiteY50" fmla="*/ 529110 h 1319685"/>
                  <a:gd name="connsiteX51" fmla="*/ 1504950 w 5410200"/>
                  <a:gd name="connsiteY51" fmla="*/ 481485 h 1319685"/>
                  <a:gd name="connsiteX52" fmla="*/ 1457325 w 5410200"/>
                  <a:gd name="connsiteY52" fmla="*/ 433860 h 1319685"/>
                  <a:gd name="connsiteX53" fmla="*/ 1400175 w 5410200"/>
                  <a:gd name="connsiteY53" fmla="*/ 395760 h 1319685"/>
                  <a:gd name="connsiteX54" fmla="*/ 1352550 w 5410200"/>
                  <a:gd name="connsiteY54" fmla="*/ 367185 h 1319685"/>
                  <a:gd name="connsiteX55" fmla="*/ 1276350 w 5410200"/>
                  <a:gd name="connsiteY55" fmla="*/ 424335 h 1319685"/>
                  <a:gd name="connsiteX56" fmla="*/ 914400 w 5410200"/>
                  <a:gd name="connsiteY56" fmla="*/ 424335 h 1319685"/>
                  <a:gd name="connsiteX57" fmla="*/ 876300 w 5410200"/>
                  <a:gd name="connsiteY57" fmla="*/ 376710 h 1319685"/>
                  <a:gd name="connsiteX58" fmla="*/ 838200 w 5410200"/>
                  <a:gd name="connsiteY58" fmla="*/ 433860 h 1319685"/>
                  <a:gd name="connsiteX59" fmla="*/ 704850 w 5410200"/>
                  <a:gd name="connsiteY59" fmla="*/ 319560 h 1319685"/>
                  <a:gd name="connsiteX60" fmla="*/ 638175 w 5410200"/>
                  <a:gd name="connsiteY60" fmla="*/ 376710 h 1319685"/>
                  <a:gd name="connsiteX61" fmla="*/ 571500 w 5410200"/>
                  <a:gd name="connsiteY61" fmla="*/ 376710 h 1319685"/>
                  <a:gd name="connsiteX62" fmla="*/ 523875 w 5410200"/>
                  <a:gd name="connsiteY62" fmla="*/ 433860 h 1319685"/>
                  <a:gd name="connsiteX63" fmla="*/ 447675 w 5410200"/>
                  <a:gd name="connsiteY63" fmla="*/ 424335 h 1319685"/>
                  <a:gd name="connsiteX64" fmla="*/ 447675 w 5410200"/>
                  <a:gd name="connsiteY64" fmla="*/ 424335 h 1319685"/>
                  <a:gd name="connsiteX65" fmla="*/ 371475 w 5410200"/>
                  <a:gd name="connsiteY65" fmla="*/ 433860 h 1319685"/>
                  <a:gd name="connsiteX66" fmla="*/ 342900 w 5410200"/>
                  <a:gd name="connsiteY66" fmla="*/ 433860 h 1319685"/>
                  <a:gd name="connsiteX67" fmla="*/ 304800 w 5410200"/>
                  <a:gd name="connsiteY67" fmla="*/ 367185 h 1319685"/>
                  <a:gd name="connsiteX68" fmla="*/ 257175 w 5410200"/>
                  <a:gd name="connsiteY68" fmla="*/ 462435 h 1319685"/>
                  <a:gd name="connsiteX69" fmla="*/ 180975 w 5410200"/>
                  <a:gd name="connsiteY69" fmla="*/ 414810 h 1319685"/>
                  <a:gd name="connsiteX70" fmla="*/ 0 w 5410200"/>
                  <a:gd name="connsiteY70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79429 w 5410200"/>
                  <a:gd name="connsiteY37" fmla="*/ 414627 h 1319685"/>
                  <a:gd name="connsiteX38" fmla="*/ 2542701 w 5410200"/>
                  <a:gd name="connsiteY38" fmla="*/ 404821 h 1319685"/>
                  <a:gd name="connsiteX39" fmla="*/ 2438284 w 5410200"/>
                  <a:gd name="connsiteY39" fmla="*/ 500361 h 1319685"/>
                  <a:gd name="connsiteX40" fmla="*/ 2391309 w 5410200"/>
                  <a:gd name="connsiteY40" fmla="*/ 481891 h 1319685"/>
                  <a:gd name="connsiteX41" fmla="*/ 2321719 w 5410200"/>
                  <a:gd name="connsiteY41" fmla="*/ 555303 h 1319685"/>
                  <a:gd name="connsiteX42" fmla="*/ 2189414 w 5410200"/>
                  <a:gd name="connsiteY42" fmla="*/ 589222 h 1319685"/>
                  <a:gd name="connsiteX43" fmla="*/ 2145100 w 5410200"/>
                  <a:gd name="connsiteY43" fmla="*/ 570927 h 1319685"/>
                  <a:gd name="connsiteX44" fmla="*/ 2109788 w 5410200"/>
                  <a:gd name="connsiteY44" fmla="*/ 602928 h 1319685"/>
                  <a:gd name="connsiteX45" fmla="*/ 2050256 w 5410200"/>
                  <a:gd name="connsiteY45" fmla="*/ 583878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77048 w 5410200"/>
                  <a:gd name="connsiteY37" fmla="*/ 431295 h 1319685"/>
                  <a:gd name="connsiteX38" fmla="*/ 2542701 w 5410200"/>
                  <a:gd name="connsiteY38" fmla="*/ 404821 h 1319685"/>
                  <a:gd name="connsiteX39" fmla="*/ 2438284 w 5410200"/>
                  <a:gd name="connsiteY39" fmla="*/ 500361 h 1319685"/>
                  <a:gd name="connsiteX40" fmla="*/ 2391309 w 5410200"/>
                  <a:gd name="connsiteY40" fmla="*/ 481891 h 1319685"/>
                  <a:gd name="connsiteX41" fmla="*/ 2321719 w 5410200"/>
                  <a:gd name="connsiteY41" fmla="*/ 555303 h 1319685"/>
                  <a:gd name="connsiteX42" fmla="*/ 2189414 w 5410200"/>
                  <a:gd name="connsiteY42" fmla="*/ 589222 h 1319685"/>
                  <a:gd name="connsiteX43" fmla="*/ 2145100 w 5410200"/>
                  <a:gd name="connsiteY43" fmla="*/ 570927 h 1319685"/>
                  <a:gd name="connsiteX44" fmla="*/ 2109788 w 5410200"/>
                  <a:gd name="connsiteY44" fmla="*/ 602928 h 1319685"/>
                  <a:gd name="connsiteX45" fmla="*/ 2050256 w 5410200"/>
                  <a:gd name="connsiteY45" fmla="*/ 583878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89025 w 5410200"/>
                  <a:gd name="connsiteY35" fmla="*/ 343953 h 1319685"/>
                  <a:gd name="connsiteX36" fmla="*/ 2618468 w 5410200"/>
                  <a:gd name="connsiteY36" fmla="*/ 431304 h 1319685"/>
                  <a:gd name="connsiteX37" fmla="*/ 2577048 w 5410200"/>
                  <a:gd name="connsiteY37" fmla="*/ 431295 h 1319685"/>
                  <a:gd name="connsiteX38" fmla="*/ 2535557 w 5410200"/>
                  <a:gd name="connsiteY38" fmla="*/ 409583 h 1319685"/>
                  <a:gd name="connsiteX39" fmla="*/ 2438284 w 5410200"/>
                  <a:gd name="connsiteY39" fmla="*/ 500361 h 1319685"/>
                  <a:gd name="connsiteX40" fmla="*/ 2391309 w 5410200"/>
                  <a:gd name="connsiteY40" fmla="*/ 481891 h 1319685"/>
                  <a:gd name="connsiteX41" fmla="*/ 2321719 w 5410200"/>
                  <a:gd name="connsiteY41" fmla="*/ 555303 h 1319685"/>
                  <a:gd name="connsiteX42" fmla="*/ 2189414 w 5410200"/>
                  <a:gd name="connsiteY42" fmla="*/ 589222 h 1319685"/>
                  <a:gd name="connsiteX43" fmla="*/ 2145100 w 5410200"/>
                  <a:gd name="connsiteY43" fmla="*/ 570927 h 1319685"/>
                  <a:gd name="connsiteX44" fmla="*/ 2109788 w 5410200"/>
                  <a:gd name="connsiteY44" fmla="*/ 602928 h 1319685"/>
                  <a:gd name="connsiteX45" fmla="*/ 2050256 w 5410200"/>
                  <a:gd name="connsiteY45" fmla="*/ 583878 h 1319685"/>
                  <a:gd name="connsiteX46" fmla="*/ 1805336 w 5410200"/>
                  <a:gd name="connsiteY46" fmla="*/ 204090 h 1319685"/>
                  <a:gd name="connsiteX47" fmla="*/ 1800225 w 5410200"/>
                  <a:gd name="connsiteY47" fmla="*/ 538635 h 1319685"/>
                  <a:gd name="connsiteX48" fmla="*/ 17240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647825 w 5410200"/>
                  <a:gd name="connsiteY50" fmla="*/ 529110 h 1319685"/>
                  <a:gd name="connsiteX51" fmla="*/ 1647825 w 5410200"/>
                  <a:gd name="connsiteY51" fmla="*/ 529110 h 1319685"/>
                  <a:gd name="connsiteX52" fmla="*/ 1504950 w 5410200"/>
                  <a:gd name="connsiteY52" fmla="*/ 481485 h 1319685"/>
                  <a:gd name="connsiteX53" fmla="*/ 1457325 w 5410200"/>
                  <a:gd name="connsiteY53" fmla="*/ 433860 h 1319685"/>
                  <a:gd name="connsiteX54" fmla="*/ 1400175 w 5410200"/>
                  <a:gd name="connsiteY54" fmla="*/ 395760 h 1319685"/>
                  <a:gd name="connsiteX55" fmla="*/ 1352550 w 5410200"/>
                  <a:gd name="connsiteY55" fmla="*/ 367185 h 1319685"/>
                  <a:gd name="connsiteX56" fmla="*/ 1276350 w 5410200"/>
                  <a:gd name="connsiteY56" fmla="*/ 424335 h 1319685"/>
                  <a:gd name="connsiteX57" fmla="*/ 914400 w 5410200"/>
                  <a:gd name="connsiteY57" fmla="*/ 424335 h 1319685"/>
                  <a:gd name="connsiteX58" fmla="*/ 876300 w 5410200"/>
                  <a:gd name="connsiteY58" fmla="*/ 376710 h 1319685"/>
                  <a:gd name="connsiteX59" fmla="*/ 838200 w 5410200"/>
                  <a:gd name="connsiteY59" fmla="*/ 433860 h 1319685"/>
                  <a:gd name="connsiteX60" fmla="*/ 704850 w 5410200"/>
                  <a:gd name="connsiteY60" fmla="*/ 319560 h 1319685"/>
                  <a:gd name="connsiteX61" fmla="*/ 638175 w 5410200"/>
                  <a:gd name="connsiteY61" fmla="*/ 376710 h 1319685"/>
                  <a:gd name="connsiteX62" fmla="*/ 571500 w 5410200"/>
                  <a:gd name="connsiteY62" fmla="*/ 376710 h 1319685"/>
                  <a:gd name="connsiteX63" fmla="*/ 523875 w 5410200"/>
                  <a:gd name="connsiteY63" fmla="*/ 433860 h 1319685"/>
                  <a:gd name="connsiteX64" fmla="*/ 447675 w 5410200"/>
                  <a:gd name="connsiteY64" fmla="*/ 424335 h 1319685"/>
                  <a:gd name="connsiteX65" fmla="*/ 447675 w 5410200"/>
                  <a:gd name="connsiteY65" fmla="*/ 424335 h 1319685"/>
                  <a:gd name="connsiteX66" fmla="*/ 371475 w 5410200"/>
                  <a:gd name="connsiteY66" fmla="*/ 433860 h 1319685"/>
                  <a:gd name="connsiteX67" fmla="*/ 342900 w 5410200"/>
                  <a:gd name="connsiteY67" fmla="*/ 433860 h 1319685"/>
                  <a:gd name="connsiteX68" fmla="*/ 304800 w 5410200"/>
                  <a:gd name="connsiteY68" fmla="*/ 367185 h 1319685"/>
                  <a:gd name="connsiteX69" fmla="*/ 257175 w 5410200"/>
                  <a:gd name="connsiteY69" fmla="*/ 462435 h 1319685"/>
                  <a:gd name="connsiteX70" fmla="*/ 180975 w 5410200"/>
                  <a:gd name="connsiteY70" fmla="*/ 414810 h 1319685"/>
                  <a:gd name="connsiteX71" fmla="*/ 0 w 5410200"/>
                  <a:gd name="connsiteY71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96110 w 5410200"/>
                  <a:gd name="connsiteY35" fmla="*/ 357477 h 1319685"/>
                  <a:gd name="connsiteX36" fmla="*/ 2689025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696110 w 5410200"/>
                  <a:gd name="connsiteY35" fmla="*/ 357477 h 1319685"/>
                  <a:gd name="connsiteX36" fmla="*/ 2627113 w 5410200"/>
                  <a:gd name="connsiteY36" fmla="*/ 348716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27113 w 5410200"/>
                  <a:gd name="connsiteY36" fmla="*/ 348716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805336 w 5410200"/>
                  <a:gd name="connsiteY47" fmla="*/ 204090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00225 w 5410200"/>
                  <a:gd name="connsiteY48" fmla="*/ 538635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724025 w 5410200"/>
                  <a:gd name="connsiteY50" fmla="*/ 538635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647825 w 5410200"/>
                  <a:gd name="connsiteY52" fmla="*/ 529110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24360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24025 w 5410200"/>
                  <a:gd name="connsiteY49" fmla="*/ 538635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29110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481485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57325 w 5410200"/>
                  <a:gd name="connsiteY54" fmla="*/ 433860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400175 w 5410200"/>
                  <a:gd name="connsiteY55" fmla="*/ 395760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52550 w 5410200"/>
                  <a:gd name="connsiteY56" fmla="*/ 367185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76350 w 5410200"/>
                  <a:gd name="connsiteY57" fmla="*/ 424335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14400 w 5410200"/>
                  <a:gd name="connsiteY58" fmla="*/ 42433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76300 w 5410200"/>
                  <a:gd name="connsiteY59" fmla="*/ 376710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8200 w 5410200"/>
                  <a:gd name="connsiteY60" fmla="*/ 43386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23925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23912 w 5410200"/>
                  <a:gd name="connsiteY60" fmla="*/ 455291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4850 w 5410200"/>
                  <a:gd name="connsiteY61" fmla="*/ 31956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76710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71500 w 5410200"/>
                  <a:gd name="connsiteY63" fmla="*/ 37671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23875 w 5410200"/>
                  <a:gd name="connsiteY64" fmla="*/ 433860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47675 w 5410200"/>
                  <a:gd name="connsiteY65" fmla="*/ 424335 h 1319685"/>
                  <a:gd name="connsiteX66" fmla="*/ 447675 w 5410200"/>
                  <a:gd name="connsiteY66" fmla="*/ 42433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47675 w 5410200"/>
                  <a:gd name="connsiteY65" fmla="*/ 424335 h 1319685"/>
                  <a:gd name="connsiteX66" fmla="*/ 431006 w 5410200"/>
                  <a:gd name="connsiteY66" fmla="*/ 443385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47675 w 5410200"/>
                  <a:gd name="connsiteY65" fmla="*/ 424335 h 1319685"/>
                  <a:gd name="connsiteX66" fmla="*/ 383381 w 5410200"/>
                  <a:gd name="connsiteY66" fmla="*/ 474342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71475 w 5410200"/>
                  <a:gd name="connsiteY67" fmla="*/ 433860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42900 w 5410200"/>
                  <a:gd name="connsiteY68" fmla="*/ 433860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304800 w 5410200"/>
                  <a:gd name="connsiteY69" fmla="*/ 367185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57175 w 5410200"/>
                  <a:gd name="connsiteY70" fmla="*/ 462435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80975 w 5410200"/>
                  <a:gd name="connsiteY71" fmla="*/ 414810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33860 h 1319685"/>
                  <a:gd name="connsiteX0" fmla="*/ 0 w 5410200"/>
                  <a:gd name="connsiteY0" fmla="*/ 433860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33860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293024 w 5410200"/>
                  <a:gd name="connsiteY29" fmla="*/ 227098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48148 h 1319685"/>
                  <a:gd name="connsiteX1" fmla="*/ 0 w 5410200"/>
                  <a:gd name="connsiteY1" fmla="*/ 1291110 h 1319685"/>
                  <a:gd name="connsiteX2" fmla="*/ 5400675 w 5410200"/>
                  <a:gd name="connsiteY2" fmla="*/ 1300635 h 1319685"/>
                  <a:gd name="connsiteX3" fmla="*/ 5410200 w 5410200"/>
                  <a:gd name="connsiteY3" fmla="*/ 967260 h 1319685"/>
                  <a:gd name="connsiteX4" fmla="*/ 5267325 w 5410200"/>
                  <a:gd name="connsiteY4" fmla="*/ 1167285 h 1319685"/>
                  <a:gd name="connsiteX5" fmla="*/ 5181600 w 5410200"/>
                  <a:gd name="connsiteY5" fmla="*/ 1176810 h 1319685"/>
                  <a:gd name="connsiteX6" fmla="*/ 5114925 w 5410200"/>
                  <a:gd name="connsiteY6" fmla="*/ 1300635 h 1319685"/>
                  <a:gd name="connsiteX7" fmla="*/ 5067300 w 5410200"/>
                  <a:gd name="connsiteY7" fmla="*/ 1262535 h 1319685"/>
                  <a:gd name="connsiteX8" fmla="*/ 5057775 w 5410200"/>
                  <a:gd name="connsiteY8" fmla="*/ 1319685 h 1319685"/>
                  <a:gd name="connsiteX9" fmla="*/ 4981575 w 5410200"/>
                  <a:gd name="connsiteY9" fmla="*/ 1243485 h 1319685"/>
                  <a:gd name="connsiteX10" fmla="*/ 4886325 w 5410200"/>
                  <a:gd name="connsiteY10" fmla="*/ 995835 h 1319685"/>
                  <a:gd name="connsiteX11" fmla="*/ 4829175 w 5410200"/>
                  <a:gd name="connsiteY11" fmla="*/ 1033935 h 1319685"/>
                  <a:gd name="connsiteX12" fmla="*/ 4791075 w 5410200"/>
                  <a:gd name="connsiteY12" fmla="*/ 995835 h 1319685"/>
                  <a:gd name="connsiteX13" fmla="*/ 4686300 w 5410200"/>
                  <a:gd name="connsiteY13" fmla="*/ 1052985 h 1319685"/>
                  <a:gd name="connsiteX14" fmla="*/ 4562475 w 5410200"/>
                  <a:gd name="connsiteY14" fmla="*/ 986310 h 1319685"/>
                  <a:gd name="connsiteX15" fmla="*/ 4486275 w 5410200"/>
                  <a:gd name="connsiteY15" fmla="*/ 929160 h 1319685"/>
                  <a:gd name="connsiteX16" fmla="*/ 4457700 w 5410200"/>
                  <a:gd name="connsiteY16" fmla="*/ 995835 h 1319685"/>
                  <a:gd name="connsiteX17" fmla="*/ 4429125 w 5410200"/>
                  <a:gd name="connsiteY17" fmla="*/ 948210 h 1319685"/>
                  <a:gd name="connsiteX18" fmla="*/ 4429125 w 5410200"/>
                  <a:gd name="connsiteY18" fmla="*/ 948210 h 1319685"/>
                  <a:gd name="connsiteX19" fmla="*/ 4343400 w 5410200"/>
                  <a:gd name="connsiteY19" fmla="*/ 910110 h 1319685"/>
                  <a:gd name="connsiteX20" fmla="*/ 4276725 w 5410200"/>
                  <a:gd name="connsiteY20" fmla="*/ 891060 h 1319685"/>
                  <a:gd name="connsiteX21" fmla="*/ 4162425 w 5410200"/>
                  <a:gd name="connsiteY21" fmla="*/ 757710 h 1319685"/>
                  <a:gd name="connsiteX22" fmla="*/ 4114800 w 5410200"/>
                  <a:gd name="connsiteY22" fmla="*/ 681510 h 1319685"/>
                  <a:gd name="connsiteX23" fmla="*/ 4057650 w 5410200"/>
                  <a:gd name="connsiteY23" fmla="*/ 405285 h 1319685"/>
                  <a:gd name="connsiteX24" fmla="*/ 3943350 w 5410200"/>
                  <a:gd name="connsiteY24" fmla="*/ 243360 h 1319685"/>
                  <a:gd name="connsiteX25" fmla="*/ 3802691 w 5410200"/>
                  <a:gd name="connsiteY25" fmla="*/ 67332 h 1319685"/>
                  <a:gd name="connsiteX26" fmla="*/ 3620197 w 5410200"/>
                  <a:gd name="connsiteY26" fmla="*/ 51931 h 1319685"/>
                  <a:gd name="connsiteX27" fmla="*/ 3543300 w 5410200"/>
                  <a:gd name="connsiteY27" fmla="*/ 7550 h 1319685"/>
                  <a:gd name="connsiteX28" fmla="*/ 3385556 w 5410200"/>
                  <a:gd name="connsiteY28" fmla="*/ 97233 h 1319685"/>
                  <a:gd name="connsiteX29" fmla="*/ 3300168 w 5410200"/>
                  <a:gd name="connsiteY29" fmla="*/ 219954 h 1319685"/>
                  <a:gd name="connsiteX30" fmla="*/ 3222238 w 5410200"/>
                  <a:gd name="connsiteY30" fmla="*/ 234067 h 1319685"/>
                  <a:gd name="connsiteX31" fmla="*/ 3087030 w 5410200"/>
                  <a:gd name="connsiteY31" fmla="*/ 397387 h 1319685"/>
                  <a:gd name="connsiteX32" fmla="*/ 2976563 w 5410200"/>
                  <a:gd name="connsiteY32" fmla="*/ 400929 h 1319685"/>
                  <a:gd name="connsiteX33" fmla="*/ 2860877 w 5410200"/>
                  <a:gd name="connsiteY33" fmla="*/ 461795 h 1319685"/>
                  <a:gd name="connsiteX34" fmla="*/ 2780789 w 5410200"/>
                  <a:gd name="connsiteY34" fmla="*/ 418295 h 1319685"/>
                  <a:gd name="connsiteX35" fmla="*/ 2727066 w 5410200"/>
                  <a:gd name="connsiteY35" fmla="*/ 386052 h 1319685"/>
                  <a:gd name="connsiteX36" fmla="*/ 2684263 w 5410200"/>
                  <a:gd name="connsiteY36" fmla="*/ 343953 h 1319685"/>
                  <a:gd name="connsiteX37" fmla="*/ 2618468 w 5410200"/>
                  <a:gd name="connsiteY37" fmla="*/ 431304 h 1319685"/>
                  <a:gd name="connsiteX38" fmla="*/ 2577048 w 5410200"/>
                  <a:gd name="connsiteY38" fmla="*/ 431295 h 1319685"/>
                  <a:gd name="connsiteX39" fmla="*/ 2535557 w 5410200"/>
                  <a:gd name="connsiteY39" fmla="*/ 409583 h 1319685"/>
                  <a:gd name="connsiteX40" fmla="*/ 2438284 w 5410200"/>
                  <a:gd name="connsiteY40" fmla="*/ 500361 h 1319685"/>
                  <a:gd name="connsiteX41" fmla="*/ 2391309 w 5410200"/>
                  <a:gd name="connsiteY41" fmla="*/ 481891 h 1319685"/>
                  <a:gd name="connsiteX42" fmla="*/ 2321719 w 5410200"/>
                  <a:gd name="connsiteY42" fmla="*/ 555303 h 1319685"/>
                  <a:gd name="connsiteX43" fmla="*/ 2189414 w 5410200"/>
                  <a:gd name="connsiteY43" fmla="*/ 589222 h 1319685"/>
                  <a:gd name="connsiteX44" fmla="*/ 2145100 w 5410200"/>
                  <a:gd name="connsiteY44" fmla="*/ 570927 h 1319685"/>
                  <a:gd name="connsiteX45" fmla="*/ 2109788 w 5410200"/>
                  <a:gd name="connsiteY45" fmla="*/ 602928 h 1319685"/>
                  <a:gd name="connsiteX46" fmla="*/ 2050256 w 5410200"/>
                  <a:gd name="connsiteY46" fmla="*/ 583878 h 1319685"/>
                  <a:gd name="connsiteX47" fmla="*/ 1983929 w 5410200"/>
                  <a:gd name="connsiteY47" fmla="*/ 620809 h 1319685"/>
                  <a:gd name="connsiteX48" fmla="*/ 1826419 w 5410200"/>
                  <a:gd name="connsiteY48" fmla="*/ 617216 h 1319685"/>
                  <a:gd name="connsiteX49" fmla="*/ 1757363 w 5410200"/>
                  <a:gd name="connsiteY49" fmla="*/ 564829 h 1319685"/>
                  <a:gd name="connsiteX50" fmla="*/ 1678781 w 5410200"/>
                  <a:gd name="connsiteY50" fmla="*/ 541017 h 1319685"/>
                  <a:gd name="connsiteX51" fmla="*/ 1647825 w 5410200"/>
                  <a:gd name="connsiteY51" fmla="*/ 550541 h 1319685"/>
                  <a:gd name="connsiteX52" fmla="*/ 1590675 w 5410200"/>
                  <a:gd name="connsiteY52" fmla="*/ 507678 h 1319685"/>
                  <a:gd name="connsiteX53" fmla="*/ 1504950 w 5410200"/>
                  <a:gd name="connsiteY53" fmla="*/ 505297 h 1319685"/>
                  <a:gd name="connsiteX54" fmla="*/ 1404938 w 5410200"/>
                  <a:gd name="connsiteY54" fmla="*/ 419573 h 1319685"/>
                  <a:gd name="connsiteX55" fmla="*/ 1359693 w 5410200"/>
                  <a:gd name="connsiteY55" fmla="*/ 407666 h 1319685"/>
                  <a:gd name="connsiteX56" fmla="*/ 1321594 w 5410200"/>
                  <a:gd name="connsiteY56" fmla="*/ 426716 h 1319685"/>
                  <a:gd name="connsiteX57" fmla="*/ 1257300 w 5410200"/>
                  <a:gd name="connsiteY57" fmla="*/ 450528 h 1319685"/>
                  <a:gd name="connsiteX58" fmla="*/ 933450 w 5410200"/>
                  <a:gd name="connsiteY58" fmla="*/ 443385 h 1319685"/>
                  <a:gd name="connsiteX59" fmla="*/ 892969 w 5410200"/>
                  <a:gd name="connsiteY59" fmla="*/ 417191 h 1319685"/>
                  <a:gd name="connsiteX60" fmla="*/ 833437 w 5410200"/>
                  <a:gd name="connsiteY60" fmla="*/ 452910 h 1319685"/>
                  <a:gd name="connsiteX61" fmla="*/ 702469 w 5410200"/>
                  <a:gd name="connsiteY61" fmla="*/ 338610 h 1319685"/>
                  <a:gd name="connsiteX62" fmla="*/ 638175 w 5410200"/>
                  <a:gd name="connsiteY62" fmla="*/ 350516 h 1319685"/>
                  <a:gd name="connsiteX63" fmla="*/ 547687 w 5410200"/>
                  <a:gd name="connsiteY63" fmla="*/ 395760 h 1319685"/>
                  <a:gd name="connsiteX64" fmla="*/ 502443 w 5410200"/>
                  <a:gd name="connsiteY64" fmla="*/ 445766 h 1319685"/>
                  <a:gd name="connsiteX65" fmla="*/ 426244 w 5410200"/>
                  <a:gd name="connsiteY65" fmla="*/ 443385 h 1319685"/>
                  <a:gd name="connsiteX66" fmla="*/ 383381 w 5410200"/>
                  <a:gd name="connsiteY66" fmla="*/ 474342 h 1319685"/>
                  <a:gd name="connsiteX67" fmla="*/ 359569 w 5410200"/>
                  <a:gd name="connsiteY67" fmla="*/ 455291 h 1319685"/>
                  <a:gd name="connsiteX68" fmla="*/ 323850 w 5410200"/>
                  <a:gd name="connsiteY68" fmla="*/ 448147 h 1319685"/>
                  <a:gd name="connsiteX69" fmla="*/ 283369 w 5410200"/>
                  <a:gd name="connsiteY69" fmla="*/ 379091 h 1319685"/>
                  <a:gd name="connsiteX70" fmla="*/ 219075 w 5410200"/>
                  <a:gd name="connsiteY70" fmla="*/ 483866 h 1319685"/>
                  <a:gd name="connsiteX71" fmla="*/ 171450 w 5410200"/>
                  <a:gd name="connsiteY71" fmla="*/ 450529 h 1319685"/>
                  <a:gd name="connsiteX72" fmla="*/ 0 w 5410200"/>
                  <a:gd name="connsiteY72" fmla="*/ 448148 h 1319685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20197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20197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20197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802691 w 5410200"/>
                  <a:gd name="connsiteY25" fmla="*/ 72094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43350 w 5410200"/>
                  <a:gd name="connsiteY24" fmla="*/ 24812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938587 w 5410200"/>
                  <a:gd name="connsiteY24" fmla="*/ 229072 h 1324447"/>
                  <a:gd name="connsiteX25" fmla="*/ 3769353 w 5410200"/>
                  <a:gd name="connsiteY25" fmla="*/ 62569 h 1324447"/>
                  <a:gd name="connsiteX26" fmla="*/ 3610672 w 5410200"/>
                  <a:gd name="connsiteY26" fmla="*/ 56693 h 1324447"/>
                  <a:gd name="connsiteX27" fmla="*/ 3531394 w 5410200"/>
                  <a:gd name="connsiteY27" fmla="*/ 7550 h 1324447"/>
                  <a:gd name="connsiteX28" fmla="*/ 3385556 w 5410200"/>
                  <a:gd name="connsiteY28" fmla="*/ 101995 h 1324447"/>
                  <a:gd name="connsiteX29" fmla="*/ 3300168 w 5410200"/>
                  <a:gd name="connsiteY29" fmla="*/ 224716 h 1324447"/>
                  <a:gd name="connsiteX30" fmla="*/ 3222238 w 5410200"/>
                  <a:gd name="connsiteY30" fmla="*/ 238829 h 1324447"/>
                  <a:gd name="connsiteX31" fmla="*/ 3087030 w 5410200"/>
                  <a:gd name="connsiteY31" fmla="*/ 402149 h 1324447"/>
                  <a:gd name="connsiteX32" fmla="*/ 2976563 w 5410200"/>
                  <a:gd name="connsiteY32" fmla="*/ 405691 h 1324447"/>
                  <a:gd name="connsiteX33" fmla="*/ 2860877 w 5410200"/>
                  <a:gd name="connsiteY33" fmla="*/ 466557 h 1324447"/>
                  <a:gd name="connsiteX34" fmla="*/ 2780789 w 5410200"/>
                  <a:gd name="connsiteY34" fmla="*/ 423057 h 1324447"/>
                  <a:gd name="connsiteX35" fmla="*/ 2727066 w 5410200"/>
                  <a:gd name="connsiteY35" fmla="*/ 390814 h 1324447"/>
                  <a:gd name="connsiteX36" fmla="*/ 2684263 w 5410200"/>
                  <a:gd name="connsiteY36" fmla="*/ 348715 h 1324447"/>
                  <a:gd name="connsiteX37" fmla="*/ 2618468 w 5410200"/>
                  <a:gd name="connsiteY37" fmla="*/ 436066 h 1324447"/>
                  <a:gd name="connsiteX38" fmla="*/ 2577048 w 5410200"/>
                  <a:gd name="connsiteY38" fmla="*/ 436057 h 1324447"/>
                  <a:gd name="connsiteX39" fmla="*/ 2535557 w 5410200"/>
                  <a:gd name="connsiteY39" fmla="*/ 414345 h 1324447"/>
                  <a:gd name="connsiteX40" fmla="*/ 2438284 w 5410200"/>
                  <a:gd name="connsiteY40" fmla="*/ 505123 h 1324447"/>
                  <a:gd name="connsiteX41" fmla="*/ 2391309 w 5410200"/>
                  <a:gd name="connsiteY41" fmla="*/ 486653 h 1324447"/>
                  <a:gd name="connsiteX42" fmla="*/ 2321719 w 5410200"/>
                  <a:gd name="connsiteY42" fmla="*/ 560065 h 1324447"/>
                  <a:gd name="connsiteX43" fmla="*/ 2189414 w 5410200"/>
                  <a:gd name="connsiteY43" fmla="*/ 593984 h 1324447"/>
                  <a:gd name="connsiteX44" fmla="*/ 2145100 w 5410200"/>
                  <a:gd name="connsiteY44" fmla="*/ 575689 h 1324447"/>
                  <a:gd name="connsiteX45" fmla="*/ 2109788 w 5410200"/>
                  <a:gd name="connsiteY45" fmla="*/ 607690 h 1324447"/>
                  <a:gd name="connsiteX46" fmla="*/ 2050256 w 5410200"/>
                  <a:gd name="connsiteY46" fmla="*/ 588640 h 1324447"/>
                  <a:gd name="connsiteX47" fmla="*/ 1983929 w 5410200"/>
                  <a:gd name="connsiteY47" fmla="*/ 625571 h 1324447"/>
                  <a:gd name="connsiteX48" fmla="*/ 1826419 w 5410200"/>
                  <a:gd name="connsiteY48" fmla="*/ 621978 h 1324447"/>
                  <a:gd name="connsiteX49" fmla="*/ 1757363 w 5410200"/>
                  <a:gd name="connsiteY49" fmla="*/ 569591 h 1324447"/>
                  <a:gd name="connsiteX50" fmla="*/ 1678781 w 5410200"/>
                  <a:gd name="connsiteY50" fmla="*/ 545779 h 1324447"/>
                  <a:gd name="connsiteX51" fmla="*/ 1647825 w 5410200"/>
                  <a:gd name="connsiteY51" fmla="*/ 555303 h 1324447"/>
                  <a:gd name="connsiteX52" fmla="*/ 1590675 w 5410200"/>
                  <a:gd name="connsiteY52" fmla="*/ 512440 h 1324447"/>
                  <a:gd name="connsiteX53" fmla="*/ 1504950 w 5410200"/>
                  <a:gd name="connsiteY53" fmla="*/ 510059 h 1324447"/>
                  <a:gd name="connsiteX54" fmla="*/ 1404938 w 5410200"/>
                  <a:gd name="connsiteY54" fmla="*/ 424335 h 1324447"/>
                  <a:gd name="connsiteX55" fmla="*/ 1359693 w 5410200"/>
                  <a:gd name="connsiteY55" fmla="*/ 412428 h 1324447"/>
                  <a:gd name="connsiteX56" fmla="*/ 1321594 w 5410200"/>
                  <a:gd name="connsiteY56" fmla="*/ 431478 h 1324447"/>
                  <a:gd name="connsiteX57" fmla="*/ 1257300 w 5410200"/>
                  <a:gd name="connsiteY57" fmla="*/ 455290 h 1324447"/>
                  <a:gd name="connsiteX58" fmla="*/ 933450 w 5410200"/>
                  <a:gd name="connsiteY58" fmla="*/ 448147 h 1324447"/>
                  <a:gd name="connsiteX59" fmla="*/ 892969 w 5410200"/>
                  <a:gd name="connsiteY59" fmla="*/ 421953 h 1324447"/>
                  <a:gd name="connsiteX60" fmla="*/ 833437 w 5410200"/>
                  <a:gd name="connsiteY60" fmla="*/ 457672 h 1324447"/>
                  <a:gd name="connsiteX61" fmla="*/ 702469 w 5410200"/>
                  <a:gd name="connsiteY61" fmla="*/ 343372 h 1324447"/>
                  <a:gd name="connsiteX62" fmla="*/ 638175 w 5410200"/>
                  <a:gd name="connsiteY62" fmla="*/ 355278 h 1324447"/>
                  <a:gd name="connsiteX63" fmla="*/ 547687 w 5410200"/>
                  <a:gd name="connsiteY63" fmla="*/ 400522 h 1324447"/>
                  <a:gd name="connsiteX64" fmla="*/ 502443 w 5410200"/>
                  <a:gd name="connsiteY64" fmla="*/ 450528 h 1324447"/>
                  <a:gd name="connsiteX65" fmla="*/ 426244 w 5410200"/>
                  <a:gd name="connsiteY65" fmla="*/ 448147 h 1324447"/>
                  <a:gd name="connsiteX66" fmla="*/ 383381 w 5410200"/>
                  <a:gd name="connsiteY66" fmla="*/ 479104 h 1324447"/>
                  <a:gd name="connsiteX67" fmla="*/ 359569 w 5410200"/>
                  <a:gd name="connsiteY67" fmla="*/ 460053 h 1324447"/>
                  <a:gd name="connsiteX68" fmla="*/ 323850 w 5410200"/>
                  <a:gd name="connsiteY68" fmla="*/ 452909 h 1324447"/>
                  <a:gd name="connsiteX69" fmla="*/ 283369 w 5410200"/>
                  <a:gd name="connsiteY69" fmla="*/ 383853 h 1324447"/>
                  <a:gd name="connsiteX70" fmla="*/ 219075 w 5410200"/>
                  <a:gd name="connsiteY70" fmla="*/ 488628 h 1324447"/>
                  <a:gd name="connsiteX71" fmla="*/ 171450 w 5410200"/>
                  <a:gd name="connsiteY71" fmla="*/ 455291 h 1324447"/>
                  <a:gd name="connsiteX72" fmla="*/ 0 w 5410200"/>
                  <a:gd name="connsiteY72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57650 w 5410200"/>
                  <a:gd name="connsiteY23" fmla="*/ 410047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00597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29175 w 5410200"/>
                  <a:gd name="connsiteY11" fmla="*/ 1038697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91075 w 5410200"/>
                  <a:gd name="connsiteY12" fmla="*/ 1000597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86300 w 5410200"/>
                  <a:gd name="connsiteY13" fmla="*/ 1057747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62475 w 5410200"/>
                  <a:gd name="connsiteY14" fmla="*/ 991072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6275 w 5410200"/>
                  <a:gd name="connsiteY15" fmla="*/ 933922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57700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29125 w 5410200"/>
                  <a:gd name="connsiteY18" fmla="*/ 952972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14837 w 5410200"/>
                  <a:gd name="connsiteY18" fmla="*/ 969641 h 1324447"/>
                  <a:gd name="connsiteX19" fmla="*/ 4343400 w 5410200"/>
                  <a:gd name="connsiteY19" fmla="*/ 914872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14837 w 5410200"/>
                  <a:gd name="connsiteY18" fmla="*/ 969641 h 1324447"/>
                  <a:gd name="connsiteX19" fmla="*/ 4369593 w 5410200"/>
                  <a:gd name="connsiteY19" fmla="*/ 998216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414837 w 5410200"/>
                  <a:gd name="connsiteY18" fmla="*/ 969641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371974 w 5410200"/>
                  <a:gd name="connsiteY18" fmla="*/ 993453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29125 w 5410200"/>
                  <a:gd name="connsiteY17" fmla="*/ 952972 h 1324447"/>
                  <a:gd name="connsiteX18" fmla="*/ 4371974 w 5410200"/>
                  <a:gd name="connsiteY18" fmla="*/ 993453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12457 w 5410200"/>
                  <a:gd name="connsiteY17" fmla="*/ 974403 h 1324447"/>
                  <a:gd name="connsiteX18" fmla="*/ 4371974 w 5410200"/>
                  <a:gd name="connsiteY18" fmla="*/ 993453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412457 w 5410200"/>
                  <a:gd name="connsiteY17" fmla="*/ 974403 h 1324447"/>
                  <a:gd name="connsiteX18" fmla="*/ 4376736 w 5410200"/>
                  <a:gd name="connsiteY18" fmla="*/ 1000596 h 1324447"/>
                  <a:gd name="connsiteX19" fmla="*/ 4336255 w 5410200"/>
                  <a:gd name="connsiteY19" fmla="*/ 962497 h 1324447"/>
                  <a:gd name="connsiteX20" fmla="*/ 4276725 w 5410200"/>
                  <a:gd name="connsiteY20" fmla="*/ 895822 h 1324447"/>
                  <a:gd name="connsiteX21" fmla="*/ 4162425 w 5410200"/>
                  <a:gd name="connsiteY21" fmla="*/ 762472 h 1324447"/>
                  <a:gd name="connsiteX22" fmla="*/ 4114800 w 5410200"/>
                  <a:gd name="connsiteY22" fmla="*/ 686272 h 1324447"/>
                  <a:gd name="connsiteX23" fmla="*/ 4012406 w 5410200"/>
                  <a:gd name="connsiteY23" fmla="*/ 310035 h 1324447"/>
                  <a:gd name="connsiteX24" fmla="*/ 3769353 w 5410200"/>
                  <a:gd name="connsiteY24" fmla="*/ 62569 h 1324447"/>
                  <a:gd name="connsiteX25" fmla="*/ 3610672 w 5410200"/>
                  <a:gd name="connsiteY25" fmla="*/ 56693 h 1324447"/>
                  <a:gd name="connsiteX26" fmla="*/ 3531394 w 5410200"/>
                  <a:gd name="connsiteY26" fmla="*/ 7550 h 1324447"/>
                  <a:gd name="connsiteX27" fmla="*/ 3385556 w 5410200"/>
                  <a:gd name="connsiteY27" fmla="*/ 101995 h 1324447"/>
                  <a:gd name="connsiteX28" fmla="*/ 3300168 w 5410200"/>
                  <a:gd name="connsiteY28" fmla="*/ 224716 h 1324447"/>
                  <a:gd name="connsiteX29" fmla="*/ 3222238 w 5410200"/>
                  <a:gd name="connsiteY29" fmla="*/ 238829 h 1324447"/>
                  <a:gd name="connsiteX30" fmla="*/ 3087030 w 5410200"/>
                  <a:gd name="connsiteY30" fmla="*/ 402149 h 1324447"/>
                  <a:gd name="connsiteX31" fmla="*/ 2976563 w 5410200"/>
                  <a:gd name="connsiteY31" fmla="*/ 405691 h 1324447"/>
                  <a:gd name="connsiteX32" fmla="*/ 2860877 w 5410200"/>
                  <a:gd name="connsiteY32" fmla="*/ 466557 h 1324447"/>
                  <a:gd name="connsiteX33" fmla="*/ 2780789 w 5410200"/>
                  <a:gd name="connsiteY33" fmla="*/ 423057 h 1324447"/>
                  <a:gd name="connsiteX34" fmla="*/ 2727066 w 5410200"/>
                  <a:gd name="connsiteY34" fmla="*/ 390814 h 1324447"/>
                  <a:gd name="connsiteX35" fmla="*/ 2684263 w 5410200"/>
                  <a:gd name="connsiteY35" fmla="*/ 348715 h 1324447"/>
                  <a:gd name="connsiteX36" fmla="*/ 2618468 w 5410200"/>
                  <a:gd name="connsiteY36" fmla="*/ 436066 h 1324447"/>
                  <a:gd name="connsiteX37" fmla="*/ 2577048 w 5410200"/>
                  <a:gd name="connsiteY37" fmla="*/ 436057 h 1324447"/>
                  <a:gd name="connsiteX38" fmla="*/ 2535557 w 5410200"/>
                  <a:gd name="connsiteY38" fmla="*/ 414345 h 1324447"/>
                  <a:gd name="connsiteX39" fmla="*/ 2438284 w 5410200"/>
                  <a:gd name="connsiteY39" fmla="*/ 505123 h 1324447"/>
                  <a:gd name="connsiteX40" fmla="*/ 2391309 w 5410200"/>
                  <a:gd name="connsiteY40" fmla="*/ 486653 h 1324447"/>
                  <a:gd name="connsiteX41" fmla="*/ 2321719 w 5410200"/>
                  <a:gd name="connsiteY41" fmla="*/ 560065 h 1324447"/>
                  <a:gd name="connsiteX42" fmla="*/ 2189414 w 5410200"/>
                  <a:gd name="connsiteY42" fmla="*/ 593984 h 1324447"/>
                  <a:gd name="connsiteX43" fmla="*/ 2145100 w 5410200"/>
                  <a:gd name="connsiteY43" fmla="*/ 575689 h 1324447"/>
                  <a:gd name="connsiteX44" fmla="*/ 2109788 w 5410200"/>
                  <a:gd name="connsiteY44" fmla="*/ 607690 h 1324447"/>
                  <a:gd name="connsiteX45" fmla="*/ 2050256 w 5410200"/>
                  <a:gd name="connsiteY45" fmla="*/ 588640 h 1324447"/>
                  <a:gd name="connsiteX46" fmla="*/ 1983929 w 5410200"/>
                  <a:gd name="connsiteY46" fmla="*/ 625571 h 1324447"/>
                  <a:gd name="connsiteX47" fmla="*/ 1826419 w 5410200"/>
                  <a:gd name="connsiteY47" fmla="*/ 621978 h 1324447"/>
                  <a:gd name="connsiteX48" fmla="*/ 1757363 w 5410200"/>
                  <a:gd name="connsiteY48" fmla="*/ 569591 h 1324447"/>
                  <a:gd name="connsiteX49" fmla="*/ 1678781 w 5410200"/>
                  <a:gd name="connsiteY49" fmla="*/ 545779 h 1324447"/>
                  <a:gd name="connsiteX50" fmla="*/ 1647825 w 5410200"/>
                  <a:gd name="connsiteY50" fmla="*/ 555303 h 1324447"/>
                  <a:gd name="connsiteX51" fmla="*/ 1590675 w 5410200"/>
                  <a:gd name="connsiteY51" fmla="*/ 512440 h 1324447"/>
                  <a:gd name="connsiteX52" fmla="*/ 1504950 w 5410200"/>
                  <a:gd name="connsiteY52" fmla="*/ 510059 h 1324447"/>
                  <a:gd name="connsiteX53" fmla="*/ 1404938 w 5410200"/>
                  <a:gd name="connsiteY53" fmla="*/ 424335 h 1324447"/>
                  <a:gd name="connsiteX54" fmla="*/ 1359693 w 5410200"/>
                  <a:gd name="connsiteY54" fmla="*/ 412428 h 1324447"/>
                  <a:gd name="connsiteX55" fmla="*/ 1321594 w 5410200"/>
                  <a:gd name="connsiteY55" fmla="*/ 431478 h 1324447"/>
                  <a:gd name="connsiteX56" fmla="*/ 1257300 w 5410200"/>
                  <a:gd name="connsiteY56" fmla="*/ 455290 h 1324447"/>
                  <a:gd name="connsiteX57" fmla="*/ 933450 w 5410200"/>
                  <a:gd name="connsiteY57" fmla="*/ 448147 h 1324447"/>
                  <a:gd name="connsiteX58" fmla="*/ 892969 w 5410200"/>
                  <a:gd name="connsiteY58" fmla="*/ 421953 h 1324447"/>
                  <a:gd name="connsiteX59" fmla="*/ 833437 w 5410200"/>
                  <a:gd name="connsiteY59" fmla="*/ 457672 h 1324447"/>
                  <a:gd name="connsiteX60" fmla="*/ 702469 w 5410200"/>
                  <a:gd name="connsiteY60" fmla="*/ 343372 h 1324447"/>
                  <a:gd name="connsiteX61" fmla="*/ 638175 w 5410200"/>
                  <a:gd name="connsiteY61" fmla="*/ 355278 h 1324447"/>
                  <a:gd name="connsiteX62" fmla="*/ 547687 w 5410200"/>
                  <a:gd name="connsiteY62" fmla="*/ 400522 h 1324447"/>
                  <a:gd name="connsiteX63" fmla="*/ 502443 w 5410200"/>
                  <a:gd name="connsiteY63" fmla="*/ 450528 h 1324447"/>
                  <a:gd name="connsiteX64" fmla="*/ 426244 w 5410200"/>
                  <a:gd name="connsiteY64" fmla="*/ 448147 h 1324447"/>
                  <a:gd name="connsiteX65" fmla="*/ 383381 w 5410200"/>
                  <a:gd name="connsiteY65" fmla="*/ 479104 h 1324447"/>
                  <a:gd name="connsiteX66" fmla="*/ 359569 w 5410200"/>
                  <a:gd name="connsiteY66" fmla="*/ 460053 h 1324447"/>
                  <a:gd name="connsiteX67" fmla="*/ 323850 w 5410200"/>
                  <a:gd name="connsiteY67" fmla="*/ 452909 h 1324447"/>
                  <a:gd name="connsiteX68" fmla="*/ 283369 w 5410200"/>
                  <a:gd name="connsiteY68" fmla="*/ 383853 h 1324447"/>
                  <a:gd name="connsiteX69" fmla="*/ 219075 w 5410200"/>
                  <a:gd name="connsiteY69" fmla="*/ 488628 h 1324447"/>
                  <a:gd name="connsiteX70" fmla="*/ 171450 w 5410200"/>
                  <a:gd name="connsiteY70" fmla="*/ 455291 h 1324447"/>
                  <a:gd name="connsiteX71" fmla="*/ 0 w 5410200"/>
                  <a:gd name="connsiteY71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376736 w 5410200"/>
                  <a:gd name="connsiteY17" fmla="*/ 1000596 h 1324447"/>
                  <a:gd name="connsiteX18" fmla="*/ 4336255 w 5410200"/>
                  <a:gd name="connsiteY18" fmla="*/ 962497 h 1324447"/>
                  <a:gd name="connsiteX19" fmla="*/ 4276725 w 5410200"/>
                  <a:gd name="connsiteY19" fmla="*/ 895822 h 1324447"/>
                  <a:gd name="connsiteX20" fmla="*/ 4162425 w 5410200"/>
                  <a:gd name="connsiteY20" fmla="*/ 762472 h 1324447"/>
                  <a:gd name="connsiteX21" fmla="*/ 4114800 w 5410200"/>
                  <a:gd name="connsiteY21" fmla="*/ 686272 h 1324447"/>
                  <a:gd name="connsiteX22" fmla="*/ 4012406 w 5410200"/>
                  <a:gd name="connsiteY22" fmla="*/ 310035 h 1324447"/>
                  <a:gd name="connsiteX23" fmla="*/ 3769353 w 5410200"/>
                  <a:gd name="connsiteY23" fmla="*/ 62569 h 1324447"/>
                  <a:gd name="connsiteX24" fmla="*/ 3610672 w 5410200"/>
                  <a:gd name="connsiteY24" fmla="*/ 56693 h 1324447"/>
                  <a:gd name="connsiteX25" fmla="*/ 3531394 w 5410200"/>
                  <a:gd name="connsiteY25" fmla="*/ 7550 h 1324447"/>
                  <a:gd name="connsiteX26" fmla="*/ 3385556 w 5410200"/>
                  <a:gd name="connsiteY26" fmla="*/ 101995 h 1324447"/>
                  <a:gd name="connsiteX27" fmla="*/ 3300168 w 5410200"/>
                  <a:gd name="connsiteY27" fmla="*/ 224716 h 1324447"/>
                  <a:gd name="connsiteX28" fmla="*/ 3222238 w 5410200"/>
                  <a:gd name="connsiteY28" fmla="*/ 238829 h 1324447"/>
                  <a:gd name="connsiteX29" fmla="*/ 3087030 w 5410200"/>
                  <a:gd name="connsiteY29" fmla="*/ 402149 h 1324447"/>
                  <a:gd name="connsiteX30" fmla="*/ 2976563 w 5410200"/>
                  <a:gd name="connsiteY30" fmla="*/ 405691 h 1324447"/>
                  <a:gd name="connsiteX31" fmla="*/ 2860877 w 5410200"/>
                  <a:gd name="connsiteY31" fmla="*/ 466557 h 1324447"/>
                  <a:gd name="connsiteX32" fmla="*/ 2780789 w 5410200"/>
                  <a:gd name="connsiteY32" fmla="*/ 423057 h 1324447"/>
                  <a:gd name="connsiteX33" fmla="*/ 2727066 w 5410200"/>
                  <a:gd name="connsiteY33" fmla="*/ 390814 h 1324447"/>
                  <a:gd name="connsiteX34" fmla="*/ 2684263 w 5410200"/>
                  <a:gd name="connsiteY34" fmla="*/ 348715 h 1324447"/>
                  <a:gd name="connsiteX35" fmla="*/ 2618468 w 5410200"/>
                  <a:gd name="connsiteY35" fmla="*/ 436066 h 1324447"/>
                  <a:gd name="connsiteX36" fmla="*/ 2577048 w 5410200"/>
                  <a:gd name="connsiteY36" fmla="*/ 436057 h 1324447"/>
                  <a:gd name="connsiteX37" fmla="*/ 2535557 w 5410200"/>
                  <a:gd name="connsiteY37" fmla="*/ 414345 h 1324447"/>
                  <a:gd name="connsiteX38" fmla="*/ 2438284 w 5410200"/>
                  <a:gd name="connsiteY38" fmla="*/ 505123 h 1324447"/>
                  <a:gd name="connsiteX39" fmla="*/ 2391309 w 5410200"/>
                  <a:gd name="connsiteY39" fmla="*/ 486653 h 1324447"/>
                  <a:gd name="connsiteX40" fmla="*/ 2321719 w 5410200"/>
                  <a:gd name="connsiteY40" fmla="*/ 560065 h 1324447"/>
                  <a:gd name="connsiteX41" fmla="*/ 2189414 w 5410200"/>
                  <a:gd name="connsiteY41" fmla="*/ 593984 h 1324447"/>
                  <a:gd name="connsiteX42" fmla="*/ 2145100 w 5410200"/>
                  <a:gd name="connsiteY42" fmla="*/ 575689 h 1324447"/>
                  <a:gd name="connsiteX43" fmla="*/ 2109788 w 5410200"/>
                  <a:gd name="connsiteY43" fmla="*/ 607690 h 1324447"/>
                  <a:gd name="connsiteX44" fmla="*/ 2050256 w 5410200"/>
                  <a:gd name="connsiteY44" fmla="*/ 588640 h 1324447"/>
                  <a:gd name="connsiteX45" fmla="*/ 1983929 w 5410200"/>
                  <a:gd name="connsiteY45" fmla="*/ 625571 h 1324447"/>
                  <a:gd name="connsiteX46" fmla="*/ 1826419 w 5410200"/>
                  <a:gd name="connsiteY46" fmla="*/ 621978 h 1324447"/>
                  <a:gd name="connsiteX47" fmla="*/ 1757363 w 5410200"/>
                  <a:gd name="connsiteY47" fmla="*/ 569591 h 1324447"/>
                  <a:gd name="connsiteX48" fmla="*/ 1678781 w 5410200"/>
                  <a:gd name="connsiteY48" fmla="*/ 545779 h 1324447"/>
                  <a:gd name="connsiteX49" fmla="*/ 1647825 w 5410200"/>
                  <a:gd name="connsiteY49" fmla="*/ 555303 h 1324447"/>
                  <a:gd name="connsiteX50" fmla="*/ 1590675 w 5410200"/>
                  <a:gd name="connsiteY50" fmla="*/ 512440 h 1324447"/>
                  <a:gd name="connsiteX51" fmla="*/ 1504950 w 5410200"/>
                  <a:gd name="connsiteY51" fmla="*/ 510059 h 1324447"/>
                  <a:gd name="connsiteX52" fmla="*/ 1404938 w 5410200"/>
                  <a:gd name="connsiteY52" fmla="*/ 424335 h 1324447"/>
                  <a:gd name="connsiteX53" fmla="*/ 1359693 w 5410200"/>
                  <a:gd name="connsiteY53" fmla="*/ 412428 h 1324447"/>
                  <a:gd name="connsiteX54" fmla="*/ 1321594 w 5410200"/>
                  <a:gd name="connsiteY54" fmla="*/ 431478 h 1324447"/>
                  <a:gd name="connsiteX55" fmla="*/ 1257300 w 5410200"/>
                  <a:gd name="connsiteY55" fmla="*/ 455290 h 1324447"/>
                  <a:gd name="connsiteX56" fmla="*/ 933450 w 5410200"/>
                  <a:gd name="connsiteY56" fmla="*/ 448147 h 1324447"/>
                  <a:gd name="connsiteX57" fmla="*/ 892969 w 5410200"/>
                  <a:gd name="connsiteY57" fmla="*/ 421953 h 1324447"/>
                  <a:gd name="connsiteX58" fmla="*/ 833437 w 5410200"/>
                  <a:gd name="connsiteY58" fmla="*/ 457672 h 1324447"/>
                  <a:gd name="connsiteX59" fmla="*/ 702469 w 5410200"/>
                  <a:gd name="connsiteY59" fmla="*/ 343372 h 1324447"/>
                  <a:gd name="connsiteX60" fmla="*/ 638175 w 5410200"/>
                  <a:gd name="connsiteY60" fmla="*/ 355278 h 1324447"/>
                  <a:gd name="connsiteX61" fmla="*/ 547687 w 5410200"/>
                  <a:gd name="connsiteY61" fmla="*/ 400522 h 1324447"/>
                  <a:gd name="connsiteX62" fmla="*/ 502443 w 5410200"/>
                  <a:gd name="connsiteY62" fmla="*/ 450528 h 1324447"/>
                  <a:gd name="connsiteX63" fmla="*/ 426244 w 5410200"/>
                  <a:gd name="connsiteY63" fmla="*/ 448147 h 1324447"/>
                  <a:gd name="connsiteX64" fmla="*/ 383381 w 5410200"/>
                  <a:gd name="connsiteY64" fmla="*/ 479104 h 1324447"/>
                  <a:gd name="connsiteX65" fmla="*/ 359569 w 5410200"/>
                  <a:gd name="connsiteY65" fmla="*/ 460053 h 1324447"/>
                  <a:gd name="connsiteX66" fmla="*/ 323850 w 5410200"/>
                  <a:gd name="connsiteY66" fmla="*/ 452909 h 1324447"/>
                  <a:gd name="connsiteX67" fmla="*/ 283369 w 5410200"/>
                  <a:gd name="connsiteY67" fmla="*/ 383853 h 1324447"/>
                  <a:gd name="connsiteX68" fmla="*/ 219075 w 5410200"/>
                  <a:gd name="connsiteY68" fmla="*/ 488628 h 1324447"/>
                  <a:gd name="connsiteX69" fmla="*/ 171450 w 5410200"/>
                  <a:gd name="connsiteY69" fmla="*/ 455291 h 1324447"/>
                  <a:gd name="connsiteX70" fmla="*/ 0 w 5410200"/>
                  <a:gd name="connsiteY70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83893 w 5410200"/>
                  <a:gd name="connsiteY15" fmla="*/ 969641 h 1324447"/>
                  <a:gd name="connsiteX16" fmla="*/ 4443412 w 5410200"/>
                  <a:gd name="connsiteY16" fmla="*/ 1000597 h 1324447"/>
                  <a:gd name="connsiteX17" fmla="*/ 4376736 w 5410200"/>
                  <a:gd name="connsiteY17" fmla="*/ 1000596 h 1324447"/>
                  <a:gd name="connsiteX18" fmla="*/ 4336255 w 5410200"/>
                  <a:gd name="connsiteY18" fmla="*/ 962497 h 1324447"/>
                  <a:gd name="connsiteX19" fmla="*/ 4276725 w 5410200"/>
                  <a:gd name="connsiteY19" fmla="*/ 895822 h 1324447"/>
                  <a:gd name="connsiteX20" fmla="*/ 4162425 w 5410200"/>
                  <a:gd name="connsiteY20" fmla="*/ 762472 h 1324447"/>
                  <a:gd name="connsiteX21" fmla="*/ 4114800 w 5410200"/>
                  <a:gd name="connsiteY21" fmla="*/ 686272 h 1324447"/>
                  <a:gd name="connsiteX22" fmla="*/ 4012406 w 5410200"/>
                  <a:gd name="connsiteY22" fmla="*/ 310035 h 1324447"/>
                  <a:gd name="connsiteX23" fmla="*/ 3769353 w 5410200"/>
                  <a:gd name="connsiteY23" fmla="*/ 62569 h 1324447"/>
                  <a:gd name="connsiteX24" fmla="*/ 3610672 w 5410200"/>
                  <a:gd name="connsiteY24" fmla="*/ 56693 h 1324447"/>
                  <a:gd name="connsiteX25" fmla="*/ 3531394 w 5410200"/>
                  <a:gd name="connsiteY25" fmla="*/ 7550 h 1324447"/>
                  <a:gd name="connsiteX26" fmla="*/ 3385556 w 5410200"/>
                  <a:gd name="connsiteY26" fmla="*/ 101995 h 1324447"/>
                  <a:gd name="connsiteX27" fmla="*/ 3300168 w 5410200"/>
                  <a:gd name="connsiteY27" fmla="*/ 224716 h 1324447"/>
                  <a:gd name="connsiteX28" fmla="*/ 3222238 w 5410200"/>
                  <a:gd name="connsiteY28" fmla="*/ 238829 h 1324447"/>
                  <a:gd name="connsiteX29" fmla="*/ 3087030 w 5410200"/>
                  <a:gd name="connsiteY29" fmla="*/ 402149 h 1324447"/>
                  <a:gd name="connsiteX30" fmla="*/ 2976563 w 5410200"/>
                  <a:gd name="connsiteY30" fmla="*/ 405691 h 1324447"/>
                  <a:gd name="connsiteX31" fmla="*/ 2860877 w 5410200"/>
                  <a:gd name="connsiteY31" fmla="*/ 466557 h 1324447"/>
                  <a:gd name="connsiteX32" fmla="*/ 2780789 w 5410200"/>
                  <a:gd name="connsiteY32" fmla="*/ 423057 h 1324447"/>
                  <a:gd name="connsiteX33" fmla="*/ 2727066 w 5410200"/>
                  <a:gd name="connsiteY33" fmla="*/ 390814 h 1324447"/>
                  <a:gd name="connsiteX34" fmla="*/ 2684263 w 5410200"/>
                  <a:gd name="connsiteY34" fmla="*/ 348715 h 1324447"/>
                  <a:gd name="connsiteX35" fmla="*/ 2618468 w 5410200"/>
                  <a:gd name="connsiteY35" fmla="*/ 436066 h 1324447"/>
                  <a:gd name="connsiteX36" fmla="*/ 2577048 w 5410200"/>
                  <a:gd name="connsiteY36" fmla="*/ 436057 h 1324447"/>
                  <a:gd name="connsiteX37" fmla="*/ 2535557 w 5410200"/>
                  <a:gd name="connsiteY37" fmla="*/ 414345 h 1324447"/>
                  <a:gd name="connsiteX38" fmla="*/ 2438284 w 5410200"/>
                  <a:gd name="connsiteY38" fmla="*/ 505123 h 1324447"/>
                  <a:gd name="connsiteX39" fmla="*/ 2391309 w 5410200"/>
                  <a:gd name="connsiteY39" fmla="*/ 486653 h 1324447"/>
                  <a:gd name="connsiteX40" fmla="*/ 2321719 w 5410200"/>
                  <a:gd name="connsiteY40" fmla="*/ 560065 h 1324447"/>
                  <a:gd name="connsiteX41" fmla="*/ 2189414 w 5410200"/>
                  <a:gd name="connsiteY41" fmla="*/ 593984 h 1324447"/>
                  <a:gd name="connsiteX42" fmla="*/ 2145100 w 5410200"/>
                  <a:gd name="connsiteY42" fmla="*/ 575689 h 1324447"/>
                  <a:gd name="connsiteX43" fmla="*/ 2109788 w 5410200"/>
                  <a:gd name="connsiteY43" fmla="*/ 607690 h 1324447"/>
                  <a:gd name="connsiteX44" fmla="*/ 2050256 w 5410200"/>
                  <a:gd name="connsiteY44" fmla="*/ 588640 h 1324447"/>
                  <a:gd name="connsiteX45" fmla="*/ 1983929 w 5410200"/>
                  <a:gd name="connsiteY45" fmla="*/ 625571 h 1324447"/>
                  <a:gd name="connsiteX46" fmla="*/ 1826419 w 5410200"/>
                  <a:gd name="connsiteY46" fmla="*/ 621978 h 1324447"/>
                  <a:gd name="connsiteX47" fmla="*/ 1757363 w 5410200"/>
                  <a:gd name="connsiteY47" fmla="*/ 569591 h 1324447"/>
                  <a:gd name="connsiteX48" fmla="*/ 1678781 w 5410200"/>
                  <a:gd name="connsiteY48" fmla="*/ 545779 h 1324447"/>
                  <a:gd name="connsiteX49" fmla="*/ 1647825 w 5410200"/>
                  <a:gd name="connsiteY49" fmla="*/ 555303 h 1324447"/>
                  <a:gd name="connsiteX50" fmla="*/ 1590675 w 5410200"/>
                  <a:gd name="connsiteY50" fmla="*/ 512440 h 1324447"/>
                  <a:gd name="connsiteX51" fmla="*/ 1504950 w 5410200"/>
                  <a:gd name="connsiteY51" fmla="*/ 510059 h 1324447"/>
                  <a:gd name="connsiteX52" fmla="*/ 1404938 w 5410200"/>
                  <a:gd name="connsiteY52" fmla="*/ 424335 h 1324447"/>
                  <a:gd name="connsiteX53" fmla="*/ 1359693 w 5410200"/>
                  <a:gd name="connsiteY53" fmla="*/ 412428 h 1324447"/>
                  <a:gd name="connsiteX54" fmla="*/ 1321594 w 5410200"/>
                  <a:gd name="connsiteY54" fmla="*/ 431478 h 1324447"/>
                  <a:gd name="connsiteX55" fmla="*/ 1257300 w 5410200"/>
                  <a:gd name="connsiteY55" fmla="*/ 455290 h 1324447"/>
                  <a:gd name="connsiteX56" fmla="*/ 933450 w 5410200"/>
                  <a:gd name="connsiteY56" fmla="*/ 448147 h 1324447"/>
                  <a:gd name="connsiteX57" fmla="*/ 892969 w 5410200"/>
                  <a:gd name="connsiteY57" fmla="*/ 421953 h 1324447"/>
                  <a:gd name="connsiteX58" fmla="*/ 833437 w 5410200"/>
                  <a:gd name="connsiteY58" fmla="*/ 457672 h 1324447"/>
                  <a:gd name="connsiteX59" fmla="*/ 702469 w 5410200"/>
                  <a:gd name="connsiteY59" fmla="*/ 343372 h 1324447"/>
                  <a:gd name="connsiteX60" fmla="*/ 638175 w 5410200"/>
                  <a:gd name="connsiteY60" fmla="*/ 355278 h 1324447"/>
                  <a:gd name="connsiteX61" fmla="*/ 547687 w 5410200"/>
                  <a:gd name="connsiteY61" fmla="*/ 400522 h 1324447"/>
                  <a:gd name="connsiteX62" fmla="*/ 502443 w 5410200"/>
                  <a:gd name="connsiteY62" fmla="*/ 450528 h 1324447"/>
                  <a:gd name="connsiteX63" fmla="*/ 426244 w 5410200"/>
                  <a:gd name="connsiteY63" fmla="*/ 448147 h 1324447"/>
                  <a:gd name="connsiteX64" fmla="*/ 383381 w 5410200"/>
                  <a:gd name="connsiteY64" fmla="*/ 479104 h 1324447"/>
                  <a:gd name="connsiteX65" fmla="*/ 359569 w 5410200"/>
                  <a:gd name="connsiteY65" fmla="*/ 460053 h 1324447"/>
                  <a:gd name="connsiteX66" fmla="*/ 323850 w 5410200"/>
                  <a:gd name="connsiteY66" fmla="*/ 452909 h 1324447"/>
                  <a:gd name="connsiteX67" fmla="*/ 283369 w 5410200"/>
                  <a:gd name="connsiteY67" fmla="*/ 383853 h 1324447"/>
                  <a:gd name="connsiteX68" fmla="*/ 219075 w 5410200"/>
                  <a:gd name="connsiteY68" fmla="*/ 488628 h 1324447"/>
                  <a:gd name="connsiteX69" fmla="*/ 171450 w 5410200"/>
                  <a:gd name="connsiteY69" fmla="*/ 455291 h 1324447"/>
                  <a:gd name="connsiteX70" fmla="*/ 0 w 5410200"/>
                  <a:gd name="connsiteY70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83906 w 5410200"/>
                  <a:gd name="connsiteY14" fmla="*/ 1026791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86325 w 5410200"/>
                  <a:gd name="connsiteY10" fmla="*/ 1026791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276725 w 5410200"/>
                  <a:gd name="connsiteY18" fmla="*/ 895822 h 1324447"/>
                  <a:gd name="connsiteX19" fmla="*/ 4162425 w 5410200"/>
                  <a:gd name="connsiteY19" fmla="*/ 762472 h 1324447"/>
                  <a:gd name="connsiteX20" fmla="*/ 4114800 w 5410200"/>
                  <a:gd name="connsiteY20" fmla="*/ 686272 h 1324447"/>
                  <a:gd name="connsiteX21" fmla="*/ 4012406 w 5410200"/>
                  <a:gd name="connsiteY21" fmla="*/ 310035 h 1324447"/>
                  <a:gd name="connsiteX22" fmla="*/ 3769353 w 5410200"/>
                  <a:gd name="connsiteY22" fmla="*/ 62569 h 1324447"/>
                  <a:gd name="connsiteX23" fmla="*/ 3610672 w 5410200"/>
                  <a:gd name="connsiteY23" fmla="*/ 56693 h 1324447"/>
                  <a:gd name="connsiteX24" fmla="*/ 3531394 w 5410200"/>
                  <a:gd name="connsiteY24" fmla="*/ 7550 h 1324447"/>
                  <a:gd name="connsiteX25" fmla="*/ 3385556 w 5410200"/>
                  <a:gd name="connsiteY25" fmla="*/ 101995 h 1324447"/>
                  <a:gd name="connsiteX26" fmla="*/ 3300168 w 5410200"/>
                  <a:gd name="connsiteY26" fmla="*/ 224716 h 1324447"/>
                  <a:gd name="connsiteX27" fmla="*/ 3222238 w 5410200"/>
                  <a:gd name="connsiteY27" fmla="*/ 238829 h 1324447"/>
                  <a:gd name="connsiteX28" fmla="*/ 3087030 w 5410200"/>
                  <a:gd name="connsiteY28" fmla="*/ 402149 h 1324447"/>
                  <a:gd name="connsiteX29" fmla="*/ 2976563 w 5410200"/>
                  <a:gd name="connsiteY29" fmla="*/ 405691 h 1324447"/>
                  <a:gd name="connsiteX30" fmla="*/ 2860877 w 5410200"/>
                  <a:gd name="connsiteY30" fmla="*/ 466557 h 1324447"/>
                  <a:gd name="connsiteX31" fmla="*/ 2780789 w 5410200"/>
                  <a:gd name="connsiteY31" fmla="*/ 423057 h 1324447"/>
                  <a:gd name="connsiteX32" fmla="*/ 2727066 w 5410200"/>
                  <a:gd name="connsiteY32" fmla="*/ 390814 h 1324447"/>
                  <a:gd name="connsiteX33" fmla="*/ 2684263 w 5410200"/>
                  <a:gd name="connsiteY33" fmla="*/ 348715 h 1324447"/>
                  <a:gd name="connsiteX34" fmla="*/ 2618468 w 5410200"/>
                  <a:gd name="connsiteY34" fmla="*/ 436066 h 1324447"/>
                  <a:gd name="connsiteX35" fmla="*/ 2577048 w 5410200"/>
                  <a:gd name="connsiteY35" fmla="*/ 436057 h 1324447"/>
                  <a:gd name="connsiteX36" fmla="*/ 2535557 w 5410200"/>
                  <a:gd name="connsiteY36" fmla="*/ 414345 h 1324447"/>
                  <a:gd name="connsiteX37" fmla="*/ 2438284 w 5410200"/>
                  <a:gd name="connsiteY37" fmla="*/ 505123 h 1324447"/>
                  <a:gd name="connsiteX38" fmla="*/ 2391309 w 5410200"/>
                  <a:gd name="connsiteY38" fmla="*/ 486653 h 1324447"/>
                  <a:gd name="connsiteX39" fmla="*/ 2321719 w 5410200"/>
                  <a:gd name="connsiteY39" fmla="*/ 560065 h 1324447"/>
                  <a:gd name="connsiteX40" fmla="*/ 2189414 w 5410200"/>
                  <a:gd name="connsiteY40" fmla="*/ 593984 h 1324447"/>
                  <a:gd name="connsiteX41" fmla="*/ 2145100 w 5410200"/>
                  <a:gd name="connsiteY41" fmla="*/ 575689 h 1324447"/>
                  <a:gd name="connsiteX42" fmla="*/ 2109788 w 5410200"/>
                  <a:gd name="connsiteY42" fmla="*/ 607690 h 1324447"/>
                  <a:gd name="connsiteX43" fmla="*/ 2050256 w 5410200"/>
                  <a:gd name="connsiteY43" fmla="*/ 588640 h 1324447"/>
                  <a:gd name="connsiteX44" fmla="*/ 1983929 w 5410200"/>
                  <a:gd name="connsiteY44" fmla="*/ 625571 h 1324447"/>
                  <a:gd name="connsiteX45" fmla="*/ 1826419 w 5410200"/>
                  <a:gd name="connsiteY45" fmla="*/ 621978 h 1324447"/>
                  <a:gd name="connsiteX46" fmla="*/ 1757363 w 5410200"/>
                  <a:gd name="connsiteY46" fmla="*/ 569591 h 1324447"/>
                  <a:gd name="connsiteX47" fmla="*/ 1678781 w 5410200"/>
                  <a:gd name="connsiteY47" fmla="*/ 545779 h 1324447"/>
                  <a:gd name="connsiteX48" fmla="*/ 1647825 w 5410200"/>
                  <a:gd name="connsiteY48" fmla="*/ 555303 h 1324447"/>
                  <a:gd name="connsiteX49" fmla="*/ 1590675 w 5410200"/>
                  <a:gd name="connsiteY49" fmla="*/ 512440 h 1324447"/>
                  <a:gd name="connsiteX50" fmla="*/ 1504950 w 5410200"/>
                  <a:gd name="connsiteY50" fmla="*/ 510059 h 1324447"/>
                  <a:gd name="connsiteX51" fmla="*/ 1404938 w 5410200"/>
                  <a:gd name="connsiteY51" fmla="*/ 424335 h 1324447"/>
                  <a:gd name="connsiteX52" fmla="*/ 1359693 w 5410200"/>
                  <a:gd name="connsiteY52" fmla="*/ 412428 h 1324447"/>
                  <a:gd name="connsiteX53" fmla="*/ 1321594 w 5410200"/>
                  <a:gd name="connsiteY53" fmla="*/ 431478 h 1324447"/>
                  <a:gd name="connsiteX54" fmla="*/ 1257300 w 5410200"/>
                  <a:gd name="connsiteY54" fmla="*/ 455290 h 1324447"/>
                  <a:gd name="connsiteX55" fmla="*/ 933450 w 5410200"/>
                  <a:gd name="connsiteY55" fmla="*/ 448147 h 1324447"/>
                  <a:gd name="connsiteX56" fmla="*/ 892969 w 5410200"/>
                  <a:gd name="connsiteY56" fmla="*/ 421953 h 1324447"/>
                  <a:gd name="connsiteX57" fmla="*/ 833437 w 5410200"/>
                  <a:gd name="connsiteY57" fmla="*/ 457672 h 1324447"/>
                  <a:gd name="connsiteX58" fmla="*/ 702469 w 5410200"/>
                  <a:gd name="connsiteY58" fmla="*/ 343372 h 1324447"/>
                  <a:gd name="connsiteX59" fmla="*/ 638175 w 5410200"/>
                  <a:gd name="connsiteY59" fmla="*/ 355278 h 1324447"/>
                  <a:gd name="connsiteX60" fmla="*/ 547687 w 5410200"/>
                  <a:gd name="connsiteY60" fmla="*/ 400522 h 1324447"/>
                  <a:gd name="connsiteX61" fmla="*/ 502443 w 5410200"/>
                  <a:gd name="connsiteY61" fmla="*/ 450528 h 1324447"/>
                  <a:gd name="connsiteX62" fmla="*/ 426244 w 5410200"/>
                  <a:gd name="connsiteY62" fmla="*/ 448147 h 1324447"/>
                  <a:gd name="connsiteX63" fmla="*/ 383381 w 5410200"/>
                  <a:gd name="connsiteY63" fmla="*/ 479104 h 1324447"/>
                  <a:gd name="connsiteX64" fmla="*/ 359569 w 5410200"/>
                  <a:gd name="connsiteY64" fmla="*/ 460053 h 1324447"/>
                  <a:gd name="connsiteX65" fmla="*/ 323850 w 5410200"/>
                  <a:gd name="connsiteY65" fmla="*/ 452909 h 1324447"/>
                  <a:gd name="connsiteX66" fmla="*/ 283369 w 5410200"/>
                  <a:gd name="connsiteY66" fmla="*/ 383853 h 1324447"/>
                  <a:gd name="connsiteX67" fmla="*/ 219075 w 5410200"/>
                  <a:gd name="connsiteY67" fmla="*/ 488628 h 1324447"/>
                  <a:gd name="connsiteX68" fmla="*/ 171450 w 5410200"/>
                  <a:gd name="connsiteY68" fmla="*/ 455291 h 1324447"/>
                  <a:gd name="connsiteX69" fmla="*/ 0 w 5410200"/>
                  <a:gd name="connsiteY69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62425 w 5410200"/>
                  <a:gd name="connsiteY18" fmla="*/ 762472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114800 w 5410200"/>
                  <a:gd name="connsiteY19" fmla="*/ 686272 h 1324447"/>
                  <a:gd name="connsiteX20" fmla="*/ 4012406 w 5410200"/>
                  <a:gd name="connsiteY20" fmla="*/ 310035 h 1324447"/>
                  <a:gd name="connsiteX21" fmla="*/ 3769353 w 5410200"/>
                  <a:gd name="connsiteY21" fmla="*/ 62569 h 1324447"/>
                  <a:gd name="connsiteX22" fmla="*/ 3610672 w 5410200"/>
                  <a:gd name="connsiteY22" fmla="*/ 56693 h 1324447"/>
                  <a:gd name="connsiteX23" fmla="*/ 3531394 w 5410200"/>
                  <a:gd name="connsiteY23" fmla="*/ 7550 h 1324447"/>
                  <a:gd name="connsiteX24" fmla="*/ 3385556 w 5410200"/>
                  <a:gd name="connsiteY24" fmla="*/ 101995 h 1324447"/>
                  <a:gd name="connsiteX25" fmla="*/ 3300168 w 5410200"/>
                  <a:gd name="connsiteY25" fmla="*/ 224716 h 1324447"/>
                  <a:gd name="connsiteX26" fmla="*/ 3222238 w 5410200"/>
                  <a:gd name="connsiteY26" fmla="*/ 238829 h 1324447"/>
                  <a:gd name="connsiteX27" fmla="*/ 3087030 w 5410200"/>
                  <a:gd name="connsiteY27" fmla="*/ 402149 h 1324447"/>
                  <a:gd name="connsiteX28" fmla="*/ 2976563 w 5410200"/>
                  <a:gd name="connsiteY28" fmla="*/ 405691 h 1324447"/>
                  <a:gd name="connsiteX29" fmla="*/ 2860877 w 5410200"/>
                  <a:gd name="connsiteY29" fmla="*/ 466557 h 1324447"/>
                  <a:gd name="connsiteX30" fmla="*/ 2780789 w 5410200"/>
                  <a:gd name="connsiteY30" fmla="*/ 423057 h 1324447"/>
                  <a:gd name="connsiteX31" fmla="*/ 2727066 w 5410200"/>
                  <a:gd name="connsiteY31" fmla="*/ 390814 h 1324447"/>
                  <a:gd name="connsiteX32" fmla="*/ 2684263 w 5410200"/>
                  <a:gd name="connsiteY32" fmla="*/ 348715 h 1324447"/>
                  <a:gd name="connsiteX33" fmla="*/ 2618468 w 5410200"/>
                  <a:gd name="connsiteY33" fmla="*/ 436066 h 1324447"/>
                  <a:gd name="connsiteX34" fmla="*/ 2577048 w 5410200"/>
                  <a:gd name="connsiteY34" fmla="*/ 436057 h 1324447"/>
                  <a:gd name="connsiteX35" fmla="*/ 2535557 w 5410200"/>
                  <a:gd name="connsiteY35" fmla="*/ 414345 h 1324447"/>
                  <a:gd name="connsiteX36" fmla="*/ 2438284 w 5410200"/>
                  <a:gd name="connsiteY36" fmla="*/ 505123 h 1324447"/>
                  <a:gd name="connsiteX37" fmla="*/ 2391309 w 5410200"/>
                  <a:gd name="connsiteY37" fmla="*/ 486653 h 1324447"/>
                  <a:gd name="connsiteX38" fmla="*/ 2321719 w 5410200"/>
                  <a:gd name="connsiteY38" fmla="*/ 560065 h 1324447"/>
                  <a:gd name="connsiteX39" fmla="*/ 2189414 w 5410200"/>
                  <a:gd name="connsiteY39" fmla="*/ 593984 h 1324447"/>
                  <a:gd name="connsiteX40" fmla="*/ 2145100 w 5410200"/>
                  <a:gd name="connsiteY40" fmla="*/ 575689 h 1324447"/>
                  <a:gd name="connsiteX41" fmla="*/ 2109788 w 5410200"/>
                  <a:gd name="connsiteY41" fmla="*/ 607690 h 1324447"/>
                  <a:gd name="connsiteX42" fmla="*/ 2050256 w 5410200"/>
                  <a:gd name="connsiteY42" fmla="*/ 588640 h 1324447"/>
                  <a:gd name="connsiteX43" fmla="*/ 1983929 w 5410200"/>
                  <a:gd name="connsiteY43" fmla="*/ 625571 h 1324447"/>
                  <a:gd name="connsiteX44" fmla="*/ 1826419 w 5410200"/>
                  <a:gd name="connsiteY44" fmla="*/ 621978 h 1324447"/>
                  <a:gd name="connsiteX45" fmla="*/ 1757363 w 5410200"/>
                  <a:gd name="connsiteY45" fmla="*/ 569591 h 1324447"/>
                  <a:gd name="connsiteX46" fmla="*/ 1678781 w 5410200"/>
                  <a:gd name="connsiteY46" fmla="*/ 545779 h 1324447"/>
                  <a:gd name="connsiteX47" fmla="*/ 1647825 w 5410200"/>
                  <a:gd name="connsiteY47" fmla="*/ 555303 h 1324447"/>
                  <a:gd name="connsiteX48" fmla="*/ 1590675 w 5410200"/>
                  <a:gd name="connsiteY48" fmla="*/ 512440 h 1324447"/>
                  <a:gd name="connsiteX49" fmla="*/ 1504950 w 5410200"/>
                  <a:gd name="connsiteY49" fmla="*/ 510059 h 1324447"/>
                  <a:gd name="connsiteX50" fmla="*/ 1404938 w 5410200"/>
                  <a:gd name="connsiteY50" fmla="*/ 424335 h 1324447"/>
                  <a:gd name="connsiteX51" fmla="*/ 1359693 w 5410200"/>
                  <a:gd name="connsiteY51" fmla="*/ 412428 h 1324447"/>
                  <a:gd name="connsiteX52" fmla="*/ 1321594 w 5410200"/>
                  <a:gd name="connsiteY52" fmla="*/ 431478 h 1324447"/>
                  <a:gd name="connsiteX53" fmla="*/ 1257300 w 5410200"/>
                  <a:gd name="connsiteY53" fmla="*/ 455290 h 1324447"/>
                  <a:gd name="connsiteX54" fmla="*/ 933450 w 5410200"/>
                  <a:gd name="connsiteY54" fmla="*/ 448147 h 1324447"/>
                  <a:gd name="connsiteX55" fmla="*/ 892969 w 5410200"/>
                  <a:gd name="connsiteY55" fmla="*/ 421953 h 1324447"/>
                  <a:gd name="connsiteX56" fmla="*/ 833437 w 5410200"/>
                  <a:gd name="connsiteY56" fmla="*/ 457672 h 1324447"/>
                  <a:gd name="connsiteX57" fmla="*/ 702469 w 5410200"/>
                  <a:gd name="connsiteY57" fmla="*/ 343372 h 1324447"/>
                  <a:gd name="connsiteX58" fmla="*/ 638175 w 5410200"/>
                  <a:gd name="connsiteY58" fmla="*/ 355278 h 1324447"/>
                  <a:gd name="connsiteX59" fmla="*/ 547687 w 5410200"/>
                  <a:gd name="connsiteY59" fmla="*/ 400522 h 1324447"/>
                  <a:gd name="connsiteX60" fmla="*/ 502443 w 5410200"/>
                  <a:gd name="connsiteY60" fmla="*/ 450528 h 1324447"/>
                  <a:gd name="connsiteX61" fmla="*/ 426244 w 5410200"/>
                  <a:gd name="connsiteY61" fmla="*/ 448147 h 1324447"/>
                  <a:gd name="connsiteX62" fmla="*/ 383381 w 5410200"/>
                  <a:gd name="connsiteY62" fmla="*/ 479104 h 1324447"/>
                  <a:gd name="connsiteX63" fmla="*/ 359569 w 5410200"/>
                  <a:gd name="connsiteY63" fmla="*/ 460053 h 1324447"/>
                  <a:gd name="connsiteX64" fmla="*/ 323850 w 5410200"/>
                  <a:gd name="connsiteY64" fmla="*/ 452909 h 1324447"/>
                  <a:gd name="connsiteX65" fmla="*/ 283369 w 5410200"/>
                  <a:gd name="connsiteY65" fmla="*/ 383853 h 1324447"/>
                  <a:gd name="connsiteX66" fmla="*/ 219075 w 5410200"/>
                  <a:gd name="connsiteY66" fmla="*/ 488628 h 1324447"/>
                  <a:gd name="connsiteX67" fmla="*/ 171450 w 5410200"/>
                  <a:gd name="connsiteY67" fmla="*/ 455291 h 1324447"/>
                  <a:gd name="connsiteX68" fmla="*/ 0 w 5410200"/>
                  <a:gd name="connsiteY68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012406 w 5410200"/>
                  <a:gd name="connsiteY19" fmla="*/ 310035 h 1324447"/>
                  <a:gd name="connsiteX20" fmla="*/ 3769353 w 5410200"/>
                  <a:gd name="connsiteY20" fmla="*/ 62569 h 1324447"/>
                  <a:gd name="connsiteX21" fmla="*/ 3610672 w 5410200"/>
                  <a:gd name="connsiteY21" fmla="*/ 56693 h 1324447"/>
                  <a:gd name="connsiteX22" fmla="*/ 3531394 w 5410200"/>
                  <a:gd name="connsiteY22" fmla="*/ 7550 h 1324447"/>
                  <a:gd name="connsiteX23" fmla="*/ 3385556 w 5410200"/>
                  <a:gd name="connsiteY23" fmla="*/ 101995 h 1324447"/>
                  <a:gd name="connsiteX24" fmla="*/ 3300168 w 5410200"/>
                  <a:gd name="connsiteY24" fmla="*/ 224716 h 1324447"/>
                  <a:gd name="connsiteX25" fmla="*/ 3222238 w 5410200"/>
                  <a:gd name="connsiteY25" fmla="*/ 238829 h 1324447"/>
                  <a:gd name="connsiteX26" fmla="*/ 3087030 w 5410200"/>
                  <a:gd name="connsiteY26" fmla="*/ 402149 h 1324447"/>
                  <a:gd name="connsiteX27" fmla="*/ 2976563 w 5410200"/>
                  <a:gd name="connsiteY27" fmla="*/ 405691 h 1324447"/>
                  <a:gd name="connsiteX28" fmla="*/ 2860877 w 5410200"/>
                  <a:gd name="connsiteY28" fmla="*/ 466557 h 1324447"/>
                  <a:gd name="connsiteX29" fmla="*/ 2780789 w 5410200"/>
                  <a:gd name="connsiteY29" fmla="*/ 423057 h 1324447"/>
                  <a:gd name="connsiteX30" fmla="*/ 2727066 w 5410200"/>
                  <a:gd name="connsiteY30" fmla="*/ 390814 h 1324447"/>
                  <a:gd name="connsiteX31" fmla="*/ 2684263 w 5410200"/>
                  <a:gd name="connsiteY31" fmla="*/ 348715 h 1324447"/>
                  <a:gd name="connsiteX32" fmla="*/ 2618468 w 5410200"/>
                  <a:gd name="connsiteY32" fmla="*/ 436066 h 1324447"/>
                  <a:gd name="connsiteX33" fmla="*/ 2577048 w 5410200"/>
                  <a:gd name="connsiteY33" fmla="*/ 436057 h 1324447"/>
                  <a:gd name="connsiteX34" fmla="*/ 2535557 w 5410200"/>
                  <a:gd name="connsiteY34" fmla="*/ 414345 h 1324447"/>
                  <a:gd name="connsiteX35" fmla="*/ 2438284 w 5410200"/>
                  <a:gd name="connsiteY35" fmla="*/ 505123 h 1324447"/>
                  <a:gd name="connsiteX36" fmla="*/ 2391309 w 5410200"/>
                  <a:gd name="connsiteY36" fmla="*/ 486653 h 1324447"/>
                  <a:gd name="connsiteX37" fmla="*/ 2321719 w 5410200"/>
                  <a:gd name="connsiteY37" fmla="*/ 560065 h 1324447"/>
                  <a:gd name="connsiteX38" fmla="*/ 2189414 w 5410200"/>
                  <a:gd name="connsiteY38" fmla="*/ 593984 h 1324447"/>
                  <a:gd name="connsiteX39" fmla="*/ 2145100 w 5410200"/>
                  <a:gd name="connsiteY39" fmla="*/ 575689 h 1324447"/>
                  <a:gd name="connsiteX40" fmla="*/ 2109788 w 5410200"/>
                  <a:gd name="connsiteY40" fmla="*/ 607690 h 1324447"/>
                  <a:gd name="connsiteX41" fmla="*/ 2050256 w 5410200"/>
                  <a:gd name="connsiteY41" fmla="*/ 588640 h 1324447"/>
                  <a:gd name="connsiteX42" fmla="*/ 1983929 w 5410200"/>
                  <a:gd name="connsiteY42" fmla="*/ 625571 h 1324447"/>
                  <a:gd name="connsiteX43" fmla="*/ 1826419 w 5410200"/>
                  <a:gd name="connsiteY43" fmla="*/ 621978 h 1324447"/>
                  <a:gd name="connsiteX44" fmla="*/ 1757363 w 5410200"/>
                  <a:gd name="connsiteY44" fmla="*/ 569591 h 1324447"/>
                  <a:gd name="connsiteX45" fmla="*/ 1678781 w 5410200"/>
                  <a:gd name="connsiteY45" fmla="*/ 545779 h 1324447"/>
                  <a:gd name="connsiteX46" fmla="*/ 1647825 w 5410200"/>
                  <a:gd name="connsiteY46" fmla="*/ 555303 h 1324447"/>
                  <a:gd name="connsiteX47" fmla="*/ 1590675 w 5410200"/>
                  <a:gd name="connsiteY47" fmla="*/ 512440 h 1324447"/>
                  <a:gd name="connsiteX48" fmla="*/ 1504950 w 5410200"/>
                  <a:gd name="connsiteY48" fmla="*/ 510059 h 1324447"/>
                  <a:gd name="connsiteX49" fmla="*/ 1404938 w 5410200"/>
                  <a:gd name="connsiteY49" fmla="*/ 424335 h 1324447"/>
                  <a:gd name="connsiteX50" fmla="*/ 1359693 w 5410200"/>
                  <a:gd name="connsiteY50" fmla="*/ 412428 h 1324447"/>
                  <a:gd name="connsiteX51" fmla="*/ 1321594 w 5410200"/>
                  <a:gd name="connsiteY51" fmla="*/ 431478 h 1324447"/>
                  <a:gd name="connsiteX52" fmla="*/ 1257300 w 5410200"/>
                  <a:gd name="connsiteY52" fmla="*/ 455290 h 1324447"/>
                  <a:gd name="connsiteX53" fmla="*/ 933450 w 5410200"/>
                  <a:gd name="connsiteY53" fmla="*/ 448147 h 1324447"/>
                  <a:gd name="connsiteX54" fmla="*/ 892969 w 5410200"/>
                  <a:gd name="connsiteY54" fmla="*/ 421953 h 1324447"/>
                  <a:gd name="connsiteX55" fmla="*/ 833437 w 5410200"/>
                  <a:gd name="connsiteY55" fmla="*/ 457672 h 1324447"/>
                  <a:gd name="connsiteX56" fmla="*/ 702469 w 5410200"/>
                  <a:gd name="connsiteY56" fmla="*/ 343372 h 1324447"/>
                  <a:gd name="connsiteX57" fmla="*/ 638175 w 5410200"/>
                  <a:gd name="connsiteY57" fmla="*/ 355278 h 1324447"/>
                  <a:gd name="connsiteX58" fmla="*/ 547687 w 5410200"/>
                  <a:gd name="connsiteY58" fmla="*/ 400522 h 1324447"/>
                  <a:gd name="connsiteX59" fmla="*/ 502443 w 5410200"/>
                  <a:gd name="connsiteY59" fmla="*/ 450528 h 1324447"/>
                  <a:gd name="connsiteX60" fmla="*/ 426244 w 5410200"/>
                  <a:gd name="connsiteY60" fmla="*/ 448147 h 1324447"/>
                  <a:gd name="connsiteX61" fmla="*/ 383381 w 5410200"/>
                  <a:gd name="connsiteY61" fmla="*/ 479104 h 1324447"/>
                  <a:gd name="connsiteX62" fmla="*/ 359569 w 5410200"/>
                  <a:gd name="connsiteY62" fmla="*/ 460053 h 1324447"/>
                  <a:gd name="connsiteX63" fmla="*/ 323850 w 5410200"/>
                  <a:gd name="connsiteY63" fmla="*/ 452909 h 1324447"/>
                  <a:gd name="connsiteX64" fmla="*/ 283369 w 5410200"/>
                  <a:gd name="connsiteY64" fmla="*/ 383853 h 1324447"/>
                  <a:gd name="connsiteX65" fmla="*/ 219075 w 5410200"/>
                  <a:gd name="connsiteY65" fmla="*/ 488628 h 1324447"/>
                  <a:gd name="connsiteX66" fmla="*/ 171450 w 5410200"/>
                  <a:gd name="connsiteY66" fmla="*/ 455291 h 1324447"/>
                  <a:gd name="connsiteX67" fmla="*/ 0 w 5410200"/>
                  <a:gd name="connsiteY67" fmla="*/ 452910 h 1324447"/>
                  <a:gd name="connsiteX0" fmla="*/ 0 w 5410200"/>
                  <a:gd name="connsiteY0" fmla="*/ 452910 h 1324447"/>
                  <a:gd name="connsiteX1" fmla="*/ 0 w 5410200"/>
                  <a:gd name="connsiteY1" fmla="*/ 1295872 h 1324447"/>
                  <a:gd name="connsiteX2" fmla="*/ 5400675 w 5410200"/>
                  <a:gd name="connsiteY2" fmla="*/ 1305397 h 1324447"/>
                  <a:gd name="connsiteX3" fmla="*/ 5410200 w 5410200"/>
                  <a:gd name="connsiteY3" fmla="*/ 972022 h 1324447"/>
                  <a:gd name="connsiteX4" fmla="*/ 5267325 w 5410200"/>
                  <a:gd name="connsiteY4" fmla="*/ 1172047 h 1324447"/>
                  <a:gd name="connsiteX5" fmla="*/ 5181600 w 5410200"/>
                  <a:gd name="connsiteY5" fmla="*/ 1181572 h 1324447"/>
                  <a:gd name="connsiteX6" fmla="*/ 5114925 w 5410200"/>
                  <a:gd name="connsiteY6" fmla="*/ 1305397 h 1324447"/>
                  <a:gd name="connsiteX7" fmla="*/ 5067300 w 5410200"/>
                  <a:gd name="connsiteY7" fmla="*/ 1267297 h 1324447"/>
                  <a:gd name="connsiteX8" fmla="*/ 5057775 w 5410200"/>
                  <a:gd name="connsiteY8" fmla="*/ 1324447 h 1324447"/>
                  <a:gd name="connsiteX9" fmla="*/ 4981575 w 5410200"/>
                  <a:gd name="connsiteY9" fmla="*/ 1248247 h 1324447"/>
                  <a:gd name="connsiteX10" fmla="*/ 4893469 w 5410200"/>
                  <a:gd name="connsiteY10" fmla="*/ 1033935 h 1324447"/>
                  <a:gd name="connsiteX11" fmla="*/ 4817269 w 5410200"/>
                  <a:gd name="connsiteY11" fmla="*/ 1067272 h 1324447"/>
                  <a:gd name="connsiteX12" fmla="*/ 4760119 w 5410200"/>
                  <a:gd name="connsiteY12" fmla="*/ 1026791 h 1324447"/>
                  <a:gd name="connsiteX13" fmla="*/ 4669631 w 5410200"/>
                  <a:gd name="connsiteY13" fmla="*/ 1083941 h 1324447"/>
                  <a:gd name="connsiteX14" fmla="*/ 4533900 w 5410200"/>
                  <a:gd name="connsiteY14" fmla="*/ 1014885 h 1324447"/>
                  <a:gd name="connsiteX15" fmla="*/ 4443412 w 5410200"/>
                  <a:gd name="connsiteY15" fmla="*/ 1000597 h 1324447"/>
                  <a:gd name="connsiteX16" fmla="*/ 4376736 w 5410200"/>
                  <a:gd name="connsiteY16" fmla="*/ 1000596 h 1324447"/>
                  <a:gd name="connsiteX17" fmla="*/ 4336255 w 5410200"/>
                  <a:gd name="connsiteY17" fmla="*/ 962497 h 1324447"/>
                  <a:gd name="connsiteX18" fmla="*/ 4191000 w 5410200"/>
                  <a:gd name="connsiteY18" fmla="*/ 814859 h 1324447"/>
                  <a:gd name="connsiteX19" fmla="*/ 4012406 w 5410200"/>
                  <a:gd name="connsiteY19" fmla="*/ 310035 h 1324447"/>
                  <a:gd name="connsiteX20" fmla="*/ 3769353 w 5410200"/>
                  <a:gd name="connsiteY20" fmla="*/ 62569 h 1324447"/>
                  <a:gd name="connsiteX21" fmla="*/ 3610672 w 5410200"/>
                  <a:gd name="connsiteY21" fmla="*/ 56693 h 1324447"/>
                  <a:gd name="connsiteX22" fmla="*/ 3531394 w 5410200"/>
                  <a:gd name="connsiteY22" fmla="*/ 7550 h 1324447"/>
                  <a:gd name="connsiteX23" fmla="*/ 3385556 w 5410200"/>
                  <a:gd name="connsiteY23" fmla="*/ 101995 h 1324447"/>
                  <a:gd name="connsiteX24" fmla="*/ 3300168 w 5410200"/>
                  <a:gd name="connsiteY24" fmla="*/ 224716 h 1324447"/>
                  <a:gd name="connsiteX25" fmla="*/ 3222238 w 5410200"/>
                  <a:gd name="connsiteY25" fmla="*/ 238829 h 1324447"/>
                  <a:gd name="connsiteX26" fmla="*/ 3087030 w 5410200"/>
                  <a:gd name="connsiteY26" fmla="*/ 402149 h 1324447"/>
                  <a:gd name="connsiteX27" fmla="*/ 2976563 w 5410200"/>
                  <a:gd name="connsiteY27" fmla="*/ 405691 h 1324447"/>
                  <a:gd name="connsiteX28" fmla="*/ 2860877 w 5410200"/>
                  <a:gd name="connsiteY28" fmla="*/ 466557 h 1324447"/>
                  <a:gd name="connsiteX29" fmla="*/ 2780789 w 5410200"/>
                  <a:gd name="connsiteY29" fmla="*/ 423057 h 1324447"/>
                  <a:gd name="connsiteX30" fmla="*/ 2727066 w 5410200"/>
                  <a:gd name="connsiteY30" fmla="*/ 390814 h 1324447"/>
                  <a:gd name="connsiteX31" fmla="*/ 2684263 w 5410200"/>
                  <a:gd name="connsiteY31" fmla="*/ 348715 h 1324447"/>
                  <a:gd name="connsiteX32" fmla="*/ 2618468 w 5410200"/>
                  <a:gd name="connsiteY32" fmla="*/ 436066 h 1324447"/>
                  <a:gd name="connsiteX33" fmla="*/ 2577048 w 5410200"/>
                  <a:gd name="connsiteY33" fmla="*/ 436057 h 1324447"/>
                  <a:gd name="connsiteX34" fmla="*/ 2535557 w 5410200"/>
                  <a:gd name="connsiteY34" fmla="*/ 414345 h 1324447"/>
                  <a:gd name="connsiteX35" fmla="*/ 2438284 w 5410200"/>
                  <a:gd name="connsiteY35" fmla="*/ 505123 h 1324447"/>
                  <a:gd name="connsiteX36" fmla="*/ 2391309 w 5410200"/>
                  <a:gd name="connsiteY36" fmla="*/ 486653 h 1324447"/>
                  <a:gd name="connsiteX37" fmla="*/ 2321719 w 5410200"/>
                  <a:gd name="connsiteY37" fmla="*/ 560065 h 1324447"/>
                  <a:gd name="connsiteX38" fmla="*/ 2189414 w 5410200"/>
                  <a:gd name="connsiteY38" fmla="*/ 593984 h 1324447"/>
                  <a:gd name="connsiteX39" fmla="*/ 2145100 w 5410200"/>
                  <a:gd name="connsiteY39" fmla="*/ 575689 h 1324447"/>
                  <a:gd name="connsiteX40" fmla="*/ 2109788 w 5410200"/>
                  <a:gd name="connsiteY40" fmla="*/ 607690 h 1324447"/>
                  <a:gd name="connsiteX41" fmla="*/ 2050256 w 5410200"/>
                  <a:gd name="connsiteY41" fmla="*/ 588640 h 1324447"/>
                  <a:gd name="connsiteX42" fmla="*/ 1983929 w 5410200"/>
                  <a:gd name="connsiteY42" fmla="*/ 625571 h 1324447"/>
                  <a:gd name="connsiteX43" fmla="*/ 1826419 w 5410200"/>
                  <a:gd name="connsiteY43" fmla="*/ 621978 h 1324447"/>
                  <a:gd name="connsiteX44" fmla="*/ 1757363 w 5410200"/>
                  <a:gd name="connsiteY44" fmla="*/ 569591 h 1324447"/>
                  <a:gd name="connsiteX45" fmla="*/ 1678781 w 5410200"/>
                  <a:gd name="connsiteY45" fmla="*/ 545779 h 1324447"/>
                  <a:gd name="connsiteX46" fmla="*/ 1647825 w 5410200"/>
                  <a:gd name="connsiteY46" fmla="*/ 555303 h 1324447"/>
                  <a:gd name="connsiteX47" fmla="*/ 1590675 w 5410200"/>
                  <a:gd name="connsiteY47" fmla="*/ 512440 h 1324447"/>
                  <a:gd name="connsiteX48" fmla="*/ 1504950 w 5410200"/>
                  <a:gd name="connsiteY48" fmla="*/ 510059 h 1324447"/>
                  <a:gd name="connsiteX49" fmla="*/ 1404938 w 5410200"/>
                  <a:gd name="connsiteY49" fmla="*/ 424335 h 1324447"/>
                  <a:gd name="connsiteX50" fmla="*/ 1359693 w 5410200"/>
                  <a:gd name="connsiteY50" fmla="*/ 412428 h 1324447"/>
                  <a:gd name="connsiteX51" fmla="*/ 1321594 w 5410200"/>
                  <a:gd name="connsiteY51" fmla="*/ 431478 h 1324447"/>
                  <a:gd name="connsiteX52" fmla="*/ 1257300 w 5410200"/>
                  <a:gd name="connsiteY52" fmla="*/ 455290 h 1324447"/>
                  <a:gd name="connsiteX53" fmla="*/ 933450 w 5410200"/>
                  <a:gd name="connsiteY53" fmla="*/ 448147 h 1324447"/>
                  <a:gd name="connsiteX54" fmla="*/ 892969 w 5410200"/>
                  <a:gd name="connsiteY54" fmla="*/ 421953 h 1324447"/>
                  <a:gd name="connsiteX55" fmla="*/ 833437 w 5410200"/>
                  <a:gd name="connsiteY55" fmla="*/ 457672 h 1324447"/>
                  <a:gd name="connsiteX56" fmla="*/ 702469 w 5410200"/>
                  <a:gd name="connsiteY56" fmla="*/ 343372 h 1324447"/>
                  <a:gd name="connsiteX57" fmla="*/ 638175 w 5410200"/>
                  <a:gd name="connsiteY57" fmla="*/ 355278 h 1324447"/>
                  <a:gd name="connsiteX58" fmla="*/ 547687 w 5410200"/>
                  <a:gd name="connsiteY58" fmla="*/ 400522 h 1324447"/>
                  <a:gd name="connsiteX59" fmla="*/ 502443 w 5410200"/>
                  <a:gd name="connsiteY59" fmla="*/ 450528 h 1324447"/>
                  <a:gd name="connsiteX60" fmla="*/ 426244 w 5410200"/>
                  <a:gd name="connsiteY60" fmla="*/ 448147 h 1324447"/>
                  <a:gd name="connsiteX61" fmla="*/ 383381 w 5410200"/>
                  <a:gd name="connsiteY61" fmla="*/ 479104 h 1324447"/>
                  <a:gd name="connsiteX62" fmla="*/ 359569 w 5410200"/>
                  <a:gd name="connsiteY62" fmla="*/ 460053 h 1324447"/>
                  <a:gd name="connsiteX63" fmla="*/ 323850 w 5410200"/>
                  <a:gd name="connsiteY63" fmla="*/ 452909 h 1324447"/>
                  <a:gd name="connsiteX64" fmla="*/ 283369 w 5410200"/>
                  <a:gd name="connsiteY64" fmla="*/ 383853 h 1324447"/>
                  <a:gd name="connsiteX65" fmla="*/ 219075 w 5410200"/>
                  <a:gd name="connsiteY65" fmla="*/ 488628 h 1324447"/>
                  <a:gd name="connsiteX66" fmla="*/ 171450 w 5410200"/>
                  <a:gd name="connsiteY66" fmla="*/ 455291 h 1324447"/>
                  <a:gd name="connsiteX67" fmla="*/ 0 w 5410200"/>
                  <a:gd name="connsiteY67" fmla="*/ 452910 h 1324447"/>
                  <a:gd name="connsiteX0" fmla="*/ 0 w 5410200"/>
                  <a:gd name="connsiteY0" fmla="*/ 452910 h 1341116"/>
                  <a:gd name="connsiteX1" fmla="*/ 0 w 5410200"/>
                  <a:gd name="connsiteY1" fmla="*/ 1295872 h 1341116"/>
                  <a:gd name="connsiteX2" fmla="*/ 5403056 w 5410200"/>
                  <a:gd name="connsiteY2" fmla="*/ 1341116 h 1341116"/>
                  <a:gd name="connsiteX3" fmla="*/ 5410200 w 5410200"/>
                  <a:gd name="connsiteY3" fmla="*/ 972022 h 1341116"/>
                  <a:gd name="connsiteX4" fmla="*/ 5267325 w 5410200"/>
                  <a:gd name="connsiteY4" fmla="*/ 1172047 h 1341116"/>
                  <a:gd name="connsiteX5" fmla="*/ 5181600 w 5410200"/>
                  <a:gd name="connsiteY5" fmla="*/ 1181572 h 1341116"/>
                  <a:gd name="connsiteX6" fmla="*/ 5114925 w 5410200"/>
                  <a:gd name="connsiteY6" fmla="*/ 1305397 h 1341116"/>
                  <a:gd name="connsiteX7" fmla="*/ 5067300 w 5410200"/>
                  <a:gd name="connsiteY7" fmla="*/ 1267297 h 1341116"/>
                  <a:gd name="connsiteX8" fmla="*/ 5057775 w 5410200"/>
                  <a:gd name="connsiteY8" fmla="*/ 1324447 h 1341116"/>
                  <a:gd name="connsiteX9" fmla="*/ 4981575 w 5410200"/>
                  <a:gd name="connsiteY9" fmla="*/ 1248247 h 1341116"/>
                  <a:gd name="connsiteX10" fmla="*/ 4893469 w 5410200"/>
                  <a:gd name="connsiteY10" fmla="*/ 1033935 h 1341116"/>
                  <a:gd name="connsiteX11" fmla="*/ 4817269 w 5410200"/>
                  <a:gd name="connsiteY11" fmla="*/ 1067272 h 1341116"/>
                  <a:gd name="connsiteX12" fmla="*/ 4760119 w 5410200"/>
                  <a:gd name="connsiteY12" fmla="*/ 1026791 h 1341116"/>
                  <a:gd name="connsiteX13" fmla="*/ 4669631 w 5410200"/>
                  <a:gd name="connsiteY13" fmla="*/ 1083941 h 1341116"/>
                  <a:gd name="connsiteX14" fmla="*/ 4533900 w 5410200"/>
                  <a:gd name="connsiteY14" fmla="*/ 1014885 h 1341116"/>
                  <a:gd name="connsiteX15" fmla="*/ 4443412 w 5410200"/>
                  <a:gd name="connsiteY15" fmla="*/ 1000597 h 1341116"/>
                  <a:gd name="connsiteX16" fmla="*/ 4376736 w 5410200"/>
                  <a:gd name="connsiteY16" fmla="*/ 1000596 h 1341116"/>
                  <a:gd name="connsiteX17" fmla="*/ 4336255 w 5410200"/>
                  <a:gd name="connsiteY17" fmla="*/ 962497 h 1341116"/>
                  <a:gd name="connsiteX18" fmla="*/ 4191000 w 5410200"/>
                  <a:gd name="connsiteY18" fmla="*/ 814859 h 1341116"/>
                  <a:gd name="connsiteX19" fmla="*/ 4012406 w 5410200"/>
                  <a:gd name="connsiteY19" fmla="*/ 310035 h 1341116"/>
                  <a:gd name="connsiteX20" fmla="*/ 3769353 w 5410200"/>
                  <a:gd name="connsiteY20" fmla="*/ 62569 h 1341116"/>
                  <a:gd name="connsiteX21" fmla="*/ 3610672 w 5410200"/>
                  <a:gd name="connsiteY21" fmla="*/ 56693 h 1341116"/>
                  <a:gd name="connsiteX22" fmla="*/ 3531394 w 5410200"/>
                  <a:gd name="connsiteY22" fmla="*/ 7550 h 1341116"/>
                  <a:gd name="connsiteX23" fmla="*/ 3385556 w 5410200"/>
                  <a:gd name="connsiteY23" fmla="*/ 101995 h 1341116"/>
                  <a:gd name="connsiteX24" fmla="*/ 3300168 w 5410200"/>
                  <a:gd name="connsiteY24" fmla="*/ 224716 h 1341116"/>
                  <a:gd name="connsiteX25" fmla="*/ 3222238 w 5410200"/>
                  <a:gd name="connsiteY25" fmla="*/ 238829 h 1341116"/>
                  <a:gd name="connsiteX26" fmla="*/ 3087030 w 5410200"/>
                  <a:gd name="connsiteY26" fmla="*/ 402149 h 1341116"/>
                  <a:gd name="connsiteX27" fmla="*/ 2976563 w 5410200"/>
                  <a:gd name="connsiteY27" fmla="*/ 405691 h 1341116"/>
                  <a:gd name="connsiteX28" fmla="*/ 2860877 w 5410200"/>
                  <a:gd name="connsiteY28" fmla="*/ 466557 h 1341116"/>
                  <a:gd name="connsiteX29" fmla="*/ 2780789 w 5410200"/>
                  <a:gd name="connsiteY29" fmla="*/ 423057 h 1341116"/>
                  <a:gd name="connsiteX30" fmla="*/ 2727066 w 5410200"/>
                  <a:gd name="connsiteY30" fmla="*/ 390814 h 1341116"/>
                  <a:gd name="connsiteX31" fmla="*/ 2684263 w 5410200"/>
                  <a:gd name="connsiteY31" fmla="*/ 348715 h 1341116"/>
                  <a:gd name="connsiteX32" fmla="*/ 2618468 w 5410200"/>
                  <a:gd name="connsiteY32" fmla="*/ 436066 h 1341116"/>
                  <a:gd name="connsiteX33" fmla="*/ 2577048 w 5410200"/>
                  <a:gd name="connsiteY33" fmla="*/ 436057 h 1341116"/>
                  <a:gd name="connsiteX34" fmla="*/ 2535557 w 5410200"/>
                  <a:gd name="connsiteY34" fmla="*/ 414345 h 1341116"/>
                  <a:gd name="connsiteX35" fmla="*/ 2438284 w 5410200"/>
                  <a:gd name="connsiteY35" fmla="*/ 505123 h 1341116"/>
                  <a:gd name="connsiteX36" fmla="*/ 2391309 w 5410200"/>
                  <a:gd name="connsiteY36" fmla="*/ 486653 h 1341116"/>
                  <a:gd name="connsiteX37" fmla="*/ 2321719 w 5410200"/>
                  <a:gd name="connsiteY37" fmla="*/ 560065 h 1341116"/>
                  <a:gd name="connsiteX38" fmla="*/ 2189414 w 5410200"/>
                  <a:gd name="connsiteY38" fmla="*/ 593984 h 1341116"/>
                  <a:gd name="connsiteX39" fmla="*/ 2145100 w 5410200"/>
                  <a:gd name="connsiteY39" fmla="*/ 575689 h 1341116"/>
                  <a:gd name="connsiteX40" fmla="*/ 2109788 w 5410200"/>
                  <a:gd name="connsiteY40" fmla="*/ 607690 h 1341116"/>
                  <a:gd name="connsiteX41" fmla="*/ 2050256 w 5410200"/>
                  <a:gd name="connsiteY41" fmla="*/ 588640 h 1341116"/>
                  <a:gd name="connsiteX42" fmla="*/ 1983929 w 5410200"/>
                  <a:gd name="connsiteY42" fmla="*/ 625571 h 1341116"/>
                  <a:gd name="connsiteX43" fmla="*/ 1826419 w 5410200"/>
                  <a:gd name="connsiteY43" fmla="*/ 621978 h 1341116"/>
                  <a:gd name="connsiteX44" fmla="*/ 1757363 w 5410200"/>
                  <a:gd name="connsiteY44" fmla="*/ 569591 h 1341116"/>
                  <a:gd name="connsiteX45" fmla="*/ 1678781 w 5410200"/>
                  <a:gd name="connsiteY45" fmla="*/ 545779 h 1341116"/>
                  <a:gd name="connsiteX46" fmla="*/ 1647825 w 5410200"/>
                  <a:gd name="connsiteY46" fmla="*/ 555303 h 1341116"/>
                  <a:gd name="connsiteX47" fmla="*/ 1590675 w 5410200"/>
                  <a:gd name="connsiteY47" fmla="*/ 512440 h 1341116"/>
                  <a:gd name="connsiteX48" fmla="*/ 1504950 w 5410200"/>
                  <a:gd name="connsiteY48" fmla="*/ 510059 h 1341116"/>
                  <a:gd name="connsiteX49" fmla="*/ 1404938 w 5410200"/>
                  <a:gd name="connsiteY49" fmla="*/ 424335 h 1341116"/>
                  <a:gd name="connsiteX50" fmla="*/ 1359693 w 5410200"/>
                  <a:gd name="connsiteY50" fmla="*/ 412428 h 1341116"/>
                  <a:gd name="connsiteX51" fmla="*/ 1321594 w 5410200"/>
                  <a:gd name="connsiteY51" fmla="*/ 431478 h 1341116"/>
                  <a:gd name="connsiteX52" fmla="*/ 1257300 w 5410200"/>
                  <a:gd name="connsiteY52" fmla="*/ 455290 h 1341116"/>
                  <a:gd name="connsiteX53" fmla="*/ 933450 w 5410200"/>
                  <a:gd name="connsiteY53" fmla="*/ 448147 h 1341116"/>
                  <a:gd name="connsiteX54" fmla="*/ 892969 w 5410200"/>
                  <a:gd name="connsiteY54" fmla="*/ 421953 h 1341116"/>
                  <a:gd name="connsiteX55" fmla="*/ 833437 w 5410200"/>
                  <a:gd name="connsiteY55" fmla="*/ 457672 h 1341116"/>
                  <a:gd name="connsiteX56" fmla="*/ 702469 w 5410200"/>
                  <a:gd name="connsiteY56" fmla="*/ 343372 h 1341116"/>
                  <a:gd name="connsiteX57" fmla="*/ 638175 w 5410200"/>
                  <a:gd name="connsiteY57" fmla="*/ 355278 h 1341116"/>
                  <a:gd name="connsiteX58" fmla="*/ 547687 w 5410200"/>
                  <a:gd name="connsiteY58" fmla="*/ 400522 h 1341116"/>
                  <a:gd name="connsiteX59" fmla="*/ 502443 w 5410200"/>
                  <a:gd name="connsiteY59" fmla="*/ 450528 h 1341116"/>
                  <a:gd name="connsiteX60" fmla="*/ 426244 w 5410200"/>
                  <a:gd name="connsiteY60" fmla="*/ 448147 h 1341116"/>
                  <a:gd name="connsiteX61" fmla="*/ 383381 w 5410200"/>
                  <a:gd name="connsiteY61" fmla="*/ 479104 h 1341116"/>
                  <a:gd name="connsiteX62" fmla="*/ 359569 w 5410200"/>
                  <a:gd name="connsiteY62" fmla="*/ 460053 h 1341116"/>
                  <a:gd name="connsiteX63" fmla="*/ 323850 w 5410200"/>
                  <a:gd name="connsiteY63" fmla="*/ 452909 h 1341116"/>
                  <a:gd name="connsiteX64" fmla="*/ 283369 w 5410200"/>
                  <a:gd name="connsiteY64" fmla="*/ 383853 h 1341116"/>
                  <a:gd name="connsiteX65" fmla="*/ 219075 w 5410200"/>
                  <a:gd name="connsiteY65" fmla="*/ 488628 h 1341116"/>
                  <a:gd name="connsiteX66" fmla="*/ 171450 w 5410200"/>
                  <a:gd name="connsiteY66" fmla="*/ 455291 h 1341116"/>
                  <a:gd name="connsiteX67" fmla="*/ 0 w 5410200"/>
                  <a:gd name="connsiteY67" fmla="*/ 452910 h 1341116"/>
                  <a:gd name="connsiteX0" fmla="*/ 0 w 5410200"/>
                  <a:gd name="connsiteY0" fmla="*/ 452910 h 1341116"/>
                  <a:gd name="connsiteX1" fmla="*/ 0 w 5410200"/>
                  <a:gd name="connsiteY1" fmla="*/ 1295872 h 1341116"/>
                  <a:gd name="connsiteX2" fmla="*/ 5403056 w 5410200"/>
                  <a:gd name="connsiteY2" fmla="*/ 1341116 h 1341116"/>
                  <a:gd name="connsiteX3" fmla="*/ 5410200 w 5410200"/>
                  <a:gd name="connsiteY3" fmla="*/ 972022 h 1341116"/>
                  <a:gd name="connsiteX4" fmla="*/ 5267325 w 5410200"/>
                  <a:gd name="connsiteY4" fmla="*/ 1172047 h 1341116"/>
                  <a:gd name="connsiteX5" fmla="*/ 5181600 w 5410200"/>
                  <a:gd name="connsiteY5" fmla="*/ 1181572 h 1341116"/>
                  <a:gd name="connsiteX6" fmla="*/ 5114925 w 5410200"/>
                  <a:gd name="connsiteY6" fmla="*/ 1305397 h 1341116"/>
                  <a:gd name="connsiteX7" fmla="*/ 5067300 w 5410200"/>
                  <a:gd name="connsiteY7" fmla="*/ 1267297 h 1341116"/>
                  <a:gd name="connsiteX8" fmla="*/ 5057775 w 5410200"/>
                  <a:gd name="connsiteY8" fmla="*/ 1324447 h 1341116"/>
                  <a:gd name="connsiteX9" fmla="*/ 4893469 w 5410200"/>
                  <a:gd name="connsiteY9" fmla="*/ 1033935 h 1341116"/>
                  <a:gd name="connsiteX10" fmla="*/ 4817269 w 5410200"/>
                  <a:gd name="connsiteY10" fmla="*/ 1067272 h 1341116"/>
                  <a:gd name="connsiteX11" fmla="*/ 4760119 w 5410200"/>
                  <a:gd name="connsiteY11" fmla="*/ 1026791 h 1341116"/>
                  <a:gd name="connsiteX12" fmla="*/ 4669631 w 5410200"/>
                  <a:gd name="connsiteY12" fmla="*/ 1083941 h 1341116"/>
                  <a:gd name="connsiteX13" fmla="*/ 4533900 w 5410200"/>
                  <a:gd name="connsiteY13" fmla="*/ 1014885 h 1341116"/>
                  <a:gd name="connsiteX14" fmla="*/ 4443412 w 5410200"/>
                  <a:gd name="connsiteY14" fmla="*/ 1000597 h 1341116"/>
                  <a:gd name="connsiteX15" fmla="*/ 4376736 w 5410200"/>
                  <a:gd name="connsiteY15" fmla="*/ 1000596 h 1341116"/>
                  <a:gd name="connsiteX16" fmla="*/ 4336255 w 5410200"/>
                  <a:gd name="connsiteY16" fmla="*/ 962497 h 1341116"/>
                  <a:gd name="connsiteX17" fmla="*/ 4191000 w 5410200"/>
                  <a:gd name="connsiteY17" fmla="*/ 814859 h 1341116"/>
                  <a:gd name="connsiteX18" fmla="*/ 4012406 w 5410200"/>
                  <a:gd name="connsiteY18" fmla="*/ 310035 h 1341116"/>
                  <a:gd name="connsiteX19" fmla="*/ 3769353 w 5410200"/>
                  <a:gd name="connsiteY19" fmla="*/ 62569 h 1341116"/>
                  <a:gd name="connsiteX20" fmla="*/ 3610672 w 5410200"/>
                  <a:gd name="connsiteY20" fmla="*/ 56693 h 1341116"/>
                  <a:gd name="connsiteX21" fmla="*/ 3531394 w 5410200"/>
                  <a:gd name="connsiteY21" fmla="*/ 7550 h 1341116"/>
                  <a:gd name="connsiteX22" fmla="*/ 3385556 w 5410200"/>
                  <a:gd name="connsiteY22" fmla="*/ 101995 h 1341116"/>
                  <a:gd name="connsiteX23" fmla="*/ 3300168 w 5410200"/>
                  <a:gd name="connsiteY23" fmla="*/ 224716 h 1341116"/>
                  <a:gd name="connsiteX24" fmla="*/ 3222238 w 5410200"/>
                  <a:gd name="connsiteY24" fmla="*/ 238829 h 1341116"/>
                  <a:gd name="connsiteX25" fmla="*/ 3087030 w 5410200"/>
                  <a:gd name="connsiteY25" fmla="*/ 402149 h 1341116"/>
                  <a:gd name="connsiteX26" fmla="*/ 2976563 w 5410200"/>
                  <a:gd name="connsiteY26" fmla="*/ 405691 h 1341116"/>
                  <a:gd name="connsiteX27" fmla="*/ 2860877 w 5410200"/>
                  <a:gd name="connsiteY27" fmla="*/ 466557 h 1341116"/>
                  <a:gd name="connsiteX28" fmla="*/ 2780789 w 5410200"/>
                  <a:gd name="connsiteY28" fmla="*/ 423057 h 1341116"/>
                  <a:gd name="connsiteX29" fmla="*/ 2727066 w 5410200"/>
                  <a:gd name="connsiteY29" fmla="*/ 390814 h 1341116"/>
                  <a:gd name="connsiteX30" fmla="*/ 2684263 w 5410200"/>
                  <a:gd name="connsiteY30" fmla="*/ 348715 h 1341116"/>
                  <a:gd name="connsiteX31" fmla="*/ 2618468 w 5410200"/>
                  <a:gd name="connsiteY31" fmla="*/ 436066 h 1341116"/>
                  <a:gd name="connsiteX32" fmla="*/ 2577048 w 5410200"/>
                  <a:gd name="connsiteY32" fmla="*/ 436057 h 1341116"/>
                  <a:gd name="connsiteX33" fmla="*/ 2535557 w 5410200"/>
                  <a:gd name="connsiteY33" fmla="*/ 414345 h 1341116"/>
                  <a:gd name="connsiteX34" fmla="*/ 2438284 w 5410200"/>
                  <a:gd name="connsiteY34" fmla="*/ 505123 h 1341116"/>
                  <a:gd name="connsiteX35" fmla="*/ 2391309 w 5410200"/>
                  <a:gd name="connsiteY35" fmla="*/ 486653 h 1341116"/>
                  <a:gd name="connsiteX36" fmla="*/ 2321719 w 5410200"/>
                  <a:gd name="connsiteY36" fmla="*/ 560065 h 1341116"/>
                  <a:gd name="connsiteX37" fmla="*/ 2189414 w 5410200"/>
                  <a:gd name="connsiteY37" fmla="*/ 593984 h 1341116"/>
                  <a:gd name="connsiteX38" fmla="*/ 2145100 w 5410200"/>
                  <a:gd name="connsiteY38" fmla="*/ 575689 h 1341116"/>
                  <a:gd name="connsiteX39" fmla="*/ 2109788 w 5410200"/>
                  <a:gd name="connsiteY39" fmla="*/ 607690 h 1341116"/>
                  <a:gd name="connsiteX40" fmla="*/ 2050256 w 5410200"/>
                  <a:gd name="connsiteY40" fmla="*/ 588640 h 1341116"/>
                  <a:gd name="connsiteX41" fmla="*/ 1983929 w 5410200"/>
                  <a:gd name="connsiteY41" fmla="*/ 625571 h 1341116"/>
                  <a:gd name="connsiteX42" fmla="*/ 1826419 w 5410200"/>
                  <a:gd name="connsiteY42" fmla="*/ 621978 h 1341116"/>
                  <a:gd name="connsiteX43" fmla="*/ 1757363 w 5410200"/>
                  <a:gd name="connsiteY43" fmla="*/ 569591 h 1341116"/>
                  <a:gd name="connsiteX44" fmla="*/ 1678781 w 5410200"/>
                  <a:gd name="connsiteY44" fmla="*/ 545779 h 1341116"/>
                  <a:gd name="connsiteX45" fmla="*/ 1647825 w 5410200"/>
                  <a:gd name="connsiteY45" fmla="*/ 555303 h 1341116"/>
                  <a:gd name="connsiteX46" fmla="*/ 1590675 w 5410200"/>
                  <a:gd name="connsiteY46" fmla="*/ 512440 h 1341116"/>
                  <a:gd name="connsiteX47" fmla="*/ 1504950 w 5410200"/>
                  <a:gd name="connsiteY47" fmla="*/ 510059 h 1341116"/>
                  <a:gd name="connsiteX48" fmla="*/ 1404938 w 5410200"/>
                  <a:gd name="connsiteY48" fmla="*/ 424335 h 1341116"/>
                  <a:gd name="connsiteX49" fmla="*/ 1359693 w 5410200"/>
                  <a:gd name="connsiteY49" fmla="*/ 412428 h 1341116"/>
                  <a:gd name="connsiteX50" fmla="*/ 1321594 w 5410200"/>
                  <a:gd name="connsiteY50" fmla="*/ 431478 h 1341116"/>
                  <a:gd name="connsiteX51" fmla="*/ 1257300 w 5410200"/>
                  <a:gd name="connsiteY51" fmla="*/ 455290 h 1341116"/>
                  <a:gd name="connsiteX52" fmla="*/ 933450 w 5410200"/>
                  <a:gd name="connsiteY52" fmla="*/ 448147 h 1341116"/>
                  <a:gd name="connsiteX53" fmla="*/ 892969 w 5410200"/>
                  <a:gd name="connsiteY53" fmla="*/ 421953 h 1341116"/>
                  <a:gd name="connsiteX54" fmla="*/ 833437 w 5410200"/>
                  <a:gd name="connsiteY54" fmla="*/ 457672 h 1341116"/>
                  <a:gd name="connsiteX55" fmla="*/ 702469 w 5410200"/>
                  <a:gd name="connsiteY55" fmla="*/ 343372 h 1341116"/>
                  <a:gd name="connsiteX56" fmla="*/ 638175 w 5410200"/>
                  <a:gd name="connsiteY56" fmla="*/ 355278 h 1341116"/>
                  <a:gd name="connsiteX57" fmla="*/ 547687 w 5410200"/>
                  <a:gd name="connsiteY57" fmla="*/ 400522 h 1341116"/>
                  <a:gd name="connsiteX58" fmla="*/ 502443 w 5410200"/>
                  <a:gd name="connsiteY58" fmla="*/ 450528 h 1341116"/>
                  <a:gd name="connsiteX59" fmla="*/ 426244 w 5410200"/>
                  <a:gd name="connsiteY59" fmla="*/ 448147 h 1341116"/>
                  <a:gd name="connsiteX60" fmla="*/ 383381 w 5410200"/>
                  <a:gd name="connsiteY60" fmla="*/ 479104 h 1341116"/>
                  <a:gd name="connsiteX61" fmla="*/ 359569 w 5410200"/>
                  <a:gd name="connsiteY61" fmla="*/ 460053 h 1341116"/>
                  <a:gd name="connsiteX62" fmla="*/ 323850 w 5410200"/>
                  <a:gd name="connsiteY62" fmla="*/ 452909 h 1341116"/>
                  <a:gd name="connsiteX63" fmla="*/ 283369 w 5410200"/>
                  <a:gd name="connsiteY63" fmla="*/ 383853 h 1341116"/>
                  <a:gd name="connsiteX64" fmla="*/ 219075 w 5410200"/>
                  <a:gd name="connsiteY64" fmla="*/ 488628 h 1341116"/>
                  <a:gd name="connsiteX65" fmla="*/ 171450 w 5410200"/>
                  <a:gd name="connsiteY65" fmla="*/ 455291 h 1341116"/>
                  <a:gd name="connsiteX66" fmla="*/ 0 w 5410200"/>
                  <a:gd name="connsiteY66" fmla="*/ 452910 h 1341116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67325 w 5410200"/>
                  <a:gd name="connsiteY4" fmla="*/ 1172047 h 1363341"/>
                  <a:gd name="connsiteX5" fmla="*/ 5181600 w 5410200"/>
                  <a:gd name="connsiteY5" fmla="*/ 1181572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81600 w 5410200"/>
                  <a:gd name="connsiteY4" fmla="*/ 1181572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81600 w 5410200"/>
                  <a:gd name="connsiteY4" fmla="*/ 1181572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91125 w 5410200"/>
                  <a:gd name="connsiteY4" fmla="*/ 1210147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91125 w 5410200"/>
                  <a:gd name="connsiteY4" fmla="*/ 1210147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191125 w 5410200"/>
                  <a:gd name="connsiteY4" fmla="*/ 1210147 h 1363341"/>
                  <a:gd name="connsiteX5" fmla="*/ 5114925 w 5410200"/>
                  <a:gd name="connsiteY5" fmla="*/ 1305397 h 1363341"/>
                  <a:gd name="connsiteX6" fmla="*/ 5067300 w 5410200"/>
                  <a:gd name="connsiteY6" fmla="*/ 1267297 h 1363341"/>
                  <a:gd name="connsiteX7" fmla="*/ 5057775 w 5410200"/>
                  <a:gd name="connsiteY7" fmla="*/ 1324447 h 1363341"/>
                  <a:gd name="connsiteX8" fmla="*/ 4893469 w 5410200"/>
                  <a:gd name="connsiteY8" fmla="*/ 1033935 h 1363341"/>
                  <a:gd name="connsiteX9" fmla="*/ 4817269 w 5410200"/>
                  <a:gd name="connsiteY9" fmla="*/ 1067272 h 1363341"/>
                  <a:gd name="connsiteX10" fmla="*/ 4760119 w 5410200"/>
                  <a:gd name="connsiteY10" fmla="*/ 1026791 h 1363341"/>
                  <a:gd name="connsiteX11" fmla="*/ 4669631 w 5410200"/>
                  <a:gd name="connsiteY11" fmla="*/ 1083941 h 1363341"/>
                  <a:gd name="connsiteX12" fmla="*/ 4533900 w 5410200"/>
                  <a:gd name="connsiteY12" fmla="*/ 1014885 h 1363341"/>
                  <a:gd name="connsiteX13" fmla="*/ 4443412 w 5410200"/>
                  <a:gd name="connsiteY13" fmla="*/ 1000597 h 1363341"/>
                  <a:gd name="connsiteX14" fmla="*/ 4376736 w 5410200"/>
                  <a:gd name="connsiteY14" fmla="*/ 1000596 h 1363341"/>
                  <a:gd name="connsiteX15" fmla="*/ 4336255 w 5410200"/>
                  <a:gd name="connsiteY15" fmla="*/ 962497 h 1363341"/>
                  <a:gd name="connsiteX16" fmla="*/ 4191000 w 5410200"/>
                  <a:gd name="connsiteY16" fmla="*/ 814859 h 1363341"/>
                  <a:gd name="connsiteX17" fmla="*/ 4012406 w 5410200"/>
                  <a:gd name="connsiteY17" fmla="*/ 310035 h 1363341"/>
                  <a:gd name="connsiteX18" fmla="*/ 3769353 w 5410200"/>
                  <a:gd name="connsiteY18" fmla="*/ 62569 h 1363341"/>
                  <a:gd name="connsiteX19" fmla="*/ 3610672 w 5410200"/>
                  <a:gd name="connsiteY19" fmla="*/ 56693 h 1363341"/>
                  <a:gd name="connsiteX20" fmla="*/ 3531394 w 5410200"/>
                  <a:gd name="connsiteY20" fmla="*/ 7550 h 1363341"/>
                  <a:gd name="connsiteX21" fmla="*/ 3385556 w 5410200"/>
                  <a:gd name="connsiteY21" fmla="*/ 101995 h 1363341"/>
                  <a:gd name="connsiteX22" fmla="*/ 3300168 w 5410200"/>
                  <a:gd name="connsiteY22" fmla="*/ 224716 h 1363341"/>
                  <a:gd name="connsiteX23" fmla="*/ 3222238 w 5410200"/>
                  <a:gd name="connsiteY23" fmla="*/ 238829 h 1363341"/>
                  <a:gd name="connsiteX24" fmla="*/ 3087030 w 5410200"/>
                  <a:gd name="connsiteY24" fmla="*/ 402149 h 1363341"/>
                  <a:gd name="connsiteX25" fmla="*/ 2976563 w 5410200"/>
                  <a:gd name="connsiteY25" fmla="*/ 405691 h 1363341"/>
                  <a:gd name="connsiteX26" fmla="*/ 2860877 w 5410200"/>
                  <a:gd name="connsiteY26" fmla="*/ 466557 h 1363341"/>
                  <a:gd name="connsiteX27" fmla="*/ 2780789 w 5410200"/>
                  <a:gd name="connsiteY27" fmla="*/ 423057 h 1363341"/>
                  <a:gd name="connsiteX28" fmla="*/ 2727066 w 5410200"/>
                  <a:gd name="connsiteY28" fmla="*/ 390814 h 1363341"/>
                  <a:gd name="connsiteX29" fmla="*/ 2684263 w 5410200"/>
                  <a:gd name="connsiteY29" fmla="*/ 348715 h 1363341"/>
                  <a:gd name="connsiteX30" fmla="*/ 2618468 w 5410200"/>
                  <a:gd name="connsiteY30" fmla="*/ 436066 h 1363341"/>
                  <a:gd name="connsiteX31" fmla="*/ 2577048 w 5410200"/>
                  <a:gd name="connsiteY31" fmla="*/ 436057 h 1363341"/>
                  <a:gd name="connsiteX32" fmla="*/ 2535557 w 5410200"/>
                  <a:gd name="connsiteY32" fmla="*/ 414345 h 1363341"/>
                  <a:gd name="connsiteX33" fmla="*/ 2438284 w 5410200"/>
                  <a:gd name="connsiteY33" fmla="*/ 505123 h 1363341"/>
                  <a:gd name="connsiteX34" fmla="*/ 2391309 w 5410200"/>
                  <a:gd name="connsiteY34" fmla="*/ 486653 h 1363341"/>
                  <a:gd name="connsiteX35" fmla="*/ 2321719 w 5410200"/>
                  <a:gd name="connsiteY35" fmla="*/ 560065 h 1363341"/>
                  <a:gd name="connsiteX36" fmla="*/ 2189414 w 5410200"/>
                  <a:gd name="connsiteY36" fmla="*/ 593984 h 1363341"/>
                  <a:gd name="connsiteX37" fmla="*/ 2145100 w 5410200"/>
                  <a:gd name="connsiteY37" fmla="*/ 575689 h 1363341"/>
                  <a:gd name="connsiteX38" fmla="*/ 2109788 w 5410200"/>
                  <a:gd name="connsiteY38" fmla="*/ 607690 h 1363341"/>
                  <a:gd name="connsiteX39" fmla="*/ 2050256 w 5410200"/>
                  <a:gd name="connsiteY39" fmla="*/ 588640 h 1363341"/>
                  <a:gd name="connsiteX40" fmla="*/ 1983929 w 5410200"/>
                  <a:gd name="connsiteY40" fmla="*/ 625571 h 1363341"/>
                  <a:gd name="connsiteX41" fmla="*/ 1826419 w 5410200"/>
                  <a:gd name="connsiteY41" fmla="*/ 621978 h 1363341"/>
                  <a:gd name="connsiteX42" fmla="*/ 1757363 w 5410200"/>
                  <a:gd name="connsiteY42" fmla="*/ 569591 h 1363341"/>
                  <a:gd name="connsiteX43" fmla="*/ 1678781 w 5410200"/>
                  <a:gd name="connsiteY43" fmla="*/ 545779 h 1363341"/>
                  <a:gd name="connsiteX44" fmla="*/ 1647825 w 5410200"/>
                  <a:gd name="connsiteY44" fmla="*/ 555303 h 1363341"/>
                  <a:gd name="connsiteX45" fmla="*/ 1590675 w 5410200"/>
                  <a:gd name="connsiteY45" fmla="*/ 512440 h 1363341"/>
                  <a:gd name="connsiteX46" fmla="*/ 1504950 w 5410200"/>
                  <a:gd name="connsiteY46" fmla="*/ 510059 h 1363341"/>
                  <a:gd name="connsiteX47" fmla="*/ 1404938 w 5410200"/>
                  <a:gd name="connsiteY47" fmla="*/ 424335 h 1363341"/>
                  <a:gd name="connsiteX48" fmla="*/ 1359693 w 5410200"/>
                  <a:gd name="connsiteY48" fmla="*/ 412428 h 1363341"/>
                  <a:gd name="connsiteX49" fmla="*/ 1321594 w 5410200"/>
                  <a:gd name="connsiteY49" fmla="*/ 431478 h 1363341"/>
                  <a:gd name="connsiteX50" fmla="*/ 1257300 w 5410200"/>
                  <a:gd name="connsiteY50" fmla="*/ 455290 h 1363341"/>
                  <a:gd name="connsiteX51" fmla="*/ 933450 w 5410200"/>
                  <a:gd name="connsiteY51" fmla="*/ 448147 h 1363341"/>
                  <a:gd name="connsiteX52" fmla="*/ 892969 w 5410200"/>
                  <a:gd name="connsiteY52" fmla="*/ 421953 h 1363341"/>
                  <a:gd name="connsiteX53" fmla="*/ 833437 w 5410200"/>
                  <a:gd name="connsiteY53" fmla="*/ 457672 h 1363341"/>
                  <a:gd name="connsiteX54" fmla="*/ 702469 w 5410200"/>
                  <a:gd name="connsiteY54" fmla="*/ 343372 h 1363341"/>
                  <a:gd name="connsiteX55" fmla="*/ 638175 w 5410200"/>
                  <a:gd name="connsiteY55" fmla="*/ 355278 h 1363341"/>
                  <a:gd name="connsiteX56" fmla="*/ 547687 w 5410200"/>
                  <a:gd name="connsiteY56" fmla="*/ 400522 h 1363341"/>
                  <a:gd name="connsiteX57" fmla="*/ 502443 w 5410200"/>
                  <a:gd name="connsiteY57" fmla="*/ 450528 h 1363341"/>
                  <a:gd name="connsiteX58" fmla="*/ 426244 w 5410200"/>
                  <a:gd name="connsiteY58" fmla="*/ 448147 h 1363341"/>
                  <a:gd name="connsiteX59" fmla="*/ 383381 w 5410200"/>
                  <a:gd name="connsiteY59" fmla="*/ 479104 h 1363341"/>
                  <a:gd name="connsiteX60" fmla="*/ 359569 w 5410200"/>
                  <a:gd name="connsiteY60" fmla="*/ 460053 h 1363341"/>
                  <a:gd name="connsiteX61" fmla="*/ 323850 w 5410200"/>
                  <a:gd name="connsiteY61" fmla="*/ 452909 h 1363341"/>
                  <a:gd name="connsiteX62" fmla="*/ 283369 w 5410200"/>
                  <a:gd name="connsiteY62" fmla="*/ 383853 h 1363341"/>
                  <a:gd name="connsiteX63" fmla="*/ 219075 w 5410200"/>
                  <a:gd name="connsiteY63" fmla="*/ 488628 h 1363341"/>
                  <a:gd name="connsiteX64" fmla="*/ 171450 w 5410200"/>
                  <a:gd name="connsiteY64" fmla="*/ 455291 h 1363341"/>
                  <a:gd name="connsiteX65" fmla="*/ 0 w 5410200"/>
                  <a:gd name="connsiteY65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91125 w 5410200"/>
                  <a:gd name="connsiteY5" fmla="*/ 1210147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91125 w 5410200"/>
                  <a:gd name="connsiteY5" fmla="*/ 1210147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76838 w 5410200"/>
                  <a:gd name="connsiteY5" fmla="*/ 1214909 h 1363341"/>
                  <a:gd name="connsiteX6" fmla="*/ 5114925 w 5410200"/>
                  <a:gd name="connsiteY6" fmla="*/ 1305397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3341"/>
                  <a:gd name="connsiteX1" fmla="*/ 0 w 5410200"/>
                  <a:gd name="connsiteY1" fmla="*/ 1295872 h 1363341"/>
                  <a:gd name="connsiteX2" fmla="*/ 5403056 w 5410200"/>
                  <a:gd name="connsiteY2" fmla="*/ 1341116 h 1363341"/>
                  <a:gd name="connsiteX3" fmla="*/ 5410200 w 5410200"/>
                  <a:gd name="connsiteY3" fmla="*/ 972022 h 1363341"/>
                  <a:gd name="connsiteX4" fmla="*/ 5282148 w 5410200"/>
                  <a:gd name="connsiteY4" fmla="*/ 1171863 h 1363341"/>
                  <a:gd name="connsiteX5" fmla="*/ 5176838 w 5410200"/>
                  <a:gd name="connsiteY5" fmla="*/ 1214909 h 1363341"/>
                  <a:gd name="connsiteX6" fmla="*/ 5122068 w 5410200"/>
                  <a:gd name="connsiteY6" fmla="*/ 1331591 h 1363341"/>
                  <a:gd name="connsiteX7" fmla="*/ 5067300 w 5410200"/>
                  <a:gd name="connsiteY7" fmla="*/ 1267297 h 1363341"/>
                  <a:gd name="connsiteX8" fmla="*/ 5057775 w 5410200"/>
                  <a:gd name="connsiteY8" fmla="*/ 1324447 h 1363341"/>
                  <a:gd name="connsiteX9" fmla="*/ 4893469 w 5410200"/>
                  <a:gd name="connsiteY9" fmla="*/ 1033935 h 1363341"/>
                  <a:gd name="connsiteX10" fmla="*/ 4817269 w 5410200"/>
                  <a:gd name="connsiteY10" fmla="*/ 1067272 h 1363341"/>
                  <a:gd name="connsiteX11" fmla="*/ 4760119 w 5410200"/>
                  <a:gd name="connsiteY11" fmla="*/ 1026791 h 1363341"/>
                  <a:gd name="connsiteX12" fmla="*/ 4669631 w 5410200"/>
                  <a:gd name="connsiteY12" fmla="*/ 1083941 h 1363341"/>
                  <a:gd name="connsiteX13" fmla="*/ 4533900 w 5410200"/>
                  <a:gd name="connsiteY13" fmla="*/ 1014885 h 1363341"/>
                  <a:gd name="connsiteX14" fmla="*/ 4443412 w 5410200"/>
                  <a:gd name="connsiteY14" fmla="*/ 1000597 h 1363341"/>
                  <a:gd name="connsiteX15" fmla="*/ 4376736 w 5410200"/>
                  <a:gd name="connsiteY15" fmla="*/ 1000596 h 1363341"/>
                  <a:gd name="connsiteX16" fmla="*/ 4336255 w 5410200"/>
                  <a:gd name="connsiteY16" fmla="*/ 962497 h 1363341"/>
                  <a:gd name="connsiteX17" fmla="*/ 4191000 w 5410200"/>
                  <a:gd name="connsiteY17" fmla="*/ 814859 h 1363341"/>
                  <a:gd name="connsiteX18" fmla="*/ 4012406 w 5410200"/>
                  <a:gd name="connsiteY18" fmla="*/ 310035 h 1363341"/>
                  <a:gd name="connsiteX19" fmla="*/ 3769353 w 5410200"/>
                  <a:gd name="connsiteY19" fmla="*/ 62569 h 1363341"/>
                  <a:gd name="connsiteX20" fmla="*/ 3610672 w 5410200"/>
                  <a:gd name="connsiteY20" fmla="*/ 56693 h 1363341"/>
                  <a:gd name="connsiteX21" fmla="*/ 3531394 w 5410200"/>
                  <a:gd name="connsiteY21" fmla="*/ 7550 h 1363341"/>
                  <a:gd name="connsiteX22" fmla="*/ 3385556 w 5410200"/>
                  <a:gd name="connsiteY22" fmla="*/ 101995 h 1363341"/>
                  <a:gd name="connsiteX23" fmla="*/ 3300168 w 5410200"/>
                  <a:gd name="connsiteY23" fmla="*/ 224716 h 1363341"/>
                  <a:gd name="connsiteX24" fmla="*/ 3222238 w 5410200"/>
                  <a:gd name="connsiteY24" fmla="*/ 238829 h 1363341"/>
                  <a:gd name="connsiteX25" fmla="*/ 3087030 w 5410200"/>
                  <a:gd name="connsiteY25" fmla="*/ 402149 h 1363341"/>
                  <a:gd name="connsiteX26" fmla="*/ 2976563 w 5410200"/>
                  <a:gd name="connsiteY26" fmla="*/ 405691 h 1363341"/>
                  <a:gd name="connsiteX27" fmla="*/ 2860877 w 5410200"/>
                  <a:gd name="connsiteY27" fmla="*/ 466557 h 1363341"/>
                  <a:gd name="connsiteX28" fmla="*/ 2780789 w 5410200"/>
                  <a:gd name="connsiteY28" fmla="*/ 423057 h 1363341"/>
                  <a:gd name="connsiteX29" fmla="*/ 2727066 w 5410200"/>
                  <a:gd name="connsiteY29" fmla="*/ 390814 h 1363341"/>
                  <a:gd name="connsiteX30" fmla="*/ 2684263 w 5410200"/>
                  <a:gd name="connsiteY30" fmla="*/ 348715 h 1363341"/>
                  <a:gd name="connsiteX31" fmla="*/ 2618468 w 5410200"/>
                  <a:gd name="connsiteY31" fmla="*/ 436066 h 1363341"/>
                  <a:gd name="connsiteX32" fmla="*/ 2577048 w 5410200"/>
                  <a:gd name="connsiteY32" fmla="*/ 436057 h 1363341"/>
                  <a:gd name="connsiteX33" fmla="*/ 2535557 w 5410200"/>
                  <a:gd name="connsiteY33" fmla="*/ 414345 h 1363341"/>
                  <a:gd name="connsiteX34" fmla="*/ 2438284 w 5410200"/>
                  <a:gd name="connsiteY34" fmla="*/ 505123 h 1363341"/>
                  <a:gd name="connsiteX35" fmla="*/ 2391309 w 5410200"/>
                  <a:gd name="connsiteY35" fmla="*/ 486653 h 1363341"/>
                  <a:gd name="connsiteX36" fmla="*/ 2321719 w 5410200"/>
                  <a:gd name="connsiteY36" fmla="*/ 560065 h 1363341"/>
                  <a:gd name="connsiteX37" fmla="*/ 2189414 w 5410200"/>
                  <a:gd name="connsiteY37" fmla="*/ 593984 h 1363341"/>
                  <a:gd name="connsiteX38" fmla="*/ 2145100 w 5410200"/>
                  <a:gd name="connsiteY38" fmla="*/ 575689 h 1363341"/>
                  <a:gd name="connsiteX39" fmla="*/ 2109788 w 5410200"/>
                  <a:gd name="connsiteY39" fmla="*/ 607690 h 1363341"/>
                  <a:gd name="connsiteX40" fmla="*/ 2050256 w 5410200"/>
                  <a:gd name="connsiteY40" fmla="*/ 588640 h 1363341"/>
                  <a:gd name="connsiteX41" fmla="*/ 1983929 w 5410200"/>
                  <a:gd name="connsiteY41" fmla="*/ 625571 h 1363341"/>
                  <a:gd name="connsiteX42" fmla="*/ 1826419 w 5410200"/>
                  <a:gd name="connsiteY42" fmla="*/ 621978 h 1363341"/>
                  <a:gd name="connsiteX43" fmla="*/ 1757363 w 5410200"/>
                  <a:gd name="connsiteY43" fmla="*/ 569591 h 1363341"/>
                  <a:gd name="connsiteX44" fmla="*/ 1678781 w 5410200"/>
                  <a:gd name="connsiteY44" fmla="*/ 545779 h 1363341"/>
                  <a:gd name="connsiteX45" fmla="*/ 1647825 w 5410200"/>
                  <a:gd name="connsiteY45" fmla="*/ 555303 h 1363341"/>
                  <a:gd name="connsiteX46" fmla="*/ 1590675 w 5410200"/>
                  <a:gd name="connsiteY46" fmla="*/ 512440 h 1363341"/>
                  <a:gd name="connsiteX47" fmla="*/ 1504950 w 5410200"/>
                  <a:gd name="connsiteY47" fmla="*/ 510059 h 1363341"/>
                  <a:gd name="connsiteX48" fmla="*/ 1404938 w 5410200"/>
                  <a:gd name="connsiteY48" fmla="*/ 424335 h 1363341"/>
                  <a:gd name="connsiteX49" fmla="*/ 1359693 w 5410200"/>
                  <a:gd name="connsiteY49" fmla="*/ 412428 h 1363341"/>
                  <a:gd name="connsiteX50" fmla="*/ 1321594 w 5410200"/>
                  <a:gd name="connsiteY50" fmla="*/ 431478 h 1363341"/>
                  <a:gd name="connsiteX51" fmla="*/ 1257300 w 5410200"/>
                  <a:gd name="connsiteY51" fmla="*/ 455290 h 1363341"/>
                  <a:gd name="connsiteX52" fmla="*/ 933450 w 5410200"/>
                  <a:gd name="connsiteY52" fmla="*/ 448147 h 1363341"/>
                  <a:gd name="connsiteX53" fmla="*/ 892969 w 5410200"/>
                  <a:gd name="connsiteY53" fmla="*/ 421953 h 1363341"/>
                  <a:gd name="connsiteX54" fmla="*/ 833437 w 5410200"/>
                  <a:gd name="connsiteY54" fmla="*/ 457672 h 1363341"/>
                  <a:gd name="connsiteX55" fmla="*/ 702469 w 5410200"/>
                  <a:gd name="connsiteY55" fmla="*/ 343372 h 1363341"/>
                  <a:gd name="connsiteX56" fmla="*/ 638175 w 5410200"/>
                  <a:gd name="connsiteY56" fmla="*/ 355278 h 1363341"/>
                  <a:gd name="connsiteX57" fmla="*/ 547687 w 5410200"/>
                  <a:gd name="connsiteY57" fmla="*/ 400522 h 1363341"/>
                  <a:gd name="connsiteX58" fmla="*/ 502443 w 5410200"/>
                  <a:gd name="connsiteY58" fmla="*/ 450528 h 1363341"/>
                  <a:gd name="connsiteX59" fmla="*/ 426244 w 5410200"/>
                  <a:gd name="connsiteY59" fmla="*/ 448147 h 1363341"/>
                  <a:gd name="connsiteX60" fmla="*/ 383381 w 5410200"/>
                  <a:gd name="connsiteY60" fmla="*/ 479104 h 1363341"/>
                  <a:gd name="connsiteX61" fmla="*/ 359569 w 5410200"/>
                  <a:gd name="connsiteY61" fmla="*/ 460053 h 1363341"/>
                  <a:gd name="connsiteX62" fmla="*/ 323850 w 5410200"/>
                  <a:gd name="connsiteY62" fmla="*/ 452909 h 1363341"/>
                  <a:gd name="connsiteX63" fmla="*/ 283369 w 5410200"/>
                  <a:gd name="connsiteY63" fmla="*/ 383853 h 1363341"/>
                  <a:gd name="connsiteX64" fmla="*/ 219075 w 5410200"/>
                  <a:gd name="connsiteY64" fmla="*/ 488628 h 1363341"/>
                  <a:gd name="connsiteX65" fmla="*/ 171450 w 5410200"/>
                  <a:gd name="connsiteY65" fmla="*/ 455291 h 1363341"/>
                  <a:gd name="connsiteX66" fmla="*/ 0 w 5410200"/>
                  <a:gd name="connsiteY66" fmla="*/ 452910 h 1363341"/>
                  <a:gd name="connsiteX0" fmla="*/ 0 w 5410200"/>
                  <a:gd name="connsiteY0" fmla="*/ 452910 h 1366912"/>
                  <a:gd name="connsiteX1" fmla="*/ 0 w 5410200"/>
                  <a:gd name="connsiteY1" fmla="*/ 1295872 h 1366912"/>
                  <a:gd name="connsiteX2" fmla="*/ 5403056 w 5410200"/>
                  <a:gd name="connsiteY2" fmla="*/ 1341116 h 1366912"/>
                  <a:gd name="connsiteX3" fmla="*/ 5410200 w 5410200"/>
                  <a:gd name="connsiteY3" fmla="*/ 972022 h 1366912"/>
                  <a:gd name="connsiteX4" fmla="*/ 5282148 w 5410200"/>
                  <a:gd name="connsiteY4" fmla="*/ 1171863 h 1366912"/>
                  <a:gd name="connsiteX5" fmla="*/ 5176838 w 5410200"/>
                  <a:gd name="connsiteY5" fmla="*/ 1214909 h 1366912"/>
                  <a:gd name="connsiteX6" fmla="*/ 5122068 w 5410200"/>
                  <a:gd name="connsiteY6" fmla="*/ 1331591 h 1366912"/>
                  <a:gd name="connsiteX7" fmla="*/ 5057775 w 5410200"/>
                  <a:gd name="connsiteY7" fmla="*/ 1288728 h 1366912"/>
                  <a:gd name="connsiteX8" fmla="*/ 5057775 w 5410200"/>
                  <a:gd name="connsiteY8" fmla="*/ 1324447 h 1366912"/>
                  <a:gd name="connsiteX9" fmla="*/ 4893469 w 5410200"/>
                  <a:gd name="connsiteY9" fmla="*/ 1033935 h 1366912"/>
                  <a:gd name="connsiteX10" fmla="*/ 4817269 w 5410200"/>
                  <a:gd name="connsiteY10" fmla="*/ 1067272 h 1366912"/>
                  <a:gd name="connsiteX11" fmla="*/ 4760119 w 5410200"/>
                  <a:gd name="connsiteY11" fmla="*/ 1026791 h 1366912"/>
                  <a:gd name="connsiteX12" fmla="*/ 4669631 w 5410200"/>
                  <a:gd name="connsiteY12" fmla="*/ 1083941 h 1366912"/>
                  <a:gd name="connsiteX13" fmla="*/ 4533900 w 5410200"/>
                  <a:gd name="connsiteY13" fmla="*/ 1014885 h 1366912"/>
                  <a:gd name="connsiteX14" fmla="*/ 4443412 w 5410200"/>
                  <a:gd name="connsiteY14" fmla="*/ 1000597 h 1366912"/>
                  <a:gd name="connsiteX15" fmla="*/ 4376736 w 5410200"/>
                  <a:gd name="connsiteY15" fmla="*/ 1000596 h 1366912"/>
                  <a:gd name="connsiteX16" fmla="*/ 4336255 w 5410200"/>
                  <a:gd name="connsiteY16" fmla="*/ 962497 h 1366912"/>
                  <a:gd name="connsiteX17" fmla="*/ 4191000 w 5410200"/>
                  <a:gd name="connsiteY17" fmla="*/ 814859 h 1366912"/>
                  <a:gd name="connsiteX18" fmla="*/ 4012406 w 5410200"/>
                  <a:gd name="connsiteY18" fmla="*/ 310035 h 1366912"/>
                  <a:gd name="connsiteX19" fmla="*/ 3769353 w 5410200"/>
                  <a:gd name="connsiteY19" fmla="*/ 62569 h 1366912"/>
                  <a:gd name="connsiteX20" fmla="*/ 3610672 w 5410200"/>
                  <a:gd name="connsiteY20" fmla="*/ 56693 h 1366912"/>
                  <a:gd name="connsiteX21" fmla="*/ 3531394 w 5410200"/>
                  <a:gd name="connsiteY21" fmla="*/ 7550 h 1366912"/>
                  <a:gd name="connsiteX22" fmla="*/ 3385556 w 5410200"/>
                  <a:gd name="connsiteY22" fmla="*/ 101995 h 1366912"/>
                  <a:gd name="connsiteX23" fmla="*/ 3300168 w 5410200"/>
                  <a:gd name="connsiteY23" fmla="*/ 224716 h 1366912"/>
                  <a:gd name="connsiteX24" fmla="*/ 3222238 w 5410200"/>
                  <a:gd name="connsiteY24" fmla="*/ 238829 h 1366912"/>
                  <a:gd name="connsiteX25" fmla="*/ 3087030 w 5410200"/>
                  <a:gd name="connsiteY25" fmla="*/ 402149 h 1366912"/>
                  <a:gd name="connsiteX26" fmla="*/ 2976563 w 5410200"/>
                  <a:gd name="connsiteY26" fmla="*/ 405691 h 1366912"/>
                  <a:gd name="connsiteX27" fmla="*/ 2860877 w 5410200"/>
                  <a:gd name="connsiteY27" fmla="*/ 466557 h 1366912"/>
                  <a:gd name="connsiteX28" fmla="*/ 2780789 w 5410200"/>
                  <a:gd name="connsiteY28" fmla="*/ 423057 h 1366912"/>
                  <a:gd name="connsiteX29" fmla="*/ 2727066 w 5410200"/>
                  <a:gd name="connsiteY29" fmla="*/ 390814 h 1366912"/>
                  <a:gd name="connsiteX30" fmla="*/ 2684263 w 5410200"/>
                  <a:gd name="connsiteY30" fmla="*/ 348715 h 1366912"/>
                  <a:gd name="connsiteX31" fmla="*/ 2618468 w 5410200"/>
                  <a:gd name="connsiteY31" fmla="*/ 436066 h 1366912"/>
                  <a:gd name="connsiteX32" fmla="*/ 2577048 w 5410200"/>
                  <a:gd name="connsiteY32" fmla="*/ 436057 h 1366912"/>
                  <a:gd name="connsiteX33" fmla="*/ 2535557 w 5410200"/>
                  <a:gd name="connsiteY33" fmla="*/ 414345 h 1366912"/>
                  <a:gd name="connsiteX34" fmla="*/ 2438284 w 5410200"/>
                  <a:gd name="connsiteY34" fmla="*/ 505123 h 1366912"/>
                  <a:gd name="connsiteX35" fmla="*/ 2391309 w 5410200"/>
                  <a:gd name="connsiteY35" fmla="*/ 486653 h 1366912"/>
                  <a:gd name="connsiteX36" fmla="*/ 2321719 w 5410200"/>
                  <a:gd name="connsiteY36" fmla="*/ 560065 h 1366912"/>
                  <a:gd name="connsiteX37" fmla="*/ 2189414 w 5410200"/>
                  <a:gd name="connsiteY37" fmla="*/ 593984 h 1366912"/>
                  <a:gd name="connsiteX38" fmla="*/ 2145100 w 5410200"/>
                  <a:gd name="connsiteY38" fmla="*/ 575689 h 1366912"/>
                  <a:gd name="connsiteX39" fmla="*/ 2109788 w 5410200"/>
                  <a:gd name="connsiteY39" fmla="*/ 607690 h 1366912"/>
                  <a:gd name="connsiteX40" fmla="*/ 2050256 w 5410200"/>
                  <a:gd name="connsiteY40" fmla="*/ 588640 h 1366912"/>
                  <a:gd name="connsiteX41" fmla="*/ 1983929 w 5410200"/>
                  <a:gd name="connsiteY41" fmla="*/ 625571 h 1366912"/>
                  <a:gd name="connsiteX42" fmla="*/ 1826419 w 5410200"/>
                  <a:gd name="connsiteY42" fmla="*/ 621978 h 1366912"/>
                  <a:gd name="connsiteX43" fmla="*/ 1757363 w 5410200"/>
                  <a:gd name="connsiteY43" fmla="*/ 569591 h 1366912"/>
                  <a:gd name="connsiteX44" fmla="*/ 1678781 w 5410200"/>
                  <a:gd name="connsiteY44" fmla="*/ 545779 h 1366912"/>
                  <a:gd name="connsiteX45" fmla="*/ 1647825 w 5410200"/>
                  <a:gd name="connsiteY45" fmla="*/ 555303 h 1366912"/>
                  <a:gd name="connsiteX46" fmla="*/ 1590675 w 5410200"/>
                  <a:gd name="connsiteY46" fmla="*/ 512440 h 1366912"/>
                  <a:gd name="connsiteX47" fmla="*/ 1504950 w 5410200"/>
                  <a:gd name="connsiteY47" fmla="*/ 510059 h 1366912"/>
                  <a:gd name="connsiteX48" fmla="*/ 1404938 w 5410200"/>
                  <a:gd name="connsiteY48" fmla="*/ 424335 h 1366912"/>
                  <a:gd name="connsiteX49" fmla="*/ 1359693 w 5410200"/>
                  <a:gd name="connsiteY49" fmla="*/ 412428 h 1366912"/>
                  <a:gd name="connsiteX50" fmla="*/ 1321594 w 5410200"/>
                  <a:gd name="connsiteY50" fmla="*/ 431478 h 1366912"/>
                  <a:gd name="connsiteX51" fmla="*/ 1257300 w 5410200"/>
                  <a:gd name="connsiteY51" fmla="*/ 455290 h 1366912"/>
                  <a:gd name="connsiteX52" fmla="*/ 933450 w 5410200"/>
                  <a:gd name="connsiteY52" fmla="*/ 448147 h 1366912"/>
                  <a:gd name="connsiteX53" fmla="*/ 892969 w 5410200"/>
                  <a:gd name="connsiteY53" fmla="*/ 421953 h 1366912"/>
                  <a:gd name="connsiteX54" fmla="*/ 833437 w 5410200"/>
                  <a:gd name="connsiteY54" fmla="*/ 457672 h 1366912"/>
                  <a:gd name="connsiteX55" fmla="*/ 702469 w 5410200"/>
                  <a:gd name="connsiteY55" fmla="*/ 343372 h 1366912"/>
                  <a:gd name="connsiteX56" fmla="*/ 638175 w 5410200"/>
                  <a:gd name="connsiteY56" fmla="*/ 355278 h 1366912"/>
                  <a:gd name="connsiteX57" fmla="*/ 547687 w 5410200"/>
                  <a:gd name="connsiteY57" fmla="*/ 400522 h 1366912"/>
                  <a:gd name="connsiteX58" fmla="*/ 502443 w 5410200"/>
                  <a:gd name="connsiteY58" fmla="*/ 450528 h 1366912"/>
                  <a:gd name="connsiteX59" fmla="*/ 426244 w 5410200"/>
                  <a:gd name="connsiteY59" fmla="*/ 448147 h 1366912"/>
                  <a:gd name="connsiteX60" fmla="*/ 383381 w 5410200"/>
                  <a:gd name="connsiteY60" fmla="*/ 479104 h 1366912"/>
                  <a:gd name="connsiteX61" fmla="*/ 359569 w 5410200"/>
                  <a:gd name="connsiteY61" fmla="*/ 460053 h 1366912"/>
                  <a:gd name="connsiteX62" fmla="*/ 323850 w 5410200"/>
                  <a:gd name="connsiteY62" fmla="*/ 452909 h 1366912"/>
                  <a:gd name="connsiteX63" fmla="*/ 283369 w 5410200"/>
                  <a:gd name="connsiteY63" fmla="*/ 383853 h 1366912"/>
                  <a:gd name="connsiteX64" fmla="*/ 219075 w 5410200"/>
                  <a:gd name="connsiteY64" fmla="*/ 488628 h 1366912"/>
                  <a:gd name="connsiteX65" fmla="*/ 171450 w 5410200"/>
                  <a:gd name="connsiteY65" fmla="*/ 455291 h 1366912"/>
                  <a:gd name="connsiteX66" fmla="*/ 0 w 5410200"/>
                  <a:gd name="connsiteY66" fmla="*/ 452910 h 1366912"/>
                  <a:gd name="connsiteX0" fmla="*/ 0 w 5410200"/>
                  <a:gd name="connsiteY0" fmla="*/ 452910 h 1366912"/>
                  <a:gd name="connsiteX1" fmla="*/ 0 w 5410200"/>
                  <a:gd name="connsiteY1" fmla="*/ 1295872 h 1366912"/>
                  <a:gd name="connsiteX2" fmla="*/ 5403056 w 5410200"/>
                  <a:gd name="connsiteY2" fmla="*/ 1341116 h 1366912"/>
                  <a:gd name="connsiteX3" fmla="*/ 5410200 w 5410200"/>
                  <a:gd name="connsiteY3" fmla="*/ 972022 h 1366912"/>
                  <a:gd name="connsiteX4" fmla="*/ 5282148 w 5410200"/>
                  <a:gd name="connsiteY4" fmla="*/ 1171863 h 1366912"/>
                  <a:gd name="connsiteX5" fmla="*/ 5176838 w 5410200"/>
                  <a:gd name="connsiteY5" fmla="*/ 1214909 h 1366912"/>
                  <a:gd name="connsiteX6" fmla="*/ 5122068 w 5410200"/>
                  <a:gd name="connsiteY6" fmla="*/ 1331591 h 1366912"/>
                  <a:gd name="connsiteX7" fmla="*/ 5057775 w 5410200"/>
                  <a:gd name="connsiteY7" fmla="*/ 1288728 h 1366912"/>
                  <a:gd name="connsiteX8" fmla="*/ 5019675 w 5410200"/>
                  <a:gd name="connsiteY8" fmla="*/ 1324447 h 1366912"/>
                  <a:gd name="connsiteX9" fmla="*/ 4893469 w 5410200"/>
                  <a:gd name="connsiteY9" fmla="*/ 1033935 h 1366912"/>
                  <a:gd name="connsiteX10" fmla="*/ 4817269 w 5410200"/>
                  <a:gd name="connsiteY10" fmla="*/ 1067272 h 1366912"/>
                  <a:gd name="connsiteX11" fmla="*/ 4760119 w 5410200"/>
                  <a:gd name="connsiteY11" fmla="*/ 1026791 h 1366912"/>
                  <a:gd name="connsiteX12" fmla="*/ 4669631 w 5410200"/>
                  <a:gd name="connsiteY12" fmla="*/ 1083941 h 1366912"/>
                  <a:gd name="connsiteX13" fmla="*/ 4533900 w 5410200"/>
                  <a:gd name="connsiteY13" fmla="*/ 1014885 h 1366912"/>
                  <a:gd name="connsiteX14" fmla="*/ 4443412 w 5410200"/>
                  <a:gd name="connsiteY14" fmla="*/ 1000597 h 1366912"/>
                  <a:gd name="connsiteX15" fmla="*/ 4376736 w 5410200"/>
                  <a:gd name="connsiteY15" fmla="*/ 1000596 h 1366912"/>
                  <a:gd name="connsiteX16" fmla="*/ 4336255 w 5410200"/>
                  <a:gd name="connsiteY16" fmla="*/ 962497 h 1366912"/>
                  <a:gd name="connsiteX17" fmla="*/ 4191000 w 5410200"/>
                  <a:gd name="connsiteY17" fmla="*/ 814859 h 1366912"/>
                  <a:gd name="connsiteX18" fmla="*/ 4012406 w 5410200"/>
                  <a:gd name="connsiteY18" fmla="*/ 310035 h 1366912"/>
                  <a:gd name="connsiteX19" fmla="*/ 3769353 w 5410200"/>
                  <a:gd name="connsiteY19" fmla="*/ 62569 h 1366912"/>
                  <a:gd name="connsiteX20" fmla="*/ 3610672 w 5410200"/>
                  <a:gd name="connsiteY20" fmla="*/ 56693 h 1366912"/>
                  <a:gd name="connsiteX21" fmla="*/ 3531394 w 5410200"/>
                  <a:gd name="connsiteY21" fmla="*/ 7550 h 1366912"/>
                  <a:gd name="connsiteX22" fmla="*/ 3385556 w 5410200"/>
                  <a:gd name="connsiteY22" fmla="*/ 101995 h 1366912"/>
                  <a:gd name="connsiteX23" fmla="*/ 3300168 w 5410200"/>
                  <a:gd name="connsiteY23" fmla="*/ 224716 h 1366912"/>
                  <a:gd name="connsiteX24" fmla="*/ 3222238 w 5410200"/>
                  <a:gd name="connsiteY24" fmla="*/ 238829 h 1366912"/>
                  <a:gd name="connsiteX25" fmla="*/ 3087030 w 5410200"/>
                  <a:gd name="connsiteY25" fmla="*/ 402149 h 1366912"/>
                  <a:gd name="connsiteX26" fmla="*/ 2976563 w 5410200"/>
                  <a:gd name="connsiteY26" fmla="*/ 405691 h 1366912"/>
                  <a:gd name="connsiteX27" fmla="*/ 2860877 w 5410200"/>
                  <a:gd name="connsiteY27" fmla="*/ 466557 h 1366912"/>
                  <a:gd name="connsiteX28" fmla="*/ 2780789 w 5410200"/>
                  <a:gd name="connsiteY28" fmla="*/ 423057 h 1366912"/>
                  <a:gd name="connsiteX29" fmla="*/ 2727066 w 5410200"/>
                  <a:gd name="connsiteY29" fmla="*/ 390814 h 1366912"/>
                  <a:gd name="connsiteX30" fmla="*/ 2684263 w 5410200"/>
                  <a:gd name="connsiteY30" fmla="*/ 348715 h 1366912"/>
                  <a:gd name="connsiteX31" fmla="*/ 2618468 w 5410200"/>
                  <a:gd name="connsiteY31" fmla="*/ 436066 h 1366912"/>
                  <a:gd name="connsiteX32" fmla="*/ 2577048 w 5410200"/>
                  <a:gd name="connsiteY32" fmla="*/ 436057 h 1366912"/>
                  <a:gd name="connsiteX33" fmla="*/ 2535557 w 5410200"/>
                  <a:gd name="connsiteY33" fmla="*/ 414345 h 1366912"/>
                  <a:gd name="connsiteX34" fmla="*/ 2438284 w 5410200"/>
                  <a:gd name="connsiteY34" fmla="*/ 505123 h 1366912"/>
                  <a:gd name="connsiteX35" fmla="*/ 2391309 w 5410200"/>
                  <a:gd name="connsiteY35" fmla="*/ 486653 h 1366912"/>
                  <a:gd name="connsiteX36" fmla="*/ 2321719 w 5410200"/>
                  <a:gd name="connsiteY36" fmla="*/ 560065 h 1366912"/>
                  <a:gd name="connsiteX37" fmla="*/ 2189414 w 5410200"/>
                  <a:gd name="connsiteY37" fmla="*/ 593984 h 1366912"/>
                  <a:gd name="connsiteX38" fmla="*/ 2145100 w 5410200"/>
                  <a:gd name="connsiteY38" fmla="*/ 575689 h 1366912"/>
                  <a:gd name="connsiteX39" fmla="*/ 2109788 w 5410200"/>
                  <a:gd name="connsiteY39" fmla="*/ 607690 h 1366912"/>
                  <a:gd name="connsiteX40" fmla="*/ 2050256 w 5410200"/>
                  <a:gd name="connsiteY40" fmla="*/ 588640 h 1366912"/>
                  <a:gd name="connsiteX41" fmla="*/ 1983929 w 5410200"/>
                  <a:gd name="connsiteY41" fmla="*/ 625571 h 1366912"/>
                  <a:gd name="connsiteX42" fmla="*/ 1826419 w 5410200"/>
                  <a:gd name="connsiteY42" fmla="*/ 621978 h 1366912"/>
                  <a:gd name="connsiteX43" fmla="*/ 1757363 w 5410200"/>
                  <a:gd name="connsiteY43" fmla="*/ 569591 h 1366912"/>
                  <a:gd name="connsiteX44" fmla="*/ 1678781 w 5410200"/>
                  <a:gd name="connsiteY44" fmla="*/ 545779 h 1366912"/>
                  <a:gd name="connsiteX45" fmla="*/ 1647825 w 5410200"/>
                  <a:gd name="connsiteY45" fmla="*/ 555303 h 1366912"/>
                  <a:gd name="connsiteX46" fmla="*/ 1590675 w 5410200"/>
                  <a:gd name="connsiteY46" fmla="*/ 512440 h 1366912"/>
                  <a:gd name="connsiteX47" fmla="*/ 1504950 w 5410200"/>
                  <a:gd name="connsiteY47" fmla="*/ 510059 h 1366912"/>
                  <a:gd name="connsiteX48" fmla="*/ 1404938 w 5410200"/>
                  <a:gd name="connsiteY48" fmla="*/ 424335 h 1366912"/>
                  <a:gd name="connsiteX49" fmla="*/ 1359693 w 5410200"/>
                  <a:gd name="connsiteY49" fmla="*/ 412428 h 1366912"/>
                  <a:gd name="connsiteX50" fmla="*/ 1321594 w 5410200"/>
                  <a:gd name="connsiteY50" fmla="*/ 431478 h 1366912"/>
                  <a:gd name="connsiteX51" fmla="*/ 1257300 w 5410200"/>
                  <a:gd name="connsiteY51" fmla="*/ 455290 h 1366912"/>
                  <a:gd name="connsiteX52" fmla="*/ 933450 w 5410200"/>
                  <a:gd name="connsiteY52" fmla="*/ 448147 h 1366912"/>
                  <a:gd name="connsiteX53" fmla="*/ 892969 w 5410200"/>
                  <a:gd name="connsiteY53" fmla="*/ 421953 h 1366912"/>
                  <a:gd name="connsiteX54" fmla="*/ 833437 w 5410200"/>
                  <a:gd name="connsiteY54" fmla="*/ 457672 h 1366912"/>
                  <a:gd name="connsiteX55" fmla="*/ 702469 w 5410200"/>
                  <a:gd name="connsiteY55" fmla="*/ 343372 h 1366912"/>
                  <a:gd name="connsiteX56" fmla="*/ 638175 w 5410200"/>
                  <a:gd name="connsiteY56" fmla="*/ 355278 h 1366912"/>
                  <a:gd name="connsiteX57" fmla="*/ 547687 w 5410200"/>
                  <a:gd name="connsiteY57" fmla="*/ 400522 h 1366912"/>
                  <a:gd name="connsiteX58" fmla="*/ 502443 w 5410200"/>
                  <a:gd name="connsiteY58" fmla="*/ 450528 h 1366912"/>
                  <a:gd name="connsiteX59" fmla="*/ 426244 w 5410200"/>
                  <a:gd name="connsiteY59" fmla="*/ 448147 h 1366912"/>
                  <a:gd name="connsiteX60" fmla="*/ 383381 w 5410200"/>
                  <a:gd name="connsiteY60" fmla="*/ 479104 h 1366912"/>
                  <a:gd name="connsiteX61" fmla="*/ 359569 w 5410200"/>
                  <a:gd name="connsiteY61" fmla="*/ 460053 h 1366912"/>
                  <a:gd name="connsiteX62" fmla="*/ 323850 w 5410200"/>
                  <a:gd name="connsiteY62" fmla="*/ 452909 h 1366912"/>
                  <a:gd name="connsiteX63" fmla="*/ 283369 w 5410200"/>
                  <a:gd name="connsiteY63" fmla="*/ 383853 h 1366912"/>
                  <a:gd name="connsiteX64" fmla="*/ 219075 w 5410200"/>
                  <a:gd name="connsiteY64" fmla="*/ 488628 h 1366912"/>
                  <a:gd name="connsiteX65" fmla="*/ 171450 w 5410200"/>
                  <a:gd name="connsiteY65" fmla="*/ 455291 h 1366912"/>
                  <a:gd name="connsiteX66" fmla="*/ 0 w 5410200"/>
                  <a:gd name="connsiteY66" fmla="*/ 452910 h 1366912"/>
                  <a:gd name="connsiteX0" fmla="*/ 0 w 5410200"/>
                  <a:gd name="connsiteY0" fmla="*/ 452910 h 1366912"/>
                  <a:gd name="connsiteX1" fmla="*/ 0 w 5410200"/>
                  <a:gd name="connsiteY1" fmla="*/ 1295872 h 1366912"/>
                  <a:gd name="connsiteX2" fmla="*/ 5403056 w 5410200"/>
                  <a:gd name="connsiteY2" fmla="*/ 1341116 h 1366912"/>
                  <a:gd name="connsiteX3" fmla="*/ 5410200 w 5410200"/>
                  <a:gd name="connsiteY3" fmla="*/ 972022 h 1366912"/>
                  <a:gd name="connsiteX4" fmla="*/ 5282148 w 5410200"/>
                  <a:gd name="connsiteY4" fmla="*/ 1171863 h 1366912"/>
                  <a:gd name="connsiteX5" fmla="*/ 5176838 w 5410200"/>
                  <a:gd name="connsiteY5" fmla="*/ 1214909 h 1366912"/>
                  <a:gd name="connsiteX6" fmla="*/ 5122068 w 5410200"/>
                  <a:gd name="connsiteY6" fmla="*/ 1331591 h 1366912"/>
                  <a:gd name="connsiteX7" fmla="*/ 5057775 w 5410200"/>
                  <a:gd name="connsiteY7" fmla="*/ 1288728 h 1366912"/>
                  <a:gd name="connsiteX8" fmla="*/ 5019675 w 5410200"/>
                  <a:gd name="connsiteY8" fmla="*/ 1324447 h 1366912"/>
                  <a:gd name="connsiteX9" fmla="*/ 4893469 w 5410200"/>
                  <a:gd name="connsiteY9" fmla="*/ 1033935 h 1366912"/>
                  <a:gd name="connsiteX10" fmla="*/ 4817269 w 5410200"/>
                  <a:gd name="connsiteY10" fmla="*/ 1067272 h 1366912"/>
                  <a:gd name="connsiteX11" fmla="*/ 4760119 w 5410200"/>
                  <a:gd name="connsiteY11" fmla="*/ 1026791 h 1366912"/>
                  <a:gd name="connsiteX12" fmla="*/ 4669631 w 5410200"/>
                  <a:gd name="connsiteY12" fmla="*/ 1083941 h 1366912"/>
                  <a:gd name="connsiteX13" fmla="*/ 4533900 w 5410200"/>
                  <a:gd name="connsiteY13" fmla="*/ 1014885 h 1366912"/>
                  <a:gd name="connsiteX14" fmla="*/ 4443412 w 5410200"/>
                  <a:gd name="connsiteY14" fmla="*/ 1000597 h 1366912"/>
                  <a:gd name="connsiteX15" fmla="*/ 4376736 w 5410200"/>
                  <a:gd name="connsiteY15" fmla="*/ 1000596 h 1366912"/>
                  <a:gd name="connsiteX16" fmla="*/ 4336255 w 5410200"/>
                  <a:gd name="connsiteY16" fmla="*/ 962497 h 1366912"/>
                  <a:gd name="connsiteX17" fmla="*/ 4191000 w 5410200"/>
                  <a:gd name="connsiteY17" fmla="*/ 814859 h 1366912"/>
                  <a:gd name="connsiteX18" fmla="*/ 4012406 w 5410200"/>
                  <a:gd name="connsiteY18" fmla="*/ 310035 h 1366912"/>
                  <a:gd name="connsiteX19" fmla="*/ 3769353 w 5410200"/>
                  <a:gd name="connsiteY19" fmla="*/ 62569 h 1366912"/>
                  <a:gd name="connsiteX20" fmla="*/ 3610672 w 5410200"/>
                  <a:gd name="connsiteY20" fmla="*/ 56693 h 1366912"/>
                  <a:gd name="connsiteX21" fmla="*/ 3531394 w 5410200"/>
                  <a:gd name="connsiteY21" fmla="*/ 7550 h 1366912"/>
                  <a:gd name="connsiteX22" fmla="*/ 3385556 w 5410200"/>
                  <a:gd name="connsiteY22" fmla="*/ 101995 h 1366912"/>
                  <a:gd name="connsiteX23" fmla="*/ 3300168 w 5410200"/>
                  <a:gd name="connsiteY23" fmla="*/ 224716 h 1366912"/>
                  <a:gd name="connsiteX24" fmla="*/ 3222238 w 5410200"/>
                  <a:gd name="connsiteY24" fmla="*/ 238829 h 1366912"/>
                  <a:gd name="connsiteX25" fmla="*/ 3087030 w 5410200"/>
                  <a:gd name="connsiteY25" fmla="*/ 402149 h 1366912"/>
                  <a:gd name="connsiteX26" fmla="*/ 2976563 w 5410200"/>
                  <a:gd name="connsiteY26" fmla="*/ 405691 h 1366912"/>
                  <a:gd name="connsiteX27" fmla="*/ 2860877 w 5410200"/>
                  <a:gd name="connsiteY27" fmla="*/ 466557 h 1366912"/>
                  <a:gd name="connsiteX28" fmla="*/ 2780789 w 5410200"/>
                  <a:gd name="connsiteY28" fmla="*/ 423057 h 1366912"/>
                  <a:gd name="connsiteX29" fmla="*/ 2727066 w 5410200"/>
                  <a:gd name="connsiteY29" fmla="*/ 390814 h 1366912"/>
                  <a:gd name="connsiteX30" fmla="*/ 2684263 w 5410200"/>
                  <a:gd name="connsiteY30" fmla="*/ 348715 h 1366912"/>
                  <a:gd name="connsiteX31" fmla="*/ 2618468 w 5410200"/>
                  <a:gd name="connsiteY31" fmla="*/ 436066 h 1366912"/>
                  <a:gd name="connsiteX32" fmla="*/ 2577048 w 5410200"/>
                  <a:gd name="connsiteY32" fmla="*/ 436057 h 1366912"/>
                  <a:gd name="connsiteX33" fmla="*/ 2535557 w 5410200"/>
                  <a:gd name="connsiteY33" fmla="*/ 414345 h 1366912"/>
                  <a:gd name="connsiteX34" fmla="*/ 2438284 w 5410200"/>
                  <a:gd name="connsiteY34" fmla="*/ 505123 h 1366912"/>
                  <a:gd name="connsiteX35" fmla="*/ 2391309 w 5410200"/>
                  <a:gd name="connsiteY35" fmla="*/ 486653 h 1366912"/>
                  <a:gd name="connsiteX36" fmla="*/ 2321719 w 5410200"/>
                  <a:gd name="connsiteY36" fmla="*/ 560065 h 1366912"/>
                  <a:gd name="connsiteX37" fmla="*/ 2189414 w 5410200"/>
                  <a:gd name="connsiteY37" fmla="*/ 593984 h 1366912"/>
                  <a:gd name="connsiteX38" fmla="*/ 2145100 w 5410200"/>
                  <a:gd name="connsiteY38" fmla="*/ 575689 h 1366912"/>
                  <a:gd name="connsiteX39" fmla="*/ 2109788 w 5410200"/>
                  <a:gd name="connsiteY39" fmla="*/ 607690 h 1366912"/>
                  <a:gd name="connsiteX40" fmla="*/ 2050256 w 5410200"/>
                  <a:gd name="connsiteY40" fmla="*/ 588640 h 1366912"/>
                  <a:gd name="connsiteX41" fmla="*/ 1983929 w 5410200"/>
                  <a:gd name="connsiteY41" fmla="*/ 625571 h 1366912"/>
                  <a:gd name="connsiteX42" fmla="*/ 1826419 w 5410200"/>
                  <a:gd name="connsiteY42" fmla="*/ 621978 h 1366912"/>
                  <a:gd name="connsiteX43" fmla="*/ 1757363 w 5410200"/>
                  <a:gd name="connsiteY43" fmla="*/ 569591 h 1366912"/>
                  <a:gd name="connsiteX44" fmla="*/ 1678781 w 5410200"/>
                  <a:gd name="connsiteY44" fmla="*/ 545779 h 1366912"/>
                  <a:gd name="connsiteX45" fmla="*/ 1647825 w 5410200"/>
                  <a:gd name="connsiteY45" fmla="*/ 555303 h 1366912"/>
                  <a:gd name="connsiteX46" fmla="*/ 1590675 w 5410200"/>
                  <a:gd name="connsiteY46" fmla="*/ 512440 h 1366912"/>
                  <a:gd name="connsiteX47" fmla="*/ 1504950 w 5410200"/>
                  <a:gd name="connsiteY47" fmla="*/ 510059 h 1366912"/>
                  <a:gd name="connsiteX48" fmla="*/ 1404938 w 5410200"/>
                  <a:gd name="connsiteY48" fmla="*/ 424335 h 1366912"/>
                  <a:gd name="connsiteX49" fmla="*/ 1359693 w 5410200"/>
                  <a:gd name="connsiteY49" fmla="*/ 412428 h 1366912"/>
                  <a:gd name="connsiteX50" fmla="*/ 1321594 w 5410200"/>
                  <a:gd name="connsiteY50" fmla="*/ 431478 h 1366912"/>
                  <a:gd name="connsiteX51" fmla="*/ 1257300 w 5410200"/>
                  <a:gd name="connsiteY51" fmla="*/ 455290 h 1366912"/>
                  <a:gd name="connsiteX52" fmla="*/ 933450 w 5410200"/>
                  <a:gd name="connsiteY52" fmla="*/ 448147 h 1366912"/>
                  <a:gd name="connsiteX53" fmla="*/ 892969 w 5410200"/>
                  <a:gd name="connsiteY53" fmla="*/ 421953 h 1366912"/>
                  <a:gd name="connsiteX54" fmla="*/ 833437 w 5410200"/>
                  <a:gd name="connsiteY54" fmla="*/ 457672 h 1366912"/>
                  <a:gd name="connsiteX55" fmla="*/ 702469 w 5410200"/>
                  <a:gd name="connsiteY55" fmla="*/ 343372 h 1366912"/>
                  <a:gd name="connsiteX56" fmla="*/ 638175 w 5410200"/>
                  <a:gd name="connsiteY56" fmla="*/ 355278 h 1366912"/>
                  <a:gd name="connsiteX57" fmla="*/ 547687 w 5410200"/>
                  <a:gd name="connsiteY57" fmla="*/ 400522 h 1366912"/>
                  <a:gd name="connsiteX58" fmla="*/ 502443 w 5410200"/>
                  <a:gd name="connsiteY58" fmla="*/ 450528 h 1366912"/>
                  <a:gd name="connsiteX59" fmla="*/ 426244 w 5410200"/>
                  <a:gd name="connsiteY59" fmla="*/ 448147 h 1366912"/>
                  <a:gd name="connsiteX60" fmla="*/ 383381 w 5410200"/>
                  <a:gd name="connsiteY60" fmla="*/ 479104 h 1366912"/>
                  <a:gd name="connsiteX61" fmla="*/ 359569 w 5410200"/>
                  <a:gd name="connsiteY61" fmla="*/ 460053 h 1366912"/>
                  <a:gd name="connsiteX62" fmla="*/ 323850 w 5410200"/>
                  <a:gd name="connsiteY62" fmla="*/ 452909 h 1366912"/>
                  <a:gd name="connsiteX63" fmla="*/ 283369 w 5410200"/>
                  <a:gd name="connsiteY63" fmla="*/ 383853 h 1366912"/>
                  <a:gd name="connsiteX64" fmla="*/ 219075 w 5410200"/>
                  <a:gd name="connsiteY64" fmla="*/ 488628 h 1366912"/>
                  <a:gd name="connsiteX65" fmla="*/ 171450 w 5410200"/>
                  <a:gd name="connsiteY65" fmla="*/ 455291 h 1366912"/>
                  <a:gd name="connsiteX66" fmla="*/ 0 w 5410200"/>
                  <a:gd name="connsiteY66" fmla="*/ 452910 h 1366912"/>
                  <a:gd name="connsiteX0" fmla="*/ 0 w 5410200"/>
                  <a:gd name="connsiteY0" fmla="*/ 452910 h 1343894"/>
                  <a:gd name="connsiteX1" fmla="*/ 0 w 5410200"/>
                  <a:gd name="connsiteY1" fmla="*/ 1295872 h 1343894"/>
                  <a:gd name="connsiteX2" fmla="*/ 5403056 w 5410200"/>
                  <a:gd name="connsiteY2" fmla="*/ 1341116 h 1343894"/>
                  <a:gd name="connsiteX3" fmla="*/ 5410200 w 5410200"/>
                  <a:gd name="connsiteY3" fmla="*/ 972022 h 1343894"/>
                  <a:gd name="connsiteX4" fmla="*/ 5282148 w 5410200"/>
                  <a:gd name="connsiteY4" fmla="*/ 1171863 h 1343894"/>
                  <a:gd name="connsiteX5" fmla="*/ 5176838 w 5410200"/>
                  <a:gd name="connsiteY5" fmla="*/ 1214909 h 1343894"/>
                  <a:gd name="connsiteX6" fmla="*/ 5122068 w 5410200"/>
                  <a:gd name="connsiteY6" fmla="*/ 1331591 h 1343894"/>
                  <a:gd name="connsiteX7" fmla="*/ 5057775 w 5410200"/>
                  <a:gd name="connsiteY7" fmla="*/ 1288728 h 1343894"/>
                  <a:gd name="connsiteX8" fmla="*/ 5019675 w 5410200"/>
                  <a:gd name="connsiteY8" fmla="*/ 1324447 h 1343894"/>
                  <a:gd name="connsiteX9" fmla="*/ 4893469 w 5410200"/>
                  <a:gd name="connsiteY9" fmla="*/ 1033935 h 1343894"/>
                  <a:gd name="connsiteX10" fmla="*/ 4817269 w 5410200"/>
                  <a:gd name="connsiteY10" fmla="*/ 1067272 h 1343894"/>
                  <a:gd name="connsiteX11" fmla="*/ 4760119 w 5410200"/>
                  <a:gd name="connsiteY11" fmla="*/ 1026791 h 1343894"/>
                  <a:gd name="connsiteX12" fmla="*/ 4669631 w 5410200"/>
                  <a:gd name="connsiteY12" fmla="*/ 1083941 h 1343894"/>
                  <a:gd name="connsiteX13" fmla="*/ 4533900 w 5410200"/>
                  <a:gd name="connsiteY13" fmla="*/ 1014885 h 1343894"/>
                  <a:gd name="connsiteX14" fmla="*/ 4443412 w 5410200"/>
                  <a:gd name="connsiteY14" fmla="*/ 1000597 h 1343894"/>
                  <a:gd name="connsiteX15" fmla="*/ 4376736 w 5410200"/>
                  <a:gd name="connsiteY15" fmla="*/ 1000596 h 1343894"/>
                  <a:gd name="connsiteX16" fmla="*/ 4336255 w 5410200"/>
                  <a:gd name="connsiteY16" fmla="*/ 962497 h 1343894"/>
                  <a:gd name="connsiteX17" fmla="*/ 4191000 w 5410200"/>
                  <a:gd name="connsiteY17" fmla="*/ 814859 h 1343894"/>
                  <a:gd name="connsiteX18" fmla="*/ 4012406 w 5410200"/>
                  <a:gd name="connsiteY18" fmla="*/ 310035 h 1343894"/>
                  <a:gd name="connsiteX19" fmla="*/ 3769353 w 5410200"/>
                  <a:gd name="connsiteY19" fmla="*/ 62569 h 1343894"/>
                  <a:gd name="connsiteX20" fmla="*/ 3610672 w 5410200"/>
                  <a:gd name="connsiteY20" fmla="*/ 56693 h 1343894"/>
                  <a:gd name="connsiteX21" fmla="*/ 3531394 w 5410200"/>
                  <a:gd name="connsiteY21" fmla="*/ 7550 h 1343894"/>
                  <a:gd name="connsiteX22" fmla="*/ 3385556 w 5410200"/>
                  <a:gd name="connsiteY22" fmla="*/ 101995 h 1343894"/>
                  <a:gd name="connsiteX23" fmla="*/ 3300168 w 5410200"/>
                  <a:gd name="connsiteY23" fmla="*/ 224716 h 1343894"/>
                  <a:gd name="connsiteX24" fmla="*/ 3222238 w 5410200"/>
                  <a:gd name="connsiteY24" fmla="*/ 238829 h 1343894"/>
                  <a:gd name="connsiteX25" fmla="*/ 3087030 w 5410200"/>
                  <a:gd name="connsiteY25" fmla="*/ 402149 h 1343894"/>
                  <a:gd name="connsiteX26" fmla="*/ 2976563 w 5410200"/>
                  <a:gd name="connsiteY26" fmla="*/ 405691 h 1343894"/>
                  <a:gd name="connsiteX27" fmla="*/ 2860877 w 5410200"/>
                  <a:gd name="connsiteY27" fmla="*/ 466557 h 1343894"/>
                  <a:gd name="connsiteX28" fmla="*/ 2780789 w 5410200"/>
                  <a:gd name="connsiteY28" fmla="*/ 423057 h 1343894"/>
                  <a:gd name="connsiteX29" fmla="*/ 2727066 w 5410200"/>
                  <a:gd name="connsiteY29" fmla="*/ 390814 h 1343894"/>
                  <a:gd name="connsiteX30" fmla="*/ 2684263 w 5410200"/>
                  <a:gd name="connsiteY30" fmla="*/ 348715 h 1343894"/>
                  <a:gd name="connsiteX31" fmla="*/ 2618468 w 5410200"/>
                  <a:gd name="connsiteY31" fmla="*/ 436066 h 1343894"/>
                  <a:gd name="connsiteX32" fmla="*/ 2577048 w 5410200"/>
                  <a:gd name="connsiteY32" fmla="*/ 436057 h 1343894"/>
                  <a:gd name="connsiteX33" fmla="*/ 2535557 w 5410200"/>
                  <a:gd name="connsiteY33" fmla="*/ 414345 h 1343894"/>
                  <a:gd name="connsiteX34" fmla="*/ 2438284 w 5410200"/>
                  <a:gd name="connsiteY34" fmla="*/ 505123 h 1343894"/>
                  <a:gd name="connsiteX35" fmla="*/ 2391309 w 5410200"/>
                  <a:gd name="connsiteY35" fmla="*/ 486653 h 1343894"/>
                  <a:gd name="connsiteX36" fmla="*/ 2321719 w 5410200"/>
                  <a:gd name="connsiteY36" fmla="*/ 560065 h 1343894"/>
                  <a:gd name="connsiteX37" fmla="*/ 2189414 w 5410200"/>
                  <a:gd name="connsiteY37" fmla="*/ 593984 h 1343894"/>
                  <a:gd name="connsiteX38" fmla="*/ 2145100 w 5410200"/>
                  <a:gd name="connsiteY38" fmla="*/ 575689 h 1343894"/>
                  <a:gd name="connsiteX39" fmla="*/ 2109788 w 5410200"/>
                  <a:gd name="connsiteY39" fmla="*/ 607690 h 1343894"/>
                  <a:gd name="connsiteX40" fmla="*/ 2050256 w 5410200"/>
                  <a:gd name="connsiteY40" fmla="*/ 588640 h 1343894"/>
                  <a:gd name="connsiteX41" fmla="*/ 1983929 w 5410200"/>
                  <a:gd name="connsiteY41" fmla="*/ 625571 h 1343894"/>
                  <a:gd name="connsiteX42" fmla="*/ 1826419 w 5410200"/>
                  <a:gd name="connsiteY42" fmla="*/ 621978 h 1343894"/>
                  <a:gd name="connsiteX43" fmla="*/ 1757363 w 5410200"/>
                  <a:gd name="connsiteY43" fmla="*/ 569591 h 1343894"/>
                  <a:gd name="connsiteX44" fmla="*/ 1678781 w 5410200"/>
                  <a:gd name="connsiteY44" fmla="*/ 545779 h 1343894"/>
                  <a:gd name="connsiteX45" fmla="*/ 1647825 w 5410200"/>
                  <a:gd name="connsiteY45" fmla="*/ 555303 h 1343894"/>
                  <a:gd name="connsiteX46" fmla="*/ 1590675 w 5410200"/>
                  <a:gd name="connsiteY46" fmla="*/ 512440 h 1343894"/>
                  <a:gd name="connsiteX47" fmla="*/ 1504950 w 5410200"/>
                  <a:gd name="connsiteY47" fmla="*/ 510059 h 1343894"/>
                  <a:gd name="connsiteX48" fmla="*/ 1404938 w 5410200"/>
                  <a:gd name="connsiteY48" fmla="*/ 424335 h 1343894"/>
                  <a:gd name="connsiteX49" fmla="*/ 1359693 w 5410200"/>
                  <a:gd name="connsiteY49" fmla="*/ 412428 h 1343894"/>
                  <a:gd name="connsiteX50" fmla="*/ 1321594 w 5410200"/>
                  <a:gd name="connsiteY50" fmla="*/ 431478 h 1343894"/>
                  <a:gd name="connsiteX51" fmla="*/ 1257300 w 5410200"/>
                  <a:gd name="connsiteY51" fmla="*/ 455290 h 1343894"/>
                  <a:gd name="connsiteX52" fmla="*/ 933450 w 5410200"/>
                  <a:gd name="connsiteY52" fmla="*/ 448147 h 1343894"/>
                  <a:gd name="connsiteX53" fmla="*/ 892969 w 5410200"/>
                  <a:gd name="connsiteY53" fmla="*/ 421953 h 1343894"/>
                  <a:gd name="connsiteX54" fmla="*/ 833437 w 5410200"/>
                  <a:gd name="connsiteY54" fmla="*/ 457672 h 1343894"/>
                  <a:gd name="connsiteX55" fmla="*/ 702469 w 5410200"/>
                  <a:gd name="connsiteY55" fmla="*/ 343372 h 1343894"/>
                  <a:gd name="connsiteX56" fmla="*/ 638175 w 5410200"/>
                  <a:gd name="connsiteY56" fmla="*/ 355278 h 1343894"/>
                  <a:gd name="connsiteX57" fmla="*/ 547687 w 5410200"/>
                  <a:gd name="connsiteY57" fmla="*/ 400522 h 1343894"/>
                  <a:gd name="connsiteX58" fmla="*/ 502443 w 5410200"/>
                  <a:gd name="connsiteY58" fmla="*/ 450528 h 1343894"/>
                  <a:gd name="connsiteX59" fmla="*/ 426244 w 5410200"/>
                  <a:gd name="connsiteY59" fmla="*/ 448147 h 1343894"/>
                  <a:gd name="connsiteX60" fmla="*/ 383381 w 5410200"/>
                  <a:gd name="connsiteY60" fmla="*/ 479104 h 1343894"/>
                  <a:gd name="connsiteX61" fmla="*/ 359569 w 5410200"/>
                  <a:gd name="connsiteY61" fmla="*/ 460053 h 1343894"/>
                  <a:gd name="connsiteX62" fmla="*/ 323850 w 5410200"/>
                  <a:gd name="connsiteY62" fmla="*/ 452909 h 1343894"/>
                  <a:gd name="connsiteX63" fmla="*/ 283369 w 5410200"/>
                  <a:gd name="connsiteY63" fmla="*/ 383853 h 1343894"/>
                  <a:gd name="connsiteX64" fmla="*/ 219075 w 5410200"/>
                  <a:gd name="connsiteY64" fmla="*/ 488628 h 1343894"/>
                  <a:gd name="connsiteX65" fmla="*/ 171450 w 5410200"/>
                  <a:gd name="connsiteY65" fmla="*/ 455291 h 1343894"/>
                  <a:gd name="connsiteX66" fmla="*/ 0 w 5410200"/>
                  <a:gd name="connsiteY66" fmla="*/ 452910 h 1343894"/>
                  <a:gd name="connsiteX0" fmla="*/ 0 w 5410200"/>
                  <a:gd name="connsiteY0" fmla="*/ 452910 h 1343894"/>
                  <a:gd name="connsiteX1" fmla="*/ 0 w 5410200"/>
                  <a:gd name="connsiteY1" fmla="*/ 1295872 h 1343894"/>
                  <a:gd name="connsiteX2" fmla="*/ 5403056 w 5410200"/>
                  <a:gd name="connsiteY2" fmla="*/ 1341116 h 1343894"/>
                  <a:gd name="connsiteX3" fmla="*/ 5410200 w 5410200"/>
                  <a:gd name="connsiteY3" fmla="*/ 972022 h 1343894"/>
                  <a:gd name="connsiteX4" fmla="*/ 5282148 w 5410200"/>
                  <a:gd name="connsiteY4" fmla="*/ 1171863 h 1343894"/>
                  <a:gd name="connsiteX5" fmla="*/ 5176838 w 5410200"/>
                  <a:gd name="connsiteY5" fmla="*/ 1214909 h 1343894"/>
                  <a:gd name="connsiteX6" fmla="*/ 5122068 w 5410200"/>
                  <a:gd name="connsiteY6" fmla="*/ 1331591 h 1343894"/>
                  <a:gd name="connsiteX7" fmla="*/ 5057775 w 5410200"/>
                  <a:gd name="connsiteY7" fmla="*/ 1288728 h 1343894"/>
                  <a:gd name="connsiteX8" fmla="*/ 5019675 w 5410200"/>
                  <a:gd name="connsiteY8" fmla="*/ 1324447 h 1343894"/>
                  <a:gd name="connsiteX9" fmla="*/ 4893469 w 5410200"/>
                  <a:gd name="connsiteY9" fmla="*/ 1033935 h 1343894"/>
                  <a:gd name="connsiteX10" fmla="*/ 4817269 w 5410200"/>
                  <a:gd name="connsiteY10" fmla="*/ 1067272 h 1343894"/>
                  <a:gd name="connsiteX11" fmla="*/ 4760119 w 5410200"/>
                  <a:gd name="connsiteY11" fmla="*/ 1026791 h 1343894"/>
                  <a:gd name="connsiteX12" fmla="*/ 4669631 w 5410200"/>
                  <a:gd name="connsiteY12" fmla="*/ 1083941 h 1343894"/>
                  <a:gd name="connsiteX13" fmla="*/ 4533900 w 5410200"/>
                  <a:gd name="connsiteY13" fmla="*/ 1014885 h 1343894"/>
                  <a:gd name="connsiteX14" fmla="*/ 4443412 w 5410200"/>
                  <a:gd name="connsiteY14" fmla="*/ 1000597 h 1343894"/>
                  <a:gd name="connsiteX15" fmla="*/ 4376736 w 5410200"/>
                  <a:gd name="connsiteY15" fmla="*/ 1000596 h 1343894"/>
                  <a:gd name="connsiteX16" fmla="*/ 4336255 w 5410200"/>
                  <a:gd name="connsiteY16" fmla="*/ 962497 h 1343894"/>
                  <a:gd name="connsiteX17" fmla="*/ 4191000 w 5410200"/>
                  <a:gd name="connsiteY17" fmla="*/ 814859 h 1343894"/>
                  <a:gd name="connsiteX18" fmla="*/ 4012406 w 5410200"/>
                  <a:gd name="connsiteY18" fmla="*/ 310035 h 1343894"/>
                  <a:gd name="connsiteX19" fmla="*/ 3769353 w 5410200"/>
                  <a:gd name="connsiteY19" fmla="*/ 62569 h 1343894"/>
                  <a:gd name="connsiteX20" fmla="*/ 3610672 w 5410200"/>
                  <a:gd name="connsiteY20" fmla="*/ 56693 h 1343894"/>
                  <a:gd name="connsiteX21" fmla="*/ 3531394 w 5410200"/>
                  <a:gd name="connsiteY21" fmla="*/ 7550 h 1343894"/>
                  <a:gd name="connsiteX22" fmla="*/ 3385556 w 5410200"/>
                  <a:gd name="connsiteY22" fmla="*/ 101995 h 1343894"/>
                  <a:gd name="connsiteX23" fmla="*/ 3300168 w 5410200"/>
                  <a:gd name="connsiteY23" fmla="*/ 224716 h 1343894"/>
                  <a:gd name="connsiteX24" fmla="*/ 3222238 w 5410200"/>
                  <a:gd name="connsiteY24" fmla="*/ 238829 h 1343894"/>
                  <a:gd name="connsiteX25" fmla="*/ 3087030 w 5410200"/>
                  <a:gd name="connsiteY25" fmla="*/ 402149 h 1343894"/>
                  <a:gd name="connsiteX26" fmla="*/ 2976563 w 5410200"/>
                  <a:gd name="connsiteY26" fmla="*/ 405691 h 1343894"/>
                  <a:gd name="connsiteX27" fmla="*/ 2860877 w 5410200"/>
                  <a:gd name="connsiteY27" fmla="*/ 466557 h 1343894"/>
                  <a:gd name="connsiteX28" fmla="*/ 2780789 w 5410200"/>
                  <a:gd name="connsiteY28" fmla="*/ 423057 h 1343894"/>
                  <a:gd name="connsiteX29" fmla="*/ 2727066 w 5410200"/>
                  <a:gd name="connsiteY29" fmla="*/ 390814 h 1343894"/>
                  <a:gd name="connsiteX30" fmla="*/ 2684263 w 5410200"/>
                  <a:gd name="connsiteY30" fmla="*/ 348715 h 1343894"/>
                  <a:gd name="connsiteX31" fmla="*/ 2618468 w 5410200"/>
                  <a:gd name="connsiteY31" fmla="*/ 436066 h 1343894"/>
                  <a:gd name="connsiteX32" fmla="*/ 2577048 w 5410200"/>
                  <a:gd name="connsiteY32" fmla="*/ 436057 h 1343894"/>
                  <a:gd name="connsiteX33" fmla="*/ 2535557 w 5410200"/>
                  <a:gd name="connsiteY33" fmla="*/ 414345 h 1343894"/>
                  <a:gd name="connsiteX34" fmla="*/ 2438284 w 5410200"/>
                  <a:gd name="connsiteY34" fmla="*/ 505123 h 1343894"/>
                  <a:gd name="connsiteX35" fmla="*/ 2391309 w 5410200"/>
                  <a:gd name="connsiteY35" fmla="*/ 486653 h 1343894"/>
                  <a:gd name="connsiteX36" fmla="*/ 2321719 w 5410200"/>
                  <a:gd name="connsiteY36" fmla="*/ 560065 h 1343894"/>
                  <a:gd name="connsiteX37" fmla="*/ 2189414 w 5410200"/>
                  <a:gd name="connsiteY37" fmla="*/ 593984 h 1343894"/>
                  <a:gd name="connsiteX38" fmla="*/ 2145100 w 5410200"/>
                  <a:gd name="connsiteY38" fmla="*/ 575689 h 1343894"/>
                  <a:gd name="connsiteX39" fmla="*/ 2109788 w 5410200"/>
                  <a:gd name="connsiteY39" fmla="*/ 607690 h 1343894"/>
                  <a:gd name="connsiteX40" fmla="*/ 2050256 w 5410200"/>
                  <a:gd name="connsiteY40" fmla="*/ 588640 h 1343894"/>
                  <a:gd name="connsiteX41" fmla="*/ 1983929 w 5410200"/>
                  <a:gd name="connsiteY41" fmla="*/ 625571 h 1343894"/>
                  <a:gd name="connsiteX42" fmla="*/ 1826419 w 5410200"/>
                  <a:gd name="connsiteY42" fmla="*/ 621978 h 1343894"/>
                  <a:gd name="connsiteX43" fmla="*/ 1757363 w 5410200"/>
                  <a:gd name="connsiteY43" fmla="*/ 569591 h 1343894"/>
                  <a:gd name="connsiteX44" fmla="*/ 1678781 w 5410200"/>
                  <a:gd name="connsiteY44" fmla="*/ 545779 h 1343894"/>
                  <a:gd name="connsiteX45" fmla="*/ 1647825 w 5410200"/>
                  <a:gd name="connsiteY45" fmla="*/ 555303 h 1343894"/>
                  <a:gd name="connsiteX46" fmla="*/ 1590675 w 5410200"/>
                  <a:gd name="connsiteY46" fmla="*/ 512440 h 1343894"/>
                  <a:gd name="connsiteX47" fmla="*/ 1504950 w 5410200"/>
                  <a:gd name="connsiteY47" fmla="*/ 510059 h 1343894"/>
                  <a:gd name="connsiteX48" fmla="*/ 1404938 w 5410200"/>
                  <a:gd name="connsiteY48" fmla="*/ 424335 h 1343894"/>
                  <a:gd name="connsiteX49" fmla="*/ 1359693 w 5410200"/>
                  <a:gd name="connsiteY49" fmla="*/ 412428 h 1343894"/>
                  <a:gd name="connsiteX50" fmla="*/ 1321594 w 5410200"/>
                  <a:gd name="connsiteY50" fmla="*/ 431478 h 1343894"/>
                  <a:gd name="connsiteX51" fmla="*/ 1257300 w 5410200"/>
                  <a:gd name="connsiteY51" fmla="*/ 455290 h 1343894"/>
                  <a:gd name="connsiteX52" fmla="*/ 933450 w 5410200"/>
                  <a:gd name="connsiteY52" fmla="*/ 448147 h 1343894"/>
                  <a:gd name="connsiteX53" fmla="*/ 892969 w 5410200"/>
                  <a:gd name="connsiteY53" fmla="*/ 421953 h 1343894"/>
                  <a:gd name="connsiteX54" fmla="*/ 833437 w 5410200"/>
                  <a:gd name="connsiteY54" fmla="*/ 457672 h 1343894"/>
                  <a:gd name="connsiteX55" fmla="*/ 702469 w 5410200"/>
                  <a:gd name="connsiteY55" fmla="*/ 343372 h 1343894"/>
                  <a:gd name="connsiteX56" fmla="*/ 638175 w 5410200"/>
                  <a:gd name="connsiteY56" fmla="*/ 355278 h 1343894"/>
                  <a:gd name="connsiteX57" fmla="*/ 547687 w 5410200"/>
                  <a:gd name="connsiteY57" fmla="*/ 400522 h 1343894"/>
                  <a:gd name="connsiteX58" fmla="*/ 502443 w 5410200"/>
                  <a:gd name="connsiteY58" fmla="*/ 450528 h 1343894"/>
                  <a:gd name="connsiteX59" fmla="*/ 426244 w 5410200"/>
                  <a:gd name="connsiteY59" fmla="*/ 448147 h 1343894"/>
                  <a:gd name="connsiteX60" fmla="*/ 383381 w 5410200"/>
                  <a:gd name="connsiteY60" fmla="*/ 479104 h 1343894"/>
                  <a:gd name="connsiteX61" fmla="*/ 359569 w 5410200"/>
                  <a:gd name="connsiteY61" fmla="*/ 460053 h 1343894"/>
                  <a:gd name="connsiteX62" fmla="*/ 323850 w 5410200"/>
                  <a:gd name="connsiteY62" fmla="*/ 452909 h 1343894"/>
                  <a:gd name="connsiteX63" fmla="*/ 283369 w 5410200"/>
                  <a:gd name="connsiteY63" fmla="*/ 383853 h 1343894"/>
                  <a:gd name="connsiteX64" fmla="*/ 219075 w 5410200"/>
                  <a:gd name="connsiteY64" fmla="*/ 488628 h 1343894"/>
                  <a:gd name="connsiteX65" fmla="*/ 171450 w 5410200"/>
                  <a:gd name="connsiteY65" fmla="*/ 455291 h 1343894"/>
                  <a:gd name="connsiteX66" fmla="*/ 0 w 5410200"/>
                  <a:gd name="connsiteY66" fmla="*/ 452910 h 1343894"/>
                  <a:gd name="connsiteX0" fmla="*/ 4762 w 5414962"/>
                  <a:gd name="connsiteY0" fmla="*/ 452910 h 1343894"/>
                  <a:gd name="connsiteX1" fmla="*/ 0 w 5414962"/>
                  <a:gd name="connsiteY1" fmla="*/ 1341115 h 1343894"/>
                  <a:gd name="connsiteX2" fmla="*/ 5407818 w 5414962"/>
                  <a:gd name="connsiteY2" fmla="*/ 1341116 h 1343894"/>
                  <a:gd name="connsiteX3" fmla="*/ 5414962 w 5414962"/>
                  <a:gd name="connsiteY3" fmla="*/ 972022 h 1343894"/>
                  <a:gd name="connsiteX4" fmla="*/ 5286910 w 5414962"/>
                  <a:gd name="connsiteY4" fmla="*/ 1171863 h 1343894"/>
                  <a:gd name="connsiteX5" fmla="*/ 5181600 w 5414962"/>
                  <a:gd name="connsiteY5" fmla="*/ 1214909 h 1343894"/>
                  <a:gd name="connsiteX6" fmla="*/ 5126830 w 5414962"/>
                  <a:gd name="connsiteY6" fmla="*/ 1331591 h 1343894"/>
                  <a:gd name="connsiteX7" fmla="*/ 5062537 w 5414962"/>
                  <a:gd name="connsiteY7" fmla="*/ 1288728 h 1343894"/>
                  <a:gd name="connsiteX8" fmla="*/ 5024437 w 5414962"/>
                  <a:gd name="connsiteY8" fmla="*/ 1324447 h 1343894"/>
                  <a:gd name="connsiteX9" fmla="*/ 4898231 w 5414962"/>
                  <a:gd name="connsiteY9" fmla="*/ 1033935 h 1343894"/>
                  <a:gd name="connsiteX10" fmla="*/ 4822031 w 5414962"/>
                  <a:gd name="connsiteY10" fmla="*/ 1067272 h 1343894"/>
                  <a:gd name="connsiteX11" fmla="*/ 4764881 w 5414962"/>
                  <a:gd name="connsiteY11" fmla="*/ 1026791 h 1343894"/>
                  <a:gd name="connsiteX12" fmla="*/ 4674393 w 5414962"/>
                  <a:gd name="connsiteY12" fmla="*/ 1083941 h 1343894"/>
                  <a:gd name="connsiteX13" fmla="*/ 4538662 w 5414962"/>
                  <a:gd name="connsiteY13" fmla="*/ 1014885 h 1343894"/>
                  <a:gd name="connsiteX14" fmla="*/ 4448174 w 5414962"/>
                  <a:gd name="connsiteY14" fmla="*/ 1000597 h 1343894"/>
                  <a:gd name="connsiteX15" fmla="*/ 4381498 w 5414962"/>
                  <a:gd name="connsiteY15" fmla="*/ 1000596 h 1343894"/>
                  <a:gd name="connsiteX16" fmla="*/ 4341017 w 5414962"/>
                  <a:gd name="connsiteY16" fmla="*/ 962497 h 1343894"/>
                  <a:gd name="connsiteX17" fmla="*/ 4195762 w 5414962"/>
                  <a:gd name="connsiteY17" fmla="*/ 814859 h 1343894"/>
                  <a:gd name="connsiteX18" fmla="*/ 4017168 w 5414962"/>
                  <a:gd name="connsiteY18" fmla="*/ 310035 h 1343894"/>
                  <a:gd name="connsiteX19" fmla="*/ 3774115 w 5414962"/>
                  <a:gd name="connsiteY19" fmla="*/ 62569 h 1343894"/>
                  <a:gd name="connsiteX20" fmla="*/ 3615434 w 5414962"/>
                  <a:gd name="connsiteY20" fmla="*/ 56693 h 1343894"/>
                  <a:gd name="connsiteX21" fmla="*/ 3536156 w 5414962"/>
                  <a:gd name="connsiteY21" fmla="*/ 7550 h 1343894"/>
                  <a:gd name="connsiteX22" fmla="*/ 3390318 w 5414962"/>
                  <a:gd name="connsiteY22" fmla="*/ 101995 h 1343894"/>
                  <a:gd name="connsiteX23" fmla="*/ 3304930 w 5414962"/>
                  <a:gd name="connsiteY23" fmla="*/ 224716 h 1343894"/>
                  <a:gd name="connsiteX24" fmla="*/ 3227000 w 5414962"/>
                  <a:gd name="connsiteY24" fmla="*/ 238829 h 1343894"/>
                  <a:gd name="connsiteX25" fmla="*/ 3091792 w 5414962"/>
                  <a:gd name="connsiteY25" fmla="*/ 402149 h 1343894"/>
                  <a:gd name="connsiteX26" fmla="*/ 2981325 w 5414962"/>
                  <a:gd name="connsiteY26" fmla="*/ 405691 h 1343894"/>
                  <a:gd name="connsiteX27" fmla="*/ 2865639 w 5414962"/>
                  <a:gd name="connsiteY27" fmla="*/ 466557 h 1343894"/>
                  <a:gd name="connsiteX28" fmla="*/ 2785551 w 5414962"/>
                  <a:gd name="connsiteY28" fmla="*/ 423057 h 1343894"/>
                  <a:gd name="connsiteX29" fmla="*/ 2731828 w 5414962"/>
                  <a:gd name="connsiteY29" fmla="*/ 390814 h 1343894"/>
                  <a:gd name="connsiteX30" fmla="*/ 2689025 w 5414962"/>
                  <a:gd name="connsiteY30" fmla="*/ 348715 h 1343894"/>
                  <a:gd name="connsiteX31" fmla="*/ 2623230 w 5414962"/>
                  <a:gd name="connsiteY31" fmla="*/ 436066 h 1343894"/>
                  <a:gd name="connsiteX32" fmla="*/ 2581810 w 5414962"/>
                  <a:gd name="connsiteY32" fmla="*/ 436057 h 1343894"/>
                  <a:gd name="connsiteX33" fmla="*/ 2540319 w 5414962"/>
                  <a:gd name="connsiteY33" fmla="*/ 414345 h 1343894"/>
                  <a:gd name="connsiteX34" fmla="*/ 2443046 w 5414962"/>
                  <a:gd name="connsiteY34" fmla="*/ 505123 h 1343894"/>
                  <a:gd name="connsiteX35" fmla="*/ 2396071 w 5414962"/>
                  <a:gd name="connsiteY35" fmla="*/ 486653 h 1343894"/>
                  <a:gd name="connsiteX36" fmla="*/ 2326481 w 5414962"/>
                  <a:gd name="connsiteY36" fmla="*/ 560065 h 1343894"/>
                  <a:gd name="connsiteX37" fmla="*/ 2194176 w 5414962"/>
                  <a:gd name="connsiteY37" fmla="*/ 593984 h 1343894"/>
                  <a:gd name="connsiteX38" fmla="*/ 2149862 w 5414962"/>
                  <a:gd name="connsiteY38" fmla="*/ 575689 h 1343894"/>
                  <a:gd name="connsiteX39" fmla="*/ 2114550 w 5414962"/>
                  <a:gd name="connsiteY39" fmla="*/ 607690 h 1343894"/>
                  <a:gd name="connsiteX40" fmla="*/ 2055018 w 5414962"/>
                  <a:gd name="connsiteY40" fmla="*/ 588640 h 1343894"/>
                  <a:gd name="connsiteX41" fmla="*/ 1988691 w 5414962"/>
                  <a:gd name="connsiteY41" fmla="*/ 625571 h 1343894"/>
                  <a:gd name="connsiteX42" fmla="*/ 1831181 w 5414962"/>
                  <a:gd name="connsiteY42" fmla="*/ 621978 h 1343894"/>
                  <a:gd name="connsiteX43" fmla="*/ 1762125 w 5414962"/>
                  <a:gd name="connsiteY43" fmla="*/ 569591 h 1343894"/>
                  <a:gd name="connsiteX44" fmla="*/ 1683543 w 5414962"/>
                  <a:gd name="connsiteY44" fmla="*/ 545779 h 1343894"/>
                  <a:gd name="connsiteX45" fmla="*/ 1652587 w 5414962"/>
                  <a:gd name="connsiteY45" fmla="*/ 555303 h 1343894"/>
                  <a:gd name="connsiteX46" fmla="*/ 1595437 w 5414962"/>
                  <a:gd name="connsiteY46" fmla="*/ 512440 h 1343894"/>
                  <a:gd name="connsiteX47" fmla="*/ 1509712 w 5414962"/>
                  <a:gd name="connsiteY47" fmla="*/ 510059 h 1343894"/>
                  <a:gd name="connsiteX48" fmla="*/ 1409700 w 5414962"/>
                  <a:gd name="connsiteY48" fmla="*/ 424335 h 1343894"/>
                  <a:gd name="connsiteX49" fmla="*/ 1364455 w 5414962"/>
                  <a:gd name="connsiteY49" fmla="*/ 412428 h 1343894"/>
                  <a:gd name="connsiteX50" fmla="*/ 1326356 w 5414962"/>
                  <a:gd name="connsiteY50" fmla="*/ 431478 h 1343894"/>
                  <a:gd name="connsiteX51" fmla="*/ 1262062 w 5414962"/>
                  <a:gd name="connsiteY51" fmla="*/ 455290 h 1343894"/>
                  <a:gd name="connsiteX52" fmla="*/ 938212 w 5414962"/>
                  <a:gd name="connsiteY52" fmla="*/ 448147 h 1343894"/>
                  <a:gd name="connsiteX53" fmla="*/ 897731 w 5414962"/>
                  <a:gd name="connsiteY53" fmla="*/ 421953 h 1343894"/>
                  <a:gd name="connsiteX54" fmla="*/ 838199 w 5414962"/>
                  <a:gd name="connsiteY54" fmla="*/ 457672 h 1343894"/>
                  <a:gd name="connsiteX55" fmla="*/ 707231 w 5414962"/>
                  <a:gd name="connsiteY55" fmla="*/ 343372 h 1343894"/>
                  <a:gd name="connsiteX56" fmla="*/ 642937 w 5414962"/>
                  <a:gd name="connsiteY56" fmla="*/ 355278 h 1343894"/>
                  <a:gd name="connsiteX57" fmla="*/ 552449 w 5414962"/>
                  <a:gd name="connsiteY57" fmla="*/ 400522 h 1343894"/>
                  <a:gd name="connsiteX58" fmla="*/ 507205 w 5414962"/>
                  <a:gd name="connsiteY58" fmla="*/ 450528 h 1343894"/>
                  <a:gd name="connsiteX59" fmla="*/ 431006 w 5414962"/>
                  <a:gd name="connsiteY59" fmla="*/ 448147 h 1343894"/>
                  <a:gd name="connsiteX60" fmla="*/ 388143 w 5414962"/>
                  <a:gd name="connsiteY60" fmla="*/ 479104 h 1343894"/>
                  <a:gd name="connsiteX61" fmla="*/ 364331 w 5414962"/>
                  <a:gd name="connsiteY61" fmla="*/ 460053 h 1343894"/>
                  <a:gd name="connsiteX62" fmla="*/ 328612 w 5414962"/>
                  <a:gd name="connsiteY62" fmla="*/ 452909 h 1343894"/>
                  <a:gd name="connsiteX63" fmla="*/ 288131 w 5414962"/>
                  <a:gd name="connsiteY63" fmla="*/ 383853 h 1343894"/>
                  <a:gd name="connsiteX64" fmla="*/ 223837 w 5414962"/>
                  <a:gd name="connsiteY64" fmla="*/ 488628 h 1343894"/>
                  <a:gd name="connsiteX65" fmla="*/ 176212 w 5414962"/>
                  <a:gd name="connsiteY65" fmla="*/ 455291 h 1343894"/>
                  <a:gd name="connsiteX66" fmla="*/ 4762 w 5414962"/>
                  <a:gd name="connsiteY66" fmla="*/ 452910 h 1343894"/>
                  <a:gd name="connsiteX0" fmla="*/ 4762 w 5407819"/>
                  <a:gd name="connsiteY0" fmla="*/ 452910 h 1343894"/>
                  <a:gd name="connsiteX1" fmla="*/ 0 w 5407819"/>
                  <a:gd name="connsiteY1" fmla="*/ 1341115 h 1343894"/>
                  <a:gd name="connsiteX2" fmla="*/ 5407818 w 5407819"/>
                  <a:gd name="connsiteY2" fmla="*/ 1341116 h 1343894"/>
                  <a:gd name="connsiteX3" fmla="*/ 5407819 w 5407819"/>
                  <a:gd name="connsiteY3" fmla="*/ 972022 h 1343894"/>
                  <a:gd name="connsiteX4" fmla="*/ 5286910 w 5407819"/>
                  <a:gd name="connsiteY4" fmla="*/ 1171863 h 1343894"/>
                  <a:gd name="connsiteX5" fmla="*/ 5181600 w 5407819"/>
                  <a:gd name="connsiteY5" fmla="*/ 1214909 h 1343894"/>
                  <a:gd name="connsiteX6" fmla="*/ 5126830 w 5407819"/>
                  <a:gd name="connsiteY6" fmla="*/ 1331591 h 1343894"/>
                  <a:gd name="connsiteX7" fmla="*/ 5062537 w 5407819"/>
                  <a:gd name="connsiteY7" fmla="*/ 1288728 h 1343894"/>
                  <a:gd name="connsiteX8" fmla="*/ 5024437 w 5407819"/>
                  <a:gd name="connsiteY8" fmla="*/ 1324447 h 1343894"/>
                  <a:gd name="connsiteX9" fmla="*/ 4898231 w 5407819"/>
                  <a:gd name="connsiteY9" fmla="*/ 1033935 h 1343894"/>
                  <a:gd name="connsiteX10" fmla="*/ 4822031 w 5407819"/>
                  <a:gd name="connsiteY10" fmla="*/ 1067272 h 1343894"/>
                  <a:gd name="connsiteX11" fmla="*/ 4764881 w 5407819"/>
                  <a:gd name="connsiteY11" fmla="*/ 1026791 h 1343894"/>
                  <a:gd name="connsiteX12" fmla="*/ 4674393 w 5407819"/>
                  <a:gd name="connsiteY12" fmla="*/ 1083941 h 1343894"/>
                  <a:gd name="connsiteX13" fmla="*/ 4538662 w 5407819"/>
                  <a:gd name="connsiteY13" fmla="*/ 1014885 h 1343894"/>
                  <a:gd name="connsiteX14" fmla="*/ 4448174 w 5407819"/>
                  <a:gd name="connsiteY14" fmla="*/ 1000597 h 1343894"/>
                  <a:gd name="connsiteX15" fmla="*/ 4381498 w 5407819"/>
                  <a:gd name="connsiteY15" fmla="*/ 1000596 h 1343894"/>
                  <a:gd name="connsiteX16" fmla="*/ 4341017 w 5407819"/>
                  <a:gd name="connsiteY16" fmla="*/ 962497 h 1343894"/>
                  <a:gd name="connsiteX17" fmla="*/ 4195762 w 5407819"/>
                  <a:gd name="connsiteY17" fmla="*/ 814859 h 1343894"/>
                  <a:gd name="connsiteX18" fmla="*/ 4017168 w 5407819"/>
                  <a:gd name="connsiteY18" fmla="*/ 310035 h 1343894"/>
                  <a:gd name="connsiteX19" fmla="*/ 3774115 w 5407819"/>
                  <a:gd name="connsiteY19" fmla="*/ 62569 h 1343894"/>
                  <a:gd name="connsiteX20" fmla="*/ 3615434 w 5407819"/>
                  <a:gd name="connsiteY20" fmla="*/ 56693 h 1343894"/>
                  <a:gd name="connsiteX21" fmla="*/ 3536156 w 5407819"/>
                  <a:gd name="connsiteY21" fmla="*/ 7550 h 1343894"/>
                  <a:gd name="connsiteX22" fmla="*/ 3390318 w 5407819"/>
                  <a:gd name="connsiteY22" fmla="*/ 101995 h 1343894"/>
                  <a:gd name="connsiteX23" fmla="*/ 3304930 w 5407819"/>
                  <a:gd name="connsiteY23" fmla="*/ 224716 h 1343894"/>
                  <a:gd name="connsiteX24" fmla="*/ 3227000 w 5407819"/>
                  <a:gd name="connsiteY24" fmla="*/ 238829 h 1343894"/>
                  <a:gd name="connsiteX25" fmla="*/ 3091792 w 5407819"/>
                  <a:gd name="connsiteY25" fmla="*/ 402149 h 1343894"/>
                  <a:gd name="connsiteX26" fmla="*/ 2981325 w 5407819"/>
                  <a:gd name="connsiteY26" fmla="*/ 405691 h 1343894"/>
                  <a:gd name="connsiteX27" fmla="*/ 2865639 w 5407819"/>
                  <a:gd name="connsiteY27" fmla="*/ 466557 h 1343894"/>
                  <a:gd name="connsiteX28" fmla="*/ 2785551 w 5407819"/>
                  <a:gd name="connsiteY28" fmla="*/ 423057 h 1343894"/>
                  <a:gd name="connsiteX29" fmla="*/ 2731828 w 5407819"/>
                  <a:gd name="connsiteY29" fmla="*/ 390814 h 1343894"/>
                  <a:gd name="connsiteX30" fmla="*/ 2689025 w 5407819"/>
                  <a:gd name="connsiteY30" fmla="*/ 348715 h 1343894"/>
                  <a:gd name="connsiteX31" fmla="*/ 2623230 w 5407819"/>
                  <a:gd name="connsiteY31" fmla="*/ 436066 h 1343894"/>
                  <a:gd name="connsiteX32" fmla="*/ 2581810 w 5407819"/>
                  <a:gd name="connsiteY32" fmla="*/ 436057 h 1343894"/>
                  <a:gd name="connsiteX33" fmla="*/ 2540319 w 5407819"/>
                  <a:gd name="connsiteY33" fmla="*/ 414345 h 1343894"/>
                  <a:gd name="connsiteX34" fmla="*/ 2443046 w 5407819"/>
                  <a:gd name="connsiteY34" fmla="*/ 505123 h 1343894"/>
                  <a:gd name="connsiteX35" fmla="*/ 2396071 w 5407819"/>
                  <a:gd name="connsiteY35" fmla="*/ 486653 h 1343894"/>
                  <a:gd name="connsiteX36" fmla="*/ 2326481 w 5407819"/>
                  <a:gd name="connsiteY36" fmla="*/ 560065 h 1343894"/>
                  <a:gd name="connsiteX37" fmla="*/ 2194176 w 5407819"/>
                  <a:gd name="connsiteY37" fmla="*/ 593984 h 1343894"/>
                  <a:gd name="connsiteX38" fmla="*/ 2149862 w 5407819"/>
                  <a:gd name="connsiteY38" fmla="*/ 575689 h 1343894"/>
                  <a:gd name="connsiteX39" fmla="*/ 2114550 w 5407819"/>
                  <a:gd name="connsiteY39" fmla="*/ 607690 h 1343894"/>
                  <a:gd name="connsiteX40" fmla="*/ 2055018 w 5407819"/>
                  <a:gd name="connsiteY40" fmla="*/ 588640 h 1343894"/>
                  <a:gd name="connsiteX41" fmla="*/ 1988691 w 5407819"/>
                  <a:gd name="connsiteY41" fmla="*/ 625571 h 1343894"/>
                  <a:gd name="connsiteX42" fmla="*/ 1831181 w 5407819"/>
                  <a:gd name="connsiteY42" fmla="*/ 621978 h 1343894"/>
                  <a:gd name="connsiteX43" fmla="*/ 1762125 w 5407819"/>
                  <a:gd name="connsiteY43" fmla="*/ 569591 h 1343894"/>
                  <a:gd name="connsiteX44" fmla="*/ 1683543 w 5407819"/>
                  <a:gd name="connsiteY44" fmla="*/ 545779 h 1343894"/>
                  <a:gd name="connsiteX45" fmla="*/ 1652587 w 5407819"/>
                  <a:gd name="connsiteY45" fmla="*/ 555303 h 1343894"/>
                  <a:gd name="connsiteX46" fmla="*/ 1595437 w 5407819"/>
                  <a:gd name="connsiteY46" fmla="*/ 512440 h 1343894"/>
                  <a:gd name="connsiteX47" fmla="*/ 1509712 w 5407819"/>
                  <a:gd name="connsiteY47" fmla="*/ 510059 h 1343894"/>
                  <a:gd name="connsiteX48" fmla="*/ 1409700 w 5407819"/>
                  <a:gd name="connsiteY48" fmla="*/ 424335 h 1343894"/>
                  <a:gd name="connsiteX49" fmla="*/ 1364455 w 5407819"/>
                  <a:gd name="connsiteY49" fmla="*/ 412428 h 1343894"/>
                  <a:gd name="connsiteX50" fmla="*/ 1326356 w 5407819"/>
                  <a:gd name="connsiteY50" fmla="*/ 431478 h 1343894"/>
                  <a:gd name="connsiteX51" fmla="*/ 1262062 w 5407819"/>
                  <a:gd name="connsiteY51" fmla="*/ 455290 h 1343894"/>
                  <a:gd name="connsiteX52" fmla="*/ 938212 w 5407819"/>
                  <a:gd name="connsiteY52" fmla="*/ 448147 h 1343894"/>
                  <a:gd name="connsiteX53" fmla="*/ 897731 w 5407819"/>
                  <a:gd name="connsiteY53" fmla="*/ 421953 h 1343894"/>
                  <a:gd name="connsiteX54" fmla="*/ 838199 w 5407819"/>
                  <a:gd name="connsiteY54" fmla="*/ 457672 h 1343894"/>
                  <a:gd name="connsiteX55" fmla="*/ 707231 w 5407819"/>
                  <a:gd name="connsiteY55" fmla="*/ 343372 h 1343894"/>
                  <a:gd name="connsiteX56" fmla="*/ 642937 w 5407819"/>
                  <a:gd name="connsiteY56" fmla="*/ 355278 h 1343894"/>
                  <a:gd name="connsiteX57" fmla="*/ 552449 w 5407819"/>
                  <a:gd name="connsiteY57" fmla="*/ 400522 h 1343894"/>
                  <a:gd name="connsiteX58" fmla="*/ 507205 w 5407819"/>
                  <a:gd name="connsiteY58" fmla="*/ 450528 h 1343894"/>
                  <a:gd name="connsiteX59" fmla="*/ 431006 w 5407819"/>
                  <a:gd name="connsiteY59" fmla="*/ 448147 h 1343894"/>
                  <a:gd name="connsiteX60" fmla="*/ 388143 w 5407819"/>
                  <a:gd name="connsiteY60" fmla="*/ 479104 h 1343894"/>
                  <a:gd name="connsiteX61" fmla="*/ 364331 w 5407819"/>
                  <a:gd name="connsiteY61" fmla="*/ 460053 h 1343894"/>
                  <a:gd name="connsiteX62" fmla="*/ 328612 w 5407819"/>
                  <a:gd name="connsiteY62" fmla="*/ 452909 h 1343894"/>
                  <a:gd name="connsiteX63" fmla="*/ 288131 w 5407819"/>
                  <a:gd name="connsiteY63" fmla="*/ 383853 h 1343894"/>
                  <a:gd name="connsiteX64" fmla="*/ 223837 w 5407819"/>
                  <a:gd name="connsiteY64" fmla="*/ 488628 h 1343894"/>
                  <a:gd name="connsiteX65" fmla="*/ 176212 w 5407819"/>
                  <a:gd name="connsiteY65" fmla="*/ 455291 h 1343894"/>
                  <a:gd name="connsiteX66" fmla="*/ 4762 w 5407819"/>
                  <a:gd name="connsiteY66" fmla="*/ 452910 h 1343894"/>
                  <a:gd name="connsiteX0" fmla="*/ 4762 w 5407819"/>
                  <a:gd name="connsiteY0" fmla="*/ 452910 h 1343894"/>
                  <a:gd name="connsiteX1" fmla="*/ 0 w 5407819"/>
                  <a:gd name="connsiteY1" fmla="*/ 1341115 h 1343894"/>
                  <a:gd name="connsiteX2" fmla="*/ 5405436 w 5407819"/>
                  <a:gd name="connsiteY2" fmla="*/ 1341116 h 1343894"/>
                  <a:gd name="connsiteX3" fmla="*/ 5407819 w 5407819"/>
                  <a:gd name="connsiteY3" fmla="*/ 972022 h 1343894"/>
                  <a:gd name="connsiteX4" fmla="*/ 5286910 w 5407819"/>
                  <a:gd name="connsiteY4" fmla="*/ 1171863 h 1343894"/>
                  <a:gd name="connsiteX5" fmla="*/ 5181600 w 5407819"/>
                  <a:gd name="connsiteY5" fmla="*/ 1214909 h 1343894"/>
                  <a:gd name="connsiteX6" fmla="*/ 5126830 w 5407819"/>
                  <a:gd name="connsiteY6" fmla="*/ 1331591 h 1343894"/>
                  <a:gd name="connsiteX7" fmla="*/ 5062537 w 5407819"/>
                  <a:gd name="connsiteY7" fmla="*/ 1288728 h 1343894"/>
                  <a:gd name="connsiteX8" fmla="*/ 5024437 w 5407819"/>
                  <a:gd name="connsiteY8" fmla="*/ 1324447 h 1343894"/>
                  <a:gd name="connsiteX9" fmla="*/ 4898231 w 5407819"/>
                  <a:gd name="connsiteY9" fmla="*/ 1033935 h 1343894"/>
                  <a:gd name="connsiteX10" fmla="*/ 4822031 w 5407819"/>
                  <a:gd name="connsiteY10" fmla="*/ 1067272 h 1343894"/>
                  <a:gd name="connsiteX11" fmla="*/ 4764881 w 5407819"/>
                  <a:gd name="connsiteY11" fmla="*/ 1026791 h 1343894"/>
                  <a:gd name="connsiteX12" fmla="*/ 4674393 w 5407819"/>
                  <a:gd name="connsiteY12" fmla="*/ 1083941 h 1343894"/>
                  <a:gd name="connsiteX13" fmla="*/ 4538662 w 5407819"/>
                  <a:gd name="connsiteY13" fmla="*/ 1014885 h 1343894"/>
                  <a:gd name="connsiteX14" fmla="*/ 4448174 w 5407819"/>
                  <a:gd name="connsiteY14" fmla="*/ 1000597 h 1343894"/>
                  <a:gd name="connsiteX15" fmla="*/ 4381498 w 5407819"/>
                  <a:gd name="connsiteY15" fmla="*/ 1000596 h 1343894"/>
                  <a:gd name="connsiteX16" fmla="*/ 4341017 w 5407819"/>
                  <a:gd name="connsiteY16" fmla="*/ 962497 h 1343894"/>
                  <a:gd name="connsiteX17" fmla="*/ 4195762 w 5407819"/>
                  <a:gd name="connsiteY17" fmla="*/ 814859 h 1343894"/>
                  <a:gd name="connsiteX18" fmla="*/ 4017168 w 5407819"/>
                  <a:gd name="connsiteY18" fmla="*/ 310035 h 1343894"/>
                  <a:gd name="connsiteX19" fmla="*/ 3774115 w 5407819"/>
                  <a:gd name="connsiteY19" fmla="*/ 62569 h 1343894"/>
                  <a:gd name="connsiteX20" fmla="*/ 3615434 w 5407819"/>
                  <a:gd name="connsiteY20" fmla="*/ 56693 h 1343894"/>
                  <a:gd name="connsiteX21" fmla="*/ 3536156 w 5407819"/>
                  <a:gd name="connsiteY21" fmla="*/ 7550 h 1343894"/>
                  <a:gd name="connsiteX22" fmla="*/ 3390318 w 5407819"/>
                  <a:gd name="connsiteY22" fmla="*/ 101995 h 1343894"/>
                  <a:gd name="connsiteX23" fmla="*/ 3304930 w 5407819"/>
                  <a:gd name="connsiteY23" fmla="*/ 224716 h 1343894"/>
                  <a:gd name="connsiteX24" fmla="*/ 3227000 w 5407819"/>
                  <a:gd name="connsiteY24" fmla="*/ 238829 h 1343894"/>
                  <a:gd name="connsiteX25" fmla="*/ 3091792 w 5407819"/>
                  <a:gd name="connsiteY25" fmla="*/ 402149 h 1343894"/>
                  <a:gd name="connsiteX26" fmla="*/ 2981325 w 5407819"/>
                  <a:gd name="connsiteY26" fmla="*/ 405691 h 1343894"/>
                  <a:gd name="connsiteX27" fmla="*/ 2865639 w 5407819"/>
                  <a:gd name="connsiteY27" fmla="*/ 466557 h 1343894"/>
                  <a:gd name="connsiteX28" fmla="*/ 2785551 w 5407819"/>
                  <a:gd name="connsiteY28" fmla="*/ 423057 h 1343894"/>
                  <a:gd name="connsiteX29" fmla="*/ 2731828 w 5407819"/>
                  <a:gd name="connsiteY29" fmla="*/ 390814 h 1343894"/>
                  <a:gd name="connsiteX30" fmla="*/ 2689025 w 5407819"/>
                  <a:gd name="connsiteY30" fmla="*/ 348715 h 1343894"/>
                  <a:gd name="connsiteX31" fmla="*/ 2623230 w 5407819"/>
                  <a:gd name="connsiteY31" fmla="*/ 436066 h 1343894"/>
                  <a:gd name="connsiteX32" fmla="*/ 2581810 w 5407819"/>
                  <a:gd name="connsiteY32" fmla="*/ 436057 h 1343894"/>
                  <a:gd name="connsiteX33" fmla="*/ 2540319 w 5407819"/>
                  <a:gd name="connsiteY33" fmla="*/ 414345 h 1343894"/>
                  <a:gd name="connsiteX34" fmla="*/ 2443046 w 5407819"/>
                  <a:gd name="connsiteY34" fmla="*/ 505123 h 1343894"/>
                  <a:gd name="connsiteX35" fmla="*/ 2396071 w 5407819"/>
                  <a:gd name="connsiteY35" fmla="*/ 486653 h 1343894"/>
                  <a:gd name="connsiteX36" fmla="*/ 2326481 w 5407819"/>
                  <a:gd name="connsiteY36" fmla="*/ 560065 h 1343894"/>
                  <a:gd name="connsiteX37" fmla="*/ 2194176 w 5407819"/>
                  <a:gd name="connsiteY37" fmla="*/ 593984 h 1343894"/>
                  <a:gd name="connsiteX38" fmla="*/ 2149862 w 5407819"/>
                  <a:gd name="connsiteY38" fmla="*/ 575689 h 1343894"/>
                  <a:gd name="connsiteX39" fmla="*/ 2114550 w 5407819"/>
                  <a:gd name="connsiteY39" fmla="*/ 607690 h 1343894"/>
                  <a:gd name="connsiteX40" fmla="*/ 2055018 w 5407819"/>
                  <a:gd name="connsiteY40" fmla="*/ 588640 h 1343894"/>
                  <a:gd name="connsiteX41" fmla="*/ 1988691 w 5407819"/>
                  <a:gd name="connsiteY41" fmla="*/ 625571 h 1343894"/>
                  <a:gd name="connsiteX42" fmla="*/ 1831181 w 5407819"/>
                  <a:gd name="connsiteY42" fmla="*/ 621978 h 1343894"/>
                  <a:gd name="connsiteX43" fmla="*/ 1762125 w 5407819"/>
                  <a:gd name="connsiteY43" fmla="*/ 569591 h 1343894"/>
                  <a:gd name="connsiteX44" fmla="*/ 1683543 w 5407819"/>
                  <a:gd name="connsiteY44" fmla="*/ 545779 h 1343894"/>
                  <a:gd name="connsiteX45" fmla="*/ 1652587 w 5407819"/>
                  <a:gd name="connsiteY45" fmla="*/ 555303 h 1343894"/>
                  <a:gd name="connsiteX46" fmla="*/ 1595437 w 5407819"/>
                  <a:gd name="connsiteY46" fmla="*/ 512440 h 1343894"/>
                  <a:gd name="connsiteX47" fmla="*/ 1509712 w 5407819"/>
                  <a:gd name="connsiteY47" fmla="*/ 510059 h 1343894"/>
                  <a:gd name="connsiteX48" fmla="*/ 1409700 w 5407819"/>
                  <a:gd name="connsiteY48" fmla="*/ 424335 h 1343894"/>
                  <a:gd name="connsiteX49" fmla="*/ 1364455 w 5407819"/>
                  <a:gd name="connsiteY49" fmla="*/ 412428 h 1343894"/>
                  <a:gd name="connsiteX50" fmla="*/ 1326356 w 5407819"/>
                  <a:gd name="connsiteY50" fmla="*/ 431478 h 1343894"/>
                  <a:gd name="connsiteX51" fmla="*/ 1262062 w 5407819"/>
                  <a:gd name="connsiteY51" fmla="*/ 455290 h 1343894"/>
                  <a:gd name="connsiteX52" fmla="*/ 938212 w 5407819"/>
                  <a:gd name="connsiteY52" fmla="*/ 448147 h 1343894"/>
                  <a:gd name="connsiteX53" fmla="*/ 897731 w 5407819"/>
                  <a:gd name="connsiteY53" fmla="*/ 421953 h 1343894"/>
                  <a:gd name="connsiteX54" fmla="*/ 838199 w 5407819"/>
                  <a:gd name="connsiteY54" fmla="*/ 457672 h 1343894"/>
                  <a:gd name="connsiteX55" fmla="*/ 707231 w 5407819"/>
                  <a:gd name="connsiteY55" fmla="*/ 343372 h 1343894"/>
                  <a:gd name="connsiteX56" fmla="*/ 642937 w 5407819"/>
                  <a:gd name="connsiteY56" fmla="*/ 355278 h 1343894"/>
                  <a:gd name="connsiteX57" fmla="*/ 552449 w 5407819"/>
                  <a:gd name="connsiteY57" fmla="*/ 400522 h 1343894"/>
                  <a:gd name="connsiteX58" fmla="*/ 507205 w 5407819"/>
                  <a:gd name="connsiteY58" fmla="*/ 450528 h 1343894"/>
                  <a:gd name="connsiteX59" fmla="*/ 431006 w 5407819"/>
                  <a:gd name="connsiteY59" fmla="*/ 448147 h 1343894"/>
                  <a:gd name="connsiteX60" fmla="*/ 388143 w 5407819"/>
                  <a:gd name="connsiteY60" fmla="*/ 479104 h 1343894"/>
                  <a:gd name="connsiteX61" fmla="*/ 364331 w 5407819"/>
                  <a:gd name="connsiteY61" fmla="*/ 460053 h 1343894"/>
                  <a:gd name="connsiteX62" fmla="*/ 328612 w 5407819"/>
                  <a:gd name="connsiteY62" fmla="*/ 452909 h 1343894"/>
                  <a:gd name="connsiteX63" fmla="*/ 288131 w 5407819"/>
                  <a:gd name="connsiteY63" fmla="*/ 383853 h 1343894"/>
                  <a:gd name="connsiteX64" fmla="*/ 223837 w 5407819"/>
                  <a:gd name="connsiteY64" fmla="*/ 488628 h 1343894"/>
                  <a:gd name="connsiteX65" fmla="*/ 176212 w 5407819"/>
                  <a:gd name="connsiteY65" fmla="*/ 455291 h 1343894"/>
                  <a:gd name="connsiteX66" fmla="*/ 4762 w 5407819"/>
                  <a:gd name="connsiteY66" fmla="*/ 452910 h 1343894"/>
                  <a:gd name="connsiteX0" fmla="*/ 4762 w 5407819"/>
                  <a:gd name="connsiteY0" fmla="*/ 452910 h 2081119"/>
                  <a:gd name="connsiteX1" fmla="*/ 0 w 5407819"/>
                  <a:gd name="connsiteY1" fmla="*/ 2081119 h 2081119"/>
                  <a:gd name="connsiteX2" fmla="*/ 5405436 w 5407819"/>
                  <a:gd name="connsiteY2" fmla="*/ 1341116 h 2081119"/>
                  <a:gd name="connsiteX3" fmla="*/ 5407819 w 5407819"/>
                  <a:gd name="connsiteY3" fmla="*/ 972022 h 2081119"/>
                  <a:gd name="connsiteX4" fmla="*/ 5286910 w 5407819"/>
                  <a:gd name="connsiteY4" fmla="*/ 1171863 h 2081119"/>
                  <a:gd name="connsiteX5" fmla="*/ 5181600 w 5407819"/>
                  <a:gd name="connsiteY5" fmla="*/ 1214909 h 2081119"/>
                  <a:gd name="connsiteX6" fmla="*/ 5126830 w 5407819"/>
                  <a:gd name="connsiteY6" fmla="*/ 1331591 h 2081119"/>
                  <a:gd name="connsiteX7" fmla="*/ 5062537 w 5407819"/>
                  <a:gd name="connsiteY7" fmla="*/ 1288728 h 2081119"/>
                  <a:gd name="connsiteX8" fmla="*/ 5024437 w 5407819"/>
                  <a:gd name="connsiteY8" fmla="*/ 1324447 h 2081119"/>
                  <a:gd name="connsiteX9" fmla="*/ 4898231 w 5407819"/>
                  <a:gd name="connsiteY9" fmla="*/ 1033935 h 2081119"/>
                  <a:gd name="connsiteX10" fmla="*/ 4822031 w 5407819"/>
                  <a:gd name="connsiteY10" fmla="*/ 1067272 h 2081119"/>
                  <a:gd name="connsiteX11" fmla="*/ 4764881 w 5407819"/>
                  <a:gd name="connsiteY11" fmla="*/ 1026791 h 2081119"/>
                  <a:gd name="connsiteX12" fmla="*/ 4674393 w 5407819"/>
                  <a:gd name="connsiteY12" fmla="*/ 1083941 h 2081119"/>
                  <a:gd name="connsiteX13" fmla="*/ 4538662 w 5407819"/>
                  <a:gd name="connsiteY13" fmla="*/ 1014885 h 2081119"/>
                  <a:gd name="connsiteX14" fmla="*/ 4448174 w 5407819"/>
                  <a:gd name="connsiteY14" fmla="*/ 1000597 h 2081119"/>
                  <a:gd name="connsiteX15" fmla="*/ 4381498 w 5407819"/>
                  <a:gd name="connsiteY15" fmla="*/ 1000596 h 2081119"/>
                  <a:gd name="connsiteX16" fmla="*/ 4341017 w 5407819"/>
                  <a:gd name="connsiteY16" fmla="*/ 962497 h 2081119"/>
                  <a:gd name="connsiteX17" fmla="*/ 4195762 w 5407819"/>
                  <a:gd name="connsiteY17" fmla="*/ 814859 h 2081119"/>
                  <a:gd name="connsiteX18" fmla="*/ 4017168 w 5407819"/>
                  <a:gd name="connsiteY18" fmla="*/ 310035 h 2081119"/>
                  <a:gd name="connsiteX19" fmla="*/ 3774115 w 5407819"/>
                  <a:gd name="connsiteY19" fmla="*/ 62569 h 2081119"/>
                  <a:gd name="connsiteX20" fmla="*/ 3615434 w 5407819"/>
                  <a:gd name="connsiteY20" fmla="*/ 56693 h 2081119"/>
                  <a:gd name="connsiteX21" fmla="*/ 3536156 w 5407819"/>
                  <a:gd name="connsiteY21" fmla="*/ 7550 h 2081119"/>
                  <a:gd name="connsiteX22" fmla="*/ 3390318 w 5407819"/>
                  <a:gd name="connsiteY22" fmla="*/ 101995 h 2081119"/>
                  <a:gd name="connsiteX23" fmla="*/ 3304930 w 5407819"/>
                  <a:gd name="connsiteY23" fmla="*/ 224716 h 2081119"/>
                  <a:gd name="connsiteX24" fmla="*/ 3227000 w 5407819"/>
                  <a:gd name="connsiteY24" fmla="*/ 238829 h 2081119"/>
                  <a:gd name="connsiteX25" fmla="*/ 3091792 w 5407819"/>
                  <a:gd name="connsiteY25" fmla="*/ 402149 h 2081119"/>
                  <a:gd name="connsiteX26" fmla="*/ 2981325 w 5407819"/>
                  <a:gd name="connsiteY26" fmla="*/ 405691 h 2081119"/>
                  <a:gd name="connsiteX27" fmla="*/ 2865639 w 5407819"/>
                  <a:gd name="connsiteY27" fmla="*/ 466557 h 2081119"/>
                  <a:gd name="connsiteX28" fmla="*/ 2785551 w 5407819"/>
                  <a:gd name="connsiteY28" fmla="*/ 423057 h 2081119"/>
                  <a:gd name="connsiteX29" fmla="*/ 2731828 w 5407819"/>
                  <a:gd name="connsiteY29" fmla="*/ 390814 h 2081119"/>
                  <a:gd name="connsiteX30" fmla="*/ 2689025 w 5407819"/>
                  <a:gd name="connsiteY30" fmla="*/ 348715 h 2081119"/>
                  <a:gd name="connsiteX31" fmla="*/ 2623230 w 5407819"/>
                  <a:gd name="connsiteY31" fmla="*/ 436066 h 2081119"/>
                  <a:gd name="connsiteX32" fmla="*/ 2581810 w 5407819"/>
                  <a:gd name="connsiteY32" fmla="*/ 436057 h 2081119"/>
                  <a:gd name="connsiteX33" fmla="*/ 2540319 w 5407819"/>
                  <a:gd name="connsiteY33" fmla="*/ 414345 h 2081119"/>
                  <a:gd name="connsiteX34" fmla="*/ 2443046 w 5407819"/>
                  <a:gd name="connsiteY34" fmla="*/ 505123 h 2081119"/>
                  <a:gd name="connsiteX35" fmla="*/ 2396071 w 5407819"/>
                  <a:gd name="connsiteY35" fmla="*/ 486653 h 2081119"/>
                  <a:gd name="connsiteX36" fmla="*/ 2326481 w 5407819"/>
                  <a:gd name="connsiteY36" fmla="*/ 560065 h 2081119"/>
                  <a:gd name="connsiteX37" fmla="*/ 2194176 w 5407819"/>
                  <a:gd name="connsiteY37" fmla="*/ 593984 h 2081119"/>
                  <a:gd name="connsiteX38" fmla="*/ 2149862 w 5407819"/>
                  <a:gd name="connsiteY38" fmla="*/ 575689 h 2081119"/>
                  <a:gd name="connsiteX39" fmla="*/ 2114550 w 5407819"/>
                  <a:gd name="connsiteY39" fmla="*/ 607690 h 2081119"/>
                  <a:gd name="connsiteX40" fmla="*/ 2055018 w 5407819"/>
                  <a:gd name="connsiteY40" fmla="*/ 588640 h 2081119"/>
                  <a:gd name="connsiteX41" fmla="*/ 1988691 w 5407819"/>
                  <a:gd name="connsiteY41" fmla="*/ 625571 h 2081119"/>
                  <a:gd name="connsiteX42" fmla="*/ 1831181 w 5407819"/>
                  <a:gd name="connsiteY42" fmla="*/ 621978 h 2081119"/>
                  <a:gd name="connsiteX43" fmla="*/ 1762125 w 5407819"/>
                  <a:gd name="connsiteY43" fmla="*/ 569591 h 2081119"/>
                  <a:gd name="connsiteX44" fmla="*/ 1683543 w 5407819"/>
                  <a:gd name="connsiteY44" fmla="*/ 545779 h 2081119"/>
                  <a:gd name="connsiteX45" fmla="*/ 1652587 w 5407819"/>
                  <a:gd name="connsiteY45" fmla="*/ 555303 h 2081119"/>
                  <a:gd name="connsiteX46" fmla="*/ 1595437 w 5407819"/>
                  <a:gd name="connsiteY46" fmla="*/ 512440 h 2081119"/>
                  <a:gd name="connsiteX47" fmla="*/ 1509712 w 5407819"/>
                  <a:gd name="connsiteY47" fmla="*/ 510059 h 2081119"/>
                  <a:gd name="connsiteX48" fmla="*/ 1409700 w 5407819"/>
                  <a:gd name="connsiteY48" fmla="*/ 424335 h 2081119"/>
                  <a:gd name="connsiteX49" fmla="*/ 1364455 w 5407819"/>
                  <a:gd name="connsiteY49" fmla="*/ 412428 h 2081119"/>
                  <a:gd name="connsiteX50" fmla="*/ 1326356 w 5407819"/>
                  <a:gd name="connsiteY50" fmla="*/ 431478 h 2081119"/>
                  <a:gd name="connsiteX51" fmla="*/ 1262062 w 5407819"/>
                  <a:gd name="connsiteY51" fmla="*/ 455290 h 2081119"/>
                  <a:gd name="connsiteX52" fmla="*/ 938212 w 5407819"/>
                  <a:gd name="connsiteY52" fmla="*/ 448147 h 2081119"/>
                  <a:gd name="connsiteX53" fmla="*/ 897731 w 5407819"/>
                  <a:gd name="connsiteY53" fmla="*/ 421953 h 2081119"/>
                  <a:gd name="connsiteX54" fmla="*/ 838199 w 5407819"/>
                  <a:gd name="connsiteY54" fmla="*/ 457672 h 2081119"/>
                  <a:gd name="connsiteX55" fmla="*/ 707231 w 5407819"/>
                  <a:gd name="connsiteY55" fmla="*/ 343372 h 2081119"/>
                  <a:gd name="connsiteX56" fmla="*/ 642937 w 5407819"/>
                  <a:gd name="connsiteY56" fmla="*/ 355278 h 2081119"/>
                  <a:gd name="connsiteX57" fmla="*/ 552449 w 5407819"/>
                  <a:gd name="connsiteY57" fmla="*/ 400522 h 2081119"/>
                  <a:gd name="connsiteX58" fmla="*/ 507205 w 5407819"/>
                  <a:gd name="connsiteY58" fmla="*/ 450528 h 2081119"/>
                  <a:gd name="connsiteX59" fmla="*/ 431006 w 5407819"/>
                  <a:gd name="connsiteY59" fmla="*/ 448147 h 2081119"/>
                  <a:gd name="connsiteX60" fmla="*/ 388143 w 5407819"/>
                  <a:gd name="connsiteY60" fmla="*/ 479104 h 2081119"/>
                  <a:gd name="connsiteX61" fmla="*/ 364331 w 5407819"/>
                  <a:gd name="connsiteY61" fmla="*/ 460053 h 2081119"/>
                  <a:gd name="connsiteX62" fmla="*/ 328612 w 5407819"/>
                  <a:gd name="connsiteY62" fmla="*/ 452909 h 2081119"/>
                  <a:gd name="connsiteX63" fmla="*/ 288131 w 5407819"/>
                  <a:gd name="connsiteY63" fmla="*/ 383853 h 2081119"/>
                  <a:gd name="connsiteX64" fmla="*/ 223837 w 5407819"/>
                  <a:gd name="connsiteY64" fmla="*/ 488628 h 2081119"/>
                  <a:gd name="connsiteX65" fmla="*/ 176212 w 5407819"/>
                  <a:gd name="connsiteY65" fmla="*/ 455291 h 2081119"/>
                  <a:gd name="connsiteX66" fmla="*/ 4762 w 5407819"/>
                  <a:gd name="connsiteY66" fmla="*/ 452910 h 2081119"/>
                  <a:gd name="connsiteX0" fmla="*/ 4762 w 5407819"/>
                  <a:gd name="connsiteY0" fmla="*/ 452910 h 2081119"/>
                  <a:gd name="connsiteX1" fmla="*/ 0 w 5407819"/>
                  <a:gd name="connsiteY1" fmla="*/ 2081119 h 2081119"/>
                  <a:gd name="connsiteX2" fmla="*/ 5405436 w 5407819"/>
                  <a:gd name="connsiteY2" fmla="*/ 2076407 h 2081119"/>
                  <a:gd name="connsiteX3" fmla="*/ 5407819 w 5407819"/>
                  <a:gd name="connsiteY3" fmla="*/ 972022 h 2081119"/>
                  <a:gd name="connsiteX4" fmla="*/ 5286910 w 5407819"/>
                  <a:gd name="connsiteY4" fmla="*/ 1171863 h 2081119"/>
                  <a:gd name="connsiteX5" fmla="*/ 5181600 w 5407819"/>
                  <a:gd name="connsiteY5" fmla="*/ 1214909 h 2081119"/>
                  <a:gd name="connsiteX6" fmla="*/ 5126830 w 5407819"/>
                  <a:gd name="connsiteY6" fmla="*/ 1331591 h 2081119"/>
                  <a:gd name="connsiteX7" fmla="*/ 5062537 w 5407819"/>
                  <a:gd name="connsiteY7" fmla="*/ 1288728 h 2081119"/>
                  <a:gd name="connsiteX8" fmla="*/ 5024437 w 5407819"/>
                  <a:gd name="connsiteY8" fmla="*/ 1324447 h 2081119"/>
                  <a:gd name="connsiteX9" fmla="*/ 4898231 w 5407819"/>
                  <a:gd name="connsiteY9" fmla="*/ 1033935 h 2081119"/>
                  <a:gd name="connsiteX10" fmla="*/ 4822031 w 5407819"/>
                  <a:gd name="connsiteY10" fmla="*/ 1067272 h 2081119"/>
                  <a:gd name="connsiteX11" fmla="*/ 4764881 w 5407819"/>
                  <a:gd name="connsiteY11" fmla="*/ 1026791 h 2081119"/>
                  <a:gd name="connsiteX12" fmla="*/ 4674393 w 5407819"/>
                  <a:gd name="connsiteY12" fmla="*/ 1083941 h 2081119"/>
                  <a:gd name="connsiteX13" fmla="*/ 4538662 w 5407819"/>
                  <a:gd name="connsiteY13" fmla="*/ 1014885 h 2081119"/>
                  <a:gd name="connsiteX14" fmla="*/ 4448174 w 5407819"/>
                  <a:gd name="connsiteY14" fmla="*/ 1000597 h 2081119"/>
                  <a:gd name="connsiteX15" fmla="*/ 4381498 w 5407819"/>
                  <a:gd name="connsiteY15" fmla="*/ 1000596 h 2081119"/>
                  <a:gd name="connsiteX16" fmla="*/ 4341017 w 5407819"/>
                  <a:gd name="connsiteY16" fmla="*/ 962497 h 2081119"/>
                  <a:gd name="connsiteX17" fmla="*/ 4195762 w 5407819"/>
                  <a:gd name="connsiteY17" fmla="*/ 814859 h 2081119"/>
                  <a:gd name="connsiteX18" fmla="*/ 4017168 w 5407819"/>
                  <a:gd name="connsiteY18" fmla="*/ 310035 h 2081119"/>
                  <a:gd name="connsiteX19" fmla="*/ 3774115 w 5407819"/>
                  <a:gd name="connsiteY19" fmla="*/ 62569 h 2081119"/>
                  <a:gd name="connsiteX20" fmla="*/ 3615434 w 5407819"/>
                  <a:gd name="connsiteY20" fmla="*/ 56693 h 2081119"/>
                  <a:gd name="connsiteX21" fmla="*/ 3536156 w 5407819"/>
                  <a:gd name="connsiteY21" fmla="*/ 7550 h 2081119"/>
                  <a:gd name="connsiteX22" fmla="*/ 3390318 w 5407819"/>
                  <a:gd name="connsiteY22" fmla="*/ 101995 h 2081119"/>
                  <a:gd name="connsiteX23" fmla="*/ 3304930 w 5407819"/>
                  <a:gd name="connsiteY23" fmla="*/ 224716 h 2081119"/>
                  <a:gd name="connsiteX24" fmla="*/ 3227000 w 5407819"/>
                  <a:gd name="connsiteY24" fmla="*/ 238829 h 2081119"/>
                  <a:gd name="connsiteX25" fmla="*/ 3091792 w 5407819"/>
                  <a:gd name="connsiteY25" fmla="*/ 402149 h 2081119"/>
                  <a:gd name="connsiteX26" fmla="*/ 2981325 w 5407819"/>
                  <a:gd name="connsiteY26" fmla="*/ 405691 h 2081119"/>
                  <a:gd name="connsiteX27" fmla="*/ 2865639 w 5407819"/>
                  <a:gd name="connsiteY27" fmla="*/ 466557 h 2081119"/>
                  <a:gd name="connsiteX28" fmla="*/ 2785551 w 5407819"/>
                  <a:gd name="connsiteY28" fmla="*/ 423057 h 2081119"/>
                  <a:gd name="connsiteX29" fmla="*/ 2731828 w 5407819"/>
                  <a:gd name="connsiteY29" fmla="*/ 390814 h 2081119"/>
                  <a:gd name="connsiteX30" fmla="*/ 2689025 w 5407819"/>
                  <a:gd name="connsiteY30" fmla="*/ 348715 h 2081119"/>
                  <a:gd name="connsiteX31" fmla="*/ 2623230 w 5407819"/>
                  <a:gd name="connsiteY31" fmla="*/ 436066 h 2081119"/>
                  <a:gd name="connsiteX32" fmla="*/ 2581810 w 5407819"/>
                  <a:gd name="connsiteY32" fmla="*/ 436057 h 2081119"/>
                  <a:gd name="connsiteX33" fmla="*/ 2540319 w 5407819"/>
                  <a:gd name="connsiteY33" fmla="*/ 414345 h 2081119"/>
                  <a:gd name="connsiteX34" fmla="*/ 2443046 w 5407819"/>
                  <a:gd name="connsiteY34" fmla="*/ 505123 h 2081119"/>
                  <a:gd name="connsiteX35" fmla="*/ 2396071 w 5407819"/>
                  <a:gd name="connsiteY35" fmla="*/ 486653 h 2081119"/>
                  <a:gd name="connsiteX36" fmla="*/ 2326481 w 5407819"/>
                  <a:gd name="connsiteY36" fmla="*/ 560065 h 2081119"/>
                  <a:gd name="connsiteX37" fmla="*/ 2194176 w 5407819"/>
                  <a:gd name="connsiteY37" fmla="*/ 593984 h 2081119"/>
                  <a:gd name="connsiteX38" fmla="*/ 2149862 w 5407819"/>
                  <a:gd name="connsiteY38" fmla="*/ 575689 h 2081119"/>
                  <a:gd name="connsiteX39" fmla="*/ 2114550 w 5407819"/>
                  <a:gd name="connsiteY39" fmla="*/ 607690 h 2081119"/>
                  <a:gd name="connsiteX40" fmla="*/ 2055018 w 5407819"/>
                  <a:gd name="connsiteY40" fmla="*/ 588640 h 2081119"/>
                  <a:gd name="connsiteX41" fmla="*/ 1988691 w 5407819"/>
                  <a:gd name="connsiteY41" fmla="*/ 625571 h 2081119"/>
                  <a:gd name="connsiteX42" fmla="*/ 1831181 w 5407819"/>
                  <a:gd name="connsiteY42" fmla="*/ 621978 h 2081119"/>
                  <a:gd name="connsiteX43" fmla="*/ 1762125 w 5407819"/>
                  <a:gd name="connsiteY43" fmla="*/ 569591 h 2081119"/>
                  <a:gd name="connsiteX44" fmla="*/ 1683543 w 5407819"/>
                  <a:gd name="connsiteY44" fmla="*/ 545779 h 2081119"/>
                  <a:gd name="connsiteX45" fmla="*/ 1652587 w 5407819"/>
                  <a:gd name="connsiteY45" fmla="*/ 555303 h 2081119"/>
                  <a:gd name="connsiteX46" fmla="*/ 1595437 w 5407819"/>
                  <a:gd name="connsiteY46" fmla="*/ 512440 h 2081119"/>
                  <a:gd name="connsiteX47" fmla="*/ 1509712 w 5407819"/>
                  <a:gd name="connsiteY47" fmla="*/ 510059 h 2081119"/>
                  <a:gd name="connsiteX48" fmla="*/ 1409700 w 5407819"/>
                  <a:gd name="connsiteY48" fmla="*/ 424335 h 2081119"/>
                  <a:gd name="connsiteX49" fmla="*/ 1364455 w 5407819"/>
                  <a:gd name="connsiteY49" fmla="*/ 412428 h 2081119"/>
                  <a:gd name="connsiteX50" fmla="*/ 1326356 w 5407819"/>
                  <a:gd name="connsiteY50" fmla="*/ 431478 h 2081119"/>
                  <a:gd name="connsiteX51" fmla="*/ 1262062 w 5407819"/>
                  <a:gd name="connsiteY51" fmla="*/ 455290 h 2081119"/>
                  <a:gd name="connsiteX52" fmla="*/ 938212 w 5407819"/>
                  <a:gd name="connsiteY52" fmla="*/ 448147 h 2081119"/>
                  <a:gd name="connsiteX53" fmla="*/ 897731 w 5407819"/>
                  <a:gd name="connsiteY53" fmla="*/ 421953 h 2081119"/>
                  <a:gd name="connsiteX54" fmla="*/ 838199 w 5407819"/>
                  <a:gd name="connsiteY54" fmla="*/ 457672 h 2081119"/>
                  <a:gd name="connsiteX55" fmla="*/ 707231 w 5407819"/>
                  <a:gd name="connsiteY55" fmla="*/ 343372 h 2081119"/>
                  <a:gd name="connsiteX56" fmla="*/ 642937 w 5407819"/>
                  <a:gd name="connsiteY56" fmla="*/ 355278 h 2081119"/>
                  <a:gd name="connsiteX57" fmla="*/ 552449 w 5407819"/>
                  <a:gd name="connsiteY57" fmla="*/ 400522 h 2081119"/>
                  <a:gd name="connsiteX58" fmla="*/ 507205 w 5407819"/>
                  <a:gd name="connsiteY58" fmla="*/ 450528 h 2081119"/>
                  <a:gd name="connsiteX59" fmla="*/ 431006 w 5407819"/>
                  <a:gd name="connsiteY59" fmla="*/ 448147 h 2081119"/>
                  <a:gd name="connsiteX60" fmla="*/ 388143 w 5407819"/>
                  <a:gd name="connsiteY60" fmla="*/ 479104 h 2081119"/>
                  <a:gd name="connsiteX61" fmla="*/ 364331 w 5407819"/>
                  <a:gd name="connsiteY61" fmla="*/ 460053 h 2081119"/>
                  <a:gd name="connsiteX62" fmla="*/ 328612 w 5407819"/>
                  <a:gd name="connsiteY62" fmla="*/ 452909 h 2081119"/>
                  <a:gd name="connsiteX63" fmla="*/ 288131 w 5407819"/>
                  <a:gd name="connsiteY63" fmla="*/ 383853 h 2081119"/>
                  <a:gd name="connsiteX64" fmla="*/ 223837 w 5407819"/>
                  <a:gd name="connsiteY64" fmla="*/ 488628 h 2081119"/>
                  <a:gd name="connsiteX65" fmla="*/ 176212 w 5407819"/>
                  <a:gd name="connsiteY65" fmla="*/ 455291 h 2081119"/>
                  <a:gd name="connsiteX66" fmla="*/ 4762 w 5407819"/>
                  <a:gd name="connsiteY66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905668 w 6308725"/>
                  <a:gd name="connsiteY0" fmla="*/ 452910 h 2081119"/>
                  <a:gd name="connsiteX1" fmla="*/ 900906 w 6308725"/>
                  <a:gd name="connsiteY1" fmla="*/ 1116840 h 2081119"/>
                  <a:gd name="connsiteX2" fmla="*/ 900906 w 6308725"/>
                  <a:gd name="connsiteY2" fmla="*/ 2081119 h 2081119"/>
                  <a:gd name="connsiteX3" fmla="*/ 6306342 w 6308725"/>
                  <a:gd name="connsiteY3" fmla="*/ 2076407 h 2081119"/>
                  <a:gd name="connsiteX4" fmla="*/ 6308725 w 6308725"/>
                  <a:gd name="connsiteY4" fmla="*/ 972022 h 2081119"/>
                  <a:gd name="connsiteX5" fmla="*/ 6187816 w 6308725"/>
                  <a:gd name="connsiteY5" fmla="*/ 1171863 h 2081119"/>
                  <a:gd name="connsiteX6" fmla="*/ 6082506 w 6308725"/>
                  <a:gd name="connsiteY6" fmla="*/ 1214909 h 2081119"/>
                  <a:gd name="connsiteX7" fmla="*/ 6027736 w 6308725"/>
                  <a:gd name="connsiteY7" fmla="*/ 1331591 h 2081119"/>
                  <a:gd name="connsiteX8" fmla="*/ 5963443 w 6308725"/>
                  <a:gd name="connsiteY8" fmla="*/ 1288728 h 2081119"/>
                  <a:gd name="connsiteX9" fmla="*/ 5925343 w 6308725"/>
                  <a:gd name="connsiteY9" fmla="*/ 1324447 h 2081119"/>
                  <a:gd name="connsiteX10" fmla="*/ 5799137 w 6308725"/>
                  <a:gd name="connsiteY10" fmla="*/ 1033935 h 2081119"/>
                  <a:gd name="connsiteX11" fmla="*/ 5722937 w 6308725"/>
                  <a:gd name="connsiteY11" fmla="*/ 1067272 h 2081119"/>
                  <a:gd name="connsiteX12" fmla="*/ 5665787 w 6308725"/>
                  <a:gd name="connsiteY12" fmla="*/ 1026791 h 2081119"/>
                  <a:gd name="connsiteX13" fmla="*/ 5575299 w 6308725"/>
                  <a:gd name="connsiteY13" fmla="*/ 1083941 h 2081119"/>
                  <a:gd name="connsiteX14" fmla="*/ 5439568 w 6308725"/>
                  <a:gd name="connsiteY14" fmla="*/ 1014885 h 2081119"/>
                  <a:gd name="connsiteX15" fmla="*/ 5349080 w 6308725"/>
                  <a:gd name="connsiteY15" fmla="*/ 1000597 h 2081119"/>
                  <a:gd name="connsiteX16" fmla="*/ 5282404 w 6308725"/>
                  <a:gd name="connsiteY16" fmla="*/ 1000596 h 2081119"/>
                  <a:gd name="connsiteX17" fmla="*/ 5241923 w 6308725"/>
                  <a:gd name="connsiteY17" fmla="*/ 962497 h 2081119"/>
                  <a:gd name="connsiteX18" fmla="*/ 5096668 w 6308725"/>
                  <a:gd name="connsiteY18" fmla="*/ 814859 h 2081119"/>
                  <a:gd name="connsiteX19" fmla="*/ 4918074 w 6308725"/>
                  <a:gd name="connsiteY19" fmla="*/ 310035 h 2081119"/>
                  <a:gd name="connsiteX20" fmla="*/ 4675021 w 6308725"/>
                  <a:gd name="connsiteY20" fmla="*/ 62569 h 2081119"/>
                  <a:gd name="connsiteX21" fmla="*/ 4516340 w 6308725"/>
                  <a:gd name="connsiteY21" fmla="*/ 56693 h 2081119"/>
                  <a:gd name="connsiteX22" fmla="*/ 4437062 w 6308725"/>
                  <a:gd name="connsiteY22" fmla="*/ 7550 h 2081119"/>
                  <a:gd name="connsiteX23" fmla="*/ 4291224 w 6308725"/>
                  <a:gd name="connsiteY23" fmla="*/ 101995 h 2081119"/>
                  <a:gd name="connsiteX24" fmla="*/ 4205836 w 6308725"/>
                  <a:gd name="connsiteY24" fmla="*/ 224716 h 2081119"/>
                  <a:gd name="connsiteX25" fmla="*/ 4127906 w 6308725"/>
                  <a:gd name="connsiteY25" fmla="*/ 238829 h 2081119"/>
                  <a:gd name="connsiteX26" fmla="*/ 3992698 w 6308725"/>
                  <a:gd name="connsiteY26" fmla="*/ 402149 h 2081119"/>
                  <a:gd name="connsiteX27" fmla="*/ 3882231 w 6308725"/>
                  <a:gd name="connsiteY27" fmla="*/ 405691 h 2081119"/>
                  <a:gd name="connsiteX28" fmla="*/ 3766545 w 6308725"/>
                  <a:gd name="connsiteY28" fmla="*/ 466557 h 2081119"/>
                  <a:gd name="connsiteX29" fmla="*/ 3686457 w 6308725"/>
                  <a:gd name="connsiteY29" fmla="*/ 423057 h 2081119"/>
                  <a:gd name="connsiteX30" fmla="*/ 3632734 w 6308725"/>
                  <a:gd name="connsiteY30" fmla="*/ 390814 h 2081119"/>
                  <a:gd name="connsiteX31" fmla="*/ 3589931 w 6308725"/>
                  <a:gd name="connsiteY31" fmla="*/ 348715 h 2081119"/>
                  <a:gd name="connsiteX32" fmla="*/ 3524136 w 6308725"/>
                  <a:gd name="connsiteY32" fmla="*/ 436066 h 2081119"/>
                  <a:gd name="connsiteX33" fmla="*/ 3482716 w 6308725"/>
                  <a:gd name="connsiteY33" fmla="*/ 436057 h 2081119"/>
                  <a:gd name="connsiteX34" fmla="*/ 3441225 w 6308725"/>
                  <a:gd name="connsiteY34" fmla="*/ 414345 h 2081119"/>
                  <a:gd name="connsiteX35" fmla="*/ 3343952 w 6308725"/>
                  <a:gd name="connsiteY35" fmla="*/ 505123 h 2081119"/>
                  <a:gd name="connsiteX36" fmla="*/ 3296977 w 6308725"/>
                  <a:gd name="connsiteY36" fmla="*/ 486653 h 2081119"/>
                  <a:gd name="connsiteX37" fmla="*/ 3227387 w 6308725"/>
                  <a:gd name="connsiteY37" fmla="*/ 560065 h 2081119"/>
                  <a:gd name="connsiteX38" fmla="*/ 3095082 w 6308725"/>
                  <a:gd name="connsiteY38" fmla="*/ 593984 h 2081119"/>
                  <a:gd name="connsiteX39" fmla="*/ 3050768 w 6308725"/>
                  <a:gd name="connsiteY39" fmla="*/ 575689 h 2081119"/>
                  <a:gd name="connsiteX40" fmla="*/ 3015456 w 6308725"/>
                  <a:gd name="connsiteY40" fmla="*/ 607690 h 2081119"/>
                  <a:gd name="connsiteX41" fmla="*/ 2955924 w 6308725"/>
                  <a:gd name="connsiteY41" fmla="*/ 588640 h 2081119"/>
                  <a:gd name="connsiteX42" fmla="*/ 2889597 w 6308725"/>
                  <a:gd name="connsiteY42" fmla="*/ 625571 h 2081119"/>
                  <a:gd name="connsiteX43" fmla="*/ 2732087 w 6308725"/>
                  <a:gd name="connsiteY43" fmla="*/ 621978 h 2081119"/>
                  <a:gd name="connsiteX44" fmla="*/ 2663031 w 6308725"/>
                  <a:gd name="connsiteY44" fmla="*/ 569591 h 2081119"/>
                  <a:gd name="connsiteX45" fmla="*/ 2584449 w 6308725"/>
                  <a:gd name="connsiteY45" fmla="*/ 545779 h 2081119"/>
                  <a:gd name="connsiteX46" fmla="*/ 2553493 w 6308725"/>
                  <a:gd name="connsiteY46" fmla="*/ 555303 h 2081119"/>
                  <a:gd name="connsiteX47" fmla="*/ 2496343 w 6308725"/>
                  <a:gd name="connsiteY47" fmla="*/ 512440 h 2081119"/>
                  <a:gd name="connsiteX48" fmla="*/ 2410618 w 6308725"/>
                  <a:gd name="connsiteY48" fmla="*/ 510059 h 2081119"/>
                  <a:gd name="connsiteX49" fmla="*/ 2310606 w 6308725"/>
                  <a:gd name="connsiteY49" fmla="*/ 424335 h 2081119"/>
                  <a:gd name="connsiteX50" fmla="*/ 2265361 w 6308725"/>
                  <a:gd name="connsiteY50" fmla="*/ 412428 h 2081119"/>
                  <a:gd name="connsiteX51" fmla="*/ 2227262 w 6308725"/>
                  <a:gd name="connsiteY51" fmla="*/ 431478 h 2081119"/>
                  <a:gd name="connsiteX52" fmla="*/ 2162968 w 6308725"/>
                  <a:gd name="connsiteY52" fmla="*/ 455290 h 2081119"/>
                  <a:gd name="connsiteX53" fmla="*/ 1839118 w 6308725"/>
                  <a:gd name="connsiteY53" fmla="*/ 448147 h 2081119"/>
                  <a:gd name="connsiteX54" fmla="*/ 1798637 w 6308725"/>
                  <a:gd name="connsiteY54" fmla="*/ 421953 h 2081119"/>
                  <a:gd name="connsiteX55" fmla="*/ 1739105 w 6308725"/>
                  <a:gd name="connsiteY55" fmla="*/ 457672 h 2081119"/>
                  <a:gd name="connsiteX56" fmla="*/ 1608137 w 6308725"/>
                  <a:gd name="connsiteY56" fmla="*/ 343372 h 2081119"/>
                  <a:gd name="connsiteX57" fmla="*/ 1543843 w 6308725"/>
                  <a:gd name="connsiteY57" fmla="*/ 355278 h 2081119"/>
                  <a:gd name="connsiteX58" fmla="*/ 1453355 w 6308725"/>
                  <a:gd name="connsiteY58" fmla="*/ 400522 h 2081119"/>
                  <a:gd name="connsiteX59" fmla="*/ 1408111 w 6308725"/>
                  <a:gd name="connsiteY59" fmla="*/ 450528 h 2081119"/>
                  <a:gd name="connsiteX60" fmla="*/ 1331912 w 6308725"/>
                  <a:gd name="connsiteY60" fmla="*/ 448147 h 2081119"/>
                  <a:gd name="connsiteX61" fmla="*/ 1289049 w 6308725"/>
                  <a:gd name="connsiteY61" fmla="*/ 479104 h 2081119"/>
                  <a:gd name="connsiteX62" fmla="*/ 1265237 w 6308725"/>
                  <a:gd name="connsiteY62" fmla="*/ 460053 h 2081119"/>
                  <a:gd name="connsiteX63" fmla="*/ 1229518 w 6308725"/>
                  <a:gd name="connsiteY63" fmla="*/ 452909 h 2081119"/>
                  <a:gd name="connsiteX64" fmla="*/ 1189037 w 6308725"/>
                  <a:gd name="connsiteY64" fmla="*/ 383853 h 2081119"/>
                  <a:gd name="connsiteX65" fmla="*/ 1124743 w 6308725"/>
                  <a:gd name="connsiteY65" fmla="*/ 488628 h 2081119"/>
                  <a:gd name="connsiteX66" fmla="*/ 1077118 w 6308725"/>
                  <a:gd name="connsiteY66" fmla="*/ 455291 h 2081119"/>
                  <a:gd name="connsiteX67" fmla="*/ 905668 w 6308725"/>
                  <a:gd name="connsiteY67" fmla="*/ 452910 h 2081119"/>
                  <a:gd name="connsiteX0" fmla="*/ 29369 w 5432426"/>
                  <a:gd name="connsiteY0" fmla="*/ 452910 h 2081119"/>
                  <a:gd name="connsiteX1" fmla="*/ 24607 w 5432426"/>
                  <a:gd name="connsiteY1" fmla="*/ 1116840 h 2081119"/>
                  <a:gd name="connsiteX2" fmla="*/ 24607 w 5432426"/>
                  <a:gd name="connsiteY2" fmla="*/ 2081119 h 2081119"/>
                  <a:gd name="connsiteX3" fmla="*/ 5430043 w 5432426"/>
                  <a:gd name="connsiteY3" fmla="*/ 2076407 h 2081119"/>
                  <a:gd name="connsiteX4" fmla="*/ 5432426 w 5432426"/>
                  <a:gd name="connsiteY4" fmla="*/ 972022 h 2081119"/>
                  <a:gd name="connsiteX5" fmla="*/ 5311517 w 5432426"/>
                  <a:gd name="connsiteY5" fmla="*/ 1171863 h 2081119"/>
                  <a:gd name="connsiteX6" fmla="*/ 5206207 w 5432426"/>
                  <a:gd name="connsiteY6" fmla="*/ 1214909 h 2081119"/>
                  <a:gd name="connsiteX7" fmla="*/ 5151437 w 5432426"/>
                  <a:gd name="connsiteY7" fmla="*/ 1331591 h 2081119"/>
                  <a:gd name="connsiteX8" fmla="*/ 5087144 w 5432426"/>
                  <a:gd name="connsiteY8" fmla="*/ 1288728 h 2081119"/>
                  <a:gd name="connsiteX9" fmla="*/ 5049044 w 5432426"/>
                  <a:gd name="connsiteY9" fmla="*/ 1324447 h 2081119"/>
                  <a:gd name="connsiteX10" fmla="*/ 4922838 w 5432426"/>
                  <a:gd name="connsiteY10" fmla="*/ 1033935 h 2081119"/>
                  <a:gd name="connsiteX11" fmla="*/ 4846638 w 5432426"/>
                  <a:gd name="connsiteY11" fmla="*/ 1067272 h 2081119"/>
                  <a:gd name="connsiteX12" fmla="*/ 4789488 w 5432426"/>
                  <a:gd name="connsiteY12" fmla="*/ 1026791 h 2081119"/>
                  <a:gd name="connsiteX13" fmla="*/ 4699000 w 5432426"/>
                  <a:gd name="connsiteY13" fmla="*/ 1083941 h 2081119"/>
                  <a:gd name="connsiteX14" fmla="*/ 4563269 w 5432426"/>
                  <a:gd name="connsiteY14" fmla="*/ 1014885 h 2081119"/>
                  <a:gd name="connsiteX15" fmla="*/ 4472781 w 5432426"/>
                  <a:gd name="connsiteY15" fmla="*/ 1000597 h 2081119"/>
                  <a:gd name="connsiteX16" fmla="*/ 4406105 w 5432426"/>
                  <a:gd name="connsiteY16" fmla="*/ 1000596 h 2081119"/>
                  <a:gd name="connsiteX17" fmla="*/ 4365624 w 5432426"/>
                  <a:gd name="connsiteY17" fmla="*/ 962497 h 2081119"/>
                  <a:gd name="connsiteX18" fmla="*/ 4220369 w 5432426"/>
                  <a:gd name="connsiteY18" fmla="*/ 814859 h 2081119"/>
                  <a:gd name="connsiteX19" fmla="*/ 4041775 w 5432426"/>
                  <a:gd name="connsiteY19" fmla="*/ 310035 h 2081119"/>
                  <a:gd name="connsiteX20" fmla="*/ 3798722 w 5432426"/>
                  <a:gd name="connsiteY20" fmla="*/ 62569 h 2081119"/>
                  <a:gd name="connsiteX21" fmla="*/ 3640041 w 5432426"/>
                  <a:gd name="connsiteY21" fmla="*/ 56693 h 2081119"/>
                  <a:gd name="connsiteX22" fmla="*/ 3560763 w 5432426"/>
                  <a:gd name="connsiteY22" fmla="*/ 7550 h 2081119"/>
                  <a:gd name="connsiteX23" fmla="*/ 3414925 w 5432426"/>
                  <a:gd name="connsiteY23" fmla="*/ 101995 h 2081119"/>
                  <a:gd name="connsiteX24" fmla="*/ 3329537 w 5432426"/>
                  <a:gd name="connsiteY24" fmla="*/ 224716 h 2081119"/>
                  <a:gd name="connsiteX25" fmla="*/ 3251607 w 5432426"/>
                  <a:gd name="connsiteY25" fmla="*/ 238829 h 2081119"/>
                  <a:gd name="connsiteX26" fmla="*/ 3116399 w 5432426"/>
                  <a:gd name="connsiteY26" fmla="*/ 402149 h 2081119"/>
                  <a:gd name="connsiteX27" fmla="*/ 3005932 w 5432426"/>
                  <a:gd name="connsiteY27" fmla="*/ 405691 h 2081119"/>
                  <a:gd name="connsiteX28" fmla="*/ 2890246 w 5432426"/>
                  <a:gd name="connsiteY28" fmla="*/ 466557 h 2081119"/>
                  <a:gd name="connsiteX29" fmla="*/ 2810158 w 5432426"/>
                  <a:gd name="connsiteY29" fmla="*/ 423057 h 2081119"/>
                  <a:gd name="connsiteX30" fmla="*/ 2756435 w 5432426"/>
                  <a:gd name="connsiteY30" fmla="*/ 390814 h 2081119"/>
                  <a:gd name="connsiteX31" fmla="*/ 2713632 w 5432426"/>
                  <a:gd name="connsiteY31" fmla="*/ 348715 h 2081119"/>
                  <a:gd name="connsiteX32" fmla="*/ 2647837 w 5432426"/>
                  <a:gd name="connsiteY32" fmla="*/ 436066 h 2081119"/>
                  <a:gd name="connsiteX33" fmla="*/ 2606417 w 5432426"/>
                  <a:gd name="connsiteY33" fmla="*/ 436057 h 2081119"/>
                  <a:gd name="connsiteX34" fmla="*/ 2564926 w 5432426"/>
                  <a:gd name="connsiteY34" fmla="*/ 414345 h 2081119"/>
                  <a:gd name="connsiteX35" fmla="*/ 2467653 w 5432426"/>
                  <a:gd name="connsiteY35" fmla="*/ 505123 h 2081119"/>
                  <a:gd name="connsiteX36" fmla="*/ 2420678 w 5432426"/>
                  <a:gd name="connsiteY36" fmla="*/ 486653 h 2081119"/>
                  <a:gd name="connsiteX37" fmla="*/ 2351088 w 5432426"/>
                  <a:gd name="connsiteY37" fmla="*/ 560065 h 2081119"/>
                  <a:gd name="connsiteX38" fmla="*/ 2218783 w 5432426"/>
                  <a:gd name="connsiteY38" fmla="*/ 593984 h 2081119"/>
                  <a:gd name="connsiteX39" fmla="*/ 2174469 w 5432426"/>
                  <a:gd name="connsiteY39" fmla="*/ 575689 h 2081119"/>
                  <a:gd name="connsiteX40" fmla="*/ 2139157 w 5432426"/>
                  <a:gd name="connsiteY40" fmla="*/ 607690 h 2081119"/>
                  <a:gd name="connsiteX41" fmla="*/ 2079625 w 5432426"/>
                  <a:gd name="connsiteY41" fmla="*/ 588640 h 2081119"/>
                  <a:gd name="connsiteX42" fmla="*/ 2013298 w 5432426"/>
                  <a:gd name="connsiteY42" fmla="*/ 625571 h 2081119"/>
                  <a:gd name="connsiteX43" fmla="*/ 1855788 w 5432426"/>
                  <a:gd name="connsiteY43" fmla="*/ 621978 h 2081119"/>
                  <a:gd name="connsiteX44" fmla="*/ 1786732 w 5432426"/>
                  <a:gd name="connsiteY44" fmla="*/ 569591 h 2081119"/>
                  <a:gd name="connsiteX45" fmla="*/ 1708150 w 5432426"/>
                  <a:gd name="connsiteY45" fmla="*/ 545779 h 2081119"/>
                  <a:gd name="connsiteX46" fmla="*/ 1677194 w 5432426"/>
                  <a:gd name="connsiteY46" fmla="*/ 555303 h 2081119"/>
                  <a:gd name="connsiteX47" fmla="*/ 1620044 w 5432426"/>
                  <a:gd name="connsiteY47" fmla="*/ 512440 h 2081119"/>
                  <a:gd name="connsiteX48" fmla="*/ 1534319 w 5432426"/>
                  <a:gd name="connsiteY48" fmla="*/ 510059 h 2081119"/>
                  <a:gd name="connsiteX49" fmla="*/ 1434307 w 5432426"/>
                  <a:gd name="connsiteY49" fmla="*/ 424335 h 2081119"/>
                  <a:gd name="connsiteX50" fmla="*/ 1389062 w 5432426"/>
                  <a:gd name="connsiteY50" fmla="*/ 412428 h 2081119"/>
                  <a:gd name="connsiteX51" fmla="*/ 1350963 w 5432426"/>
                  <a:gd name="connsiteY51" fmla="*/ 431478 h 2081119"/>
                  <a:gd name="connsiteX52" fmla="*/ 1286669 w 5432426"/>
                  <a:gd name="connsiteY52" fmla="*/ 455290 h 2081119"/>
                  <a:gd name="connsiteX53" fmla="*/ 962819 w 5432426"/>
                  <a:gd name="connsiteY53" fmla="*/ 448147 h 2081119"/>
                  <a:gd name="connsiteX54" fmla="*/ 922338 w 5432426"/>
                  <a:gd name="connsiteY54" fmla="*/ 421953 h 2081119"/>
                  <a:gd name="connsiteX55" fmla="*/ 862806 w 5432426"/>
                  <a:gd name="connsiteY55" fmla="*/ 457672 h 2081119"/>
                  <a:gd name="connsiteX56" fmla="*/ 731838 w 5432426"/>
                  <a:gd name="connsiteY56" fmla="*/ 343372 h 2081119"/>
                  <a:gd name="connsiteX57" fmla="*/ 667544 w 5432426"/>
                  <a:gd name="connsiteY57" fmla="*/ 355278 h 2081119"/>
                  <a:gd name="connsiteX58" fmla="*/ 577056 w 5432426"/>
                  <a:gd name="connsiteY58" fmla="*/ 400522 h 2081119"/>
                  <a:gd name="connsiteX59" fmla="*/ 531812 w 5432426"/>
                  <a:gd name="connsiteY59" fmla="*/ 450528 h 2081119"/>
                  <a:gd name="connsiteX60" fmla="*/ 455613 w 5432426"/>
                  <a:gd name="connsiteY60" fmla="*/ 448147 h 2081119"/>
                  <a:gd name="connsiteX61" fmla="*/ 412750 w 5432426"/>
                  <a:gd name="connsiteY61" fmla="*/ 479104 h 2081119"/>
                  <a:gd name="connsiteX62" fmla="*/ 388938 w 5432426"/>
                  <a:gd name="connsiteY62" fmla="*/ 460053 h 2081119"/>
                  <a:gd name="connsiteX63" fmla="*/ 353219 w 5432426"/>
                  <a:gd name="connsiteY63" fmla="*/ 452909 h 2081119"/>
                  <a:gd name="connsiteX64" fmla="*/ 312738 w 5432426"/>
                  <a:gd name="connsiteY64" fmla="*/ 383853 h 2081119"/>
                  <a:gd name="connsiteX65" fmla="*/ 248444 w 5432426"/>
                  <a:gd name="connsiteY65" fmla="*/ 488628 h 2081119"/>
                  <a:gd name="connsiteX66" fmla="*/ 200819 w 5432426"/>
                  <a:gd name="connsiteY66" fmla="*/ 455291 h 2081119"/>
                  <a:gd name="connsiteX67" fmla="*/ 29369 w 5432426"/>
                  <a:gd name="connsiteY67" fmla="*/ 452910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288925 w 5408613"/>
                  <a:gd name="connsiteY64" fmla="*/ 383853 h 2081119"/>
                  <a:gd name="connsiteX65" fmla="*/ 224631 w 5408613"/>
                  <a:gd name="connsiteY65" fmla="*/ 488628 h 2081119"/>
                  <a:gd name="connsiteX66" fmla="*/ 177006 w 5408613"/>
                  <a:gd name="connsiteY66" fmla="*/ 455291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288925 w 5408613"/>
                  <a:gd name="connsiteY64" fmla="*/ 383853 h 2081119"/>
                  <a:gd name="connsiteX65" fmla="*/ 394643 w 5408613"/>
                  <a:gd name="connsiteY65" fmla="*/ 893156 h 2081119"/>
                  <a:gd name="connsiteX66" fmla="*/ 177006 w 5408613"/>
                  <a:gd name="connsiteY66" fmla="*/ 455291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288925 w 5408613"/>
                  <a:gd name="connsiteY64" fmla="*/ 383853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329406 w 5408613"/>
                  <a:gd name="connsiteY63" fmla="*/ 452909 h 2081119"/>
                  <a:gd name="connsiteX64" fmla="*/ 498727 w 5408613"/>
                  <a:gd name="connsiteY64" fmla="*/ 1028568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365125 w 5408613"/>
                  <a:gd name="connsiteY62" fmla="*/ 460053 h 2081119"/>
                  <a:gd name="connsiteX63" fmla="*/ 687516 w 5408613"/>
                  <a:gd name="connsiteY63" fmla="*/ 1038630 h 2081119"/>
                  <a:gd name="connsiteX64" fmla="*/ 498727 w 5408613"/>
                  <a:gd name="connsiteY64" fmla="*/ 1028568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388937 w 5408613"/>
                  <a:gd name="connsiteY61" fmla="*/ 479104 h 2081119"/>
                  <a:gd name="connsiteX62" fmla="*/ 882395 w 5408613"/>
                  <a:gd name="connsiteY62" fmla="*/ 767662 h 2081119"/>
                  <a:gd name="connsiteX63" fmla="*/ 687516 w 5408613"/>
                  <a:gd name="connsiteY63" fmla="*/ 1038630 h 2081119"/>
                  <a:gd name="connsiteX64" fmla="*/ 498727 w 5408613"/>
                  <a:gd name="connsiteY64" fmla="*/ 1028568 h 2081119"/>
                  <a:gd name="connsiteX65" fmla="*/ 394643 w 5408613"/>
                  <a:gd name="connsiteY65" fmla="*/ 893156 h 2081119"/>
                  <a:gd name="connsiteX66" fmla="*/ 285524 w 5408613"/>
                  <a:gd name="connsiteY66" fmla="*/ 657555 h 2081119"/>
                  <a:gd name="connsiteX67" fmla="*/ 186421 w 5408613"/>
                  <a:gd name="connsiteY67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431800 w 5408613"/>
                  <a:gd name="connsiteY60" fmla="*/ 448147 h 2081119"/>
                  <a:gd name="connsiteX61" fmla="*/ 882395 w 5408613"/>
                  <a:gd name="connsiteY61" fmla="*/ 767662 h 2081119"/>
                  <a:gd name="connsiteX62" fmla="*/ 687516 w 5408613"/>
                  <a:gd name="connsiteY62" fmla="*/ 1038630 h 2081119"/>
                  <a:gd name="connsiteX63" fmla="*/ 498727 w 5408613"/>
                  <a:gd name="connsiteY63" fmla="*/ 1028568 h 2081119"/>
                  <a:gd name="connsiteX64" fmla="*/ 394643 w 5408613"/>
                  <a:gd name="connsiteY64" fmla="*/ 893156 h 2081119"/>
                  <a:gd name="connsiteX65" fmla="*/ 285524 w 5408613"/>
                  <a:gd name="connsiteY65" fmla="*/ 657555 h 2081119"/>
                  <a:gd name="connsiteX66" fmla="*/ 186421 w 5408613"/>
                  <a:gd name="connsiteY66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86421 w 5408613"/>
                  <a:gd name="connsiteY65" fmla="*/ 625677 h 2081119"/>
                  <a:gd name="connsiteX0" fmla="*/ 186421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86421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893156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507999 w 5408613"/>
                  <a:gd name="connsiteY59" fmla="*/ 450528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553243 w 5408613"/>
                  <a:gd name="connsiteY58" fmla="*/ 400522 h 2081119"/>
                  <a:gd name="connsiteX59" fmla="*/ 992714 w 5408613"/>
                  <a:gd name="connsiteY59" fmla="*/ 774993 h 2081119"/>
                  <a:gd name="connsiteX60" fmla="*/ 882395 w 5408613"/>
                  <a:gd name="connsiteY60" fmla="*/ 767662 h 2081119"/>
                  <a:gd name="connsiteX61" fmla="*/ 687516 w 5408613"/>
                  <a:gd name="connsiteY61" fmla="*/ 1038630 h 2081119"/>
                  <a:gd name="connsiteX62" fmla="*/ 498727 w 5408613"/>
                  <a:gd name="connsiteY62" fmla="*/ 1028568 h 2081119"/>
                  <a:gd name="connsiteX63" fmla="*/ 394643 w 5408613"/>
                  <a:gd name="connsiteY63" fmla="*/ 914225 h 2081119"/>
                  <a:gd name="connsiteX64" fmla="*/ 285524 w 5408613"/>
                  <a:gd name="connsiteY64" fmla="*/ 657555 h 2081119"/>
                  <a:gd name="connsiteX65" fmla="*/ 193656 w 5408613"/>
                  <a:gd name="connsiteY6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643731 w 5408613"/>
                  <a:gd name="connsiteY57" fmla="*/ 355278 h 2081119"/>
                  <a:gd name="connsiteX58" fmla="*/ 992714 w 5408613"/>
                  <a:gd name="connsiteY58" fmla="*/ 774993 h 2081119"/>
                  <a:gd name="connsiteX59" fmla="*/ 882395 w 5408613"/>
                  <a:gd name="connsiteY59" fmla="*/ 767662 h 2081119"/>
                  <a:gd name="connsiteX60" fmla="*/ 687516 w 5408613"/>
                  <a:gd name="connsiteY60" fmla="*/ 1038630 h 2081119"/>
                  <a:gd name="connsiteX61" fmla="*/ 498727 w 5408613"/>
                  <a:gd name="connsiteY61" fmla="*/ 1028568 h 2081119"/>
                  <a:gd name="connsiteX62" fmla="*/ 394643 w 5408613"/>
                  <a:gd name="connsiteY62" fmla="*/ 914225 h 2081119"/>
                  <a:gd name="connsiteX63" fmla="*/ 285524 w 5408613"/>
                  <a:gd name="connsiteY63" fmla="*/ 657555 h 2081119"/>
                  <a:gd name="connsiteX64" fmla="*/ 193656 w 5408613"/>
                  <a:gd name="connsiteY64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708025 w 5408613"/>
                  <a:gd name="connsiteY56" fmla="*/ 343372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410494 w 5408613"/>
                  <a:gd name="connsiteY49" fmla="*/ 424335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365249 w 5408613"/>
                  <a:gd name="connsiteY50" fmla="*/ 412428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327150 w 5408613"/>
                  <a:gd name="connsiteY51" fmla="*/ 431478 h 2081119"/>
                  <a:gd name="connsiteX52" fmla="*/ 1262856 w 5408613"/>
                  <a:gd name="connsiteY52" fmla="*/ 455290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327150 w 5408613"/>
                  <a:gd name="connsiteY51" fmla="*/ 431478 h 2081119"/>
                  <a:gd name="connsiteX52" fmla="*/ 1284559 w 5408613"/>
                  <a:gd name="connsiteY52" fmla="*/ 493215 h 2081119"/>
                  <a:gd name="connsiteX53" fmla="*/ 939006 w 5408613"/>
                  <a:gd name="connsiteY53" fmla="*/ 448147 h 2081119"/>
                  <a:gd name="connsiteX54" fmla="*/ 898525 w 5408613"/>
                  <a:gd name="connsiteY54" fmla="*/ 421953 h 2081119"/>
                  <a:gd name="connsiteX55" fmla="*/ 838993 w 5408613"/>
                  <a:gd name="connsiteY55" fmla="*/ 457672 h 2081119"/>
                  <a:gd name="connsiteX56" fmla="*/ 1178270 w 5408613"/>
                  <a:gd name="connsiteY56" fmla="*/ 490856 h 2081119"/>
                  <a:gd name="connsiteX57" fmla="*/ 992714 w 5408613"/>
                  <a:gd name="connsiteY57" fmla="*/ 774993 h 2081119"/>
                  <a:gd name="connsiteX58" fmla="*/ 882395 w 5408613"/>
                  <a:gd name="connsiteY58" fmla="*/ 767662 h 2081119"/>
                  <a:gd name="connsiteX59" fmla="*/ 687516 w 5408613"/>
                  <a:gd name="connsiteY59" fmla="*/ 1038630 h 2081119"/>
                  <a:gd name="connsiteX60" fmla="*/ 498727 w 5408613"/>
                  <a:gd name="connsiteY60" fmla="*/ 1028568 h 2081119"/>
                  <a:gd name="connsiteX61" fmla="*/ 394643 w 5408613"/>
                  <a:gd name="connsiteY61" fmla="*/ 914225 h 2081119"/>
                  <a:gd name="connsiteX62" fmla="*/ 285524 w 5408613"/>
                  <a:gd name="connsiteY62" fmla="*/ 657555 h 2081119"/>
                  <a:gd name="connsiteX63" fmla="*/ 193656 w 5408613"/>
                  <a:gd name="connsiteY6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939006 w 5408613"/>
                  <a:gd name="connsiteY52" fmla="*/ 448147 h 2081119"/>
                  <a:gd name="connsiteX53" fmla="*/ 898525 w 5408613"/>
                  <a:gd name="connsiteY53" fmla="*/ 421953 h 2081119"/>
                  <a:gd name="connsiteX54" fmla="*/ 838993 w 5408613"/>
                  <a:gd name="connsiteY54" fmla="*/ 457672 h 2081119"/>
                  <a:gd name="connsiteX55" fmla="*/ 1178270 w 5408613"/>
                  <a:gd name="connsiteY55" fmla="*/ 490856 h 2081119"/>
                  <a:gd name="connsiteX56" fmla="*/ 992714 w 5408613"/>
                  <a:gd name="connsiteY56" fmla="*/ 774993 h 2081119"/>
                  <a:gd name="connsiteX57" fmla="*/ 882395 w 5408613"/>
                  <a:gd name="connsiteY57" fmla="*/ 767662 h 2081119"/>
                  <a:gd name="connsiteX58" fmla="*/ 687516 w 5408613"/>
                  <a:gd name="connsiteY58" fmla="*/ 1038630 h 2081119"/>
                  <a:gd name="connsiteX59" fmla="*/ 498727 w 5408613"/>
                  <a:gd name="connsiteY59" fmla="*/ 1028568 h 2081119"/>
                  <a:gd name="connsiteX60" fmla="*/ 394643 w 5408613"/>
                  <a:gd name="connsiteY60" fmla="*/ 914225 h 2081119"/>
                  <a:gd name="connsiteX61" fmla="*/ 285524 w 5408613"/>
                  <a:gd name="connsiteY61" fmla="*/ 657555 h 2081119"/>
                  <a:gd name="connsiteX62" fmla="*/ 193656 w 5408613"/>
                  <a:gd name="connsiteY6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898525 w 5408613"/>
                  <a:gd name="connsiteY52" fmla="*/ 421953 h 2081119"/>
                  <a:gd name="connsiteX53" fmla="*/ 838993 w 5408613"/>
                  <a:gd name="connsiteY53" fmla="*/ 457672 h 2081119"/>
                  <a:gd name="connsiteX54" fmla="*/ 1178270 w 5408613"/>
                  <a:gd name="connsiteY54" fmla="*/ 490856 h 2081119"/>
                  <a:gd name="connsiteX55" fmla="*/ 992714 w 5408613"/>
                  <a:gd name="connsiteY55" fmla="*/ 774993 h 2081119"/>
                  <a:gd name="connsiteX56" fmla="*/ 882395 w 5408613"/>
                  <a:gd name="connsiteY56" fmla="*/ 767662 h 2081119"/>
                  <a:gd name="connsiteX57" fmla="*/ 687516 w 5408613"/>
                  <a:gd name="connsiteY57" fmla="*/ 1038630 h 2081119"/>
                  <a:gd name="connsiteX58" fmla="*/ 498727 w 5408613"/>
                  <a:gd name="connsiteY58" fmla="*/ 1028568 h 2081119"/>
                  <a:gd name="connsiteX59" fmla="*/ 394643 w 5408613"/>
                  <a:gd name="connsiteY59" fmla="*/ 914225 h 2081119"/>
                  <a:gd name="connsiteX60" fmla="*/ 285524 w 5408613"/>
                  <a:gd name="connsiteY60" fmla="*/ 657555 h 2081119"/>
                  <a:gd name="connsiteX61" fmla="*/ 193656 w 5408613"/>
                  <a:gd name="connsiteY61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838993 w 5408613"/>
                  <a:gd name="connsiteY52" fmla="*/ 457672 h 2081119"/>
                  <a:gd name="connsiteX53" fmla="*/ 1178270 w 5408613"/>
                  <a:gd name="connsiteY53" fmla="*/ 490856 h 2081119"/>
                  <a:gd name="connsiteX54" fmla="*/ 992714 w 5408613"/>
                  <a:gd name="connsiteY54" fmla="*/ 774993 h 2081119"/>
                  <a:gd name="connsiteX55" fmla="*/ 882395 w 5408613"/>
                  <a:gd name="connsiteY55" fmla="*/ 767662 h 2081119"/>
                  <a:gd name="connsiteX56" fmla="*/ 687516 w 5408613"/>
                  <a:gd name="connsiteY56" fmla="*/ 1038630 h 2081119"/>
                  <a:gd name="connsiteX57" fmla="*/ 498727 w 5408613"/>
                  <a:gd name="connsiteY57" fmla="*/ 1028568 h 2081119"/>
                  <a:gd name="connsiteX58" fmla="*/ 394643 w 5408613"/>
                  <a:gd name="connsiteY58" fmla="*/ 914225 h 2081119"/>
                  <a:gd name="connsiteX59" fmla="*/ 285524 w 5408613"/>
                  <a:gd name="connsiteY59" fmla="*/ 657555 h 2081119"/>
                  <a:gd name="connsiteX60" fmla="*/ 193656 w 5408613"/>
                  <a:gd name="connsiteY60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84559 w 5408613"/>
                  <a:gd name="connsiteY51" fmla="*/ 493215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10506 w 5408613"/>
                  <a:gd name="connsiteY48" fmla="*/ 510059 h 2081119"/>
                  <a:gd name="connsiteX49" fmla="*/ 1569654 w 5408613"/>
                  <a:gd name="connsiteY49" fmla="*/ 226286 h 2081119"/>
                  <a:gd name="connsiteX50" fmla="*/ 1448446 w 5408613"/>
                  <a:gd name="connsiteY50" fmla="*/ 243875 h 2081119"/>
                  <a:gd name="connsiteX51" fmla="*/ 1270090 w 5408613"/>
                  <a:gd name="connsiteY51" fmla="*/ 489001 h 2081119"/>
                  <a:gd name="connsiteX52" fmla="*/ 1178270 w 5408613"/>
                  <a:gd name="connsiteY52" fmla="*/ 490856 h 2081119"/>
                  <a:gd name="connsiteX53" fmla="*/ 992714 w 5408613"/>
                  <a:gd name="connsiteY53" fmla="*/ 774993 h 2081119"/>
                  <a:gd name="connsiteX54" fmla="*/ 882395 w 5408613"/>
                  <a:gd name="connsiteY54" fmla="*/ 767662 h 2081119"/>
                  <a:gd name="connsiteX55" fmla="*/ 687516 w 5408613"/>
                  <a:gd name="connsiteY55" fmla="*/ 1038630 h 2081119"/>
                  <a:gd name="connsiteX56" fmla="*/ 498727 w 5408613"/>
                  <a:gd name="connsiteY56" fmla="*/ 1028568 h 2081119"/>
                  <a:gd name="connsiteX57" fmla="*/ 394643 w 5408613"/>
                  <a:gd name="connsiteY57" fmla="*/ 914225 h 2081119"/>
                  <a:gd name="connsiteX58" fmla="*/ 285524 w 5408613"/>
                  <a:gd name="connsiteY58" fmla="*/ 657555 h 2081119"/>
                  <a:gd name="connsiteX59" fmla="*/ 193656 w 5408613"/>
                  <a:gd name="connsiteY5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96231 w 5408613"/>
                  <a:gd name="connsiteY47" fmla="*/ 512440 h 2081119"/>
                  <a:gd name="connsiteX48" fmla="*/ 1569654 w 5408613"/>
                  <a:gd name="connsiteY48" fmla="*/ 226286 h 2081119"/>
                  <a:gd name="connsiteX49" fmla="*/ 1448446 w 5408613"/>
                  <a:gd name="connsiteY49" fmla="*/ 243875 h 2081119"/>
                  <a:gd name="connsiteX50" fmla="*/ 1270090 w 5408613"/>
                  <a:gd name="connsiteY50" fmla="*/ 489001 h 2081119"/>
                  <a:gd name="connsiteX51" fmla="*/ 1178270 w 5408613"/>
                  <a:gd name="connsiteY51" fmla="*/ 490856 h 2081119"/>
                  <a:gd name="connsiteX52" fmla="*/ 992714 w 5408613"/>
                  <a:gd name="connsiteY52" fmla="*/ 774993 h 2081119"/>
                  <a:gd name="connsiteX53" fmla="*/ 882395 w 5408613"/>
                  <a:gd name="connsiteY53" fmla="*/ 767662 h 2081119"/>
                  <a:gd name="connsiteX54" fmla="*/ 687516 w 5408613"/>
                  <a:gd name="connsiteY54" fmla="*/ 1038630 h 2081119"/>
                  <a:gd name="connsiteX55" fmla="*/ 498727 w 5408613"/>
                  <a:gd name="connsiteY55" fmla="*/ 1028568 h 2081119"/>
                  <a:gd name="connsiteX56" fmla="*/ 394643 w 5408613"/>
                  <a:gd name="connsiteY56" fmla="*/ 914225 h 2081119"/>
                  <a:gd name="connsiteX57" fmla="*/ 285524 w 5408613"/>
                  <a:gd name="connsiteY57" fmla="*/ 657555 h 2081119"/>
                  <a:gd name="connsiteX58" fmla="*/ 193656 w 5408613"/>
                  <a:gd name="connsiteY58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653381 w 5408613"/>
                  <a:gd name="connsiteY46" fmla="*/ 555303 h 2081119"/>
                  <a:gd name="connsiteX47" fmla="*/ 1569654 w 5408613"/>
                  <a:gd name="connsiteY47" fmla="*/ 226286 h 2081119"/>
                  <a:gd name="connsiteX48" fmla="*/ 1448446 w 5408613"/>
                  <a:gd name="connsiteY48" fmla="*/ 243875 h 2081119"/>
                  <a:gd name="connsiteX49" fmla="*/ 1270090 w 5408613"/>
                  <a:gd name="connsiteY49" fmla="*/ 489001 h 2081119"/>
                  <a:gd name="connsiteX50" fmla="*/ 1178270 w 5408613"/>
                  <a:gd name="connsiteY50" fmla="*/ 490856 h 2081119"/>
                  <a:gd name="connsiteX51" fmla="*/ 992714 w 5408613"/>
                  <a:gd name="connsiteY51" fmla="*/ 774993 h 2081119"/>
                  <a:gd name="connsiteX52" fmla="*/ 882395 w 5408613"/>
                  <a:gd name="connsiteY52" fmla="*/ 767662 h 2081119"/>
                  <a:gd name="connsiteX53" fmla="*/ 687516 w 5408613"/>
                  <a:gd name="connsiteY53" fmla="*/ 1038630 h 2081119"/>
                  <a:gd name="connsiteX54" fmla="*/ 498727 w 5408613"/>
                  <a:gd name="connsiteY54" fmla="*/ 1028568 h 2081119"/>
                  <a:gd name="connsiteX55" fmla="*/ 394643 w 5408613"/>
                  <a:gd name="connsiteY55" fmla="*/ 914225 h 2081119"/>
                  <a:gd name="connsiteX56" fmla="*/ 285524 w 5408613"/>
                  <a:gd name="connsiteY56" fmla="*/ 657555 h 2081119"/>
                  <a:gd name="connsiteX57" fmla="*/ 193656 w 5408613"/>
                  <a:gd name="connsiteY5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684337 w 5408613"/>
                  <a:gd name="connsiteY45" fmla="*/ 545779 h 2081119"/>
                  <a:gd name="connsiteX46" fmla="*/ 1569654 w 5408613"/>
                  <a:gd name="connsiteY46" fmla="*/ 226286 h 2081119"/>
                  <a:gd name="connsiteX47" fmla="*/ 1448446 w 5408613"/>
                  <a:gd name="connsiteY47" fmla="*/ 243875 h 2081119"/>
                  <a:gd name="connsiteX48" fmla="*/ 1270090 w 5408613"/>
                  <a:gd name="connsiteY48" fmla="*/ 489001 h 2081119"/>
                  <a:gd name="connsiteX49" fmla="*/ 1178270 w 5408613"/>
                  <a:gd name="connsiteY49" fmla="*/ 490856 h 2081119"/>
                  <a:gd name="connsiteX50" fmla="*/ 992714 w 5408613"/>
                  <a:gd name="connsiteY50" fmla="*/ 774993 h 2081119"/>
                  <a:gd name="connsiteX51" fmla="*/ 882395 w 5408613"/>
                  <a:gd name="connsiteY51" fmla="*/ 767662 h 2081119"/>
                  <a:gd name="connsiteX52" fmla="*/ 687516 w 5408613"/>
                  <a:gd name="connsiteY52" fmla="*/ 1038630 h 2081119"/>
                  <a:gd name="connsiteX53" fmla="*/ 498727 w 5408613"/>
                  <a:gd name="connsiteY53" fmla="*/ 1028568 h 2081119"/>
                  <a:gd name="connsiteX54" fmla="*/ 394643 w 5408613"/>
                  <a:gd name="connsiteY54" fmla="*/ 914225 h 2081119"/>
                  <a:gd name="connsiteX55" fmla="*/ 285524 w 5408613"/>
                  <a:gd name="connsiteY55" fmla="*/ 657555 h 2081119"/>
                  <a:gd name="connsiteX56" fmla="*/ 193656 w 5408613"/>
                  <a:gd name="connsiteY56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1989485 w 5408613"/>
                  <a:gd name="connsiteY42" fmla="*/ 62557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831975 w 5408613"/>
                  <a:gd name="connsiteY43" fmla="*/ 621978 h 2081119"/>
                  <a:gd name="connsiteX44" fmla="*/ 1762919 w 5408613"/>
                  <a:gd name="connsiteY44" fmla="*/ 569591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762919 w 5408613"/>
                  <a:gd name="connsiteY44" fmla="*/ 569591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055812 w 5408613"/>
                  <a:gd name="connsiteY41" fmla="*/ 588640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15344 w 5408613"/>
                  <a:gd name="connsiteY40" fmla="*/ 607690 h 2081119"/>
                  <a:gd name="connsiteX41" fmla="*/ 2160713 w 5408613"/>
                  <a:gd name="connsiteY41" fmla="*/ 845684 h 2081119"/>
                  <a:gd name="connsiteX42" fmla="*/ 2072682 w 5408613"/>
                  <a:gd name="connsiteY42" fmla="*/ 912111 h 2081119"/>
                  <a:gd name="connsiteX43" fmla="*/ 1936876 w 5408613"/>
                  <a:gd name="connsiteY43" fmla="*/ 769462 h 2081119"/>
                  <a:gd name="connsiteX44" fmla="*/ 1856969 w 5408613"/>
                  <a:gd name="connsiteY44" fmla="*/ 742358 h 2081119"/>
                  <a:gd name="connsiteX45" fmla="*/ 1569654 w 5408613"/>
                  <a:gd name="connsiteY45" fmla="*/ 226286 h 2081119"/>
                  <a:gd name="connsiteX46" fmla="*/ 1448446 w 5408613"/>
                  <a:gd name="connsiteY46" fmla="*/ 243875 h 2081119"/>
                  <a:gd name="connsiteX47" fmla="*/ 1270090 w 5408613"/>
                  <a:gd name="connsiteY47" fmla="*/ 489001 h 2081119"/>
                  <a:gd name="connsiteX48" fmla="*/ 1178270 w 5408613"/>
                  <a:gd name="connsiteY48" fmla="*/ 490856 h 2081119"/>
                  <a:gd name="connsiteX49" fmla="*/ 992714 w 5408613"/>
                  <a:gd name="connsiteY49" fmla="*/ 774993 h 2081119"/>
                  <a:gd name="connsiteX50" fmla="*/ 882395 w 5408613"/>
                  <a:gd name="connsiteY50" fmla="*/ 767662 h 2081119"/>
                  <a:gd name="connsiteX51" fmla="*/ 687516 w 5408613"/>
                  <a:gd name="connsiteY51" fmla="*/ 1038630 h 2081119"/>
                  <a:gd name="connsiteX52" fmla="*/ 498727 w 5408613"/>
                  <a:gd name="connsiteY52" fmla="*/ 1028568 h 2081119"/>
                  <a:gd name="connsiteX53" fmla="*/ 394643 w 5408613"/>
                  <a:gd name="connsiteY53" fmla="*/ 914225 h 2081119"/>
                  <a:gd name="connsiteX54" fmla="*/ 285524 w 5408613"/>
                  <a:gd name="connsiteY54" fmla="*/ 657555 h 2081119"/>
                  <a:gd name="connsiteX55" fmla="*/ 193656 w 5408613"/>
                  <a:gd name="connsiteY5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50656 w 5408613"/>
                  <a:gd name="connsiteY39" fmla="*/ 575689 h 2081119"/>
                  <a:gd name="connsiteX40" fmla="*/ 2160713 w 5408613"/>
                  <a:gd name="connsiteY40" fmla="*/ 845684 h 2081119"/>
                  <a:gd name="connsiteX41" fmla="*/ 2072682 w 5408613"/>
                  <a:gd name="connsiteY41" fmla="*/ 912111 h 2081119"/>
                  <a:gd name="connsiteX42" fmla="*/ 1936876 w 5408613"/>
                  <a:gd name="connsiteY42" fmla="*/ 769462 h 2081119"/>
                  <a:gd name="connsiteX43" fmla="*/ 1856969 w 5408613"/>
                  <a:gd name="connsiteY43" fmla="*/ 742358 h 2081119"/>
                  <a:gd name="connsiteX44" fmla="*/ 1569654 w 5408613"/>
                  <a:gd name="connsiteY44" fmla="*/ 226286 h 2081119"/>
                  <a:gd name="connsiteX45" fmla="*/ 1448446 w 5408613"/>
                  <a:gd name="connsiteY45" fmla="*/ 243875 h 2081119"/>
                  <a:gd name="connsiteX46" fmla="*/ 1270090 w 5408613"/>
                  <a:gd name="connsiteY46" fmla="*/ 489001 h 2081119"/>
                  <a:gd name="connsiteX47" fmla="*/ 1178270 w 5408613"/>
                  <a:gd name="connsiteY47" fmla="*/ 490856 h 2081119"/>
                  <a:gd name="connsiteX48" fmla="*/ 992714 w 5408613"/>
                  <a:gd name="connsiteY48" fmla="*/ 774993 h 2081119"/>
                  <a:gd name="connsiteX49" fmla="*/ 882395 w 5408613"/>
                  <a:gd name="connsiteY49" fmla="*/ 767662 h 2081119"/>
                  <a:gd name="connsiteX50" fmla="*/ 687516 w 5408613"/>
                  <a:gd name="connsiteY50" fmla="*/ 1038630 h 2081119"/>
                  <a:gd name="connsiteX51" fmla="*/ 498727 w 5408613"/>
                  <a:gd name="connsiteY51" fmla="*/ 1028568 h 2081119"/>
                  <a:gd name="connsiteX52" fmla="*/ 394643 w 5408613"/>
                  <a:gd name="connsiteY52" fmla="*/ 914225 h 2081119"/>
                  <a:gd name="connsiteX53" fmla="*/ 285524 w 5408613"/>
                  <a:gd name="connsiteY53" fmla="*/ 657555 h 2081119"/>
                  <a:gd name="connsiteX54" fmla="*/ 193656 w 5408613"/>
                  <a:gd name="connsiteY54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94970 w 5408613"/>
                  <a:gd name="connsiteY38" fmla="*/ 593984 h 2081119"/>
                  <a:gd name="connsiteX39" fmla="*/ 2160713 w 5408613"/>
                  <a:gd name="connsiteY39" fmla="*/ 845684 h 2081119"/>
                  <a:gd name="connsiteX40" fmla="*/ 2072682 w 5408613"/>
                  <a:gd name="connsiteY40" fmla="*/ 912111 h 2081119"/>
                  <a:gd name="connsiteX41" fmla="*/ 1936876 w 5408613"/>
                  <a:gd name="connsiteY41" fmla="*/ 769462 h 2081119"/>
                  <a:gd name="connsiteX42" fmla="*/ 1856969 w 5408613"/>
                  <a:gd name="connsiteY42" fmla="*/ 742358 h 2081119"/>
                  <a:gd name="connsiteX43" fmla="*/ 1569654 w 5408613"/>
                  <a:gd name="connsiteY43" fmla="*/ 226286 h 2081119"/>
                  <a:gd name="connsiteX44" fmla="*/ 1448446 w 5408613"/>
                  <a:gd name="connsiteY44" fmla="*/ 243875 h 2081119"/>
                  <a:gd name="connsiteX45" fmla="*/ 1270090 w 5408613"/>
                  <a:gd name="connsiteY45" fmla="*/ 489001 h 2081119"/>
                  <a:gd name="connsiteX46" fmla="*/ 1178270 w 5408613"/>
                  <a:gd name="connsiteY46" fmla="*/ 490856 h 2081119"/>
                  <a:gd name="connsiteX47" fmla="*/ 992714 w 5408613"/>
                  <a:gd name="connsiteY47" fmla="*/ 774993 h 2081119"/>
                  <a:gd name="connsiteX48" fmla="*/ 882395 w 5408613"/>
                  <a:gd name="connsiteY48" fmla="*/ 767662 h 2081119"/>
                  <a:gd name="connsiteX49" fmla="*/ 687516 w 5408613"/>
                  <a:gd name="connsiteY49" fmla="*/ 1038630 h 2081119"/>
                  <a:gd name="connsiteX50" fmla="*/ 498727 w 5408613"/>
                  <a:gd name="connsiteY50" fmla="*/ 1028568 h 2081119"/>
                  <a:gd name="connsiteX51" fmla="*/ 394643 w 5408613"/>
                  <a:gd name="connsiteY51" fmla="*/ 914225 h 2081119"/>
                  <a:gd name="connsiteX52" fmla="*/ 285524 w 5408613"/>
                  <a:gd name="connsiteY52" fmla="*/ 657555 h 2081119"/>
                  <a:gd name="connsiteX53" fmla="*/ 193656 w 5408613"/>
                  <a:gd name="connsiteY53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27275 w 5408613"/>
                  <a:gd name="connsiteY37" fmla="*/ 560065 h 2081119"/>
                  <a:gd name="connsiteX38" fmla="*/ 2160713 w 5408613"/>
                  <a:gd name="connsiteY38" fmla="*/ 845684 h 2081119"/>
                  <a:gd name="connsiteX39" fmla="*/ 2072682 w 5408613"/>
                  <a:gd name="connsiteY39" fmla="*/ 912111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72682 w 5408613"/>
                  <a:gd name="connsiteY39" fmla="*/ 912111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396865 w 5408613"/>
                  <a:gd name="connsiteY36" fmla="*/ 486653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653691 w 5408613"/>
                  <a:gd name="connsiteY36" fmla="*/ 1047092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653691 w 5408613"/>
                  <a:gd name="connsiteY36" fmla="*/ 1047092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443840 w 5408613"/>
                  <a:gd name="connsiteY35" fmla="*/ 505123 h 2081119"/>
                  <a:gd name="connsiteX36" fmla="*/ 2653691 w 5408613"/>
                  <a:gd name="connsiteY36" fmla="*/ 1047092 h 2081119"/>
                  <a:gd name="connsiteX37" fmla="*/ 2352596 w 5408613"/>
                  <a:gd name="connsiteY37" fmla="*/ 1040441 h 2081119"/>
                  <a:gd name="connsiteX38" fmla="*/ 2160713 w 5408613"/>
                  <a:gd name="connsiteY38" fmla="*/ 845684 h 2081119"/>
                  <a:gd name="connsiteX39" fmla="*/ 2065448 w 5408613"/>
                  <a:gd name="connsiteY39" fmla="*/ 899470 h 2081119"/>
                  <a:gd name="connsiteX40" fmla="*/ 1936876 w 5408613"/>
                  <a:gd name="connsiteY40" fmla="*/ 769462 h 2081119"/>
                  <a:gd name="connsiteX41" fmla="*/ 1856969 w 5408613"/>
                  <a:gd name="connsiteY41" fmla="*/ 742358 h 2081119"/>
                  <a:gd name="connsiteX42" fmla="*/ 1569654 w 5408613"/>
                  <a:gd name="connsiteY42" fmla="*/ 226286 h 2081119"/>
                  <a:gd name="connsiteX43" fmla="*/ 1448446 w 5408613"/>
                  <a:gd name="connsiteY43" fmla="*/ 243875 h 2081119"/>
                  <a:gd name="connsiteX44" fmla="*/ 1270090 w 5408613"/>
                  <a:gd name="connsiteY44" fmla="*/ 489001 h 2081119"/>
                  <a:gd name="connsiteX45" fmla="*/ 1178270 w 5408613"/>
                  <a:gd name="connsiteY45" fmla="*/ 490856 h 2081119"/>
                  <a:gd name="connsiteX46" fmla="*/ 992714 w 5408613"/>
                  <a:gd name="connsiteY46" fmla="*/ 774993 h 2081119"/>
                  <a:gd name="connsiteX47" fmla="*/ 882395 w 5408613"/>
                  <a:gd name="connsiteY47" fmla="*/ 767662 h 2081119"/>
                  <a:gd name="connsiteX48" fmla="*/ 687516 w 5408613"/>
                  <a:gd name="connsiteY48" fmla="*/ 1038630 h 2081119"/>
                  <a:gd name="connsiteX49" fmla="*/ 498727 w 5408613"/>
                  <a:gd name="connsiteY49" fmla="*/ 1028568 h 2081119"/>
                  <a:gd name="connsiteX50" fmla="*/ 394643 w 5408613"/>
                  <a:gd name="connsiteY50" fmla="*/ 914225 h 2081119"/>
                  <a:gd name="connsiteX51" fmla="*/ 285524 w 5408613"/>
                  <a:gd name="connsiteY51" fmla="*/ 657555 h 2081119"/>
                  <a:gd name="connsiteX52" fmla="*/ 193656 w 5408613"/>
                  <a:gd name="connsiteY52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541113 w 5408613"/>
                  <a:gd name="connsiteY34" fmla="*/ 414345 h 2081119"/>
                  <a:gd name="connsiteX35" fmla="*/ 2653691 w 5408613"/>
                  <a:gd name="connsiteY35" fmla="*/ 1047092 h 2081119"/>
                  <a:gd name="connsiteX36" fmla="*/ 2352596 w 5408613"/>
                  <a:gd name="connsiteY36" fmla="*/ 1040441 h 2081119"/>
                  <a:gd name="connsiteX37" fmla="*/ 2160713 w 5408613"/>
                  <a:gd name="connsiteY37" fmla="*/ 845684 h 2081119"/>
                  <a:gd name="connsiteX38" fmla="*/ 2065448 w 5408613"/>
                  <a:gd name="connsiteY38" fmla="*/ 899470 h 2081119"/>
                  <a:gd name="connsiteX39" fmla="*/ 1936876 w 5408613"/>
                  <a:gd name="connsiteY39" fmla="*/ 769462 h 2081119"/>
                  <a:gd name="connsiteX40" fmla="*/ 1856969 w 5408613"/>
                  <a:gd name="connsiteY40" fmla="*/ 742358 h 2081119"/>
                  <a:gd name="connsiteX41" fmla="*/ 1569654 w 5408613"/>
                  <a:gd name="connsiteY41" fmla="*/ 226286 h 2081119"/>
                  <a:gd name="connsiteX42" fmla="*/ 1448446 w 5408613"/>
                  <a:gd name="connsiteY42" fmla="*/ 243875 h 2081119"/>
                  <a:gd name="connsiteX43" fmla="*/ 1270090 w 5408613"/>
                  <a:gd name="connsiteY43" fmla="*/ 489001 h 2081119"/>
                  <a:gd name="connsiteX44" fmla="*/ 1178270 w 5408613"/>
                  <a:gd name="connsiteY44" fmla="*/ 490856 h 2081119"/>
                  <a:gd name="connsiteX45" fmla="*/ 992714 w 5408613"/>
                  <a:gd name="connsiteY45" fmla="*/ 774993 h 2081119"/>
                  <a:gd name="connsiteX46" fmla="*/ 882395 w 5408613"/>
                  <a:gd name="connsiteY46" fmla="*/ 767662 h 2081119"/>
                  <a:gd name="connsiteX47" fmla="*/ 687516 w 5408613"/>
                  <a:gd name="connsiteY47" fmla="*/ 1038630 h 2081119"/>
                  <a:gd name="connsiteX48" fmla="*/ 498727 w 5408613"/>
                  <a:gd name="connsiteY48" fmla="*/ 1028568 h 2081119"/>
                  <a:gd name="connsiteX49" fmla="*/ 394643 w 5408613"/>
                  <a:gd name="connsiteY49" fmla="*/ 914225 h 2081119"/>
                  <a:gd name="connsiteX50" fmla="*/ 285524 w 5408613"/>
                  <a:gd name="connsiteY50" fmla="*/ 657555 h 2081119"/>
                  <a:gd name="connsiteX51" fmla="*/ 193656 w 5408613"/>
                  <a:gd name="connsiteY51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582604 w 5408613"/>
                  <a:gd name="connsiteY33" fmla="*/ 436057 h 2081119"/>
                  <a:gd name="connsiteX34" fmla="*/ 2653691 w 5408613"/>
                  <a:gd name="connsiteY34" fmla="*/ 1047092 h 2081119"/>
                  <a:gd name="connsiteX35" fmla="*/ 2352596 w 5408613"/>
                  <a:gd name="connsiteY35" fmla="*/ 1040441 h 2081119"/>
                  <a:gd name="connsiteX36" fmla="*/ 2160713 w 5408613"/>
                  <a:gd name="connsiteY36" fmla="*/ 845684 h 2081119"/>
                  <a:gd name="connsiteX37" fmla="*/ 2065448 w 5408613"/>
                  <a:gd name="connsiteY37" fmla="*/ 899470 h 2081119"/>
                  <a:gd name="connsiteX38" fmla="*/ 1936876 w 5408613"/>
                  <a:gd name="connsiteY38" fmla="*/ 769462 h 2081119"/>
                  <a:gd name="connsiteX39" fmla="*/ 1856969 w 5408613"/>
                  <a:gd name="connsiteY39" fmla="*/ 742358 h 2081119"/>
                  <a:gd name="connsiteX40" fmla="*/ 1569654 w 5408613"/>
                  <a:gd name="connsiteY40" fmla="*/ 226286 h 2081119"/>
                  <a:gd name="connsiteX41" fmla="*/ 1448446 w 5408613"/>
                  <a:gd name="connsiteY41" fmla="*/ 243875 h 2081119"/>
                  <a:gd name="connsiteX42" fmla="*/ 1270090 w 5408613"/>
                  <a:gd name="connsiteY42" fmla="*/ 489001 h 2081119"/>
                  <a:gd name="connsiteX43" fmla="*/ 1178270 w 5408613"/>
                  <a:gd name="connsiteY43" fmla="*/ 490856 h 2081119"/>
                  <a:gd name="connsiteX44" fmla="*/ 992714 w 5408613"/>
                  <a:gd name="connsiteY44" fmla="*/ 774993 h 2081119"/>
                  <a:gd name="connsiteX45" fmla="*/ 882395 w 5408613"/>
                  <a:gd name="connsiteY45" fmla="*/ 767662 h 2081119"/>
                  <a:gd name="connsiteX46" fmla="*/ 687516 w 5408613"/>
                  <a:gd name="connsiteY46" fmla="*/ 1038630 h 2081119"/>
                  <a:gd name="connsiteX47" fmla="*/ 498727 w 5408613"/>
                  <a:gd name="connsiteY47" fmla="*/ 1028568 h 2081119"/>
                  <a:gd name="connsiteX48" fmla="*/ 394643 w 5408613"/>
                  <a:gd name="connsiteY48" fmla="*/ 914225 h 2081119"/>
                  <a:gd name="connsiteX49" fmla="*/ 285524 w 5408613"/>
                  <a:gd name="connsiteY49" fmla="*/ 657555 h 2081119"/>
                  <a:gd name="connsiteX50" fmla="*/ 193656 w 5408613"/>
                  <a:gd name="connsiteY50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624024 w 5408613"/>
                  <a:gd name="connsiteY32" fmla="*/ 436066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747011 w 5408613"/>
                  <a:gd name="connsiteY32" fmla="*/ 1080781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747011 w 5408613"/>
                  <a:gd name="connsiteY32" fmla="*/ 1080781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689819 w 5408613"/>
                  <a:gd name="connsiteY31" fmla="*/ 348715 h 2081119"/>
                  <a:gd name="connsiteX32" fmla="*/ 2747011 w 5408613"/>
                  <a:gd name="connsiteY32" fmla="*/ 1080781 h 2081119"/>
                  <a:gd name="connsiteX33" fmla="*/ 2653691 w 5408613"/>
                  <a:gd name="connsiteY33" fmla="*/ 1047092 h 2081119"/>
                  <a:gd name="connsiteX34" fmla="*/ 2352596 w 5408613"/>
                  <a:gd name="connsiteY34" fmla="*/ 1040441 h 2081119"/>
                  <a:gd name="connsiteX35" fmla="*/ 2160713 w 5408613"/>
                  <a:gd name="connsiteY35" fmla="*/ 845684 h 2081119"/>
                  <a:gd name="connsiteX36" fmla="*/ 2065448 w 5408613"/>
                  <a:gd name="connsiteY36" fmla="*/ 899470 h 2081119"/>
                  <a:gd name="connsiteX37" fmla="*/ 1936876 w 5408613"/>
                  <a:gd name="connsiteY37" fmla="*/ 769462 h 2081119"/>
                  <a:gd name="connsiteX38" fmla="*/ 1856969 w 5408613"/>
                  <a:gd name="connsiteY38" fmla="*/ 742358 h 2081119"/>
                  <a:gd name="connsiteX39" fmla="*/ 1569654 w 5408613"/>
                  <a:gd name="connsiteY39" fmla="*/ 226286 h 2081119"/>
                  <a:gd name="connsiteX40" fmla="*/ 1448446 w 5408613"/>
                  <a:gd name="connsiteY40" fmla="*/ 243875 h 2081119"/>
                  <a:gd name="connsiteX41" fmla="*/ 1270090 w 5408613"/>
                  <a:gd name="connsiteY41" fmla="*/ 489001 h 2081119"/>
                  <a:gd name="connsiteX42" fmla="*/ 1178270 w 5408613"/>
                  <a:gd name="connsiteY42" fmla="*/ 490856 h 2081119"/>
                  <a:gd name="connsiteX43" fmla="*/ 992714 w 5408613"/>
                  <a:gd name="connsiteY43" fmla="*/ 774993 h 2081119"/>
                  <a:gd name="connsiteX44" fmla="*/ 882395 w 5408613"/>
                  <a:gd name="connsiteY44" fmla="*/ 767662 h 2081119"/>
                  <a:gd name="connsiteX45" fmla="*/ 687516 w 5408613"/>
                  <a:gd name="connsiteY45" fmla="*/ 1038630 h 2081119"/>
                  <a:gd name="connsiteX46" fmla="*/ 498727 w 5408613"/>
                  <a:gd name="connsiteY46" fmla="*/ 1028568 h 2081119"/>
                  <a:gd name="connsiteX47" fmla="*/ 394643 w 5408613"/>
                  <a:gd name="connsiteY47" fmla="*/ 914225 h 2081119"/>
                  <a:gd name="connsiteX48" fmla="*/ 285524 w 5408613"/>
                  <a:gd name="connsiteY48" fmla="*/ 657555 h 2081119"/>
                  <a:gd name="connsiteX49" fmla="*/ 193656 w 5408613"/>
                  <a:gd name="connsiteY49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32622 w 5408613"/>
                  <a:gd name="connsiteY30" fmla="*/ 390814 h 2081119"/>
                  <a:gd name="connsiteX31" fmla="*/ 2747011 w 5408613"/>
                  <a:gd name="connsiteY31" fmla="*/ 1080781 h 2081119"/>
                  <a:gd name="connsiteX32" fmla="*/ 2653691 w 5408613"/>
                  <a:gd name="connsiteY32" fmla="*/ 1047092 h 2081119"/>
                  <a:gd name="connsiteX33" fmla="*/ 2352596 w 5408613"/>
                  <a:gd name="connsiteY33" fmla="*/ 1040441 h 2081119"/>
                  <a:gd name="connsiteX34" fmla="*/ 2160713 w 5408613"/>
                  <a:gd name="connsiteY34" fmla="*/ 845684 h 2081119"/>
                  <a:gd name="connsiteX35" fmla="*/ 2065448 w 5408613"/>
                  <a:gd name="connsiteY35" fmla="*/ 899470 h 2081119"/>
                  <a:gd name="connsiteX36" fmla="*/ 1936876 w 5408613"/>
                  <a:gd name="connsiteY36" fmla="*/ 769462 h 2081119"/>
                  <a:gd name="connsiteX37" fmla="*/ 1856969 w 5408613"/>
                  <a:gd name="connsiteY37" fmla="*/ 742358 h 2081119"/>
                  <a:gd name="connsiteX38" fmla="*/ 1569654 w 5408613"/>
                  <a:gd name="connsiteY38" fmla="*/ 226286 h 2081119"/>
                  <a:gd name="connsiteX39" fmla="*/ 1448446 w 5408613"/>
                  <a:gd name="connsiteY39" fmla="*/ 243875 h 2081119"/>
                  <a:gd name="connsiteX40" fmla="*/ 1270090 w 5408613"/>
                  <a:gd name="connsiteY40" fmla="*/ 489001 h 2081119"/>
                  <a:gd name="connsiteX41" fmla="*/ 1178270 w 5408613"/>
                  <a:gd name="connsiteY41" fmla="*/ 490856 h 2081119"/>
                  <a:gd name="connsiteX42" fmla="*/ 992714 w 5408613"/>
                  <a:gd name="connsiteY42" fmla="*/ 774993 h 2081119"/>
                  <a:gd name="connsiteX43" fmla="*/ 882395 w 5408613"/>
                  <a:gd name="connsiteY43" fmla="*/ 767662 h 2081119"/>
                  <a:gd name="connsiteX44" fmla="*/ 687516 w 5408613"/>
                  <a:gd name="connsiteY44" fmla="*/ 1038630 h 2081119"/>
                  <a:gd name="connsiteX45" fmla="*/ 498727 w 5408613"/>
                  <a:gd name="connsiteY45" fmla="*/ 1028568 h 2081119"/>
                  <a:gd name="connsiteX46" fmla="*/ 394643 w 5408613"/>
                  <a:gd name="connsiteY46" fmla="*/ 914225 h 2081119"/>
                  <a:gd name="connsiteX47" fmla="*/ 285524 w 5408613"/>
                  <a:gd name="connsiteY47" fmla="*/ 657555 h 2081119"/>
                  <a:gd name="connsiteX48" fmla="*/ 193656 w 5408613"/>
                  <a:gd name="connsiteY48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786345 w 5408613"/>
                  <a:gd name="connsiteY29" fmla="*/ 423057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2866433 w 5408613"/>
                  <a:gd name="connsiteY28" fmla="*/ 466557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2982119 w 5408613"/>
                  <a:gd name="connsiteY27" fmla="*/ 405691 h 2081119"/>
                  <a:gd name="connsiteX28" fmla="*/ 3640529 w 5408613"/>
                  <a:gd name="connsiteY28" fmla="*/ 1043851 h 2081119"/>
                  <a:gd name="connsiteX29" fmla="*/ 2844221 w 5408613"/>
                  <a:gd name="connsiteY29" fmla="*/ 1034062 h 2081119"/>
                  <a:gd name="connsiteX30" fmla="*/ 2747011 w 5408613"/>
                  <a:gd name="connsiteY30" fmla="*/ 1080781 h 2081119"/>
                  <a:gd name="connsiteX31" fmla="*/ 2653691 w 5408613"/>
                  <a:gd name="connsiteY31" fmla="*/ 1047092 h 2081119"/>
                  <a:gd name="connsiteX32" fmla="*/ 2352596 w 5408613"/>
                  <a:gd name="connsiteY32" fmla="*/ 1040441 h 2081119"/>
                  <a:gd name="connsiteX33" fmla="*/ 2160713 w 5408613"/>
                  <a:gd name="connsiteY33" fmla="*/ 845684 h 2081119"/>
                  <a:gd name="connsiteX34" fmla="*/ 2065448 w 5408613"/>
                  <a:gd name="connsiteY34" fmla="*/ 899470 h 2081119"/>
                  <a:gd name="connsiteX35" fmla="*/ 1936876 w 5408613"/>
                  <a:gd name="connsiteY35" fmla="*/ 769462 h 2081119"/>
                  <a:gd name="connsiteX36" fmla="*/ 1856969 w 5408613"/>
                  <a:gd name="connsiteY36" fmla="*/ 742358 h 2081119"/>
                  <a:gd name="connsiteX37" fmla="*/ 1569654 w 5408613"/>
                  <a:gd name="connsiteY37" fmla="*/ 226286 h 2081119"/>
                  <a:gd name="connsiteX38" fmla="*/ 1448446 w 5408613"/>
                  <a:gd name="connsiteY38" fmla="*/ 243875 h 2081119"/>
                  <a:gd name="connsiteX39" fmla="*/ 1270090 w 5408613"/>
                  <a:gd name="connsiteY39" fmla="*/ 489001 h 2081119"/>
                  <a:gd name="connsiteX40" fmla="*/ 1178270 w 5408613"/>
                  <a:gd name="connsiteY40" fmla="*/ 490856 h 2081119"/>
                  <a:gd name="connsiteX41" fmla="*/ 992714 w 5408613"/>
                  <a:gd name="connsiteY41" fmla="*/ 774993 h 2081119"/>
                  <a:gd name="connsiteX42" fmla="*/ 882395 w 5408613"/>
                  <a:gd name="connsiteY42" fmla="*/ 767662 h 2081119"/>
                  <a:gd name="connsiteX43" fmla="*/ 687516 w 5408613"/>
                  <a:gd name="connsiteY43" fmla="*/ 1038630 h 2081119"/>
                  <a:gd name="connsiteX44" fmla="*/ 498727 w 5408613"/>
                  <a:gd name="connsiteY44" fmla="*/ 1028568 h 2081119"/>
                  <a:gd name="connsiteX45" fmla="*/ 394643 w 5408613"/>
                  <a:gd name="connsiteY45" fmla="*/ 914225 h 2081119"/>
                  <a:gd name="connsiteX46" fmla="*/ 285524 w 5408613"/>
                  <a:gd name="connsiteY46" fmla="*/ 657555 h 2081119"/>
                  <a:gd name="connsiteX47" fmla="*/ 193656 w 5408613"/>
                  <a:gd name="connsiteY47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092586 w 5408613"/>
                  <a:gd name="connsiteY26" fmla="*/ 402149 h 2081119"/>
                  <a:gd name="connsiteX27" fmla="*/ 3640529 w 5408613"/>
                  <a:gd name="connsiteY27" fmla="*/ 1043851 h 2081119"/>
                  <a:gd name="connsiteX28" fmla="*/ 2844221 w 5408613"/>
                  <a:gd name="connsiteY28" fmla="*/ 1034062 h 2081119"/>
                  <a:gd name="connsiteX29" fmla="*/ 2747011 w 5408613"/>
                  <a:gd name="connsiteY29" fmla="*/ 1080781 h 2081119"/>
                  <a:gd name="connsiteX30" fmla="*/ 2653691 w 5408613"/>
                  <a:gd name="connsiteY30" fmla="*/ 1047092 h 2081119"/>
                  <a:gd name="connsiteX31" fmla="*/ 2352596 w 5408613"/>
                  <a:gd name="connsiteY31" fmla="*/ 1040441 h 2081119"/>
                  <a:gd name="connsiteX32" fmla="*/ 2160713 w 5408613"/>
                  <a:gd name="connsiteY32" fmla="*/ 845684 h 2081119"/>
                  <a:gd name="connsiteX33" fmla="*/ 2065448 w 5408613"/>
                  <a:gd name="connsiteY33" fmla="*/ 899470 h 2081119"/>
                  <a:gd name="connsiteX34" fmla="*/ 1936876 w 5408613"/>
                  <a:gd name="connsiteY34" fmla="*/ 769462 h 2081119"/>
                  <a:gd name="connsiteX35" fmla="*/ 1856969 w 5408613"/>
                  <a:gd name="connsiteY35" fmla="*/ 742358 h 2081119"/>
                  <a:gd name="connsiteX36" fmla="*/ 1569654 w 5408613"/>
                  <a:gd name="connsiteY36" fmla="*/ 226286 h 2081119"/>
                  <a:gd name="connsiteX37" fmla="*/ 1448446 w 5408613"/>
                  <a:gd name="connsiteY37" fmla="*/ 243875 h 2081119"/>
                  <a:gd name="connsiteX38" fmla="*/ 1270090 w 5408613"/>
                  <a:gd name="connsiteY38" fmla="*/ 489001 h 2081119"/>
                  <a:gd name="connsiteX39" fmla="*/ 1178270 w 5408613"/>
                  <a:gd name="connsiteY39" fmla="*/ 490856 h 2081119"/>
                  <a:gd name="connsiteX40" fmla="*/ 992714 w 5408613"/>
                  <a:gd name="connsiteY40" fmla="*/ 774993 h 2081119"/>
                  <a:gd name="connsiteX41" fmla="*/ 882395 w 5408613"/>
                  <a:gd name="connsiteY41" fmla="*/ 767662 h 2081119"/>
                  <a:gd name="connsiteX42" fmla="*/ 687516 w 5408613"/>
                  <a:gd name="connsiteY42" fmla="*/ 1038630 h 2081119"/>
                  <a:gd name="connsiteX43" fmla="*/ 498727 w 5408613"/>
                  <a:gd name="connsiteY43" fmla="*/ 1028568 h 2081119"/>
                  <a:gd name="connsiteX44" fmla="*/ 394643 w 5408613"/>
                  <a:gd name="connsiteY44" fmla="*/ 914225 h 2081119"/>
                  <a:gd name="connsiteX45" fmla="*/ 285524 w 5408613"/>
                  <a:gd name="connsiteY45" fmla="*/ 657555 h 2081119"/>
                  <a:gd name="connsiteX46" fmla="*/ 193656 w 5408613"/>
                  <a:gd name="connsiteY46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4221 w 5408613"/>
                  <a:gd name="connsiteY27" fmla="*/ 1034062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4221 w 5408613"/>
                  <a:gd name="connsiteY27" fmla="*/ 1034062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58690 w 5408613"/>
                  <a:gd name="connsiteY27" fmla="*/ 1046703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7838 w 5408613"/>
                  <a:gd name="connsiteY27" fmla="*/ 1042490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87704 w 5408613"/>
                  <a:gd name="connsiteY5" fmla="*/ 1171863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7838 w 5408613"/>
                  <a:gd name="connsiteY27" fmla="*/ 1042490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08613"/>
                  <a:gd name="connsiteY0" fmla="*/ 625677 h 2081119"/>
                  <a:gd name="connsiteX1" fmla="*/ 794 w 5408613"/>
                  <a:gd name="connsiteY1" fmla="*/ 1116840 h 2081119"/>
                  <a:gd name="connsiteX2" fmla="*/ 794 w 5408613"/>
                  <a:gd name="connsiteY2" fmla="*/ 2081119 h 2081119"/>
                  <a:gd name="connsiteX3" fmla="*/ 5406230 w 5408613"/>
                  <a:gd name="connsiteY3" fmla="*/ 2076407 h 2081119"/>
                  <a:gd name="connsiteX4" fmla="*/ 5408613 w 5408613"/>
                  <a:gd name="connsiteY4" fmla="*/ 972022 h 2081119"/>
                  <a:gd name="connsiteX5" fmla="*/ 5200889 w 5408613"/>
                  <a:gd name="connsiteY5" fmla="*/ 973814 h 2081119"/>
                  <a:gd name="connsiteX6" fmla="*/ 5182394 w 5408613"/>
                  <a:gd name="connsiteY6" fmla="*/ 1214909 h 2081119"/>
                  <a:gd name="connsiteX7" fmla="*/ 5127624 w 5408613"/>
                  <a:gd name="connsiteY7" fmla="*/ 1331591 h 2081119"/>
                  <a:gd name="connsiteX8" fmla="*/ 5063331 w 5408613"/>
                  <a:gd name="connsiteY8" fmla="*/ 1288728 h 2081119"/>
                  <a:gd name="connsiteX9" fmla="*/ 5025231 w 5408613"/>
                  <a:gd name="connsiteY9" fmla="*/ 1324447 h 2081119"/>
                  <a:gd name="connsiteX10" fmla="*/ 4899025 w 5408613"/>
                  <a:gd name="connsiteY10" fmla="*/ 1033935 h 2081119"/>
                  <a:gd name="connsiteX11" fmla="*/ 4822825 w 5408613"/>
                  <a:gd name="connsiteY11" fmla="*/ 1067272 h 2081119"/>
                  <a:gd name="connsiteX12" fmla="*/ 4765675 w 5408613"/>
                  <a:gd name="connsiteY12" fmla="*/ 1026791 h 2081119"/>
                  <a:gd name="connsiteX13" fmla="*/ 4675187 w 5408613"/>
                  <a:gd name="connsiteY13" fmla="*/ 1083941 h 2081119"/>
                  <a:gd name="connsiteX14" fmla="*/ 4539456 w 5408613"/>
                  <a:gd name="connsiteY14" fmla="*/ 1014885 h 2081119"/>
                  <a:gd name="connsiteX15" fmla="*/ 4448968 w 5408613"/>
                  <a:gd name="connsiteY15" fmla="*/ 1000597 h 2081119"/>
                  <a:gd name="connsiteX16" fmla="*/ 4382292 w 5408613"/>
                  <a:gd name="connsiteY16" fmla="*/ 1000596 h 2081119"/>
                  <a:gd name="connsiteX17" fmla="*/ 4341811 w 5408613"/>
                  <a:gd name="connsiteY17" fmla="*/ 962497 h 2081119"/>
                  <a:gd name="connsiteX18" fmla="*/ 4196556 w 5408613"/>
                  <a:gd name="connsiteY18" fmla="*/ 814859 h 2081119"/>
                  <a:gd name="connsiteX19" fmla="*/ 4017962 w 5408613"/>
                  <a:gd name="connsiteY19" fmla="*/ 310035 h 2081119"/>
                  <a:gd name="connsiteX20" fmla="*/ 3774909 w 5408613"/>
                  <a:gd name="connsiteY20" fmla="*/ 62569 h 2081119"/>
                  <a:gd name="connsiteX21" fmla="*/ 3616228 w 5408613"/>
                  <a:gd name="connsiteY21" fmla="*/ 56693 h 2081119"/>
                  <a:gd name="connsiteX22" fmla="*/ 3536950 w 5408613"/>
                  <a:gd name="connsiteY22" fmla="*/ 7550 h 2081119"/>
                  <a:gd name="connsiteX23" fmla="*/ 3391112 w 5408613"/>
                  <a:gd name="connsiteY23" fmla="*/ 101995 h 2081119"/>
                  <a:gd name="connsiteX24" fmla="*/ 3305724 w 5408613"/>
                  <a:gd name="connsiteY24" fmla="*/ 224716 h 2081119"/>
                  <a:gd name="connsiteX25" fmla="*/ 3227794 w 5408613"/>
                  <a:gd name="connsiteY25" fmla="*/ 238829 h 2081119"/>
                  <a:gd name="connsiteX26" fmla="*/ 3640529 w 5408613"/>
                  <a:gd name="connsiteY26" fmla="*/ 1043851 h 2081119"/>
                  <a:gd name="connsiteX27" fmla="*/ 2847838 w 5408613"/>
                  <a:gd name="connsiteY27" fmla="*/ 1042490 h 2081119"/>
                  <a:gd name="connsiteX28" fmla="*/ 2747011 w 5408613"/>
                  <a:gd name="connsiteY28" fmla="*/ 1080781 h 2081119"/>
                  <a:gd name="connsiteX29" fmla="*/ 2653691 w 5408613"/>
                  <a:gd name="connsiteY29" fmla="*/ 1047092 h 2081119"/>
                  <a:gd name="connsiteX30" fmla="*/ 2352596 w 5408613"/>
                  <a:gd name="connsiteY30" fmla="*/ 1040441 h 2081119"/>
                  <a:gd name="connsiteX31" fmla="*/ 2160713 w 5408613"/>
                  <a:gd name="connsiteY31" fmla="*/ 845684 h 2081119"/>
                  <a:gd name="connsiteX32" fmla="*/ 2065448 w 5408613"/>
                  <a:gd name="connsiteY32" fmla="*/ 899470 h 2081119"/>
                  <a:gd name="connsiteX33" fmla="*/ 1936876 w 5408613"/>
                  <a:gd name="connsiteY33" fmla="*/ 769462 h 2081119"/>
                  <a:gd name="connsiteX34" fmla="*/ 1856969 w 5408613"/>
                  <a:gd name="connsiteY34" fmla="*/ 742358 h 2081119"/>
                  <a:gd name="connsiteX35" fmla="*/ 1569654 w 5408613"/>
                  <a:gd name="connsiteY35" fmla="*/ 226286 h 2081119"/>
                  <a:gd name="connsiteX36" fmla="*/ 1448446 w 5408613"/>
                  <a:gd name="connsiteY36" fmla="*/ 243875 h 2081119"/>
                  <a:gd name="connsiteX37" fmla="*/ 1270090 w 5408613"/>
                  <a:gd name="connsiteY37" fmla="*/ 489001 h 2081119"/>
                  <a:gd name="connsiteX38" fmla="*/ 1178270 w 5408613"/>
                  <a:gd name="connsiteY38" fmla="*/ 490856 h 2081119"/>
                  <a:gd name="connsiteX39" fmla="*/ 992714 w 5408613"/>
                  <a:gd name="connsiteY39" fmla="*/ 774993 h 2081119"/>
                  <a:gd name="connsiteX40" fmla="*/ 882395 w 5408613"/>
                  <a:gd name="connsiteY40" fmla="*/ 767662 h 2081119"/>
                  <a:gd name="connsiteX41" fmla="*/ 687516 w 5408613"/>
                  <a:gd name="connsiteY41" fmla="*/ 1038630 h 2081119"/>
                  <a:gd name="connsiteX42" fmla="*/ 498727 w 5408613"/>
                  <a:gd name="connsiteY42" fmla="*/ 1028568 h 2081119"/>
                  <a:gd name="connsiteX43" fmla="*/ 394643 w 5408613"/>
                  <a:gd name="connsiteY43" fmla="*/ 914225 h 2081119"/>
                  <a:gd name="connsiteX44" fmla="*/ 285524 w 5408613"/>
                  <a:gd name="connsiteY44" fmla="*/ 657555 h 2081119"/>
                  <a:gd name="connsiteX45" fmla="*/ 193656 w 5408613"/>
                  <a:gd name="connsiteY45" fmla="*/ 625677 h 2081119"/>
                  <a:gd name="connsiteX0" fmla="*/ 193656 w 5412230"/>
                  <a:gd name="connsiteY0" fmla="*/ 625677 h 2081119"/>
                  <a:gd name="connsiteX1" fmla="*/ 794 w 5412230"/>
                  <a:gd name="connsiteY1" fmla="*/ 1116840 h 2081119"/>
                  <a:gd name="connsiteX2" fmla="*/ 794 w 5412230"/>
                  <a:gd name="connsiteY2" fmla="*/ 2081119 h 2081119"/>
                  <a:gd name="connsiteX3" fmla="*/ 5406230 w 5412230"/>
                  <a:gd name="connsiteY3" fmla="*/ 2076407 h 2081119"/>
                  <a:gd name="connsiteX4" fmla="*/ 5412230 w 5412230"/>
                  <a:gd name="connsiteY4" fmla="*/ 891959 h 2081119"/>
                  <a:gd name="connsiteX5" fmla="*/ 5200889 w 5412230"/>
                  <a:gd name="connsiteY5" fmla="*/ 973814 h 2081119"/>
                  <a:gd name="connsiteX6" fmla="*/ 5182394 w 5412230"/>
                  <a:gd name="connsiteY6" fmla="*/ 1214909 h 2081119"/>
                  <a:gd name="connsiteX7" fmla="*/ 5127624 w 5412230"/>
                  <a:gd name="connsiteY7" fmla="*/ 1331591 h 2081119"/>
                  <a:gd name="connsiteX8" fmla="*/ 5063331 w 5412230"/>
                  <a:gd name="connsiteY8" fmla="*/ 1288728 h 2081119"/>
                  <a:gd name="connsiteX9" fmla="*/ 5025231 w 5412230"/>
                  <a:gd name="connsiteY9" fmla="*/ 1324447 h 2081119"/>
                  <a:gd name="connsiteX10" fmla="*/ 4899025 w 5412230"/>
                  <a:gd name="connsiteY10" fmla="*/ 1033935 h 2081119"/>
                  <a:gd name="connsiteX11" fmla="*/ 4822825 w 5412230"/>
                  <a:gd name="connsiteY11" fmla="*/ 1067272 h 2081119"/>
                  <a:gd name="connsiteX12" fmla="*/ 4765675 w 5412230"/>
                  <a:gd name="connsiteY12" fmla="*/ 1026791 h 2081119"/>
                  <a:gd name="connsiteX13" fmla="*/ 4675187 w 5412230"/>
                  <a:gd name="connsiteY13" fmla="*/ 1083941 h 2081119"/>
                  <a:gd name="connsiteX14" fmla="*/ 4539456 w 5412230"/>
                  <a:gd name="connsiteY14" fmla="*/ 1014885 h 2081119"/>
                  <a:gd name="connsiteX15" fmla="*/ 4448968 w 5412230"/>
                  <a:gd name="connsiteY15" fmla="*/ 1000597 h 2081119"/>
                  <a:gd name="connsiteX16" fmla="*/ 4382292 w 5412230"/>
                  <a:gd name="connsiteY16" fmla="*/ 1000596 h 2081119"/>
                  <a:gd name="connsiteX17" fmla="*/ 4341811 w 5412230"/>
                  <a:gd name="connsiteY17" fmla="*/ 962497 h 2081119"/>
                  <a:gd name="connsiteX18" fmla="*/ 4196556 w 5412230"/>
                  <a:gd name="connsiteY18" fmla="*/ 814859 h 2081119"/>
                  <a:gd name="connsiteX19" fmla="*/ 4017962 w 5412230"/>
                  <a:gd name="connsiteY19" fmla="*/ 310035 h 2081119"/>
                  <a:gd name="connsiteX20" fmla="*/ 3774909 w 5412230"/>
                  <a:gd name="connsiteY20" fmla="*/ 62569 h 2081119"/>
                  <a:gd name="connsiteX21" fmla="*/ 3616228 w 5412230"/>
                  <a:gd name="connsiteY21" fmla="*/ 56693 h 2081119"/>
                  <a:gd name="connsiteX22" fmla="*/ 3536950 w 5412230"/>
                  <a:gd name="connsiteY22" fmla="*/ 7550 h 2081119"/>
                  <a:gd name="connsiteX23" fmla="*/ 3391112 w 5412230"/>
                  <a:gd name="connsiteY23" fmla="*/ 101995 h 2081119"/>
                  <a:gd name="connsiteX24" fmla="*/ 3305724 w 5412230"/>
                  <a:gd name="connsiteY24" fmla="*/ 224716 h 2081119"/>
                  <a:gd name="connsiteX25" fmla="*/ 3227794 w 5412230"/>
                  <a:gd name="connsiteY25" fmla="*/ 238829 h 2081119"/>
                  <a:gd name="connsiteX26" fmla="*/ 3640529 w 5412230"/>
                  <a:gd name="connsiteY26" fmla="*/ 1043851 h 2081119"/>
                  <a:gd name="connsiteX27" fmla="*/ 2847838 w 5412230"/>
                  <a:gd name="connsiteY27" fmla="*/ 1042490 h 2081119"/>
                  <a:gd name="connsiteX28" fmla="*/ 2747011 w 5412230"/>
                  <a:gd name="connsiteY28" fmla="*/ 1080781 h 2081119"/>
                  <a:gd name="connsiteX29" fmla="*/ 2653691 w 5412230"/>
                  <a:gd name="connsiteY29" fmla="*/ 1047092 h 2081119"/>
                  <a:gd name="connsiteX30" fmla="*/ 2352596 w 5412230"/>
                  <a:gd name="connsiteY30" fmla="*/ 1040441 h 2081119"/>
                  <a:gd name="connsiteX31" fmla="*/ 2160713 w 5412230"/>
                  <a:gd name="connsiteY31" fmla="*/ 845684 h 2081119"/>
                  <a:gd name="connsiteX32" fmla="*/ 2065448 w 5412230"/>
                  <a:gd name="connsiteY32" fmla="*/ 899470 h 2081119"/>
                  <a:gd name="connsiteX33" fmla="*/ 1936876 w 5412230"/>
                  <a:gd name="connsiteY33" fmla="*/ 769462 h 2081119"/>
                  <a:gd name="connsiteX34" fmla="*/ 1856969 w 5412230"/>
                  <a:gd name="connsiteY34" fmla="*/ 742358 h 2081119"/>
                  <a:gd name="connsiteX35" fmla="*/ 1569654 w 5412230"/>
                  <a:gd name="connsiteY35" fmla="*/ 226286 h 2081119"/>
                  <a:gd name="connsiteX36" fmla="*/ 1448446 w 5412230"/>
                  <a:gd name="connsiteY36" fmla="*/ 243875 h 2081119"/>
                  <a:gd name="connsiteX37" fmla="*/ 1270090 w 5412230"/>
                  <a:gd name="connsiteY37" fmla="*/ 489001 h 2081119"/>
                  <a:gd name="connsiteX38" fmla="*/ 1178270 w 5412230"/>
                  <a:gd name="connsiteY38" fmla="*/ 490856 h 2081119"/>
                  <a:gd name="connsiteX39" fmla="*/ 992714 w 5412230"/>
                  <a:gd name="connsiteY39" fmla="*/ 774993 h 2081119"/>
                  <a:gd name="connsiteX40" fmla="*/ 882395 w 5412230"/>
                  <a:gd name="connsiteY40" fmla="*/ 767662 h 2081119"/>
                  <a:gd name="connsiteX41" fmla="*/ 687516 w 5412230"/>
                  <a:gd name="connsiteY41" fmla="*/ 1038630 h 2081119"/>
                  <a:gd name="connsiteX42" fmla="*/ 498727 w 5412230"/>
                  <a:gd name="connsiteY42" fmla="*/ 1028568 h 2081119"/>
                  <a:gd name="connsiteX43" fmla="*/ 394643 w 5412230"/>
                  <a:gd name="connsiteY43" fmla="*/ 914225 h 2081119"/>
                  <a:gd name="connsiteX44" fmla="*/ 285524 w 5412230"/>
                  <a:gd name="connsiteY44" fmla="*/ 657555 h 2081119"/>
                  <a:gd name="connsiteX45" fmla="*/ 193656 w 5412230"/>
                  <a:gd name="connsiteY45" fmla="*/ 625677 h 2081119"/>
                  <a:gd name="connsiteX0" fmla="*/ 193656 w 5412230"/>
                  <a:gd name="connsiteY0" fmla="*/ 625677 h 2081119"/>
                  <a:gd name="connsiteX1" fmla="*/ 794 w 5412230"/>
                  <a:gd name="connsiteY1" fmla="*/ 1116840 h 2081119"/>
                  <a:gd name="connsiteX2" fmla="*/ 794 w 5412230"/>
                  <a:gd name="connsiteY2" fmla="*/ 2081119 h 2081119"/>
                  <a:gd name="connsiteX3" fmla="*/ 5406230 w 5412230"/>
                  <a:gd name="connsiteY3" fmla="*/ 2076407 h 2081119"/>
                  <a:gd name="connsiteX4" fmla="*/ 5412230 w 5412230"/>
                  <a:gd name="connsiteY4" fmla="*/ 891959 h 2081119"/>
                  <a:gd name="connsiteX5" fmla="*/ 5182394 w 5412230"/>
                  <a:gd name="connsiteY5" fmla="*/ 1214909 h 2081119"/>
                  <a:gd name="connsiteX6" fmla="*/ 5127624 w 5412230"/>
                  <a:gd name="connsiteY6" fmla="*/ 1331591 h 2081119"/>
                  <a:gd name="connsiteX7" fmla="*/ 5063331 w 5412230"/>
                  <a:gd name="connsiteY7" fmla="*/ 1288728 h 2081119"/>
                  <a:gd name="connsiteX8" fmla="*/ 5025231 w 5412230"/>
                  <a:gd name="connsiteY8" fmla="*/ 1324447 h 2081119"/>
                  <a:gd name="connsiteX9" fmla="*/ 4899025 w 5412230"/>
                  <a:gd name="connsiteY9" fmla="*/ 1033935 h 2081119"/>
                  <a:gd name="connsiteX10" fmla="*/ 4822825 w 5412230"/>
                  <a:gd name="connsiteY10" fmla="*/ 1067272 h 2081119"/>
                  <a:gd name="connsiteX11" fmla="*/ 4765675 w 5412230"/>
                  <a:gd name="connsiteY11" fmla="*/ 1026791 h 2081119"/>
                  <a:gd name="connsiteX12" fmla="*/ 4675187 w 5412230"/>
                  <a:gd name="connsiteY12" fmla="*/ 1083941 h 2081119"/>
                  <a:gd name="connsiteX13" fmla="*/ 4539456 w 5412230"/>
                  <a:gd name="connsiteY13" fmla="*/ 1014885 h 2081119"/>
                  <a:gd name="connsiteX14" fmla="*/ 4448968 w 5412230"/>
                  <a:gd name="connsiteY14" fmla="*/ 1000597 h 2081119"/>
                  <a:gd name="connsiteX15" fmla="*/ 4382292 w 5412230"/>
                  <a:gd name="connsiteY15" fmla="*/ 1000596 h 2081119"/>
                  <a:gd name="connsiteX16" fmla="*/ 4341811 w 5412230"/>
                  <a:gd name="connsiteY16" fmla="*/ 962497 h 2081119"/>
                  <a:gd name="connsiteX17" fmla="*/ 4196556 w 5412230"/>
                  <a:gd name="connsiteY17" fmla="*/ 814859 h 2081119"/>
                  <a:gd name="connsiteX18" fmla="*/ 4017962 w 5412230"/>
                  <a:gd name="connsiteY18" fmla="*/ 310035 h 2081119"/>
                  <a:gd name="connsiteX19" fmla="*/ 3774909 w 5412230"/>
                  <a:gd name="connsiteY19" fmla="*/ 62569 h 2081119"/>
                  <a:gd name="connsiteX20" fmla="*/ 3616228 w 5412230"/>
                  <a:gd name="connsiteY20" fmla="*/ 56693 h 2081119"/>
                  <a:gd name="connsiteX21" fmla="*/ 3536950 w 5412230"/>
                  <a:gd name="connsiteY21" fmla="*/ 7550 h 2081119"/>
                  <a:gd name="connsiteX22" fmla="*/ 3391112 w 5412230"/>
                  <a:gd name="connsiteY22" fmla="*/ 101995 h 2081119"/>
                  <a:gd name="connsiteX23" fmla="*/ 3305724 w 5412230"/>
                  <a:gd name="connsiteY23" fmla="*/ 224716 h 2081119"/>
                  <a:gd name="connsiteX24" fmla="*/ 3227794 w 5412230"/>
                  <a:gd name="connsiteY24" fmla="*/ 238829 h 2081119"/>
                  <a:gd name="connsiteX25" fmla="*/ 3640529 w 5412230"/>
                  <a:gd name="connsiteY25" fmla="*/ 1043851 h 2081119"/>
                  <a:gd name="connsiteX26" fmla="*/ 2847838 w 5412230"/>
                  <a:gd name="connsiteY26" fmla="*/ 1042490 h 2081119"/>
                  <a:gd name="connsiteX27" fmla="*/ 2747011 w 5412230"/>
                  <a:gd name="connsiteY27" fmla="*/ 1080781 h 2081119"/>
                  <a:gd name="connsiteX28" fmla="*/ 2653691 w 5412230"/>
                  <a:gd name="connsiteY28" fmla="*/ 1047092 h 2081119"/>
                  <a:gd name="connsiteX29" fmla="*/ 2352596 w 5412230"/>
                  <a:gd name="connsiteY29" fmla="*/ 1040441 h 2081119"/>
                  <a:gd name="connsiteX30" fmla="*/ 2160713 w 5412230"/>
                  <a:gd name="connsiteY30" fmla="*/ 845684 h 2081119"/>
                  <a:gd name="connsiteX31" fmla="*/ 2065448 w 5412230"/>
                  <a:gd name="connsiteY31" fmla="*/ 899470 h 2081119"/>
                  <a:gd name="connsiteX32" fmla="*/ 1936876 w 5412230"/>
                  <a:gd name="connsiteY32" fmla="*/ 769462 h 2081119"/>
                  <a:gd name="connsiteX33" fmla="*/ 1856969 w 5412230"/>
                  <a:gd name="connsiteY33" fmla="*/ 742358 h 2081119"/>
                  <a:gd name="connsiteX34" fmla="*/ 1569654 w 5412230"/>
                  <a:gd name="connsiteY34" fmla="*/ 226286 h 2081119"/>
                  <a:gd name="connsiteX35" fmla="*/ 1448446 w 5412230"/>
                  <a:gd name="connsiteY35" fmla="*/ 243875 h 2081119"/>
                  <a:gd name="connsiteX36" fmla="*/ 1270090 w 5412230"/>
                  <a:gd name="connsiteY36" fmla="*/ 489001 h 2081119"/>
                  <a:gd name="connsiteX37" fmla="*/ 1178270 w 5412230"/>
                  <a:gd name="connsiteY37" fmla="*/ 490856 h 2081119"/>
                  <a:gd name="connsiteX38" fmla="*/ 992714 w 5412230"/>
                  <a:gd name="connsiteY38" fmla="*/ 774993 h 2081119"/>
                  <a:gd name="connsiteX39" fmla="*/ 882395 w 5412230"/>
                  <a:gd name="connsiteY39" fmla="*/ 767662 h 2081119"/>
                  <a:gd name="connsiteX40" fmla="*/ 687516 w 5412230"/>
                  <a:gd name="connsiteY40" fmla="*/ 1038630 h 2081119"/>
                  <a:gd name="connsiteX41" fmla="*/ 498727 w 5412230"/>
                  <a:gd name="connsiteY41" fmla="*/ 1028568 h 2081119"/>
                  <a:gd name="connsiteX42" fmla="*/ 394643 w 5412230"/>
                  <a:gd name="connsiteY42" fmla="*/ 914225 h 2081119"/>
                  <a:gd name="connsiteX43" fmla="*/ 285524 w 5412230"/>
                  <a:gd name="connsiteY43" fmla="*/ 657555 h 2081119"/>
                  <a:gd name="connsiteX44" fmla="*/ 193656 w 5412230"/>
                  <a:gd name="connsiteY44" fmla="*/ 625677 h 2081119"/>
                  <a:gd name="connsiteX0" fmla="*/ 193656 w 5412230"/>
                  <a:gd name="connsiteY0" fmla="*/ 625677 h 2081119"/>
                  <a:gd name="connsiteX1" fmla="*/ 794 w 5412230"/>
                  <a:gd name="connsiteY1" fmla="*/ 1116840 h 2081119"/>
                  <a:gd name="connsiteX2" fmla="*/ 794 w 5412230"/>
                  <a:gd name="connsiteY2" fmla="*/ 2081119 h 2081119"/>
                  <a:gd name="connsiteX3" fmla="*/ 5406230 w 5412230"/>
                  <a:gd name="connsiteY3" fmla="*/ 2076407 h 2081119"/>
                  <a:gd name="connsiteX4" fmla="*/ 5412230 w 5412230"/>
                  <a:gd name="connsiteY4" fmla="*/ 891959 h 2081119"/>
                  <a:gd name="connsiteX5" fmla="*/ 5182394 w 5412230"/>
                  <a:gd name="connsiteY5" fmla="*/ 1214909 h 2081119"/>
                  <a:gd name="connsiteX6" fmla="*/ 5127624 w 5412230"/>
                  <a:gd name="connsiteY6" fmla="*/ 1331591 h 2081119"/>
                  <a:gd name="connsiteX7" fmla="*/ 5063331 w 5412230"/>
                  <a:gd name="connsiteY7" fmla="*/ 1288728 h 2081119"/>
                  <a:gd name="connsiteX8" fmla="*/ 5025231 w 5412230"/>
                  <a:gd name="connsiteY8" fmla="*/ 1324447 h 2081119"/>
                  <a:gd name="connsiteX9" fmla="*/ 4899025 w 5412230"/>
                  <a:gd name="connsiteY9" fmla="*/ 1033935 h 2081119"/>
                  <a:gd name="connsiteX10" fmla="*/ 4822825 w 5412230"/>
                  <a:gd name="connsiteY10" fmla="*/ 1067272 h 2081119"/>
                  <a:gd name="connsiteX11" fmla="*/ 4765675 w 5412230"/>
                  <a:gd name="connsiteY11" fmla="*/ 1026791 h 2081119"/>
                  <a:gd name="connsiteX12" fmla="*/ 4675187 w 5412230"/>
                  <a:gd name="connsiteY12" fmla="*/ 1083941 h 2081119"/>
                  <a:gd name="connsiteX13" fmla="*/ 4539456 w 5412230"/>
                  <a:gd name="connsiteY13" fmla="*/ 1014885 h 2081119"/>
                  <a:gd name="connsiteX14" fmla="*/ 4448968 w 5412230"/>
                  <a:gd name="connsiteY14" fmla="*/ 1000597 h 2081119"/>
                  <a:gd name="connsiteX15" fmla="*/ 4382292 w 5412230"/>
                  <a:gd name="connsiteY15" fmla="*/ 1000596 h 2081119"/>
                  <a:gd name="connsiteX16" fmla="*/ 4341811 w 5412230"/>
                  <a:gd name="connsiteY16" fmla="*/ 962497 h 2081119"/>
                  <a:gd name="connsiteX17" fmla="*/ 4196556 w 5412230"/>
                  <a:gd name="connsiteY17" fmla="*/ 814859 h 2081119"/>
                  <a:gd name="connsiteX18" fmla="*/ 4017962 w 5412230"/>
                  <a:gd name="connsiteY18" fmla="*/ 310035 h 2081119"/>
                  <a:gd name="connsiteX19" fmla="*/ 3616228 w 5412230"/>
                  <a:gd name="connsiteY19" fmla="*/ 56693 h 2081119"/>
                  <a:gd name="connsiteX20" fmla="*/ 3536950 w 5412230"/>
                  <a:gd name="connsiteY20" fmla="*/ 7550 h 2081119"/>
                  <a:gd name="connsiteX21" fmla="*/ 3391112 w 5412230"/>
                  <a:gd name="connsiteY21" fmla="*/ 101995 h 2081119"/>
                  <a:gd name="connsiteX22" fmla="*/ 3305724 w 5412230"/>
                  <a:gd name="connsiteY22" fmla="*/ 224716 h 2081119"/>
                  <a:gd name="connsiteX23" fmla="*/ 3227794 w 5412230"/>
                  <a:gd name="connsiteY23" fmla="*/ 238829 h 2081119"/>
                  <a:gd name="connsiteX24" fmla="*/ 3640529 w 5412230"/>
                  <a:gd name="connsiteY24" fmla="*/ 1043851 h 2081119"/>
                  <a:gd name="connsiteX25" fmla="*/ 2847838 w 5412230"/>
                  <a:gd name="connsiteY25" fmla="*/ 1042490 h 2081119"/>
                  <a:gd name="connsiteX26" fmla="*/ 2747011 w 5412230"/>
                  <a:gd name="connsiteY26" fmla="*/ 1080781 h 2081119"/>
                  <a:gd name="connsiteX27" fmla="*/ 2653691 w 5412230"/>
                  <a:gd name="connsiteY27" fmla="*/ 1047092 h 2081119"/>
                  <a:gd name="connsiteX28" fmla="*/ 2352596 w 5412230"/>
                  <a:gd name="connsiteY28" fmla="*/ 1040441 h 2081119"/>
                  <a:gd name="connsiteX29" fmla="*/ 2160713 w 5412230"/>
                  <a:gd name="connsiteY29" fmla="*/ 845684 h 2081119"/>
                  <a:gd name="connsiteX30" fmla="*/ 2065448 w 5412230"/>
                  <a:gd name="connsiteY30" fmla="*/ 899470 h 2081119"/>
                  <a:gd name="connsiteX31" fmla="*/ 1936876 w 5412230"/>
                  <a:gd name="connsiteY31" fmla="*/ 769462 h 2081119"/>
                  <a:gd name="connsiteX32" fmla="*/ 1856969 w 5412230"/>
                  <a:gd name="connsiteY32" fmla="*/ 742358 h 2081119"/>
                  <a:gd name="connsiteX33" fmla="*/ 1569654 w 5412230"/>
                  <a:gd name="connsiteY33" fmla="*/ 226286 h 2081119"/>
                  <a:gd name="connsiteX34" fmla="*/ 1448446 w 5412230"/>
                  <a:gd name="connsiteY34" fmla="*/ 243875 h 2081119"/>
                  <a:gd name="connsiteX35" fmla="*/ 1270090 w 5412230"/>
                  <a:gd name="connsiteY35" fmla="*/ 489001 h 2081119"/>
                  <a:gd name="connsiteX36" fmla="*/ 1178270 w 5412230"/>
                  <a:gd name="connsiteY36" fmla="*/ 490856 h 2081119"/>
                  <a:gd name="connsiteX37" fmla="*/ 992714 w 5412230"/>
                  <a:gd name="connsiteY37" fmla="*/ 774993 h 2081119"/>
                  <a:gd name="connsiteX38" fmla="*/ 882395 w 5412230"/>
                  <a:gd name="connsiteY38" fmla="*/ 767662 h 2081119"/>
                  <a:gd name="connsiteX39" fmla="*/ 687516 w 5412230"/>
                  <a:gd name="connsiteY39" fmla="*/ 1038630 h 2081119"/>
                  <a:gd name="connsiteX40" fmla="*/ 498727 w 5412230"/>
                  <a:gd name="connsiteY40" fmla="*/ 1028568 h 2081119"/>
                  <a:gd name="connsiteX41" fmla="*/ 394643 w 5412230"/>
                  <a:gd name="connsiteY41" fmla="*/ 914225 h 2081119"/>
                  <a:gd name="connsiteX42" fmla="*/ 285524 w 5412230"/>
                  <a:gd name="connsiteY42" fmla="*/ 657555 h 2081119"/>
                  <a:gd name="connsiteX43" fmla="*/ 193656 w 5412230"/>
                  <a:gd name="connsiteY43" fmla="*/ 625677 h 2081119"/>
                  <a:gd name="connsiteX0" fmla="*/ 193656 w 5412230"/>
                  <a:gd name="connsiteY0" fmla="*/ 618127 h 2073569"/>
                  <a:gd name="connsiteX1" fmla="*/ 794 w 5412230"/>
                  <a:gd name="connsiteY1" fmla="*/ 1109290 h 2073569"/>
                  <a:gd name="connsiteX2" fmla="*/ 794 w 5412230"/>
                  <a:gd name="connsiteY2" fmla="*/ 2073569 h 2073569"/>
                  <a:gd name="connsiteX3" fmla="*/ 5406230 w 5412230"/>
                  <a:gd name="connsiteY3" fmla="*/ 2068857 h 2073569"/>
                  <a:gd name="connsiteX4" fmla="*/ 5412230 w 5412230"/>
                  <a:gd name="connsiteY4" fmla="*/ 884409 h 2073569"/>
                  <a:gd name="connsiteX5" fmla="*/ 5182394 w 5412230"/>
                  <a:gd name="connsiteY5" fmla="*/ 1207359 h 2073569"/>
                  <a:gd name="connsiteX6" fmla="*/ 5127624 w 5412230"/>
                  <a:gd name="connsiteY6" fmla="*/ 1324041 h 2073569"/>
                  <a:gd name="connsiteX7" fmla="*/ 5063331 w 5412230"/>
                  <a:gd name="connsiteY7" fmla="*/ 1281178 h 2073569"/>
                  <a:gd name="connsiteX8" fmla="*/ 5025231 w 5412230"/>
                  <a:gd name="connsiteY8" fmla="*/ 1316897 h 2073569"/>
                  <a:gd name="connsiteX9" fmla="*/ 4899025 w 5412230"/>
                  <a:gd name="connsiteY9" fmla="*/ 1026385 h 2073569"/>
                  <a:gd name="connsiteX10" fmla="*/ 4822825 w 5412230"/>
                  <a:gd name="connsiteY10" fmla="*/ 1059722 h 2073569"/>
                  <a:gd name="connsiteX11" fmla="*/ 4765675 w 5412230"/>
                  <a:gd name="connsiteY11" fmla="*/ 1019241 h 2073569"/>
                  <a:gd name="connsiteX12" fmla="*/ 4675187 w 5412230"/>
                  <a:gd name="connsiteY12" fmla="*/ 1076391 h 2073569"/>
                  <a:gd name="connsiteX13" fmla="*/ 4539456 w 5412230"/>
                  <a:gd name="connsiteY13" fmla="*/ 1007335 h 2073569"/>
                  <a:gd name="connsiteX14" fmla="*/ 4448968 w 5412230"/>
                  <a:gd name="connsiteY14" fmla="*/ 993047 h 2073569"/>
                  <a:gd name="connsiteX15" fmla="*/ 4382292 w 5412230"/>
                  <a:gd name="connsiteY15" fmla="*/ 993046 h 2073569"/>
                  <a:gd name="connsiteX16" fmla="*/ 4341811 w 5412230"/>
                  <a:gd name="connsiteY16" fmla="*/ 954947 h 2073569"/>
                  <a:gd name="connsiteX17" fmla="*/ 4196556 w 5412230"/>
                  <a:gd name="connsiteY17" fmla="*/ 807309 h 2073569"/>
                  <a:gd name="connsiteX18" fmla="*/ 4017962 w 5412230"/>
                  <a:gd name="connsiteY18" fmla="*/ 302485 h 2073569"/>
                  <a:gd name="connsiteX19" fmla="*/ 3536950 w 5412230"/>
                  <a:gd name="connsiteY19" fmla="*/ 0 h 2073569"/>
                  <a:gd name="connsiteX20" fmla="*/ 3391112 w 5412230"/>
                  <a:gd name="connsiteY20" fmla="*/ 94445 h 2073569"/>
                  <a:gd name="connsiteX21" fmla="*/ 3305724 w 5412230"/>
                  <a:gd name="connsiteY21" fmla="*/ 217166 h 2073569"/>
                  <a:gd name="connsiteX22" fmla="*/ 3227794 w 5412230"/>
                  <a:gd name="connsiteY22" fmla="*/ 231279 h 2073569"/>
                  <a:gd name="connsiteX23" fmla="*/ 3640529 w 5412230"/>
                  <a:gd name="connsiteY23" fmla="*/ 1036301 h 2073569"/>
                  <a:gd name="connsiteX24" fmla="*/ 2847838 w 5412230"/>
                  <a:gd name="connsiteY24" fmla="*/ 1034940 h 2073569"/>
                  <a:gd name="connsiteX25" fmla="*/ 2747011 w 5412230"/>
                  <a:gd name="connsiteY25" fmla="*/ 1073231 h 2073569"/>
                  <a:gd name="connsiteX26" fmla="*/ 2653691 w 5412230"/>
                  <a:gd name="connsiteY26" fmla="*/ 1039542 h 2073569"/>
                  <a:gd name="connsiteX27" fmla="*/ 2352596 w 5412230"/>
                  <a:gd name="connsiteY27" fmla="*/ 1032891 h 2073569"/>
                  <a:gd name="connsiteX28" fmla="*/ 2160713 w 5412230"/>
                  <a:gd name="connsiteY28" fmla="*/ 838134 h 2073569"/>
                  <a:gd name="connsiteX29" fmla="*/ 2065448 w 5412230"/>
                  <a:gd name="connsiteY29" fmla="*/ 891920 h 2073569"/>
                  <a:gd name="connsiteX30" fmla="*/ 1936876 w 5412230"/>
                  <a:gd name="connsiteY30" fmla="*/ 761912 h 2073569"/>
                  <a:gd name="connsiteX31" fmla="*/ 1856969 w 5412230"/>
                  <a:gd name="connsiteY31" fmla="*/ 734808 h 2073569"/>
                  <a:gd name="connsiteX32" fmla="*/ 1569654 w 5412230"/>
                  <a:gd name="connsiteY32" fmla="*/ 218736 h 2073569"/>
                  <a:gd name="connsiteX33" fmla="*/ 1448446 w 5412230"/>
                  <a:gd name="connsiteY33" fmla="*/ 236325 h 2073569"/>
                  <a:gd name="connsiteX34" fmla="*/ 1270090 w 5412230"/>
                  <a:gd name="connsiteY34" fmla="*/ 481451 h 2073569"/>
                  <a:gd name="connsiteX35" fmla="*/ 1178270 w 5412230"/>
                  <a:gd name="connsiteY35" fmla="*/ 483306 h 2073569"/>
                  <a:gd name="connsiteX36" fmla="*/ 992714 w 5412230"/>
                  <a:gd name="connsiteY36" fmla="*/ 767443 h 2073569"/>
                  <a:gd name="connsiteX37" fmla="*/ 882395 w 5412230"/>
                  <a:gd name="connsiteY37" fmla="*/ 760112 h 2073569"/>
                  <a:gd name="connsiteX38" fmla="*/ 687516 w 5412230"/>
                  <a:gd name="connsiteY38" fmla="*/ 1031080 h 2073569"/>
                  <a:gd name="connsiteX39" fmla="*/ 498727 w 5412230"/>
                  <a:gd name="connsiteY39" fmla="*/ 1021018 h 2073569"/>
                  <a:gd name="connsiteX40" fmla="*/ 394643 w 5412230"/>
                  <a:gd name="connsiteY40" fmla="*/ 906675 h 2073569"/>
                  <a:gd name="connsiteX41" fmla="*/ 285524 w 5412230"/>
                  <a:gd name="connsiteY41" fmla="*/ 650005 h 2073569"/>
                  <a:gd name="connsiteX42" fmla="*/ 193656 w 5412230"/>
                  <a:gd name="connsiteY42" fmla="*/ 618127 h 2073569"/>
                  <a:gd name="connsiteX0" fmla="*/ 193656 w 5412230"/>
                  <a:gd name="connsiteY0" fmla="*/ 523682 h 1979124"/>
                  <a:gd name="connsiteX1" fmla="*/ 794 w 5412230"/>
                  <a:gd name="connsiteY1" fmla="*/ 1014845 h 1979124"/>
                  <a:gd name="connsiteX2" fmla="*/ 794 w 5412230"/>
                  <a:gd name="connsiteY2" fmla="*/ 1979124 h 1979124"/>
                  <a:gd name="connsiteX3" fmla="*/ 5406230 w 5412230"/>
                  <a:gd name="connsiteY3" fmla="*/ 1974412 h 1979124"/>
                  <a:gd name="connsiteX4" fmla="*/ 5412230 w 5412230"/>
                  <a:gd name="connsiteY4" fmla="*/ 789964 h 1979124"/>
                  <a:gd name="connsiteX5" fmla="*/ 5182394 w 5412230"/>
                  <a:gd name="connsiteY5" fmla="*/ 1112914 h 1979124"/>
                  <a:gd name="connsiteX6" fmla="*/ 5127624 w 5412230"/>
                  <a:gd name="connsiteY6" fmla="*/ 1229596 h 1979124"/>
                  <a:gd name="connsiteX7" fmla="*/ 5063331 w 5412230"/>
                  <a:gd name="connsiteY7" fmla="*/ 1186733 h 1979124"/>
                  <a:gd name="connsiteX8" fmla="*/ 5025231 w 5412230"/>
                  <a:gd name="connsiteY8" fmla="*/ 1222452 h 1979124"/>
                  <a:gd name="connsiteX9" fmla="*/ 4899025 w 5412230"/>
                  <a:gd name="connsiteY9" fmla="*/ 931940 h 1979124"/>
                  <a:gd name="connsiteX10" fmla="*/ 4822825 w 5412230"/>
                  <a:gd name="connsiteY10" fmla="*/ 965277 h 1979124"/>
                  <a:gd name="connsiteX11" fmla="*/ 4765675 w 5412230"/>
                  <a:gd name="connsiteY11" fmla="*/ 924796 h 1979124"/>
                  <a:gd name="connsiteX12" fmla="*/ 4675187 w 5412230"/>
                  <a:gd name="connsiteY12" fmla="*/ 981946 h 1979124"/>
                  <a:gd name="connsiteX13" fmla="*/ 4539456 w 5412230"/>
                  <a:gd name="connsiteY13" fmla="*/ 912890 h 1979124"/>
                  <a:gd name="connsiteX14" fmla="*/ 4448968 w 5412230"/>
                  <a:gd name="connsiteY14" fmla="*/ 898602 h 1979124"/>
                  <a:gd name="connsiteX15" fmla="*/ 4382292 w 5412230"/>
                  <a:gd name="connsiteY15" fmla="*/ 898601 h 1979124"/>
                  <a:gd name="connsiteX16" fmla="*/ 4341811 w 5412230"/>
                  <a:gd name="connsiteY16" fmla="*/ 860502 h 1979124"/>
                  <a:gd name="connsiteX17" fmla="*/ 4196556 w 5412230"/>
                  <a:gd name="connsiteY17" fmla="*/ 712864 h 1979124"/>
                  <a:gd name="connsiteX18" fmla="*/ 4017962 w 5412230"/>
                  <a:gd name="connsiteY18" fmla="*/ 208040 h 1979124"/>
                  <a:gd name="connsiteX19" fmla="*/ 3391112 w 5412230"/>
                  <a:gd name="connsiteY19" fmla="*/ 0 h 1979124"/>
                  <a:gd name="connsiteX20" fmla="*/ 3305724 w 5412230"/>
                  <a:gd name="connsiteY20" fmla="*/ 122721 h 1979124"/>
                  <a:gd name="connsiteX21" fmla="*/ 3227794 w 5412230"/>
                  <a:gd name="connsiteY21" fmla="*/ 136834 h 1979124"/>
                  <a:gd name="connsiteX22" fmla="*/ 3640529 w 5412230"/>
                  <a:gd name="connsiteY22" fmla="*/ 941856 h 1979124"/>
                  <a:gd name="connsiteX23" fmla="*/ 2847838 w 5412230"/>
                  <a:gd name="connsiteY23" fmla="*/ 940495 h 1979124"/>
                  <a:gd name="connsiteX24" fmla="*/ 2747011 w 5412230"/>
                  <a:gd name="connsiteY24" fmla="*/ 978786 h 1979124"/>
                  <a:gd name="connsiteX25" fmla="*/ 2653691 w 5412230"/>
                  <a:gd name="connsiteY25" fmla="*/ 945097 h 1979124"/>
                  <a:gd name="connsiteX26" fmla="*/ 2352596 w 5412230"/>
                  <a:gd name="connsiteY26" fmla="*/ 938446 h 1979124"/>
                  <a:gd name="connsiteX27" fmla="*/ 2160713 w 5412230"/>
                  <a:gd name="connsiteY27" fmla="*/ 743689 h 1979124"/>
                  <a:gd name="connsiteX28" fmla="*/ 2065448 w 5412230"/>
                  <a:gd name="connsiteY28" fmla="*/ 797475 h 1979124"/>
                  <a:gd name="connsiteX29" fmla="*/ 1936876 w 5412230"/>
                  <a:gd name="connsiteY29" fmla="*/ 667467 h 1979124"/>
                  <a:gd name="connsiteX30" fmla="*/ 1856969 w 5412230"/>
                  <a:gd name="connsiteY30" fmla="*/ 640363 h 1979124"/>
                  <a:gd name="connsiteX31" fmla="*/ 1569654 w 5412230"/>
                  <a:gd name="connsiteY31" fmla="*/ 124291 h 1979124"/>
                  <a:gd name="connsiteX32" fmla="*/ 1448446 w 5412230"/>
                  <a:gd name="connsiteY32" fmla="*/ 141880 h 1979124"/>
                  <a:gd name="connsiteX33" fmla="*/ 1270090 w 5412230"/>
                  <a:gd name="connsiteY33" fmla="*/ 387006 h 1979124"/>
                  <a:gd name="connsiteX34" fmla="*/ 1178270 w 5412230"/>
                  <a:gd name="connsiteY34" fmla="*/ 388861 h 1979124"/>
                  <a:gd name="connsiteX35" fmla="*/ 992714 w 5412230"/>
                  <a:gd name="connsiteY35" fmla="*/ 672998 h 1979124"/>
                  <a:gd name="connsiteX36" fmla="*/ 882395 w 5412230"/>
                  <a:gd name="connsiteY36" fmla="*/ 665667 h 1979124"/>
                  <a:gd name="connsiteX37" fmla="*/ 687516 w 5412230"/>
                  <a:gd name="connsiteY37" fmla="*/ 936635 h 1979124"/>
                  <a:gd name="connsiteX38" fmla="*/ 498727 w 5412230"/>
                  <a:gd name="connsiteY38" fmla="*/ 926573 h 1979124"/>
                  <a:gd name="connsiteX39" fmla="*/ 394643 w 5412230"/>
                  <a:gd name="connsiteY39" fmla="*/ 812230 h 1979124"/>
                  <a:gd name="connsiteX40" fmla="*/ 285524 w 5412230"/>
                  <a:gd name="connsiteY40" fmla="*/ 555560 h 1979124"/>
                  <a:gd name="connsiteX41" fmla="*/ 193656 w 5412230"/>
                  <a:gd name="connsiteY41" fmla="*/ 523682 h 1979124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5063331 w 5412230"/>
                  <a:gd name="connsiteY7" fmla="*/ 1088639 h 1881030"/>
                  <a:gd name="connsiteX8" fmla="*/ 5025231 w 5412230"/>
                  <a:gd name="connsiteY8" fmla="*/ 1124358 h 1881030"/>
                  <a:gd name="connsiteX9" fmla="*/ 4899025 w 5412230"/>
                  <a:gd name="connsiteY9" fmla="*/ 833846 h 1881030"/>
                  <a:gd name="connsiteX10" fmla="*/ 4822825 w 5412230"/>
                  <a:gd name="connsiteY10" fmla="*/ 867183 h 1881030"/>
                  <a:gd name="connsiteX11" fmla="*/ 4765675 w 5412230"/>
                  <a:gd name="connsiteY11" fmla="*/ 826702 h 1881030"/>
                  <a:gd name="connsiteX12" fmla="*/ 4675187 w 5412230"/>
                  <a:gd name="connsiteY12" fmla="*/ 883852 h 1881030"/>
                  <a:gd name="connsiteX13" fmla="*/ 4539456 w 5412230"/>
                  <a:gd name="connsiteY13" fmla="*/ 814796 h 1881030"/>
                  <a:gd name="connsiteX14" fmla="*/ 4448968 w 5412230"/>
                  <a:gd name="connsiteY14" fmla="*/ 800508 h 1881030"/>
                  <a:gd name="connsiteX15" fmla="*/ 4382292 w 5412230"/>
                  <a:gd name="connsiteY15" fmla="*/ 800507 h 1881030"/>
                  <a:gd name="connsiteX16" fmla="*/ 4341811 w 5412230"/>
                  <a:gd name="connsiteY16" fmla="*/ 762408 h 1881030"/>
                  <a:gd name="connsiteX17" fmla="*/ 4196556 w 5412230"/>
                  <a:gd name="connsiteY17" fmla="*/ 614770 h 1881030"/>
                  <a:gd name="connsiteX18" fmla="*/ 4017962 w 5412230"/>
                  <a:gd name="connsiteY18" fmla="*/ 109946 h 1881030"/>
                  <a:gd name="connsiteX19" fmla="*/ 3305724 w 5412230"/>
                  <a:gd name="connsiteY19" fmla="*/ 24627 h 1881030"/>
                  <a:gd name="connsiteX20" fmla="*/ 3227794 w 5412230"/>
                  <a:gd name="connsiteY20" fmla="*/ 38740 h 1881030"/>
                  <a:gd name="connsiteX21" fmla="*/ 3640529 w 5412230"/>
                  <a:gd name="connsiteY21" fmla="*/ 843762 h 1881030"/>
                  <a:gd name="connsiteX22" fmla="*/ 2847838 w 5412230"/>
                  <a:gd name="connsiteY22" fmla="*/ 842401 h 1881030"/>
                  <a:gd name="connsiteX23" fmla="*/ 2747011 w 5412230"/>
                  <a:gd name="connsiteY23" fmla="*/ 880692 h 1881030"/>
                  <a:gd name="connsiteX24" fmla="*/ 2653691 w 5412230"/>
                  <a:gd name="connsiteY24" fmla="*/ 847003 h 1881030"/>
                  <a:gd name="connsiteX25" fmla="*/ 2352596 w 5412230"/>
                  <a:gd name="connsiteY25" fmla="*/ 840352 h 1881030"/>
                  <a:gd name="connsiteX26" fmla="*/ 2160713 w 5412230"/>
                  <a:gd name="connsiteY26" fmla="*/ 645595 h 1881030"/>
                  <a:gd name="connsiteX27" fmla="*/ 2065448 w 5412230"/>
                  <a:gd name="connsiteY27" fmla="*/ 699381 h 1881030"/>
                  <a:gd name="connsiteX28" fmla="*/ 1936876 w 5412230"/>
                  <a:gd name="connsiteY28" fmla="*/ 569373 h 1881030"/>
                  <a:gd name="connsiteX29" fmla="*/ 1856969 w 5412230"/>
                  <a:gd name="connsiteY29" fmla="*/ 542269 h 1881030"/>
                  <a:gd name="connsiteX30" fmla="*/ 1569654 w 5412230"/>
                  <a:gd name="connsiteY30" fmla="*/ 26197 h 1881030"/>
                  <a:gd name="connsiteX31" fmla="*/ 1448446 w 5412230"/>
                  <a:gd name="connsiteY31" fmla="*/ 43786 h 1881030"/>
                  <a:gd name="connsiteX32" fmla="*/ 1270090 w 5412230"/>
                  <a:gd name="connsiteY32" fmla="*/ 288912 h 1881030"/>
                  <a:gd name="connsiteX33" fmla="*/ 1178270 w 5412230"/>
                  <a:gd name="connsiteY33" fmla="*/ 290767 h 1881030"/>
                  <a:gd name="connsiteX34" fmla="*/ 992714 w 5412230"/>
                  <a:gd name="connsiteY34" fmla="*/ 574904 h 1881030"/>
                  <a:gd name="connsiteX35" fmla="*/ 882395 w 5412230"/>
                  <a:gd name="connsiteY35" fmla="*/ 567573 h 1881030"/>
                  <a:gd name="connsiteX36" fmla="*/ 687516 w 5412230"/>
                  <a:gd name="connsiteY36" fmla="*/ 838541 h 1881030"/>
                  <a:gd name="connsiteX37" fmla="*/ 498727 w 5412230"/>
                  <a:gd name="connsiteY37" fmla="*/ 828479 h 1881030"/>
                  <a:gd name="connsiteX38" fmla="*/ 394643 w 5412230"/>
                  <a:gd name="connsiteY38" fmla="*/ 714136 h 1881030"/>
                  <a:gd name="connsiteX39" fmla="*/ 285524 w 5412230"/>
                  <a:gd name="connsiteY39" fmla="*/ 457466 h 1881030"/>
                  <a:gd name="connsiteX40" fmla="*/ 193656 w 5412230"/>
                  <a:gd name="connsiteY40" fmla="*/ 425588 h 1881030"/>
                  <a:gd name="connsiteX0" fmla="*/ 193656 w 5412230"/>
                  <a:gd name="connsiteY0" fmla="*/ 509151 h 1964593"/>
                  <a:gd name="connsiteX1" fmla="*/ 794 w 5412230"/>
                  <a:gd name="connsiteY1" fmla="*/ 1000314 h 1964593"/>
                  <a:gd name="connsiteX2" fmla="*/ 794 w 5412230"/>
                  <a:gd name="connsiteY2" fmla="*/ 1964593 h 1964593"/>
                  <a:gd name="connsiteX3" fmla="*/ 5406230 w 5412230"/>
                  <a:gd name="connsiteY3" fmla="*/ 1959881 h 1964593"/>
                  <a:gd name="connsiteX4" fmla="*/ 5412230 w 5412230"/>
                  <a:gd name="connsiteY4" fmla="*/ 775433 h 1964593"/>
                  <a:gd name="connsiteX5" fmla="*/ 5182394 w 5412230"/>
                  <a:gd name="connsiteY5" fmla="*/ 1098383 h 1964593"/>
                  <a:gd name="connsiteX6" fmla="*/ 5127624 w 5412230"/>
                  <a:gd name="connsiteY6" fmla="*/ 1215065 h 1964593"/>
                  <a:gd name="connsiteX7" fmla="*/ 5063331 w 5412230"/>
                  <a:gd name="connsiteY7" fmla="*/ 1172202 h 1964593"/>
                  <a:gd name="connsiteX8" fmla="*/ 5025231 w 5412230"/>
                  <a:gd name="connsiteY8" fmla="*/ 1207921 h 1964593"/>
                  <a:gd name="connsiteX9" fmla="*/ 4899025 w 5412230"/>
                  <a:gd name="connsiteY9" fmla="*/ 917409 h 1964593"/>
                  <a:gd name="connsiteX10" fmla="*/ 4822825 w 5412230"/>
                  <a:gd name="connsiteY10" fmla="*/ 950746 h 1964593"/>
                  <a:gd name="connsiteX11" fmla="*/ 4765675 w 5412230"/>
                  <a:gd name="connsiteY11" fmla="*/ 910265 h 1964593"/>
                  <a:gd name="connsiteX12" fmla="*/ 4675187 w 5412230"/>
                  <a:gd name="connsiteY12" fmla="*/ 967415 h 1964593"/>
                  <a:gd name="connsiteX13" fmla="*/ 4539456 w 5412230"/>
                  <a:gd name="connsiteY13" fmla="*/ 898359 h 1964593"/>
                  <a:gd name="connsiteX14" fmla="*/ 4448968 w 5412230"/>
                  <a:gd name="connsiteY14" fmla="*/ 884071 h 1964593"/>
                  <a:gd name="connsiteX15" fmla="*/ 4382292 w 5412230"/>
                  <a:gd name="connsiteY15" fmla="*/ 884070 h 1964593"/>
                  <a:gd name="connsiteX16" fmla="*/ 4341811 w 5412230"/>
                  <a:gd name="connsiteY16" fmla="*/ 845971 h 1964593"/>
                  <a:gd name="connsiteX17" fmla="*/ 4196556 w 5412230"/>
                  <a:gd name="connsiteY17" fmla="*/ 698333 h 1964593"/>
                  <a:gd name="connsiteX18" fmla="*/ 4017962 w 5412230"/>
                  <a:gd name="connsiteY18" fmla="*/ 193509 h 1964593"/>
                  <a:gd name="connsiteX19" fmla="*/ 3227794 w 5412230"/>
                  <a:gd name="connsiteY19" fmla="*/ 122303 h 1964593"/>
                  <a:gd name="connsiteX20" fmla="*/ 3640529 w 5412230"/>
                  <a:gd name="connsiteY20" fmla="*/ 927325 h 1964593"/>
                  <a:gd name="connsiteX21" fmla="*/ 2847838 w 5412230"/>
                  <a:gd name="connsiteY21" fmla="*/ 925964 h 1964593"/>
                  <a:gd name="connsiteX22" fmla="*/ 2747011 w 5412230"/>
                  <a:gd name="connsiteY22" fmla="*/ 964255 h 1964593"/>
                  <a:gd name="connsiteX23" fmla="*/ 2653691 w 5412230"/>
                  <a:gd name="connsiteY23" fmla="*/ 930566 h 1964593"/>
                  <a:gd name="connsiteX24" fmla="*/ 2352596 w 5412230"/>
                  <a:gd name="connsiteY24" fmla="*/ 923915 h 1964593"/>
                  <a:gd name="connsiteX25" fmla="*/ 2160713 w 5412230"/>
                  <a:gd name="connsiteY25" fmla="*/ 729158 h 1964593"/>
                  <a:gd name="connsiteX26" fmla="*/ 2065448 w 5412230"/>
                  <a:gd name="connsiteY26" fmla="*/ 782944 h 1964593"/>
                  <a:gd name="connsiteX27" fmla="*/ 1936876 w 5412230"/>
                  <a:gd name="connsiteY27" fmla="*/ 652936 h 1964593"/>
                  <a:gd name="connsiteX28" fmla="*/ 1856969 w 5412230"/>
                  <a:gd name="connsiteY28" fmla="*/ 625832 h 1964593"/>
                  <a:gd name="connsiteX29" fmla="*/ 1569654 w 5412230"/>
                  <a:gd name="connsiteY29" fmla="*/ 109760 h 1964593"/>
                  <a:gd name="connsiteX30" fmla="*/ 1448446 w 5412230"/>
                  <a:gd name="connsiteY30" fmla="*/ 127349 h 1964593"/>
                  <a:gd name="connsiteX31" fmla="*/ 1270090 w 5412230"/>
                  <a:gd name="connsiteY31" fmla="*/ 372475 h 1964593"/>
                  <a:gd name="connsiteX32" fmla="*/ 1178270 w 5412230"/>
                  <a:gd name="connsiteY32" fmla="*/ 374330 h 1964593"/>
                  <a:gd name="connsiteX33" fmla="*/ 992714 w 5412230"/>
                  <a:gd name="connsiteY33" fmla="*/ 658467 h 1964593"/>
                  <a:gd name="connsiteX34" fmla="*/ 882395 w 5412230"/>
                  <a:gd name="connsiteY34" fmla="*/ 651136 h 1964593"/>
                  <a:gd name="connsiteX35" fmla="*/ 687516 w 5412230"/>
                  <a:gd name="connsiteY35" fmla="*/ 922104 h 1964593"/>
                  <a:gd name="connsiteX36" fmla="*/ 498727 w 5412230"/>
                  <a:gd name="connsiteY36" fmla="*/ 912042 h 1964593"/>
                  <a:gd name="connsiteX37" fmla="*/ 394643 w 5412230"/>
                  <a:gd name="connsiteY37" fmla="*/ 797699 h 1964593"/>
                  <a:gd name="connsiteX38" fmla="*/ 285524 w 5412230"/>
                  <a:gd name="connsiteY38" fmla="*/ 541029 h 1964593"/>
                  <a:gd name="connsiteX39" fmla="*/ 193656 w 5412230"/>
                  <a:gd name="connsiteY39" fmla="*/ 509151 h 1964593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5063331 w 5412230"/>
                  <a:gd name="connsiteY7" fmla="*/ 1088639 h 1881030"/>
                  <a:gd name="connsiteX8" fmla="*/ 5025231 w 5412230"/>
                  <a:gd name="connsiteY8" fmla="*/ 1124358 h 1881030"/>
                  <a:gd name="connsiteX9" fmla="*/ 4899025 w 5412230"/>
                  <a:gd name="connsiteY9" fmla="*/ 833846 h 1881030"/>
                  <a:gd name="connsiteX10" fmla="*/ 4822825 w 5412230"/>
                  <a:gd name="connsiteY10" fmla="*/ 867183 h 1881030"/>
                  <a:gd name="connsiteX11" fmla="*/ 4765675 w 5412230"/>
                  <a:gd name="connsiteY11" fmla="*/ 826702 h 1881030"/>
                  <a:gd name="connsiteX12" fmla="*/ 4675187 w 5412230"/>
                  <a:gd name="connsiteY12" fmla="*/ 883852 h 1881030"/>
                  <a:gd name="connsiteX13" fmla="*/ 4539456 w 5412230"/>
                  <a:gd name="connsiteY13" fmla="*/ 814796 h 1881030"/>
                  <a:gd name="connsiteX14" fmla="*/ 4448968 w 5412230"/>
                  <a:gd name="connsiteY14" fmla="*/ 800508 h 1881030"/>
                  <a:gd name="connsiteX15" fmla="*/ 4382292 w 5412230"/>
                  <a:gd name="connsiteY15" fmla="*/ 800507 h 1881030"/>
                  <a:gd name="connsiteX16" fmla="*/ 4341811 w 5412230"/>
                  <a:gd name="connsiteY16" fmla="*/ 762408 h 1881030"/>
                  <a:gd name="connsiteX17" fmla="*/ 4196556 w 5412230"/>
                  <a:gd name="connsiteY17" fmla="*/ 614770 h 1881030"/>
                  <a:gd name="connsiteX18" fmla="*/ 4017962 w 5412230"/>
                  <a:gd name="connsiteY18" fmla="*/ 109946 h 1881030"/>
                  <a:gd name="connsiteX19" fmla="*/ 3640529 w 5412230"/>
                  <a:gd name="connsiteY19" fmla="*/ 843762 h 1881030"/>
                  <a:gd name="connsiteX20" fmla="*/ 2847838 w 5412230"/>
                  <a:gd name="connsiteY20" fmla="*/ 842401 h 1881030"/>
                  <a:gd name="connsiteX21" fmla="*/ 2747011 w 5412230"/>
                  <a:gd name="connsiteY21" fmla="*/ 880692 h 1881030"/>
                  <a:gd name="connsiteX22" fmla="*/ 2653691 w 5412230"/>
                  <a:gd name="connsiteY22" fmla="*/ 847003 h 1881030"/>
                  <a:gd name="connsiteX23" fmla="*/ 2352596 w 5412230"/>
                  <a:gd name="connsiteY23" fmla="*/ 840352 h 1881030"/>
                  <a:gd name="connsiteX24" fmla="*/ 2160713 w 5412230"/>
                  <a:gd name="connsiteY24" fmla="*/ 645595 h 1881030"/>
                  <a:gd name="connsiteX25" fmla="*/ 2065448 w 5412230"/>
                  <a:gd name="connsiteY25" fmla="*/ 699381 h 1881030"/>
                  <a:gd name="connsiteX26" fmla="*/ 1936876 w 5412230"/>
                  <a:gd name="connsiteY26" fmla="*/ 569373 h 1881030"/>
                  <a:gd name="connsiteX27" fmla="*/ 1856969 w 5412230"/>
                  <a:gd name="connsiteY27" fmla="*/ 542269 h 1881030"/>
                  <a:gd name="connsiteX28" fmla="*/ 1569654 w 5412230"/>
                  <a:gd name="connsiteY28" fmla="*/ 26197 h 1881030"/>
                  <a:gd name="connsiteX29" fmla="*/ 1448446 w 5412230"/>
                  <a:gd name="connsiteY29" fmla="*/ 43786 h 1881030"/>
                  <a:gd name="connsiteX30" fmla="*/ 1270090 w 5412230"/>
                  <a:gd name="connsiteY30" fmla="*/ 288912 h 1881030"/>
                  <a:gd name="connsiteX31" fmla="*/ 1178270 w 5412230"/>
                  <a:gd name="connsiteY31" fmla="*/ 290767 h 1881030"/>
                  <a:gd name="connsiteX32" fmla="*/ 992714 w 5412230"/>
                  <a:gd name="connsiteY32" fmla="*/ 574904 h 1881030"/>
                  <a:gd name="connsiteX33" fmla="*/ 882395 w 5412230"/>
                  <a:gd name="connsiteY33" fmla="*/ 567573 h 1881030"/>
                  <a:gd name="connsiteX34" fmla="*/ 687516 w 5412230"/>
                  <a:gd name="connsiteY34" fmla="*/ 838541 h 1881030"/>
                  <a:gd name="connsiteX35" fmla="*/ 498727 w 5412230"/>
                  <a:gd name="connsiteY35" fmla="*/ 828479 h 1881030"/>
                  <a:gd name="connsiteX36" fmla="*/ 394643 w 5412230"/>
                  <a:gd name="connsiteY36" fmla="*/ 714136 h 1881030"/>
                  <a:gd name="connsiteX37" fmla="*/ 285524 w 5412230"/>
                  <a:gd name="connsiteY37" fmla="*/ 457466 h 1881030"/>
                  <a:gd name="connsiteX38" fmla="*/ 193656 w 5412230"/>
                  <a:gd name="connsiteY38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5063331 w 5412230"/>
                  <a:gd name="connsiteY7" fmla="*/ 1088639 h 1881030"/>
                  <a:gd name="connsiteX8" fmla="*/ 5025231 w 5412230"/>
                  <a:gd name="connsiteY8" fmla="*/ 1124358 h 1881030"/>
                  <a:gd name="connsiteX9" fmla="*/ 4899025 w 5412230"/>
                  <a:gd name="connsiteY9" fmla="*/ 833846 h 1881030"/>
                  <a:gd name="connsiteX10" fmla="*/ 4822825 w 5412230"/>
                  <a:gd name="connsiteY10" fmla="*/ 867183 h 1881030"/>
                  <a:gd name="connsiteX11" fmla="*/ 4765675 w 5412230"/>
                  <a:gd name="connsiteY11" fmla="*/ 826702 h 1881030"/>
                  <a:gd name="connsiteX12" fmla="*/ 4675187 w 5412230"/>
                  <a:gd name="connsiteY12" fmla="*/ 883852 h 1881030"/>
                  <a:gd name="connsiteX13" fmla="*/ 4539456 w 5412230"/>
                  <a:gd name="connsiteY13" fmla="*/ 814796 h 1881030"/>
                  <a:gd name="connsiteX14" fmla="*/ 4448968 w 5412230"/>
                  <a:gd name="connsiteY14" fmla="*/ 800508 h 1881030"/>
                  <a:gd name="connsiteX15" fmla="*/ 4382292 w 5412230"/>
                  <a:gd name="connsiteY15" fmla="*/ 800507 h 1881030"/>
                  <a:gd name="connsiteX16" fmla="*/ 4341811 w 5412230"/>
                  <a:gd name="connsiteY16" fmla="*/ 762408 h 1881030"/>
                  <a:gd name="connsiteX17" fmla="*/ 4196556 w 5412230"/>
                  <a:gd name="connsiteY17" fmla="*/ 614770 h 1881030"/>
                  <a:gd name="connsiteX18" fmla="*/ 3640529 w 5412230"/>
                  <a:gd name="connsiteY18" fmla="*/ 843762 h 1881030"/>
                  <a:gd name="connsiteX19" fmla="*/ 2847838 w 5412230"/>
                  <a:gd name="connsiteY19" fmla="*/ 842401 h 1881030"/>
                  <a:gd name="connsiteX20" fmla="*/ 2747011 w 5412230"/>
                  <a:gd name="connsiteY20" fmla="*/ 880692 h 1881030"/>
                  <a:gd name="connsiteX21" fmla="*/ 2653691 w 5412230"/>
                  <a:gd name="connsiteY21" fmla="*/ 847003 h 1881030"/>
                  <a:gd name="connsiteX22" fmla="*/ 2352596 w 5412230"/>
                  <a:gd name="connsiteY22" fmla="*/ 840352 h 1881030"/>
                  <a:gd name="connsiteX23" fmla="*/ 2160713 w 5412230"/>
                  <a:gd name="connsiteY23" fmla="*/ 645595 h 1881030"/>
                  <a:gd name="connsiteX24" fmla="*/ 2065448 w 5412230"/>
                  <a:gd name="connsiteY24" fmla="*/ 699381 h 1881030"/>
                  <a:gd name="connsiteX25" fmla="*/ 1936876 w 5412230"/>
                  <a:gd name="connsiteY25" fmla="*/ 569373 h 1881030"/>
                  <a:gd name="connsiteX26" fmla="*/ 1856969 w 5412230"/>
                  <a:gd name="connsiteY26" fmla="*/ 542269 h 1881030"/>
                  <a:gd name="connsiteX27" fmla="*/ 1569654 w 5412230"/>
                  <a:gd name="connsiteY27" fmla="*/ 26197 h 1881030"/>
                  <a:gd name="connsiteX28" fmla="*/ 1448446 w 5412230"/>
                  <a:gd name="connsiteY28" fmla="*/ 43786 h 1881030"/>
                  <a:gd name="connsiteX29" fmla="*/ 1270090 w 5412230"/>
                  <a:gd name="connsiteY29" fmla="*/ 288912 h 1881030"/>
                  <a:gd name="connsiteX30" fmla="*/ 1178270 w 5412230"/>
                  <a:gd name="connsiteY30" fmla="*/ 290767 h 1881030"/>
                  <a:gd name="connsiteX31" fmla="*/ 992714 w 5412230"/>
                  <a:gd name="connsiteY31" fmla="*/ 574904 h 1881030"/>
                  <a:gd name="connsiteX32" fmla="*/ 882395 w 5412230"/>
                  <a:gd name="connsiteY32" fmla="*/ 567573 h 1881030"/>
                  <a:gd name="connsiteX33" fmla="*/ 687516 w 5412230"/>
                  <a:gd name="connsiteY33" fmla="*/ 838541 h 1881030"/>
                  <a:gd name="connsiteX34" fmla="*/ 498727 w 5412230"/>
                  <a:gd name="connsiteY34" fmla="*/ 828479 h 1881030"/>
                  <a:gd name="connsiteX35" fmla="*/ 394643 w 5412230"/>
                  <a:gd name="connsiteY35" fmla="*/ 714136 h 1881030"/>
                  <a:gd name="connsiteX36" fmla="*/ 285524 w 5412230"/>
                  <a:gd name="connsiteY36" fmla="*/ 457466 h 1881030"/>
                  <a:gd name="connsiteX37" fmla="*/ 193656 w 5412230"/>
                  <a:gd name="connsiteY37" fmla="*/ 425588 h 1881030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448968 w 5412230"/>
                  <a:gd name="connsiteY14" fmla="*/ 800508 h 1896068"/>
                  <a:gd name="connsiteX15" fmla="*/ 4382292 w 5412230"/>
                  <a:gd name="connsiteY15" fmla="*/ 800507 h 1896068"/>
                  <a:gd name="connsiteX16" fmla="*/ 4341811 w 5412230"/>
                  <a:gd name="connsiteY16" fmla="*/ 762408 h 1896068"/>
                  <a:gd name="connsiteX17" fmla="*/ 4196556 w 5412230"/>
                  <a:gd name="connsiteY17" fmla="*/ 614770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382292 w 5412230"/>
                  <a:gd name="connsiteY15" fmla="*/ 800507 h 1896068"/>
                  <a:gd name="connsiteX16" fmla="*/ 4341811 w 5412230"/>
                  <a:gd name="connsiteY16" fmla="*/ 762408 h 1896068"/>
                  <a:gd name="connsiteX17" fmla="*/ 4196556 w 5412230"/>
                  <a:gd name="connsiteY17" fmla="*/ 614770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4341811 w 5412230"/>
                  <a:gd name="connsiteY16" fmla="*/ 762408 h 1896068"/>
                  <a:gd name="connsiteX17" fmla="*/ 4196556 w 5412230"/>
                  <a:gd name="connsiteY17" fmla="*/ 614770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4341811 w 5412230"/>
                  <a:gd name="connsiteY16" fmla="*/ 762408 h 1896068"/>
                  <a:gd name="connsiteX17" fmla="*/ 3831212 w 5412230"/>
                  <a:gd name="connsiteY17" fmla="*/ 1023511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4341811 w 5412230"/>
                  <a:gd name="connsiteY16" fmla="*/ 762408 h 1896068"/>
                  <a:gd name="connsiteX17" fmla="*/ 3831212 w 5412230"/>
                  <a:gd name="connsiteY17" fmla="*/ 1023511 h 1896068"/>
                  <a:gd name="connsiteX18" fmla="*/ 3640529 w 5412230"/>
                  <a:gd name="connsiteY18" fmla="*/ 843762 h 1896068"/>
                  <a:gd name="connsiteX19" fmla="*/ 2847838 w 5412230"/>
                  <a:gd name="connsiteY19" fmla="*/ 842401 h 1896068"/>
                  <a:gd name="connsiteX20" fmla="*/ 2747011 w 5412230"/>
                  <a:gd name="connsiteY20" fmla="*/ 880692 h 1896068"/>
                  <a:gd name="connsiteX21" fmla="*/ 2653691 w 5412230"/>
                  <a:gd name="connsiteY21" fmla="*/ 847003 h 1896068"/>
                  <a:gd name="connsiteX22" fmla="*/ 2352596 w 5412230"/>
                  <a:gd name="connsiteY22" fmla="*/ 840352 h 1896068"/>
                  <a:gd name="connsiteX23" fmla="*/ 2160713 w 5412230"/>
                  <a:gd name="connsiteY23" fmla="*/ 645595 h 1896068"/>
                  <a:gd name="connsiteX24" fmla="*/ 2065448 w 5412230"/>
                  <a:gd name="connsiteY24" fmla="*/ 699381 h 1896068"/>
                  <a:gd name="connsiteX25" fmla="*/ 1936876 w 5412230"/>
                  <a:gd name="connsiteY25" fmla="*/ 569373 h 1896068"/>
                  <a:gd name="connsiteX26" fmla="*/ 1856969 w 5412230"/>
                  <a:gd name="connsiteY26" fmla="*/ 542269 h 1896068"/>
                  <a:gd name="connsiteX27" fmla="*/ 1569654 w 5412230"/>
                  <a:gd name="connsiteY27" fmla="*/ 26197 h 1896068"/>
                  <a:gd name="connsiteX28" fmla="*/ 1448446 w 5412230"/>
                  <a:gd name="connsiteY28" fmla="*/ 43786 h 1896068"/>
                  <a:gd name="connsiteX29" fmla="*/ 1270090 w 5412230"/>
                  <a:gd name="connsiteY29" fmla="*/ 288912 h 1896068"/>
                  <a:gd name="connsiteX30" fmla="*/ 1178270 w 5412230"/>
                  <a:gd name="connsiteY30" fmla="*/ 290767 h 1896068"/>
                  <a:gd name="connsiteX31" fmla="*/ 992714 w 5412230"/>
                  <a:gd name="connsiteY31" fmla="*/ 574904 h 1896068"/>
                  <a:gd name="connsiteX32" fmla="*/ 882395 w 5412230"/>
                  <a:gd name="connsiteY32" fmla="*/ 567573 h 1896068"/>
                  <a:gd name="connsiteX33" fmla="*/ 687516 w 5412230"/>
                  <a:gd name="connsiteY33" fmla="*/ 838541 h 1896068"/>
                  <a:gd name="connsiteX34" fmla="*/ 498727 w 5412230"/>
                  <a:gd name="connsiteY34" fmla="*/ 828479 h 1896068"/>
                  <a:gd name="connsiteX35" fmla="*/ 394643 w 5412230"/>
                  <a:gd name="connsiteY35" fmla="*/ 714136 h 1896068"/>
                  <a:gd name="connsiteX36" fmla="*/ 285524 w 5412230"/>
                  <a:gd name="connsiteY36" fmla="*/ 457466 h 1896068"/>
                  <a:gd name="connsiteX37" fmla="*/ 193656 w 5412230"/>
                  <a:gd name="connsiteY37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31933 w 5412230"/>
                  <a:gd name="connsiteY14" fmla="*/ 1411512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765675 w 5412230"/>
                  <a:gd name="connsiteY11" fmla="*/ 826702 h 1896068"/>
                  <a:gd name="connsiteX12" fmla="*/ 4675187 w 5412230"/>
                  <a:gd name="connsiteY12" fmla="*/ 883852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2025921"/>
                  <a:gd name="connsiteX1" fmla="*/ 794 w 5412230"/>
                  <a:gd name="connsiteY1" fmla="*/ 916751 h 2025921"/>
                  <a:gd name="connsiteX2" fmla="*/ 794 w 5412230"/>
                  <a:gd name="connsiteY2" fmla="*/ 1881030 h 2025921"/>
                  <a:gd name="connsiteX3" fmla="*/ 5406230 w 5412230"/>
                  <a:gd name="connsiteY3" fmla="*/ 1876318 h 2025921"/>
                  <a:gd name="connsiteX4" fmla="*/ 5412230 w 5412230"/>
                  <a:gd name="connsiteY4" fmla="*/ 691870 h 2025921"/>
                  <a:gd name="connsiteX5" fmla="*/ 5182394 w 5412230"/>
                  <a:gd name="connsiteY5" fmla="*/ 1014820 h 2025921"/>
                  <a:gd name="connsiteX6" fmla="*/ 5127624 w 5412230"/>
                  <a:gd name="connsiteY6" fmla="*/ 1131502 h 2025921"/>
                  <a:gd name="connsiteX7" fmla="*/ 5063331 w 5412230"/>
                  <a:gd name="connsiteY7" fmla="*/ 1088639 h 2025921"/>
                  <a:gd name="connsiteX8" fmla="*/ 5025231 w 5412230"/>
                  <a:gd name="connsiteY8" fmla="*/ 1124358 h 2025921"/>
                  <a:gd name="connsiteX9" fmla="*/ 4899025 w 5412230"/>
                  <a:gd name="connsiteY9" fmla="*/ 833846 h 2025921"/>
                  <a:gd name="connsiteX10" fmla="*/ 4822825 w 5412230"/>
                  <a:gd name="connsiteY10" fmla="*/ 867183 h 2025921"/>
                  <a:gd name="connsiteX11" fmla="*/ 4765675 w 5412230"/>
                  <a:gd name="connsiteY11" fmla="*/ 826702 h 2025921"/>
                  <a:gd name="connsiteX12" fmla="*/ 4523262 w 5412230"/>
                  <a:gd name="connsiteY12" fmla="*/ 1848818 h 2025921"/>
                  <a:gd name="connsiteX13" fmla="*/ 4423704 w 5412230"/>
                  <a:gd name="connsiteY13" fmla="*/ 1889321 h 2025921"/>
                  <a:gd name="connsiteX14" fmla="*/ 4224698 w 5412230"/>
                  <a:gd name="connsiteY14" fmla="*/ 1398871 h 2025921"/>
                  <a:gd name="connsiteX15" fmla="*/ 4027799 w 5412230"/>
                  <a:gd name="connsiteY15" fmla="*/ 1129186 h 2025921"/>
                  <a:gd name="connsiteX16" fmla="*/ 3831212 w 5412230"/>
                  <a:gd name="connsiteY16" fmla="*/ 1023511 h 2025921"/>
                  <a:gd name="connsiteX17" fmla="*/ 3640529 w 5412230"/>
                  <a:gd name="connsiteY17" fmla="*/ 843762 h 2025921"/>
                  <a:gd name="connsiteX18" fmla="*/ 2847838 w 5412230"/>
                  <a:gd name="connsiteY18" fmla="*/ 842401 h 2025921"/>
                  <a:gd name="connsiteX19" fmla="*/ 2747011 w 5412230"/>
                  <a:gd name="connsiteY19" fmla="*/ 880692 h 2025921"/>
                  <a:gd name="connsiteX20" fmla="*/ 2653691 w 5412230"/>
                  <a:gd name="connsiteY20" fmla="*/ 847003 h 2025921"/>
                  <a:gd name="connsiteX21" fmla="*/ 2352596 w 5412230"/>
                  <a:gd name="connsiteY21" fmla="*/ 840352 h 2025921"/>
                  <a:gd name="connsiteX22" fmla="*/ 2160713 w 5412230"/>
                  <a:gd name="connsiteY22" fmla="*/ 645595 h 2025921"/>
                  <a:gd name="connsiteX23" fmla="*/ 2065448 w 5412230"/>
                  <a:gd name="connsiteY23" fmla="*/ 699381 h 2025921"/>
                  <a:gd name="connsiteX24" fmla="*/ 1936876 w 5412230"/>
                  <a:gd name="connsiteY24" fmla="*/ 569373 h 2025921"/>
                  <a:gd name="connsiteX25" fmla="*/ 1856969 w 5412230"/>
                  <a:gd name="connsiteY25" fmla="*/ 542269 h 2025921"/>
                  <a:gd name="connsiteX26" fmla="*/ 1569654 w 5412230"/>
                  <a:gd name="connsiteY26" fmla="*/ 26197 h 2025921"/>
                  <a:gd name="connsiteX27" fmla="*/ 1448446 w 5412230"/>
                  <a:gd name="connsiteY27" fmla="*/ 43786 h 2025921"/>
                  <a:gd name="connsiteX28" fmla="*/ 1270090 w 5412230"/>
                  <a:gd name="connsiteY28" fmla="*/ 288912 h 2025921"/>
                  <a:gd name="connsiteX29" fmla="*/ 1178270 w 5412230"/>
                  <a:gd name="connsiteY29" fmla="*/ 290767 h 2025921"/>
                  <a:gd name="connsiteX30" fmla="*/ 992714 w 5412230"/>
                  <a:gd name="connsiteY30" fmla="*/ 574904 h 2025921"/>
                  <a:gd name="connsiteX31" fmla="*/ 882395 w 5412230"/>
                  <a:gd name="connsiteY31" fmla="*/ 567573 h 2025921"/>
                  <a:gd name="connsiteX32" fmla="*/ 687516 w 5412230"/>
                  <a:gd name="connsiteY32" fmla="*/ 838541 h 2025921"/>
                  <a:gd name="connsiteX33" fmla="*/ 498727 w 5412230"/>
                  <a:gd name="connsiteY33" fmla="*/ 828479 h 2025921"/>
                  <a:gd name="connsiteX34" fmla="*/ 394643 w 5412230"/>
                  <a:gd name="connsiteY34" fmla="*/ 714136 h 2025921"/>
                  <a:gd name="connsiteX35" fmla="*/ 285524 w 5412230"/>
                  <a:gd name="connsiteY35" fmla="*/ 457466 h 2025921"/>
                  <a:gd name="connsiteX36" fmla="*/ 193656 w 5412230"/>
                  <a:gd name="connsiteY36" fmla="*/ 425588 h 2025921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822825 w 5412230"/>
                  <a:gd name="connsiteY10" fmla="*/ 867183 h 1896068"/>
                  <a:gd name="connsiteX11" fmla="*/ 4620984 w 5412230"/>
                  <a:gd name="connsiteY11" fmla="*/ 1677895 h 1896068"/>
                  <a:gd name="connsiteX12" fmla="*/ 4523262 w 5412230"/>
                  <a:gd name="connsiteY12" fmla="*/ 1848818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899025 w 5412230"/>
                  <a:gd name="connsiteY9" fmla="*/ 833846 h 1896068"/>
                  <a:gd name="connsiteX10" fmla="*/ 4920493 w 5412230"/>
                  <a:gd name="connsiteY10" fmla="*/ 1503470 h 1896068"/>
                  <a:gd name="connsiteX11" fmla="*/ 4620984 w 5412230"/>
                  <a:gd name="connsiteY11" fmla="*/ 1677895 h 1896068"/>
                  <a:gd name="connsiteX12" fmla="*/ 4523262 w 5412230"/>
                  <a:gd name="connsiteY12" fmla="*/ 1848818 h 1896068"/>
                  <a:gd name="connsiteX13" fmla="*/ 4423704 w 5412230"/>
                  <a:gd name="connsiteY13" fmla="*/ 1889321 h 1896068"/>
                  <a:gd name="connsiteX14" fmla="*/ 4224698 w 5412230"/>
                  <a:gd name="connsiteY14" fmla="*/ 1398871 h 1896068"/>
                  <a:gd name="connsiteX15" fmla="*/ 4027799 w 5412230"/>
                  <a:gd name="connsiteY15" fmla="*/ 1129186 h 1896068"/>
                  <a:gd name="connsiteX16" fmla="*/ 3831212 w 5412230"/>
                  <a:gd name="connsiteY16" fmla="*/ 1023511 h 1896068"/>
                  <a:gd name="connsiteX17" fmla="*/ 3640529 w 5412230"/>
                  <a:gd name="connsiteY17" fmla="*/ 843762 h 1896068"/>
                  <a:gd name="connsiteX18" fmla="*/ 2847838 w 5412230"/>
                  <a:gd name="connsiteY18" fmla="*/ 842401 h 1896068"/>
                  <a:gd name="connsiteX19" fmla="*/ 2747011 w 5412230"/>
                  <a:gd name="connsiteY19" fmla="*/ 880692 h 1896068"/>
                  <a:gd name="connsiteX20" fmla="*/ 2653691 w 5412230"/>
                  <a:gd name="connsiteY20" fmla="*/ 847003 h 1896068"/>
                  <a:gd name="connsiteX21" fmla="*/ 2352596 w 5412230"/>
                  <a:gd name="connsiteY21" fmla="*/ 840352 h 1896068"/>
                  <a:gd name="connsiteX22" fmla="*/ 2160713 w 5412230"/>
                  <a:gd name="connsiteY22" fmla="*/ 645595 h 1896068"/>
                  <a:gd name="connsiteX23" fmla="*/ 2065448 w 5412230"/>
                  <a:gd name="connsiteY23" fmla="*/ 699381 h 1896068"/>
                  <a:gd name="connsiteX24" fmla="*/ 1936876 w 5412230"/>
                  <a:gd name="connsiteY24" fmla="*/ 569373 h 1896068"/>
                  <a:gd name="connsiteX25" fmla="*/ 1856969 w 5412230"/>
                  <a:gd name="connsiteY25" fmla="*/ 542269 h 1896068"/>
                  <a:gd name="connsiteX26" fmla="*/ 1569654 w 5412230"/>
                  <a:gd name="connsiteY26" fmla="*/ 26197 h 1896068"/>
                  <a:gd name="connsiteX27" fmla="*/ 1448446 w 5412230"/>
                  <a:gd name="connsiteY27" fmla="*/ 43786 h 1896068"/>
                  <a:gd name="connsiteX28" fmla="*/ 1270090 w 5412230"/>
                  <a:gd name="connsiteY28" fmla="*/ 288912 h 1896068"/>
                  <a:gd name="connsiteX29" fmla="*/ 1178270 w 5412230"/>
                  <a:gd name="connsiteY29" fmla="*/ 290767 h 1896068"/>
                  <a:gd name="connsiteX30" fmla="*/ 992714 w 5412230"/>
                  <a:gd name="connsiteY30" fmla="*/ 574904 h 1896068"/>
                  <a:gd name="connsiteX31" fmla="*/ 882395 w 5412230"/>
                  <a:gd name="connsiteY31" fmla="*/ 567573 h 1896068"/>
                  <a:gd name="connsiteX32" fmla="*/ 687516 w 5412230"/>
                  <a:gd name="connsiteY32" fmla="*/ 838541 h 1896068"/>
                  <a:gd name="connsiteX33" fmla="*/ 498727 w 5412230"/>
                  <a:gd name="connsiteY33" fmla="*/ 828479 h 1896068"/>
                  <a:gd name="connsiteX34" fmla="*/ 394643 w 5412230"/>
                  <a:gd name="connsiteY34" fmla="*/ 714136 h 1896068"/>
                  <a:gd name="connsiteX35" fmla="*/ 285524 w 5412230"/>
                  <a:gd name="connsiteY35" fmla="*/ 457466 h 1896068"/>
                  <a:gd name="connsiteX36" fmla="*/ 193656 w 5412230"/>
                  <a:gd name="connsiteY36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5025231 w 5412230"/>
                  <a:gd name="connsiteY8" fmla="*/ 1124358 h 1896068"/>
                  <a:gd name="connsiteX9" fmla="*/ 4920493 w 5412230"/>
                  <a:gd name="connsiteY9" fmla="*/ 1503470 h 1896068"/>
                  <a:gd name="connsiteX10" fmla="*/ 4620984 w 5412230"/>
                  <a:gd name="connsiteY10" fmla="*/ 1677895 h 1896068"/>
                  <a:gd name="connsiteX11" fmla="*/ 4523262 w 5412230"/>
                  <a:gd name="connsiteY11" fmla="*/ 1848818 h 1896068"/>
                  <a:gd name="connsiteX12" fmla="*/ 4423704 w 5412230"/>
                  <a:gd name="connsiteY12" fmla="*/ 1889321 h 1896068"/>
                  <a:gd name="connsiteX13" fmla="*/ 4224698 w 5412230"/>
                  <a:gd name="connsiteY13" fmla="*/ 1398871 h 1896068"/>
                  <a:gd name="connsiteX14" fmla="*/ 4027799 w 5412230"/>
                  <a:gd name="connsiteY14" fmla="*/ 1129186 h 1896068"/>
                  <a:gd name="connsiteX15" fmla="*/ 3831212 w 5412230"/>
                  <a:gd name="connsiteY15" fmla="*/ 1023511 h 1896068"/>
                  <a:gd name="connsiteX16" fmla="*/ 3640529 w 5412230"/>
                  <a:gd name="connsiteY16" fmla="*/ 843762 h 1896068"/>
                  <a:gd name="connsiteX17" fmla="*/ 2847838 w 5412230"/>
                  <a:gd name="connsiteY17" fmla="*/ 842401 h 1896068"/>
                  <a:gd name="connsiteX18" fmla="*/ 2747011 w 5412230"/>
                  <a:gd name="connsiteY18" fmla="*/ 880692 h 1896068"/>
                  <a:gd name="connsiteX19" fmla="*/ 2653691 w 5412230"/>
                  <a:gd name="connsiteY19" fmla="*/ 847003 h 1896068"/>
                  <a:gd name="connsiteX20" fmla="*/ 2352596 w 5412230"/>
                  <a:gd name="connsiteY20" fmla="*/ 840352 h 1896068"/>
                  <a:gd name="connsiteX21" fmla="*/ 2160713 w 5412230"/>
                  <a:gd name="connsiteY21" fmla="*/ 645595 h 1896068"/>
                  <a:gd name="connsiteX22" fmla="*/ 2065448 w 5412230"/>
                  <a:gd name="connsiteY22" fmla="*/ 699381 h 1896068"/>
                  <a:gd name="connsiteX23" fmla="*/ 1936876 w 5412230"/>
                  <a:gd name="connsiteY23" fmla="*/ 569373 h 1896068"/>
                  <a:gd name="connsiteX24" fmla="*/ 1856969 w 5412230"/>
                  <a:gd name="connsiteY24" fmla="*/ 542269 h 1896068"/>
                  <a:gd name="connsiteX25" fmla="*/ 1569654 w 5412230"/>
                  <a:gd name="connsiteY25" fmla="*/ 26197 h 1896068"/>
                  <a:gd name="connsiteX26" fmla="*/ 1448446 w 5412230"/>
                  <a:gd name="connsiteY26" fmla="*/ 43786 h 1896068"/>
                  <a:gd name="connsiteX27" fmla="*/ 1270090 w 5412230"/>
                  <a:gd name="connsiteY27" fmla="*/ 288912 h 1896068"/>
                  <a:gd name="connsiteX28" fmla="*/ 1178270 w 5412230"/>
                  <a:gd name="connsiteY28" fmla="*/ 290767 h 1896068"/>
                  <a:gd name="connsiteX29" fmla="*/ 992714 w 5412230"/>
                  <a:gd name="connsiteY29" fmla="*/ 574904 h 1896068"/>
                  <a:gd name="connsiteX30" fmla="*/ 882395 w 5412230"/>
                  <a:gd name="connsiteY30" fmla="*/ 567573 h 1896068"/>
                  <a:gd name="connsiteX31" fmla="*/ 687516 w 5412230"/>
                  <a:gd name="connsiteY31" fmla="*/ 838541 h 1896068"/>
                  <a:gd name="connsiteX32" fmla="*/ 498727 w 5412230"/>
                  <a:gd name="connsiteY32" fmla="*/ 828479 h 1896068"/>
                  <a:gd name="connsiteX33" fmla="*/ 394643 w 5412230"/>
                  <a:gd name="connsiteY33" fmla="*/ 714136 h 1896068"/>
                  <a:gd name="connsiteX34" fmla="*/ 285524 w 5412230"/>
                  <a:gd name="connsiteY34" fmla="*/ 457466 h 1896068"/>
                  <a:gd name="connsiteX35" fmla="*/ 193656 w 5412230"/>
                  <a:gd name="connsiteY35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5063331 w 5412230"/>
                  <a:gd name="connsiteY7" fmla="*/ 1088639 h 1896068"/>
                  <a:gd name="connsiteX8" fmla="*/ 4920493 w 5412230"/>
                  <a:gd name="connsiteY8" fmla="*/ 1503470 h 1896068"/>
                  <a:gd name="connsiteX9" fmla="*/ 4620984 w 5412230"/>
                  <a:gd name="connsiteY9" fmla="*/ 1677895 h 1896068"/>
                  <a:gd name="connsiteX10" fmla="*/ 4523262 w 5412230"/>
                  <a:gd name="connsiteY10" fmla="*/ 1848818 h 1896068"/>
                  <a:gd name="connsiteX11" fmla="*/ 4423704 w 5412230"/>
                  <a:gd name="connsiteY11" fmla="*/ 1889321 h 1896068"/>
                  <a:gd name="connsiteX12" fmla="*/ 4224698 w 5412230"/>
                  <a:gd name="connsiteY12" fmla="*/ 1398871 h 1896068"/>
                  <a:gd name="connsiteX13" fmla="*/ 4027799 w 5412230"/>
                  <a:gd name="connsiteY13" fmla="*/ 1129186 h 1896068"/>
                  <a:gd name="connsiteX14" fmla="*/ 3831212 w 5412230"/>
                  <a:gd name="connsiteY14" fmla="*/ 1023511 h 1896068"/>
                  <a:gd name="connsiteX15" fmla="*/ 3640529 w 5412230"/>
                  <a:gd name="connsiteY15" fmla="*/ 843762 h 1896068"/>
                  <a:gd name="connsiteX16" fmla="*/ 2847838 w 5412230"/>
                  <a:gd name="connsiteY16" fmla="*/ 842401 h 1896068"/>
                  <a:gd name="connsiteX17" fmla="*/ 2747011 w 5412230"/>
                  <a:gd name="connsiteY17" fmla="*/ 880692 h 1896068"/>
                  <a:gd name="connsiteX18" fmla="*/ 2653691 w 5412230"/>
                  <a:gd name="connsiteY18" fmla="*/ 847003 h 1896068"/>
                  <a:gd name="connsiteX19" fmla="*/ 2352596 w 5412230"/>
                  <a:gd name="connsiteY19" fmla="*/ 840352 h 1896068"/>
                  <a:gd name="connsiteX20" fmla="*/ 2160713 w 5412230"/>
                  <a:gd name="connsiteY20" fmla="*/ 645595 h 1896068"/>
                  <a:gd name="connsiteX21" fmla="*/ 2065448 w 5412230"/>
                  <a:gd name="connsiteY21" fmla="*/ 699381 h 1896068"/>
                  <a:gd name="connsiteX22" fmla="*/ 1936876 w 5412230"/>
                  <a:gd name="connsiteY22" fmla="*/ 569373 h 1896068"/>
                  <a:gd name="connsiteX23" fmla="*/ 1856969 w 5412230"/>
                  <a:gd name="connsiteY23" fmla="*/ 542269 h 1896068"/>
                  <a:gd name="connsiteX24" fmla="*/ 1569654 w 5412230"/>
                  <a:gd name="connsiteY24" fmla="*/ 26197 h 1896068"/>
                  <a:gd name="connsiteX25" fmla="*/ 1448446 w 5412230"/>
                  <a:gd name="connsiteY25" fmla="*/ 43786 h 1896068"/>
                  <a:gd name="connsiteX26" fmla="*/ 1270090 w 5412230"/>
                  <a:gd name="connsiteY26" fmla="*/ 288912 h 1896068"/>
                  <a:gd name="connsiteX27" fmla="*/ 1178270 w 5412230"/>
                  <a:gd name="connsiteY27" fmla="*/ 290767 h 1896068"/>
                  <a:gd name="connsiteX28" fmla="*/ 992714 w 5412230"/>
                  <a:gd name="connsiteY28" fmla="*/ 574904 h 1896068"/>
                  <a:gd name="connsiteX29" fmla="*/ 882395 w 5412230"/>
                  <a:gd name="connsiteY29" fmla="*/ 567573 h 1896068"/>
                  <a:gd name="connsiteX30" fmla="*/ 687516 w 5412230"/>
                  <a:gd name="connsiteY30" fmla="*/ 838541 h 1896068"/>
                  <a:gd name="connsiteX31" fmla="*/ 498727 w 5412230"/>
                  <a:gd name="connsiteY31" fmla="*/ 828479 h 1896068"/>
                  <a:gd name="connsiteX32" fmla="*/ 394643 w 5412230"/>
                  <a:gd name="connsiteY32" fmla="*/ 714136 h 1896068"/>
                  <a:gd name="connsiteX33" fmla="*/ 285524 w 5412230"/>
                  <a:gd name="connsiteY33" fmla="*/ 457466 h 1896068"/>
                  <a:gd name="connsiteX34" fmla="*/ 193656 w 5412230"/>
                  <a:gd name="connsiteY34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4920493 w 5412230"/>
                  <a:gd name="connsiteY7" fmla="*/ 1503470 h 1896068"/>
                  <a:gd name="connsiteX8" fmla="*/ 4620984 w 5412230"/>
                  <a:gd name="connsiteY8" fmla="*/ 1677895 h 1896068"/>
                  <a:gd name="connsiteX9" fmla="*/ 4523262 w 5412230"/>
                  <a:gd name="connsiteY9" fmla="*/ 1848818 h 1896068"/>
                  <a:gd name="connsiteX10" fmla="*/ 4423704 w 5412230"/>
                  <a:gd name="connsiteY10" fmla="*/ 1889321 h 1896068"/>
                  <a:gd name="connsiteX11" fmla="*/ 4224698 w 5412230"/>
                  <a:gd name="connsiteY11" fmla="*/ 1398871 h 1896068"/>
                  <a:gd name="connsiteX12" fmla="*/ 4027799 w 5412230"/>
                  <a:gd name="connsiteY12" fmla="*/ 1129186 h 1896068"/>
                  <a:gd name="connsiteX13" fmla="*/ 3831212 w 5412230"/>
                  <a:gd name="connsiteY13" fmla="*/ 1023511 h 1896068"/>
                  <a:gd name="connsiteX14" fmla="*/ 3640529 w 5412230"/>
                  <a:gd name="connsiteY14" fmla="*/ 843762 h 1896068"/>
                  <a:gd name="connsiteX15" fmla="*/ 2847838 w 5412230"/>
                  <a:gd name="connsiteY15" fmla="*/ 842401 h 1896068"/>
                  <a:gd name="connsiteX16" fmla="*/ 2747011 w 5412230"/>
                  <a:gd name="connsiteY16" fmla="*/ 880692 h 1896068"/>
                  <a:gd name="connsiteX17" fmla="*/ 2653691 w 5412230"/>
                  <a:gd name="connsiteY17" fmla="*/ 847003 h 1896068"/>
                  <a:gd name="connsiteX18" fmla="*/ 2352596 w 5412230"/>
                  <a:gd name="connsiteY18" fmla="*/ 840352 h 1896068"/>
                  <a:gd name="connsiteX19" fmla="*/ 2160713 w 5412230"/>
                  <a:gd name="connsiteY19" fmla="*/ 645595 h 1896068"/>
                  <a:gd name="connsiteX20" fmla="*/ 2065448 w 5412230"/>
                  <a:gd name="connsiteY20" fmla="*/ 699381 h 1896068"/>
                  <a:gd name="connsiteX21" fmla="*/ 1936876 w 5412230"/>
                  <a:gd name="connsiteY21" fmla="*/ 569373 h 1896068"/>
                  <a:gd name="connsiteX22" fmla="*/ 1856969 w 5412230"/>
                  <a:gd name="connsiteY22" fmla="*/ 542269 h 1896068"/>
                  <a:gd name="connsiteX23" fmla="*/ 1569654 w 5412230"/>
                  <a:gd name="connsiteY23" fmla="*/ 26197 h 1896068"/>
                  <a:gd name="connsiteX24" fmla="*/ 1448446 w 5412230"/>
                  <a:gd name="connsiteY24" fmla="*/ 43786 h 1896068"/>
                  <a:gd name="connsiteX25" fmla="*/ 1270090 w 5412230"/>
                  <a:gd name="connsiteY25" fmla="*/ 288912 h 1896068"/>
                  <a:gd name="connsiteX26" fmla="*/ 1178270 w 5412230"/>
                  <a:gd name="connsiteY26" fmla="*/ 290767 h 1896068"/>
                  <a:gd name="connsiteX27" fmla="*/ 992714 w 5412230"/>
                  <a:gd name="connsiteY27" fmla="*/ 574904 h 1896068"/>
                  <a:gd name="connsiteX28" fmla="*/ 882395 w 5412230"/>
                  <a:gd name="connsiteY28" fmla="*/ 567573 h 1896068"/>
                  <a:gd name="connsiteX29" fmla="*/ 687516 w 5412230"/>
                  <a:gd name="connsiteY29" fmla="*/ 838541 h 1896068"/>
                  <a:gd name="connsiteX30" fmla="*/ 498727 w 5412230"/>
                  <a:gd name="connsiteY30" fmla="*/ 828479 h 1896068"/>
                  <a:gd name="connsiteX31" fmla="*/ 394643 w 5412230"/>
                  <a:gd name="connsiteY31" fmla="*/ 714136 h 1896068"/>
                  <a:gd name="connsiteX32" fmla="*/ 285524 w 5412230"/>
                  <a:gd name="connsiteY32" fmla="*/ 457466 h 1896068"/>
                  <a:gd name="connsiteX33" fmla="*/ 193656 w 5412230"/>
                  <a:gd name="connsiteY33" fmla="*/ 425588 h 1896068"/>
                  <a:gd name="connsiteX0" fmla="*/ 193656 w 5412230"/>
                  <a:gd name="connsiteY0" fmla="*/ 425588 h 1896068"/>
                  <a:gd name="connsiteX1" fmla="*/ 794 w 5412230"/>
                  <a:gd name="connsiteY1" fmla="*/ 916751 h 1896068"/>
                  <a:gd name="connsiteX2" fmla="*/ 794 w 5412230"/>
                  <a:gd name="connsiteY2" fmla="*/ 1881030 h 1896068"/>
                  <a:gd name="connsiteX3" fmla="*/ 5406230 w 5412230"/>
                  <a:gd name="connsiteY3" fmla="*/ 1876318 h 1896068"/>
                  <a:gd name="connsiteX4" fmla="*/ 5412230 w 5412230"/>
                  <a:gd name="connsiteY4" fmla="*/ 691870 h 1896068"/>
                  <a:gd name="connsiteX5" fmla="*/ 5182394 w 5412230"/>
                  <a:gd name="connsiteY5" fmla="*/ 1014820 h 1896068"/>
                  <a:gd name="connsiteX6" fmla="*/ 5127624 w 5412230"/>
                  <a:gd name="connsiteY6" fmla="*/ 1131502 h 1896068"/>
                  <a:gd name="connsiteX7" fmla="*/ 4920493 w 5412230"/>
                  <a:gd name="connsiteY7" fmla="*/ 1503470 h 1896068"/>
                  <a:gd name="connsiteX8" fmla="*/ 4646305 w 5412230"/>
                  <a:gd name="connsiteY8" fmla="*/ 1665254 h 1896068"/>
                  <a:gd name="connsiteX9" fmla="*/ 4523262 w 5412230"/>
                  <a:gd name="connsiteY9" fmla="*/ 1848818 h 1896068"/>
                  <a:gd name="connsiteX10" fmla="*/ 4423704 w 5412230"/>
                  <a:gd name="connsiteY10" fmla="*/ 1889321 h 1896068"/>
                  <a:gd name="connsiteX11" fmla="*/ 4224698 w 5412230"/>
                  <a:gd name="connsiteY11" fmla="*/ 1398871 h 1896068"/>
                  <a:gd name="connsiteX12" fmla="*/ 4027799 w 5412230"/>
                  <a:gd name="connsiteY12" fmla="*/ 1129186 h 1896068"/>
                  <a:gd name="connsiteX13" fmla="*/ 3831212 w 5412230"/>
                  <a:gd name="connsiteY13" fmla="*/ 1023511 h 1896068"/>
                  <a:gd name="connsiteX14" fmla="*/ 3640529 w 5412230"/>
                  <a:gd name="connsiteY14" fmla="*/ 843762 h 1896068"/>
                  <a:gd name="connsiteX15" fmla="*/ 2847838 w 5412230"/>
                  <a:gd name="connsiteY15" fmla="*/ 842401 h 1896068"/>
                  <a:gd name="connsiteX16" fmla="*/ 2747011 w 5412230"/>
                  <a:gd name="connsiteY16" fmla="*/ 880692 h 1896068"/>
                  <a:gd name="connsiteX17" fmla="*/ 2653691 w 5412230"/>
                  <a:gd name="connsiteY17" fmla="*/ 847003 h 1896068"/>
                  <a:gd name="connsiteX18" fmla="*/ 2352596 w 5412230"/>
                  <a:gd name="connsiteY18" fmla="*/ 840352 h 1896068"/>
                  <a:gd name="connsiteX19" fmla="*/ 2160713 w 5412230"/>
                  <a:gd name="connsiteY19" fmla="*/ 645595 h 1896068"/>
                  <a:gd name="connsiteX20" fmla="*/ 2065448 w 5412230"/>
                  <a:gd name="connsiteY20" fmla="*/ 699381 h 1896068"/>
                  <a:gd name="connsiteX21" fmla="*/ 1936876 w 5412230"/>
                  <a:gd name="connsiteY21" fmla="*/ 569373 h 1896068"/>
                  <a:gd name="connsiteX22" fmla="*/ 1856969 w 5412230"/>
                  <a:gd name="connsiteY22" fmla="*/ 542269 h 1896068"/>
                  <a:gd name="connsiteX23" fmla="*/ 1569654 w 5412230"/>
                  <a:gd name="connsiteY23" fmla="*/ 26197 h 1896068"/>
                  <a:gd name="connsiteX24" fmla="*/ 1448446 w 5412230"/>
                  <a:gd name="connsiteY24" fmla="*/ 43786 h 1896068"/>
                  <a:gd name="connsiteX25" fmla="*/ 1270090 w 5412230"/>
                  <a:gd name="connsiteY25" fmla="*/ 288912 h 1896068"/>
                  <a:gd name="connsiteX26" fmla="*/ 1178270 w 5412230"/>
                  <a:gd name="connsiteY26" fmla="*/ 290767 h 1896068"/>
                  <a:gd name="connsiteX27" fmla="*/ 992714 w 5412230"/>
                  <a:gd name="connsiteY27" fmla="*/ 574904 h 1896068"/>
                  <a:gd name="connsiteX28" fmla="*/ 882395 w 5412230"/>
                  <a:gd name="connsiteY28" fmla="*/ 567573 h 1896068"/>
                  <a:gd name="connsiteX29" fmla="*/ 687516 w 5412230"/>
                  <a:gd name="connsiteY29" fmla="*/ 838541 h 1896068"/>
                  <a:gd name="connsiteX30" fmla="*/ 498727 w 5412230"/>
                  <a:gd name="connsiteY30" fmla="*/ 828479 h 1896068"/>
                  <a:gd name="connsiteX31" fmla="*/ 394643 w 5412230"/>
                  <a:gd name="connsiteY31" fmla="*/ 714136 h 1896068"/>
                  <a:gd name="connsiteX32" fmla="*/ 285524 w 5412230"/>
                  <a:gd name="connsiteY32" fmla="*/ 457466 h 1896068"/>
                  <a:gd name="connsiteX33" fmla="*/ 193656 w 5412230"/>
                  <a:gd name="connsiteY33" fmla="*/ 425588 h 1896068"/>
                  <a:gd name="connsiteX0" fmla="*/ 193656 w 5412230"/>
                  <a:gd name="connsiteY0" fmla="*/ 425588 h 1883353"/>
                  <a:gd name="connsiteX1" fmla="*/ 794 w 5412230"/>
                  <a:gd name="connsiteY1" fmla="*/ 916751 h 1883353"/>
                  <a:gd name="connsiteX2" fmla="*/ 794 w 5412230"/>
                  <a:gd name="connsiteY2" fmla="*/ 1881030 h 1883353"/>
                  <a:gd name="connsiteX3" fmla="*/ 5406230 w 5412230"/>
                  <a:gd name="connsiteY3" fmla="*/ 1876318 h 1883353"/>
                  <a:gd name="connsiteX4" fmla="*/ 5412230 w 5412230"/>
                  <a:gd name="connsiteY4" fmla="*/ 691870 h 1883353"/>
                  <a:gd name="connsiteX5" fmla="*/ 5182394 w 5412230"/>
                  <a:gd name="connsiteY5" fmla="*/ 1014820 h 1883353"/>
                  <a:gd name="connsiteX6" fmla="*/ 5127624 w 5412230"/>
                  <a:gd name="connsiteY6" fmla="*/ 1131502 h 1883353"/>
                  <a:gd name="connsiteX7" fmla="*/ 4920493 w 5412230"/>
                  <a:gd name="connsiteY7" fmla="*/ 1503470 h 1883353"/>
                  <a:gd name="connsiteX8" fmla="*/ 4646305 w 5412230"/>
                  <a:gd name="connsiteY8" fmla="*/ 1665254 h 1883353"/>
                  <a:gd name="connsiteX9" fmla="*/ 4523262 w 5412230"/>
                  <a:gd name="connsiteY9" fmla="*/ 1848818 h 1883353"/>
                  <a:gd name="connsiteX10" fmla="*/ 4420087 w 5412230"/>
                  <a:gd name="connsiteY10" fmla="*/ 1872466 h 1883353"/>
                  <a:gd name="connsiteX11" fmla="*/ 4224698 w 5412230"/>
                  <a:gd name="connsiteY11" fmla="*/ 1398871 h 1883353"/>
                  <a:gd name="connsiteX12" fmla="*/ 4027799 w 5412230"/>
                  <a:gd name="connsiteY12" fmla="*/ 1129186 h 1883353"/>
                  <a:gd name="connsiteX13" fmla="*/ 3831212 w 5412230"/>
                  <a:gd name="connsiteY13" fmla="*/ 1023511 h 1883353"/>
                  <a:gd name="connsiteX14" fmla="*/ 3640529 w 5412230"/>
                  <a:gd name="connsiteY14" fmla="*/ 843762 h 1883353"/>
                  <a:gd name="connsiteX15" fmla="*/ 2847838 w 5412230"/>
                  <a:gd name="connsiteY15" fmla="*/ 842401 h 1883353"/>
                  <a:gd name="connsiteX16" fmla="*/ 2747011 w 5412230"/>
                  <a:gd name="connsiteY16" fmla="*/ 880692 h 1883353"/>
                  <a:gd name="connsiteX17" fmla="*/ 2653691 w 5412230"/>
                  <a:gd name="connsiteY17" fmla="*/ 847003 h 1883353"/>
                  <a:gd name="connsiteX18" fmla="*/ 2352596 w 5412230"/>
                  <a:gd name="connsiteY18" fmla="*/ 840352 h 1883353"/>
                  <a:gd name="connsiteX19" fmla="*/ 2160713 w 5412230"/>
                  <a:gd name="connsiteY19" fmla="*/ 645595 h 1883353"/>
                  <a:gd name="connsiteX20" fmla="*/ 2065448 w 5412230"/>
                  <a:gd name="connsiteY20" fmla="*/ 699381 h 1883353"/>
                  <a:gd name="connsiteX21" fmla="*/ 1936876 w 5412230"/>
                  <a:gd name="connsiteY21" fmla="*/ 569373 h 1883353"/>
                  <a:gd name="connsiteX22" fmla="*/ 1856969 w 5412230"/>
                  <a:gd name="connsiteY22" fmla="*/ 542269 h 1883353"/>
                  <a:gd name="connsiteX23" fmla="*/ 1569654 w 5412230"/>
                  <a:gd name="connsiteY23" fmla="*/ 26197 h 1883353"/>
                  <a:gd name="connsiteX24" fmla="*/ 1448446 w 5412230"/>
                  <a:gd name="connsiteY24" fmla="*/ 43786 h 1883353"/>
                  <a:gd name="connsiteX25" fmla="*/ 1270090 w 5412230"/>
                  <a:gd name="connsiteY25" fmla="*/ 288912 h 1883353"/>
                  <a:gd name="connsiteX26" fmla="*/ 1178270 w 5412230"/>
                  <a:gd name="connsiteY26" fmla="*/ 290767 h 1883353"/>
                  <a:gd name="connsiteX27" fmla="*/ 992714 w 5412230"/>
                  <a:gd name="connsiteY27" fmla="*/ 574904 h 1883353"/>
                  <a:gd name="connsiteX28" fmla="*/ 882395 w 5412230"/>
                  <a:gd name="connsiteY28" fmla="*/ 567573 h 1883353"/>
                  <a:gd name="connsiteX29" fmla="*/ 687516 w 5412230"/>
                  <a:gd name="connsiteY29" fmla="*/ 838541 h 1883353"/>
                  <a:gd name="connsiteX30" fmla="*/ 498727 w 5412230"/>
                  <a:gd name="connsiteY30" fmla="*/ 828479 h 1883353"/>
                  <a:gd name="connsiteX31" fmla="*/ 394643 w 5412230"/>
                  <a:gd name="connsiteY31" fmla="*/ 714136 h 1883353"/>
                  <a:gd name="connsiteX32" fmla="*/ 285524 w 5412230"/>
                  <a:gd name="connsiteY32" fmla="*/ 457466 h 1883353"/>
                  <a:gd name="connsiteX33" fmla="*/ 193656 w 5412230"/>
                  <a:gd name="connsiteY33" fmla="*/ 425588 h 1883353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20493 w 5412230"/>
                  <a:gd name="connsiteY7" fmla="*/ 1503470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82394 w 5412230"/>
                  <a:gd name="connsiteY5" fmla="*/ 1014820 h 1881030"/>
                  <a:gd name="connsiteX6" fmla="*/ 5127624 w 5412230"/>
                  <a:gd name="connsiteY6" fmla="*/ 1131502 h 1881030"/>
                  <a:gd name="connsiteX7" fmla="*/ 4902407 w 5412230"/>
                  <a:gd name="connsiteY7" fmla="*/ 1520325 h 1881030"/>
                  <a:gd name="connsiteX8" fmla="*/ 4646305 w 5412230"/>
                  <a:gd name="connsiteY8" fmla="*/ 1665254 h 1881030"/>
                  <a:gd name="connsiteX9" fmla="*/ 4523262 w 5412230"/>
                  <a:gd name="connsiteY9" fmla="*/ 1848818 h 1881030"/>
                  <a:gd name="connsiteX10" fmla="*/ 4420087 w 5412230"/>
                  <a:gd name="connsiteY10" fmla="*/ 1872466 h 1881030"/>
                  <a:gd name="connsiteX11" fmla="*/ 4224698 w 5412230"/>
                  <a:gd name="connsiteY11" fmla="*/ 1398871 h 1881030"/>
                  <a:gd name="connsiteX12" fmla="*/ 4027799 w 5412230"/>
                  <a:gd name="connsiteY12" fmla="*/ 1129186 h 1881030"/>
                  <a:gd name="connsiteX13" fmla="*/ 3831212 w 5412230"/>
                  <a:gd name="connsiteY13" fmla="*/ 1023511 h 1881030"/>
                  <a:gd name="connsiteX14" fmla="*/ 3640529 w 5412230"/>
                  <a:gd name="connsiteY14" fmla="*/ 843762 h 1881030"/>
                  <a:gd name="connsiteX15" fmla="*/ 2847838 w 5412230"/>
                  <a:gd name="connsiteY15" fmla="*/ 842401 h 1881030"/>
                  <a:gd name="connsiteX16" fmla="*/ 2747011 w 5412230"/>
                  <a:gd name="connsiteY16" fmla="*/ 880692 h 1881030"/>
                  <a:gd name="connsiteX17" fmla="*/ 2653691 w 5412230"/>
                  <a:gd name="connsiteY17" fmla="*/ 847003 h 1881030"/>
                  <a:gd name="connsiteX18" fmla="*/ 2352596 w 5412230"/>
                  <a:gd name="connsiteY18" fmla="*/ 840352 h 1881030"/>
                  <a:gd name="connsiteX19" fmla="*/ 2160713 w 5412230"/>
                  <a:gd name="connsiteY19" fmla="*/ 645595 h 1881030"/>
                  <a:gd name="connsiteX20" fmla="*/ 2065448 w 5412230"/>
                  <a:gd name="connsiteY20" fmla="*/ 699381 h 1881030"/>
                  <a:gd name="connsiteX21" fmla="*/ 1936876 w 5412230"/>
                  <a:gd name="connsiteY21" fmla="*/ 569373 h 1881030"/>
                  <a:gd name="connsiteX22" fmla="*/ 1856969 w 5412230"/>
                  <a:gd name="connsiteY22" fmla="*/ 542269 h 1881030"/>
                  <a:gd name="connsiteX23" fmla="*/ 1569654 w 5412230"/>
                  <a:gd name="connsiteY23" fmla="*/ 26197 h 1881030"/>
                  <a:gd name="connsiteX24" fmla="*/ 1448446 w 5412230"/>
                  <a:gd name="connsiteY24" fmla="*/ 43786 h 1881030"/>
                  <a:gd name="connsiteX25" fmla="*/ 1270090 w 5412230"/>
                  <a:gd name="connsiteY25" fmla="*/ 288912 h 1881030"/>
                  <a:gd name="connsiteX26" fmla="*/ 1178270 w 5412230"/>
                  <a:gd name="connsiteY26" fmla="*/ 290767 h 1881030"/>
                  <a:gd name="connsiteX27" fmla="*/ 992714 w 5412230"/>
                  <a:gd name="connsiteY27" fmla="*/ 574904 h 1881030"/>
                  <a:gd name="connsiteX28" fmla="*/ 882395 w 5412230"/>
                  <a:gd name="connsiteY28" fmla="*/ 567573 h 1881030"/>
                  <a:gd name="connsiteX29" fmla="*/ 687516 w 5412230"/>
                  <a:gd name="connsiteY29" fmla="*/ 838541 h 1881030"/>
                  <a:gd name="connsiteX30" fmla="*/ 498727 w 5412230"/>
                  <a:gd name="connsiteY30" fmla="*/ 828479 h 1881030"/>
                  <a:gd name="connsiteX31" fmla="*/ 394643 w 5412230"/>
                  <a:gd name="connsiteY31" fmla="*/ 714136 h 1881030"/>
                  <a:gd name="connsiteX32" fmla="*/ 285524 w 5412230"/>
                  <a:gd name="connsiteY32" fmla="*/ 457466 h 1881030"/>
                  <a:gd name="connsiteX33" fmla="*/ 193656 w 5412230"/>
                  <a:gd name="connsiteY33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27624 w 5412230"/>
                  <a:gd name="connsiteY5" fmla="*/ 1131502 h 1881030"/>
                  <a:gd name="connsiteX6" fmla="*/ 4902407 w 5412230"/>
                  <a:gd name="connsiteY6" fmla="*/ 1520325 h 1881030"/>
                  <a:gd name="connsiteX7" fmla="*/ 4646305 w 5412230"/>
                  <a:gd name="connsiteY7" fmla="*/ 1665254 h 1881030"/>
                  <a:gd name="connsiteX8" fmla="*/ 4523262 w 5412230"/>
                  <a:gd name="connsiteY8" fmla="*/ 1848818 h 1881030"/>
                  <a:gd name="connsiteX9" fmla="*/ 4420087 w 5412230"/>
                  <a:gd name="connsiteY9" fmla="*/ 1872466 h 1881030"/>
                  <a:gd name="connsiteX10" fmla="*/ 4224698 w 5412230"/>
                  <a:gd name="connsiteY10" fmla="*/ 1398871 h 1881030"/>
                  <a:gd name="connsiteX11" fmla="*/ 4027799 w 5412230"/>
                  <a:gd name="connsiteY11" fmla="*/ 1129186 h 1881030"/>
                  <a:gd name="connsiteX12" fmla="*/ 3831212 w 5412230"/>
                  <a:gd name="connsiteY12" fmla="*/ 1023511 h 1881030"/>
                  <a:gd name="connsiteX13" fmla="*/ 3640529 w 5412230"/>
                  <a:gd name="connsiteY13" fmla="*/ 843762 h 1881030"/>
                  <a:gd name="connsiteX14" fmla="*/ 2847838 w 5412230"/>
                  <a:gd name="connsiteY14" fmla="*/ 842401 h 1881030"/>
                  <a:gd name="connsiteX15" fmla="*/ 2747011 w 5412230"/>
                  <a:gd name="connsiteY15" fmla="*/ 880692 h 1881030"/>
                  <a:gd name="connsiteX16" fmla="*/ 2653691 w 5412230"/>
                  <a:gd name="connsiteY16" fmla="*/ 847003 h 1881030"/>
                  <a:gd name="connsiteX17" fmla="*/ 2352596 w 5412230"/>
                  <a:gd name="connsiteY17" fmla="*/ 840352 h 1881030"/>
                  <a:gd name="connsiteX18" fmla="*/ 2160713 w 5412230"/>
                  <a:gd name="connsiteY18" fmla="*/ 645595 h 1881030"/>
                  <a:gd name="connsiteX19" fmla="*/ 2065448 w 5412230"/>
                  <a:gd name="connsiteY19" fmla="*/ 699381 h 1881030"/>
                  <a:gd name="connsiteX20" fmla="*/ 1936876 w 5412230"/>
                  <a:gd name="connsiteY20" fmla="*/ 569373 h 1881030"/>
                  <a:gd name="connsiteX21" fmla="*/ 1856969 w 5412230"/>
                  <a:gd name="connsiteY21" fmla="*/ 542269 h 1881030"/>
                  <a:gd name="connsiteX22" fmla="*/ 1569654 w 5412230"/>
                  <a:gd name="connsiteY22" fmla="*/ 26197 h 1881030"/>
                  <a:gd name="connsiteX23" fmla="*/ 1448446 w 5412230"/>
                  <a:gd name="connsiteY23" fmla="*/ 43786 h 1881030"/>
                  <a:gd name="connsiteX24" fmla="*/ 1270090 w 5412230"/>
                  <a:gd name="connsiteY24" fmla="*/ 288912 h 1881030"/>
                  <a:gd name="connsiteX25" fmla="*/ 1178270 w 5412230"/>
                  <a:gd name="connsiteY25" fmla="*/ 290767 h 1881030"/>
                  <a:gd name="connsiteX26" fmla="*/ 992714 w 5412230"/>
                  <a:gd name="connsiteY26" fmla="*/ 574904 h 1881030"/>
                  <a:gd name="connsiteX27" fmla="*/ 882395 w 5412230"/>
                  <a:gd name="connsiteY27" fmla="*/ 567573 h 1881030"/>
                  <a:gd name="connsiteX28" fmla="*/ 687516 w 5412230"/>
                  <a:gd name="connsiteY28" fmla="*/ 838541 h 1881030"/>
                  <a:gd name="connsiteX29" fmla="*/ 498727 w 5412230"/>
                  <a:gd name="connsiteY29" fmla="*/ 828479 h 1881030"/>
                  <a:gd name="connsiteX30" fmla="*/ 394643 w 5412230"/>
                  <a:gd name="connsiteY30" fmla="*/ 714136 h 1881030"/>
                  <a:gd name="connsiteX31" fmla="*/ 285524 w 5412230"/>
                  <a:gd name="connsiteY31" fmla="*/ 457466 h 1881030"/>
                  <a:gd name="connsiteX32" fmla="*/ 193656 w 5412230"/>
                  <a:gd name="connsiteY32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27624 w 5412230"/>
                  <a:gd name="connsiteY5" fmla="*/ 1131502 h 1881030"/>
                  <a:gd name="connsiteX6" fmla="*/ 4902407 w 5412230"/>
                  <a:gd name="connsiteY6" fmla="*/ 1520325 h 1881030"/>
                  <a:gd name="connsiteX7" fmla="*/ 4646305 w 5412230"/>
                  <a:gd name="connsiteY7" fmla="*/ 1665254 h 1881030"/>
                  <a:gd name="connsiteX8" fmla="*/ 4523262 w 5412230"/>
                  <a:gd name="connsiteY8" fmla="*/ 1848818 h 1881030"/>
                  <a:gd name="connsiteX9" fmla="*/ 4420087 w 5412230"/>
                  <a:gd name="connsiteY9" fmla="*/ 1872466 h 1881030"/>
                  <a:gd name="connsiteX10" fmla="*/ 4224698 w 5412230"/>
                  <a:gd name="connsiteY10" fmla="*/ 1398871 h 1881030"/>
                  <a:gd name="connsiteX11" fmla="*/ 4027799 w 5412230"/>
                  <a:gd name="connsiteY11" fmla="*/ 1129186 h 1881030"/>
                  <a:gd name="connsiteX12" fmla="*/ 3831212 w 5412230"/>
                  <a:gd name="connsiteY12" fmla="*/ 1023511 h 1881030"/>
                  <a:gd name="connsiteX13" fmla="*/ 3640529 w 5412230"/>
                  <a:gd name="connsiteY13" fmla="*/ 843762 h 1881030"/>
                  <a:gd name="connsiteX14" fmla="*/ 2847838 w 5412230"/>
                  <a:gd name="connsiteY14" fmla="*/ 842401 h 1881030"/>
                  <a:gd name="connsiteX15" fmla="*/ 2747011 w 5412230"/>
                  <a:gd name="connsiteY15" fmla="*/ 880692 h 1881030"/>
                  <a:gd name="connsiteX16" fmla="*/ 2653691 w 5412230"/>
                  <a:gd name="connsiteY16" fmla="*/ 847003 h 1881030"/>
                  <a:gd name="connsiteX17" fmla="*/ 2352596 w 5412230"/>
                  <a:gd name="connsiteY17" fmla="*/ 840352 h 1881030"/>
                  <a:gd name="connsiteX18" fmla="*/ 2160713 w 5412230"/>
                  <a:gd name="connsiteY18" fmla="*/ 645595 h 1881030"/>
                  <a:gd name="connsiteX19" fmla="*/ 2065448 w 5412230"/>
                  <a:gd name="connsiteY19" fmla="*/ 699381 h 1881030"/>
                  <a:gd name="connsiteX20" fmla="*/ 1936876 w 5412230"/>
                  <a:gd name="connsiteY20" fmla="*/ 569373 h 1881030"/>
                  <a:gd name="connsiteX21" fmla="*/ 1856969 w 5412230"/>
                  <a:gd name="connsiteY21" fmla="*/ 542269 h 1881030"/>
                  <a:gd name="connsiteX22" fmla="*/ 1569654 w 5412230"/>
                  <a:gd name="connsiteY22" fmla="*/ 26197 h 1881030"/>
                  <a:gd name="connsiteX23" fmla="*/ 1448446 w 5412230"/>
                  <a:gd name="connsiteY23" fmla="*/ 43786 h 1881030"/>
                  <a:gd name="connsiteX24" fmla="*/ 1270090 w 5412230"/>
                  <a:gd name="connsiteY24" fmla="*/ 288912 h 1881030"/>
                  <a:gd name="connsiteX25" fmla="*/ 1178270 w 5412230"/>
                  <a:gd name="connsiteY25" fmla="*/ 290767 h 1881030"/>
                  <a:gd name="connsiteX26" fmla="*/ 992714 w 5412230"/>
                  <a:gd name="connsiteY26" fmla="*/ 574904 h 1881030"/>
                  <a:gd name="connsiteX27" fmla="*/ 882395 w 5412230"/>
                  <a:gd name="connsiteY27" fmla="*/ 567573 h 1881030"/>
                  <a:gd name="connsiteX28" fmla="*/ 687516 w 5412230"/>
                  <a:gd name="connsiteY28" fmla="*/ 838541 h 1881030"/>
                  <a:gd name="connsiteX29" fmla="*/ 498727 w 5412230"/>
                  <a:gd name="connsiteY29" fmla="*/ 828479 h 1881030"/>
                  <a:gd name="connsiteX30" fmla="*/ 394643 w 5412230"/>
                  <a:gd name="connsiteY30" fmla="*/ 714136 h 1881030"/>
                  <a:gd name="connsiteX31" fmla="*/ 285524 w 5412230"/>
                  <a:gd name="connsiteY31" fmla="*/ 457466 h 1881030"/>
                  <a:gd name="connsiteX32" fmla="*/ 193656 w 5412230"/>
                  <a:gd name="connsiteY32" fmla="*/ 425588 h 1881030"/>
                  <a:gd name="connsiteX0" fmla="*/ 193656 w 5412230"/>
                  <a:gd name="connsiteY0" fmla="*/ 425588 h 1881030"/>
                  <a:gd name="connsiteX1" fmla="*/ 794 w 5412230"/>
                  <a:gd name="connsiteY1" fmla="*/ 916751 h 1881030"/>
                  <a:gd name="connsiteX2" fmla="*/ 794 w 5412230"/>
                  <a:gd name="connsiteY2" fmla="*/ 1881030 h 1881030"/>
                  <a:gd name="connsiteX3" fmla="*/ 5406230 w 5412230"/>
                  <a:gd name="connsiteY3" fmla="*/ 1876318 h 1881030"/>
                  <a:gd name="connsiteX4" fmla="*/ 5412230 w 5412230"/>
                  <a:gd name="connsiteY4" fmla="*/ 691870 h 1881030"/>
                  <a:gd name="connsiteX5" fmla="*/ 5127624 w 5412230"/>
                  <a:gd name="connsiteY5" fmla="*/ 1131502 h 1881030"/>
                  <a:gd name="connsiteX6" fmla="*/ 4902407 w 5412230"/>
                  <a:gd name="connsiteY6" fmla="*/ 1520325 h 1881030"/>
                  <a:gd name="connsiteX7" fmla="*/ 4646305 w 5412230"/>
                  <a:gd name="connsiteY7" fmla="*/ 1665254 h 1881030"/>
                  <a:gd name="connsiteX8" fmla="*/ 4523262 w 5412230"/>
                  <a:gd name="connsiteY8" fmla="*/ 1848818 h 1881030"/>
                  <a:gd name="connsiteX9" fmla="*/ 4420087 w 5412230"/>
                  <a:gd name="connsiteY9" fmla="*/ 1872466 h 1881030"/>
                  <a:gd name="connsiteX10" fmla="*/ 4224698 w 5412230"/>
                  <a:gd name="connsiteY10" fmla="*/ 1398871 h 1881030"/>
                  <a:gd name="connsiteX11" fmla="*/ 4027799 w 5412230"/>
                  <a:gd name="connsiteY11" fmla="*/ 1129186 h 1881030"/>
                  <a:gd name="connsiteX12" fmla="*/ 3831212 w 5412230"/>
                  <a:gd name="connsiteY12" fmla="*/ 1023511 h 1881030"/>
                  <a:gd name="connsiteX13" fmla="*/ 3640529 w 5412230"/>
                  <a:gd name="connsiteY13" fmla="*/ 843762 h 1881030"/>
                  <a:gd name="connsiteX14" fmla="*/ 2847838 w 5412230"/>
                  <a:gd name="connsiteY14" fmla="*/ 842401 h 1881030"/>
                  <a:gd name="connsiteX15" fmla="*/ 2747011 w 5412230"/>
                  <a:gd name="connsiteY15" fmla="*/ 880692 h 1881030"/>
                  <a:gd name="connsiteX16" fmla="*/ 2653691 w 5412230"/>
                  <a:gd name="connsiteY16" fmla="*/ 847003 h 1881030"/>
                  <a:gd name="connsiteX17" fmla="*/ 2352596 w 5412230"/>
                  <a:gd name="connsiteY17" fmla="*/ 840352 h 1881030"/>
                  <a:gd name="connsiteX18" fmla="*/ 2160713 w 5412230"/>
                  <a:gd name="connsiteY18" fmla="*/ 645595 h 1881030"/>
                  <a:gd name="connsiteX19" fmla="*/ 2065448 w 5412230"/>
                  <a:gd name="connsiteY19" fmla="*/ 699381 h 1881030"/>
                  <a:gd name="connsiteX20" fmla="*/ 1936876 w 5412230"/>
                  <a:gd name="connsiteY20" fmla="*/ 569373 h 1881030"/>
                  <a:gd name="connsiteX21" fmla="*/ 1856969 w 5412230"/>
                  <a:gd name="connsiteY21" fmla="*/ 542269 h 1881030"/>
                  <a:gd name="connsiteX22" fmla="*/ 1569654 w 5412230"/>
                  <a:gd name="connsiteY22" fmla="*/ 26197 h 1881030"/>
                  <a:gd name="connsiteX23" fmla="*/ 1448446 w 5412230"/>
                  <a:gd name="connsiteY23" fmla="*/ 43786 h 1881030"/>
                  <a:gd name="connsiteX24" fmla="*/ 1270090 w 5412230"/>
                  <a:gd name="connsiteY24" fmla="*/ 288912 h 1881030"/>
                  <a:gd name="connsiteX25" fmla="*/ 1178270 w 5412230"/>
                  <a:gd name="connsiteY25" fmla="*/ 290767 h 1881030"/>
                  <a:gd name="connsiteX26" fmla="*/ 992714 w 5412230"/>
                  <a:gd name="connsiteY26" fmla="*/ 574904 h 1881030"/>
                  <a:gd name="connsiteX27" fmla="*/ 882395 w 5412230"/>
                  <a:gd name="connsiteY27" fmla="*/ 567573 h 1881030"/>
                  <a:gd name="connsiteX28" fmla="*/ 687516 w 5412230"/>
                  <a:gd name="connsiteY28" fmla="*/ 838541 h 1881030"/>
                  <a:gd name="connsiteX29" fmla="*/ 498727 w 5412230"/>
                  <a:gd name="connsiteY29" fmla="*/ 828479 h 1881030"/>
                  <a:gd name="connsiteX30" fmla="*/ 394643 w 5412230"/>
                  <a:gd name="connsiteY30" fmla="*/ 714136 h 1881030"/>
                  <a:gd name="connsiteX31" fmla="*/ 285524 w 5412230"/>
                  <a:gd name="connsiteY31" fmla="*/ 457466 h 1881030"/>
                  <a:gd name="connsiteX32" fmla="*/ 193656 w 5412230"/>
                  <a:gd name="connsiteY32" fmla="*/ 425588 h 1881030"/>
                  <a:gd name="connsiteX0" fmla="*/ 193656 w 5412230"/>
                  <a:gd name="connsiteY0" fmla="*/ 408733 h 1864175"/>
                  <a:gd name="connsiteX1" fmla="*/ 794 w 5412230"/>
                  <a:gd name="connsiteY1" fmla="*/ 899896 h 1864175"/>
                  <a:gd name="connsiteX2" fmla="*/ 794 w 5412230"/>
                  <a:gd name="connsiteY2" fmla="*/ 1864175 h 1864175"/>
                  <a:gd name="connsiteX3" fmla="*/ 5406230 w 5412230"/>
                  <a:gd name="connsiteY3" fmla="*/ 1859463 h 1864175"/>
                  <a:gd name="connsiteX4" fmla="*/ 5412230 w 5412230"/>
                  <a:gd name="connsiteY4" fmla="*/ 675015 h 1864175"/>
                  <a:gd name="connsiteX5" fmla="*/ 5127624 w 5412230"/>
                  <a:gd name="connsiteY5" fmla="*/ 1114647 h 1864175"/>
                  <a:gd name="connsiteX6" fmla="*/ 4902407 w 5412230"/>
                  <a:gd name="connsiteY6" fmla="*/ 1503470 h 1864175"/>
                  <a:gd name="connsiteX7" fmla="*/ 4646305 w 5412230"/>
                  <a:gd name="connsiteY7" fmla="*/ 1648399 h 1864175"/>
                  <a:gd name="connsiteX8" fmla="*/ 4523262 w 5412230"/>
                  <a:gd name="connsiteY8" fmla="*/ 1831963 h 1864175"/>
                  <a:gd name="connsiteX9" fmla="*/ 4420087 w 5412230"/>
                  <a:gd name="connsiteY9" fmla="*/ 1855611 h 1864175"/>
                  <a:gd name="connsiteX10" fmla="*/ 4224698 w 5412230"/>
                  <a:gd name="connsiteY10" fmla="*/ 1382016 h 1864175"/>
                  <a:gd name="connsiteX11" fmla="*/ 4027799 w 5412230"/>
                  <a:gd name="connsiteY11" fmla="*/ 1112331 h 1864175"/>
                  <a:gd name="connsiteX12" fmla="*/ 3831212 w 5412230"/>
                  <a:gd name="connsiteY12" fmla="*/ 1006656 h 1864175"/>
                  <a:gd name="connsiteX13" fmla="*/ 3640529 w 5412230"/>
                  <a:gd name="connsiteY13" fmla="*/ 826907 h 1864175"/>
                  <a:gd name="connsiteX14" fmla="*/ 2847838 w 5412230"/>
                  <a:gd name="connsiteY14" fmla="*/ 825546 h 1864175"/>
                  <a:gd name="connsiteX15" fmla="*/ 2747011 w 5412230"/>
                  <a:gd name="connsiteY15" fmla="*/ 863837 h 1864175"/>
                  <a:gd name="connsiteX16" fmla="*/ 2653691 w 5412230"/>
                  <a:gd name="connsiteY16" fmla="*/ 830148 h 1864175"/>
                  <a:gd name="connsiteX17" fmla="*/ 2352596 w 5412230"/>
                  <a:gd name="connsiteY17" fmla="*/ 823497 h 1864175"/>
                  <a:gd name="connsiteX18" fmla="*/ 2160713 w 5412230"/>
                  <a:gd name="connsiteY18" fmla="*/ 628740 h 1864175"/>
                  <a:gd name="connsiteX19" fmla="*/ 2065448 w 5412230"/>
                  <a:gd name="connsiteY19" fmla="*/ 682526 h 1864175"/>
                  <a:gd name="connsiteX20" fmla="*/ 1936876 w 5412230"/>
                  <a:gd name="connsiteY20" fmla="*/ 552518 h 1864175"/>
                  <a:gd name="connsiteX21" fmla="*/ 1856969 w 5412230"/>
                  <a:gd name="connsiteY21" fmla="*/ 525414 h 1864175"/>
                  <a:gd name="connsiteX22" fmla="*/ 1569654 w 5412230"/>
                  <a:gd name="connsiteY22" fmla="*/ 9342 h 1864175"/>
                  <a:gd name="connsiteX23" fmla="*/ 1448446 w 5412230"/>
                  <a:gd name="connsiteY23" fmla="*/ 26931 h 1864175"/>
                  <a:gd name="connsiteX24" fmla="*/ 1270090 w 5412230"/>
                  <a:gd name="connsiteY24" fmla="*/ 272057 h 1864175"/>
                  <a:gd name="connsiteX25" fmla="*/ 1178270 w 5412230"/>
                  <a:gd name="connsiteY25" fmla="*/ 273912 h 1864175"/>
                  <a:gd name="connsiteX26" fmla="*/ 992714 w 5412230"/>
                  <a:gd name="connsiteY26" fmla="*/ 558049 h 1864175"/>
                  <a:gd name="connsiteX27" fmla="*/ 882395 w 5412230"/>
                  <a:gd name="connsiteY27" fmla="*/ 550718 h 1864175"/>
                  <a:gd name="connsiteX28" fmla="*/ 687516 w 5412230"/>
                  <a:gd name="connsiteY28" fmla="*/ 821686 h 1864175"/>
                  <a:gd name="connsiteX29" fmla="*/ 498727 w 5412230"/>
                  <a:gd name="connsiteY29" fmla="*/ 811624 h 1864175"/>
                  <a:gd name="connsiteX30" fmla="*/ 394643 w 5412230"/>
                  <a:gd name="connsiteY30" fmla="*/ 697281 h 1864175"/>
                  <a:gd name="connsiteX31" fmla="*/ 285524 w 5412230"/>
                  <a:gd name="connsiteY31" fmla="*/ 440611 h 1864175"/>
                  <a:gd name="connsiteX32" fmla="*/ 193656 w 5412230"/>
                  <a:gd name="connsiteY32" fmla="*/ 408733 h 1864175"/>
                  <a:gd name="connsiteX0" fmla="*/ 193656 w 5412230"/>
                  <a:gd name="connsiteY0" fmla="*/ 408733 h 8386742"/>
                  <a:gd name="connsiteX1" fmla="*/ 794 w 5412230"/>
                  <a:gd name="connsiteY1" fmla="*/ 899896 h 8386742"/>
                  <a:gd name="connsiteX2" fmla="*/ 794 w 5412230"/>
                  <a:gd name="connsiteY2" fmla="*/ 1864175 h 8386742"/>
                  <a:gd name="connsiteX3" fmla="*/ 5370921 w 5412230"/>
                  <a:gd name="connsiteY3" fmla="*/ 8386742 h 8386742"/>
                  <a:gd name="connsiteX4" fmla="*/ 5412230 w 5412230"/>
                  <a:gd name="connsiteY4" fmla="*/ 675015 h 8386742"/>
                  <a:gd name="connsiteX5" fmla="*/ 5127624 w 5412230"/>
                  <a:gd name="connsiteY5" fmla="*/ 1114647 h 8386742"/>
                  <a:gd name="connsiteX6" fmla="*/ 4902407 w 5412230"/>
                  <a:gd name="connsiteY6" fmla="*/ 1503470 h 8386742"/>
                  <a:gd name="connsiteX7" fmla="*/ 4646305 w 5412230"/>
                  <a:gd name="connsiteY7" fmla="*/ 1648399 h 8386742"/>
                  <a:gd name="connsiteX8" fmla="*/ 4523262 w 5412230"/>
                  <a:gd name="connsiteY8" fmla="*/ 1831963 h 8386742"/>
                  <a:gd name="connsiteX9" fmla="*/ 4420087 w 5412230"/>
                  <a:gd name="connsiteY9" fmla="*/ 1855611 h 8386742"/>
                  <a:gd name="connsiteX10" fmla="*/ 4224698 w 5412230"/>
                  <a:gd name="connsiteY10" fmla="*/ 1382016 h 8386742"/>
                  <a:gd name="connsiteX11" fmla="*/ 4027799 w 5412230"/>
                  <a:gd name="connsiteY11" fmla="*/ 1112331 h 8386742"/>
                  <a:gd name="connsiteX12" fmla="*/ 3831212 w 5412230"/>
                  <a:gd name="connsiteY12" fmla="*/ 1006656 h 8386742"/>
                  <a:gd name="connsiteX13" fmla="*/ 3640529 w 5412230"/>
                  <a:gd name="connsiteY13" fmla="*/ 826907 h 8386742"/>
                  <a:gd name="connsiteX14" fmla="*/ 2847838 w 5412230"/>
                  <a:gd name="connsiteY14" fmla="*/ 825546 h 8386742"/>
                  <a:gd name="connsiteX15" fmla="*/ 2747011 w 5412230"/>
                  <a:gd name="connsiteY15" fmla="*/ 863837 h 8386742"/>
                  <a:gd name="connsiteX16" fmla="*/ 2653691 w 5412230"/>
                  <a:gd name="connsiteY16" fmla="*/ 830148 h 8386742"/>
                  <a:gd name="connsiteX17" fmla="*/ 2352596 w 5412230"/>
                  <a:gd name="connsiteY17" fmla="*/ 823497 h 8386742"/>
                  <a:gd name="connsiteX18" fmla="*/ 2160713 w 5412230"/>
                  <a:gd name="connsiteY18" fmla="*/ 628740 h 8386742"/>
                  <a:gd name="connsiteX19" fmla="*/ 2065448 w 5412230"/>
                  <a:gd name="connsiteY19" fmla="*/ 682526 h 8386742"/>
                  <a:gd name="connsiteX20" fmla="*/ 1936876 w 5412230"/>
                  <a:gd name="connsiteY20" fmla="*/ 552518 h 8386742"/>
                  <a:gd name="connsiteX21" fmla="*/ 1856969 w 5412230"/>
                  <a:gd name="connsiteY21" fmla="*/ 525414 h 8386742"/>
                  <a:gd name="connsiteX22" fmla="*/ 1569654 w 5412230"/>
                  <a:gd name="connsiteY22" fmla="*/ 9342 h 8386742"/>
                  <a:gd name="connsiteX23" fmla="*/ 1448446 w 5412230"/>
                  <a:gd name="connsiteY23" fmla="*/ 26931 h 8386742"/>
                  <a:gd name="connsiteX24" fmla="*/ 1270090 w 5412230"/>
                  <a:gd name="connsiteY24" fmla="*/ 272057 h 8386742"/>
                  <a:gd name="connsiteX25" fmla="*/ 1178270 w 5412230"/>
                  <a:gd name="connsiteY25" fmla="*/ 273912 h 8386742"/>
                  <a:gd name="connsiteX26" fmla="*/ 992714 w 5412230"/>
                  <a:gd name="connsiteY26" fmla="*/ 558049 h 8386742"/>
                  <a:gd name="connsiteX27" fmla="*/ 882395 w 5412230"/>
                  <a:gd name="connsiteY27" fmla="*/ 550718 h 8386742"/>
                  <a:gd name="connsiteX28" fmla="*/ 687516 w 5412230"/>
                  <a:gd name="connsiteY28" fmla="*/ 821686 h 8386742"/>
                  <a:gd name="connsiteX29" fmla="*/ 498727 w 5412230"/>
                  <a:gd name="connsiteY29" fmla="*/ 811624 h 8386742"/>
                  <a:gd name="connsiteX30" fmla="*/ 394643 w 5412230"/>
                  <a:gd name="connsiteY30" fmla="*/ 697281 h 8386742"/>
                  <a:gd name="connsiteX31" fmla="*/ 285524 w 5412230"/>
                  <a:gd name="connsiteY31" fmla="*/ 440611 h 8386742"/>
                  <a:gd name="connsiteX32" fmla="*/ 193656 w 5412230"/>
                  <a:gd name="connsiteY32" fmla="*/ 408733 h 8386742"/>
                  <a:gd name="connsiteX0" fmla="*/ 201895 w 5420469"/>
                  <a:gd name="connsiteY0" fmla="*/ 408733 h 8386742"/>
                  <a:gd name="connsiteX1" fmla="*/ 9033 w 5420469"/>
                  <a:gd name="connsiteY1" fmla="*/ 899896 h 8386742"/>
                  <a:gd name="connsiteX2" fmla="*/ 206 w 5420469"/>
                  <a:gd name="connsiteY2" fmla="*/ 8294029 h 8386742"/>
                  <a:gd name="connsiteX3" fmla="*/ 5379160 w 5420469"/>
                  <a:gd name="connsiteY3" fmla="*/ 8386742 h 8386742"/>
                  <a:gd name="connsiteX4" fmla="*/ 5420469 w 5420469"/>
                  <a:gd name="connsiteY4" fmla="*/ 675015 h 8386742"/>
                  <a:gd name="connsiteX5" fmla="*/ 5135863 w 5420469"/>
                  <a:gd name="connsiteY5" fmla="*/ 1114647 h 8386742"/>
                  <a:gd name="connsiteX6" fmla="*/ 4910646 w 5420469"/>
                  <a:gd name="connsiteY6" fmla="*/ 1503470 h 8386742"/>
                  <a:gd name="connsiteX7" fmla="*/ 4654544 w 5420469"/>
                  <a:gd name="connsiteY7" fmla="*/ 1648399 h 8386742"/>
                  <a:gd name="connsiteX8" fmla="*/ 4531501 w 5420469"/>
                  <a:gd name="connsiteY8" fmla="*/ 1831963 h 8386742"/>
                  <a:gd name="connsiteX9" fmla="*/ 4428326 w 5420469"/>
                  <a:gd name="connsiteY9" fmla="*/ 1855611 h 8386742"/>
                  <a:gd name="connsiteX10" fmla="*/ 4232937 w 5420469"/>
                  <a:gd name="connsiteY10" fmla="*/ 1382016 h 8386742"/>
                  <a:gd name="connsiteX11" fmla="*/ 4036038 w 5420469"/>
                  <a:gd name="connsiteY11" fmla="*/ 1112331 h 8386742"/>
                  <a:gd name="connsiteX12" fmla="*/ 3839451 w 5420469"/>
                  <a:gd name="connsiteY12" fmla="*/ 1006656 h 8386742"/>
                  <a:gd name="connsiteX13" fmla="*/ 3648768 w 5420469"/>
                  <a:gd name="connsiteY13" fmla="*/ 826907 h 8386742"/>
                  <a:gd name="connsiteX14" fmla="*/ 2856077 w 5420469"/>
                  <a:gd name="connsiteY14" fmla="*/ 825546 h 8386742"/>
                  <a:gd name="connsiteX15" fmla="*/ 2755250 w 5420469"/>
                  <a:gd name="connsiteY15" fmla="*/ 863837 h 8386742"/>
                  <a:gd name="connsiteX16" fmla="*/ 2661930 w 5420469"/>
                  <a:gd name="connsiteY16" fmla="*/ 830148 h 8386742"/>
                  <a:gd name="connsiteX17" fmla="*/ 2360835 w 5420469"/>
                  <a:gd name="connsiteY17" fmla="*/ 823497 h 8386742"/>
                  <a:gd name="connsiteX18" fmla="*/ 2168952 w 5420469"/>
                  <a:gd name="connsiteY18" fmla="*/ 628740 h 8386742"/>
                  <a:gd name="connsiteX19" fmla="*/ 2073687 w 5420469"/>
                  <a:gd name="connsiteY19" fmla="*/ 682526 h 8386742"/>
                  <a:gd name="connsiteX20" fmla="*/ 1945115 w 5420469"/>
                  <a:gd name="connsiteY20" fmla="*/ 552518 h 8386742"/>
                  <a:gd name="connsiteX21" fmla="*/ 1865208 w 5420469"/>
                  <a:gd name="connsiteY21" fmla="*/ 525414 h 8386742"/>
                  <a:gd name="connsiteX22" fmla="*/ 1577893 w 5420469"/>
                  <a:gd name="connsiteY22" fmla="*/ 9342 h 8386742"/>
                  <a:gd name="connsiteX23" fmla="*/ 1456685 w 5420469"/>
                  <a:gd name="connsiteY23" fmla="*/ 26931 h 8386742"/>
                  <a:gd name="connsiteX24" fmla="*/ 1278329 w 5420469"/>
                  <a:gd name="connsiteY24" fmla="*/ 272057 h 8386742"/>
                  <a:gd name="connsiteX25" fmla="*/ 1186509 w 5420469"/>
                  <a:gd name="connsiteY25" fmla="*/ 273912 h 8386742"/>
                  <a:gd name="connsiteX26" fmla="*/ 1000953 w 5420469"/>
                  <a:gd name="connsiteY26" fmla="*/ 558049 h 8386742"/>
                  <a:gd name="connsiteX27" fmla="*/ 890634 w 5420469"/>
                  <a:gd name="connsiteY27" fmla="*/ 550718 h 8386742"/>
                  <a:gd name="connsiteX28" fmla="*/ 695755 w 5420469"/>
                  <a:gd name="connsiteY28" fmla="*/ 821686 h 8386742"/>
                  <a:gd name="connsiteX29" fmla="*/ 506966 w 5420469"/>
                  <a:gd name="connsiteY29" fmla="*/ 811624 h 8386742"/>
                  <a:gd name="connsiteX30" fmla="*/ 402882 w 5420469"/>
                  <a:gd name="connsiteY30" fmla="*/ 697281 h 8386742"/>
                  <a:gd name="connsiteX31" fmla="*/ 293763 w 5420469"/>
                  <a:gd name="connsiteY31" fmla="*/ 440611 h 8386742"/>
                  <a:gd name="connsiteX32" fmla="*/ 201895 w 5420469"/>
                  <a:gd name="connsiteY32" fmla="*/ 408733 h 8386742"/>
                  <a:gd name="connsiteX0" fmla="*/ 199148 w 5417722"/>
                  <a:gd name="connsiteY0" fmla="*/ 408733 h 8386742"/>
                  <a:gd name="connsiteX1" fmla="*/ 6286 w 5417722"/>
                  <a:gd name="connsiteY1" fmla="*/ 899896 h 8386742"/>
                  <a:gd name="connsiteX2" fmla="*/ 206 w 5417722"/>
                  <a:gd name="connsiteY2" fmla="*/ 8294029 h 8386742"/>
                  <a:gd name="connsiteX3" fmla="*/ 5376413 w 5417722"/>
                  <a:gd name="connsiteY3" fmla="*/ 8386742 h 8386742"/>
                  <a:gd name="connsiteX4" fmla="*/ 5417722 w 5417722"/>
                  <a:gd name="connsiteY4" fmla="*/ 675015 h 8386742"/>
                  <a:gd name="connsiteX5" fmla="*/ 5133116 w 5417722"/>
                  <a:gd name="connsiteY5" fmla="*/ 1114647 h 8386742"/>
                  <a:gd name="connsiteX6" fmla="*/ 4907899 w 5417722"/>
                  <a:gd name="connsiteY6" fmla="*/ 1503470 h 8386742"/>
                  <a:gd name="connsiteX7" fmla="*/ 4651797 w 5417722"/>
                  <a:gd name="connsiteY7" fmla="*/ 1648399 h 8386742"/>
                  <a:gd name="connsiteX8" fmla="*/ 4528754 w 5417722"/>
                  <a:gd name="connsiteY8" fmla="*/ 1831963 h 8386742"/>
                  <a:gd name="connsiteX9" fmla="*/ 4425579 w 5417722"/>
                  <a:gd name="connsiteY9" fmla="*/ 1855611 h 8386742"/>
                  <a:gd name="connsiteX10" fmla="*/ 4230190 w 5417722"/>
                  <a:gd name="connsiteY10" fmla="*/ 1382016 h 8386742"/>
                  <a:gd name="connsiteX11" fmla="*/ 4033291 w 5417722"/>
                  <a:gd name="connsiteY11" fmla="*/ 1112331 h 8386742"/>
                  <a:gd name="connsiteX12" fmla="*/ 3836704 w 5417722"/>
                  <a:gd name="connsiteY12" fmla="*/ 1006656 h 8386742"/>
                  <a:gd name="connsiteX13" fmla="*/ 3646021 w 5417722"/>
                  <a:gd name="connsiteY13" fmla="*/ 826907 h 8386742"/>
                  <a:gd name="connsiteX14" fmla="*/ 2853330 w 5417722"/>
                  <a:gd name="connsiteY14" fmla="*/ 825546 h 8386742"/>
                  <a:gd name="connsiteX15" fmla="*/ 2752503 w 5417722"/>
                  <a:gd name="connsiteY15" fmla="*/ 863837 h 8386742"/>
                  <a:gd name="connsiteX16" fmla="*/ 2659183 w 5417722"/>
                  <a:gd name="connsiteY16" fmla="*/ 830148 h 8386742"/>
                  <a:gd name="connsiteX17" fmla="*/ 2358088 w 5417722"/>
                  <a:gd name="connsiteY17" fmla="*/ 823497 h 8386742"/>
                  <a:gd name="connsiteX18" fmla="*/ 2166205 w 5417722"/>
                  <a:gd name="connsiteY18" fmla="*/ 628740 h 8386742"/>
                  <a:gd name="connsiteX19" fmla="*/ 2070940 w 5417722"/>
                  <a:gd name="connsiteY19" fmla="*/ 682526 h 8386742"/>
                  <a:gd name="connsiteX20" fmla="*/ 1942368 w 5417722"/>
                  <a:gd name="connsiteY20" fmla="*/ 552518 h 8386742"/>
                  <a:gd name="connsiteX21" fmla="*/ 1862461 w 5417722"/>
                  <a:gd name="connsiteY21" fmla="*/ 525414 h 8386742"/>
                  <a:gd name="connsiteX22" fmla="*/ 1575146 w 5417722"/>
                  <a:gd name="connsiteY22" fmla="*/ 9342 h 8386742"/>
                  <a:gd name="connsiteX23" fmla="*/ 1453938 w 5417722"/>
                  <a:gd name="connsiteY23" fmla="*/ 26931 h 8386742"/>
                  <a:gd name="connsiteX24" fmla="*/ 1275582 w 5417722"/>
                  <a:gd name="connsiteY24" fmla="*/ 272057 h 8386742"/>
                  <a:gd name="connsiteX25" fmla="*/ 1183762 w 5417722"/>
                  <a:gd name="connsiteY25" fmla="*/ 273912 h 8386742"/>
                  <a:gd name="connsiteX26" fmla="*/ 998206 w 5417722"/>
                  <a:gd name="connsiteY26" fmla="*/ 558049 h 8386742"/>
                  <a:gd name="connsiteX27" fmla="*/ 887887 w 5417722"/>
                  <a:gd name="connsiteY27" fmla="*/ 550718 h 8386742"/>
                  <a:gd name="connsiteX28" fmla="*/ 693008 w 5417722"/>
                  <a:gd name="connsiteY28" fmla="*/ 821686 h 8386742"/>
                  <a:gd name="connsiteX29" fmla="*/ 504219 w 5417722"/>
                  <a:gd name="connsiteY29" fmla="*/ 811624 h 8386742"/>
                  <a:gd name="connsiteX30" fmla="*/ 400135 w 5417722"/>
                  <a:gd name="connsiteY30" fmla="*/ 697281 h 8386742"/>
                  <a:gd name="connsiteX31" fmla="*/ 291016 w 5417722"/>
                  <a:gd name="connsiteY31" fmla="*/ 440611 h 8386742"/>
                  <a:gd name="connsiteX32" fmla="*/ 199148 w 5417722"/>
                  <a:gd name="connsiteY32" fmla="*/ 408733 h 8386742"/>
                  <a:gd name="connsiteX0" fmla="*/ 199148 w 5423112"/>
                  <a:gd name="connsiteY0" fmla="*/ 408733 h 8294029"/>
                  <a:gd name="connsiteX1" fmla="*/ 6286 w 5423112"/>
                  <a:gd name="connsiteY1" fmla="*/ 899896 h 8294029"/>
                  <a:gd name="connsiteX2" fmla="*/ 206 w 5423112"/>
                  <a:gd name="connsiteY2" fmla="*/ 8294029 h 8294029"/>
                  <a:gd name="connsiteX3" fmla="*/ 5423112 w 5423112"/>
                  <a:gd name="connsiteY3" fmla="*/ 8280636 h 8294029"/>
                  <a:gd name="connsiteX4" fmla="*/ 5417722 w 5423112"/>
                  <a:gd name="connsiteY4" fmla="*/ 675015 h 8294029"/>
                  <a:gd name="connsiteX5" fmla="*/ 5133116 w 5423112"/>
                  <a:gd name="connsiteY5" fmla="*/ 1114647 h 8294029"/>
                  <a:gd name="connsiteX6" fmla="*/ 4907899 w 5423112"/>
                  <a:gd name="connsiteY6" fmla="*/ 1503470 h 8294029"/>
                  <a:gd name="connsiteX7" fmla="*/ 4651797 w 5423112"/>
                  <a:gd name="connsiteY7" fmla="*/ 1648399 h 8294029"/>
                  <a:gd name="connsiteX8" fmla="*/ 4528754 w 5423112"/>
                  <a:gd name="connsiteY8" fmla="*/ 1831963 h 8294029"/>
                  <a:gd name="connsiteX9" fmla="*/ 4425579 w 5423112"/>
                  <a:gd name="connsiteY9" fmla="*/ 1855611 h 8294029"/>
                  <a:gd name="connsiteX10" fmla="*/ 4230190 w 5423112"/>
                  <a:gd name="connsiteY10" fmla="*/ 1382016 h 8294029"/>
                  <a:gd name="connsiteX11" fmla="*/ 4033291 w 5423112"/>
                  <a:gd name="connsiteY11" fmla="*/ 1112331 h 8294029"/>
                  <a:gd name="connsiteX12" fmla="*/ 3836704 w 5423112"/>
                  <a:gd name="connsiteY12" fmla="*/ 1006656 h 8294029"/>
                  <a:gd name="connsiteX13" fmla="*/ 3646021 w 5423112"/>
                  <a:gd name="connsiteY13" fmla="*/ 826907 h 8294029"/>
                  <a:gd name="connsiteX14" fmla="*/ 2853330 w 5423112"/>
                  <a:gd name="connsiteY14" fmla="*/ 825546 h 8294029"/>
                  <a:gd name="connsiteX15" fmla="*/ 2752503 w 5423112"/>
                  <a:gd name="connsiteY15" fmla="*/ 863837 h 8294029"/>
                  <a:gd name="connsiteX16" fmla="*/ 2659183 w 5423112"/>
                  <a:gd name="connsiteY16" fmla="*/ 830148 h 8294029"/>
                  <a:gd name="connsiteX17" fmla="*/ 2358088 w 5423112"/>
                  <a:gd name="connsiteY17" fmla="*/ 823497 h 8294029"/>
                  <a:gd name="connsiteX18" fmla="*/ 2166205 w 5423112"/>
                  <a:gd name="connsiteY18" fmla="*/ 628740 h 8294029"/>
                  <a:gd name="connsiteX19" fmla="*/ 2070940 w 5423112"/>
                  <a:gd name="connsiteY19" fmla="*/ 682526 h 8294029"/>
                  <a:gd name="connsiteX20" fmla="*/ 1942368 w 5423112"/>
                  <a:gd name="connsiteY20" fmla="*/ 552518 h 8294029"/>
                  <a:gd name="connsiteX21" fmla="*/ 1862461 w 5423112"/>
                  <a:gd name="connsiteY21" fmla="*/ 525414 h 8294029"/>
                  <a:gd name="connsiteX22" fmla="*/ 1575146 w 5423112"/>
                  <a:gd name="connsiteY22" fmla="*/ 9342 h 8294029"/>
                  <a:gd name="connsiteX23" fmla="*/ 1453938 w 5423112"/>
                  <a:gd name="connsiteY23" fmla="*/ 26931 h 8294029"/>
                  <a:gd name="connsiteX24" fmla="*/ 1275582 w 5423112"/>
                  <a:gd name="connsiteY24" fmla="*/ 272057 h 8294029"/>
                  <a:gd name="connsiteX25" fmla="*/ 1183762 w 5423112"/>
                  <a:gd name="connsiteY25" fmla="*/ 273912 h 8294029"/>
                  <a:gd name="connsiteX26" fmla="*/ 998206 w 5423112"/>
                  <a:gd name="connsiteY26" fmla="*/ 558049 h 8294029"/>
                  <a:gd name="connsiteX27" fmla="*/ 887887 w 5423112"/>
                  <a:gd name="connsiteY27" fmla="*/ 550718 h 8294029"/>
                  <a:gd name="connsiteX28" fmla="*/ 693008 w 5423112"/>
                  <a:gd name="connsiteY28" fmla="*/ 821686 h 8294029"/>
                  <a:gd name="connsiteX29" fmla="*/ 504219 w 5423112"/>
                  <a:gd name="connsiteY29" fmla="*/ 811624 h 8294029"/>
                  <a:gd name="connsiteX30" fmla="*/ 400135 w 5423112"/>
                  <a:gd name="connsiteY30" fmla="*/ 697281 h 8294029"/>
                  <a:gd name="connsiteX31" fmla="*/ 291016 w 5423112"/>
                  <a:gd name="connsiteY31" fmla="*/ 440611 h 8294029"/>
                  <a:gd name="connsiteX32" fmla="*/ 199148 w 5423112"/>
                  <a:gd name="connsiteY32" fmla="*/ 408733 h 8294029"/>
                  <a:gd name="connsiteX0" fmla="*/ 199148 w 5425859"/>
                  <a:gd name="connsiteY0" fmla="*/ 408733 h 8294029"/>
                  <a:gd name="connsiteX1" fmla="*/ 6286 w 5425859"/>
                  <a:gd name="connsiteY1" fmla="*/ 899896 h 8294029"/>
                  <a:gd name="connsiteX2" fmla="*/ 206 w 5425859"/>
                  <a:gd name="connsiteY2" fmla="*/ 8294029 h 8294029"/>
                  <a:gd name="connsiteX3" fmla="*/ 5425859 w 5425859"/>
                  <a:gd name="connsiteY3" fmla="*/ 8280635 h 8294029"/>
                  <a:gd name="connsiteX4" fmla="*/ 5417722 w 5425859"/>
                  <a:gd name="connsiteY4" fmla="*/ 675015 h 8294029"/>
                  <a:gd name="connsiteX5" fmla="*/ 5133116 w 5425859"/>
                  <a:gd name="connsiteY5" fmla="*/ 1114647 h 8294029"/>
                  <a:gd name="connsiteX6" fmla="*/ 4907899 w 5425859"/>
                  <a:gd name="connsiteY6" fmla="*/ 1503470 h 8294029"/>
                  <a:gd name="connsiteX7" fmla="*/ 4651797 w 5425859"/>
                  <a:gd name="connsiteY7" fmla="*/ 1648399 h 8294029"/>
                  <a:gd name="connsiteX8" fmla="*/ 4528754 w 5425859"/>
                  <a:gd name="connsiteY8" fmla="*/ 1831963 h 8294029"/>
                  <a:gd name="connsiteX9" fmla="*/ 4425579 w 5425859"/>
                  <a:gd name="connsiteY9" fmla="*/ 1855611 h 8294029"/>
                  <a:gd name="connsiteX10" fmla="*/ 4230190 w 5425859"/>
                  <a:gd name="connsiteY10" fmla="*/ 1382016 h 8294029"/>
                  <a:gd name="connsiteX11" fmla="*/ 4033291 w 5425859"/>
                  <a:gd name="connsiteY11" fmla="*/ 1112331 h 8294029"/>
                  <a:gd name="connsiteX12" fmla="*/ 3836704 w 5425859"/>
                  <a:gd name="connsiteY12" fmla="*/ 1006656 h 8294029"/>
                  <a:gd name="connsiteX13" fmla="*/ 3646021 w 5425859"/>
                  <a:gd name="connsiteY13" fmla="*/ 826907 h 8294029"/>
                  <a:gd name="connsiteX14" fmla="*/ 2853330 w 5425859"/>
                  <a:gd name="connsiteY14" fmla="*/ 825546 h 8294029"/>
                  <a:gd name="connsiteX15" fmla="*/ 2752503 w 5425859"/>
                  <a:gd name="connsiteY15" fmla="*/ 863837 h 8294029"/>
                  <a:gd name="connsiteX16" fmla="*/ 2659183 w 5425859"/>
                  <a:gd name="connsiteY16" fmla="*/ 830148 h 8294029"/>
                  <a:gd name="connsiteX17" fmla="*/ 2358088 w 5425859"/>
                  <a:gd name="connsiteY17" fmla="*/ 823497 h 8294029"/>
                  <a:gd name="connsiteX18" fmla="*/ 2166205 w 5425859"/>
                  <a:gd name="connsiteY18" fmla="*/ 628740 h 8294029"/>
                  <a:gd name="connsiteX19" fmla="*/ 2070940 w 5425859"/>
                  <a:gd name="connsiteY19" fmla="*/ 682526 h 8294029"/>
                  <a:gd name="connsiteX20" fmla="*/ 1942368 w 5425859"/>
                  <a:gd name="connsiteY20" fmla="*/ 552518 h 8294029"/>
                  <a:gd name="connsiteX21" fmla="*/ 1862461 w 5425859"/>
                  <a:gd name="connsiteY21" fmla="*/ 525414 h 8294029"/>
                  <a:gd name="connsiteX22" fmla="*/ 1575146 w 5425859"/>
                  <a:gd name="connsiteY22" fmla="*/ 9342 h 8294029"/>
                  <a:gd name="connsiteX23" fmla="*/ 1453938 w 5425859"/>
                  <a:gd name="connsiteY23" fmla="*/ 26931 h 8294029"/>
                  <a:gd name="connsiteX24" fmla="*/ 1275582 w 5425859"/>
                  <a:gd name="connsiteY24" fmla="*/ 272057 h 8294029"/>
                  <a:gd name="connsiteX25" fmla="*/ 1183762 w 5425859"/>
                  <a:gd name="connsiteY25" fmla="*/ 273912 h 8294029"/>
                  <a:gd name="connsiteX26" fmla="*/ 998206 w 5425859"/>
                  <a:gd name="connsiteY26" fmla="*/ 558049 h 8294029"/>
                  <a:gd name="connsiteX27" fmla="*/ 887887 w 5425859"/>
                  <a:gd name="connsiteY27" fmla="*/ 550718 h 8294029"/>
                  <a:gd name="connsiteX28" fmla="*/ 693008 w 5425859"/>
                  <a:gd name="connsiteY28" fmla="*/ 821686 h 8294029"/>
                  <a:gd name="connsiteX29" fmla="*/ 504219 w 5425859"/>
                  <a:gd name="connsiteY29" fmla="*/ 811624 h 8294029"/>
                  <a:gd name="connsiteX30" fmla="*/ 400135 w 5425859"/>
                  <a:gd name="connsiteY30" fmla="*/ 697281 h 8294029"/>
                  <a:gd name="connsiteX31" fmla="*/ 291016 w 5425859"/>
                  <a:gd name="connsiteY31" fmla="*/ 440611 h 8294029"/>
                  <a:gd name="connsiteX32" fmla="*/ 199148 w 5425859"/>
                  <a:gd name="connsiteY32" fmla="*/ 408733 h 8294029"/>
                  <a:gd name="connsiteX0" fmla="*/ 199148 w 5429698"/>
                  <a:gd name="connsiteY0" fmla="*/ 408733 h 8294029"/>
                  <a:gd name="connsiteX1" fmla="*/ 6286 w 5429698"/>
                  <a:gd name="connsiteY1" fmla="*/ 899896 h 8294029"/>
                  <a:gd name="connsiteX2" fmla="*/ 206 w 5429698"/>
                  <a:gd name="connsiteY2" fmla="*/ 8294029 h 8294029"/>
                  <a:gd name="connsiteX3" fmla="*/ 5425859 w 5429698"/>
                  <a:gd name="connsiteY3" fmla="*/ 8280635 h 8294029"/>
                  <a:gd name="connsiteX4" fmla="*/ 5429698 w 5429698"/>
                  <a:gd name="connsiteY4" fmla="*/ 675017 h 8294029"/>
                  <a:gd name="connsiteX5" fmla="*/ 5133116 w 5429698"/>
                  <a:gd name="connsiteY5" fmla="*/ 1114647 h 8294029"/>
                  <a:gd name="connsiteX6" fmla="*/ 4907899 w 5429698"/>
                  <a:gd name="connsiteY6" fmla="*/ 1503470 h 8294029"/>
                  <a:gd name="connsiteX7" fmla="*/ 4651797 w 5429698"/>
                  <a:gd name="connsiteY7" fmla="*/ 1648399 h 8294029"/>
                  <a:gd name="connsiteX8" fmla="*/ 4528754 w 5429698"/>
                  <a:gd name="connsiteY8" fmla="*/ 1831963 h 8294029"/>
                  <a:gd name="connsiteX9" fmla="*/ 4425579 w 5429698"/>
                  <a:gd name="connsiteY9" fmla="*/ 1855611 h 8294029"/>
                  <a:gd name="connsiteX10" fmla="*/ 4230190 w 5429698"/>
                  <a:gd name="connsiteY10" fmla="*/ 1382016 h 8294029"/>
                  <a:gd name="connsiteX11" fmla="*/ 4033291 w 5429698"/>
                  <a:gd name="connsiteY11" fmla="*/ 1112331 h 8294029"/>
                  <a:gd name="connsiteX12" fmla="*/ 3836704 w 5429698"/>
                  <a:gd name="connsiteY12" fmla="*/ 1006656 h 8294029"/>
                  <a:gd name="connsiteX13" fmla="*/ 3646021 w 5429698"/>
                  <a:gd name="connsiteY13" fmla="*/ 826907 h 8294029"/>
                  <a:gd name="connsiteX14" fmla="*/ 2853330 w 5429698"/>
                  <a:gd name="connsiteY14" fmla="*/ 825546 h 8294029"/>
                  <a:gd name="connsiteX15" fmla="*/ 2752503 w 5429698"/>
                  <a:gd name="connsiteY15" fmla="*/ 863837 h 8294029"/>
                  <a:gd name="connsiteX16" fmla="*/ 2659183 w 5429698"/>
                  <a:gd name="connsiteY16" fmla="*/ 830148 h 8294029"/>
                  <a:gd name="connsiteX17" fmla="*/ 2358088 w 5429698"/>
                  <a:gd name="connsiteY17" fmla="*/ 823497 h 8294029"/>
                  <a:gd name="connsiteX18" fmla="*/ 2166205 w 5429698"/>
                  <a:gd name="connsiteY18" fmla="*/ 628740 h 8294029"/>
                  <a:gd name="connsiteX19" fmla="*/ 2070940 w 5429698"/>
                  <a:gd name="connsiteY19" fmla="*/ 682526 h 8294029"/>
                  <a:gd name="connsiteX20" fmla="*/ 1942368 w 5429698"/>
                  <a:gd name="connsiteY20" fmla="*/ 552518 h 8294029"/>
                  <a:gd name="connsiteX21" fmla="*/ 1862461 w 5429698"/>
                  <a:gd name="connsiteY21" fmla="*/ 525414 h 8294029"/>
                  <a:gd name="connsiteX22" fmla="*/ 1575146 w 5429698"/>
                  <a:gd name="connsiteY22" fmla="*/ 9342 h 8294029"/>
                  <a:gd name="connsiteX23" fmla="*/ 1453938 w 5429698"/>
                  <a:gd name="connsiteY23" fmla="*/ 26931 h 8294029"/>
                  <a:gd name="connsiteX24" fmla="*/ 1275582 w 5429698"/>
                  <a:gd name="connsiteY24" fmla="*/ 272057 h 8294029"/>
                  <a:gd name="connsiteX25" fmla="*/ 1183762 w 5429698"/>
                  <a:gd name="connsiteY25" fmla="*/ 273912 h 8294029"/>
                  <a:gd name="connsiteX26" fmla="*/ 998206 w 5429698"/>
                  <a:gd name="connsiteY26" fmla="*/ 558049 h 8294029"/>
                  <a:gd name="connsiteX27" fmla="*/ 887887 w 5429698"/>
                  <a:gd name="connsiteY27" fmla="*/ 550718 h 8294029"/>
                  <a:gd name="connsiteX28" fmla="*/ 693008 w 5429698"/>
                  <a:gd name="connsiteY28" fmla="*/ 821686 h 8294029"/>
                  <a:gd name="connsiteX29" fmla="*/ 504219 w 5429698"/>
                  <a:gd name="connsiteY29" fmla="*/ 811624 h 8294029"/>
                  <a:gd name="connsiteX30" fmla="*/ 400135 w 5429698"/>
                  <a:gd name="connsiteY30" fmla="*/ 697281 h 8294029"/>
                  <a:gd name="connsiteX31" fmla="*/ 291016 w 5429698"/>
                  <a:gd name="connsiteY31" fmla="*/ 440611 h 8294029"/>
                  <a:gd name="connsiteX32" fmla="*/ 199148 w 5429698"/>
                  <a:gd name="connsiteY32" fmla="*/ 408733 h 8294029"/>
                  <a:gd name="connsiteX0" fmla="*/ 322315 w 5552865"/>
                  <a:gd name="connsiteY0" fmla="*/ 408733 h 8299657"/>
                  <a:gd name="connsiteX1" fmla="*/ 129453 w 5552865"/>
                  <a:gd name="connsiteY1" fmla="*/ 899896 h 8299657"/>
                  <a:gd name="connsiteX2" fmla="*/ 206 w 5552865"/>
                  <a:gd name="connsiteY2" fmla="*/ 8299657 h 8299657"/>
                  <a:gd name="connsiteX3" fmla="*/ 5549026 w 5552865"/>
                  <a:gd name="connsiteY3" fmla="*/ 8280635 h 8299657"/>
                  <a:gd name="connsiteX4" fmla="*/ 5552865 w 5552865"/>
                  <a:gd name="connsiteY4" fmla="*/ 675017 h 8299657"/>
                  <a:gd name="connsiteX5" fmla="*/ 5256283 w 5552865"/>
                  <a:gd name="connsiteY5" fmla="*/ 1114647 h 8299657"/>
                  <a:gd name="connsiteX6" fmla="*/ 5031066 w 5552865"/>
                  <a:gd name="connsiteY6" fmla="*/ 1503470 h 8299657"/>
                  <a:gd name="connsiteX7" fmla="*/ 4774964 w 5552865"/>
                  <a:gd name="connsiteY7" fmla="*/ 1648399 h 8299657"/>
                  <a:gd name="connsiteX8" fmla="*/ 4651921 w 5552865"/>
                  <a:gd name="connsiteY8" fmla="*/ 1831963 h 8299657"/>
                  <a:gd name="connsiteX9" fmla="*/ 4548746 w 5552865"/>
                  <a:gd name="connsiteY9" fmla="*/ 1855611 h 8299657"/>
                  <a:gd name="connsiteX10" fmla="*/ 4353357 w 5552865"/>
                  <a:gd name="connsiteY10" fmla="*/ 1382016 h 8299657"/>
                  <a:gd name="connsiteX11" fmla="*/ 4156458 w 5552865"/>
                  <a:gd name="connsiteY11" fmla="*/ 1112331 h 8299657"/>
                  <a:gd name="connsiteX12" fmla="*/ 3959871 w 5552865"/>
                  <a:gd name="connsiteY12" fmla="*/ 1006656 h 8299657"/>
                  <a:gd name="connsiteX13" fmla="*/ 3769188 w 5552865"/>
                  <a:gd name="connsiteY13" fmla="*/ 826907 h 8299657"/>
                  <a:gd name="connsiteX14" fmla="*/ 2976497 w 5552865"/>
                  <a:gd name="connsiteY14" fmla="*/ 825546 h 8299657"/>
                  <a:gd name="connsiteX15" fmla="*/ 2875670 w 5552865"/>
                  <a:gd name="connsiteY15" fmla="*/ 863837 h 8299657"/>
                  <a:gd name="connsiteX16" fmla="*/ 2782350 w 5552865"/>
                  <a:gd name="connsiteY16" fmla="*/ 830148 h 8299657"/>
                  <a:gd name="connsiteX17" fmla="*/ 2481255 w 5552865"/>
                  <a:gd name="connsiteY17" fmla="*/ 823497 h 8299657"/>
                  <a:gd name="connsiteX18" fmla="*/ 2289372 w 5552865"/>
                  <a:gd name="connsiteY18" fmla="*/ 628740 h 8299657"/>
                  <a:gd name="connsiteX19" fmla="*/ 2194107 w 5552865"/>
                  <a:gd name="connsiteY19" fmla="*/ 682526 h 8299657"/>
                  <a:gd name="connsiteX20" fmla="*/ 2065535 w 5552865"/>
                  <a:gd name="connsiteY20" fmla="*/ 552518 h 8299657"/>
                  <a:gd name="connsiteX21" fmla="*/ 1985628 w 5552865"/>
                  <a:gd name="connsiteY21" fmla="*/ 525414 h 8299657"/>
                  <a:gd name="connsiteX22" fmla="*/ 1698313 w 5552865"/>
                  <a:gd name="connsiteY22" fmla="*/ 9342 h 8299657"/>
                  <a:gd name="connsiteX23" fmla="*/ 1577105 w 5552865"/>
                  <a:gd name="connsiteY23" fmla="*/ 26931 h 8299657"/>
                  <a:gd name="connsiteX24" fmla="*/ 1398749 w 5552865"/>
                  <a:gd name="connsiteY24" fmla="*/ 272057 h 8299657"/>
                  <a:gd name="connsiteX25" fmla="*/ 1306929 w 5552865"/>
                  <a:gd name="connsiteY25" fmla="*/ 273912 h 8299657"/>
                  <a:gd name="connsiteX26" fmla="*/ 1121373 w 5552865"/>
                  <a:gd name="connsiteY26" fmla="*/ 558049 h 8299657"/>
                  <a:gd name="connsiteX27" fmla="*/ 1011054 w 5552865"/>
                  <a:gd name="connsiteY27" fmla="*/ 550718 h 8299657"/>
                  <a:gd name="connsiteX28" fmla="*/ 816175 w 5552865"/>
                  <a:gd name="connsiteY28" fmla="*/ 821686 h 8299657"/>
                  <a:gd name="connsiteX29" fmla="*/ 627386 w 5552865"/>
                  <a:gd name="connsiteY29" fmla="*/ 811624 h 8299657"/>
                  <a:gd name="connsiteX30" fmla="*/ 523302 w 5552865"/>
                  <a:gd name="connsiteY30" fmla="*/ 697281 h 8299657"/>
                  <a:gd name="connsiteX31" fmla="*/ 414183 w 5552865"/>
                  <a:gd name="connsiteY31" fmla="*/ 440611 h 8299657"/>
                  <a:gd name="connsiteX32" fmla="*/ 322315 w 5552865"/>
                  <a:gd name="connsiteY32" fmla="*/ 408733 h 8299657"/>
                  <a:gd name="connsiteX0" fmla="*/ 322903 w 5553453"/>
                  <a:gd name="connsiteY0" fmla="*/ 408733 h 8299657"/>
                  <a:gd name="connsiteX1" fmla="*/ 794 w 5553453"/>
                  <a:gd name="connsiteY1" fmla="*/ 1013983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414771 w 5553453"/>
                  <a:gd name="connsiteY31" fmla="*/ 440611 h 8299657"/>
                  <a:gd name="connsiteX32" fmla="*/ 322903 w 5553453"/>
                  <a:gd name="connsiteY32" fmla="*/ 408733 h 8299657"/>
                  <a:gd name="connsiteX0" fmla="*/ 322903 w 5553453"/>
                  <a:gd name="connsiteY0" fmla="*/ 408733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414771 w 5553453"/>
                  <a:gd name="connsiteY31" fmla="*/ 440611 h 8299657"/>
                  <a:gd name="connsiteX32" fmla="*/ 322903 w 5553453"/>
                  <a:gd name="connsiteY32" fmla="*/ 408733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414771 w 5553453"/>
                  <a:gd name="connsiteY31" fmla="*/ 440611 h 8299657"/>
                  <a:gd name="connsiteX32" fmla="*/ 161750 w 5553453"/>
                  <a:gd name="connsiteY32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1011642 w 5553453"/>
                  <a:gd name="connsiteY27" fmla="*/ 550718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161750 w 5553453"/>
                  <a:gd name="connsiteY31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1121961 w 5553453"/>
                  <a:gd name="connsiteY26" fmla="*/ 558049 h 8299657"/>
                  <a:gd name="connsiteX27" fmla="*/ 984783 w 5553453"/>
                  <a:gd name="connsiteY27" fmla="*/ 683291 h 8299657"/>
                  <a:gd name="connsiteX28" fmla="*/ 816763 w 5553453"/>
                  <a:gd name="connsiteY28" fmla="*/ 821686 h 8299657"/>
                  <a:gd name="connsiteX29" fmla="*/ 627974 w 5553453"/>
                  <a:gd name="connsiteY29" fmla="*/ 811624 h 8299657"/>
                  <a:gd name="connsiteX30" fmla="*/ 523890 w 5553453"/>
                  <a:gd name="connsiteY30" fmla="*/ 697281 h 8299657"/>
                  <a:gd name="connsiteX31" fmla="*/ 161750 w 5553453"/>
                  <a:gd name="connsiteY31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1307517 w 5553453"/>
                  <a:gd name="connsiteY25" fmla="*/ 273912 h 8299657"/>
                  <a:gd name="connsiteX26" fmla="*/ 984783 w 5553453"/>
                  <a:gd name="connsiteY26" fmla="*/ 683291 h 8299657"/>
                  <a:gd name="connsiteX27" fmla="*/ 816763 w 5553453"/>
                  <a:gd name="connsiteY27" fmla="*/ 821686 h 8299657"/>
                  <a:gd name="connsiteX28" fmla="*/ 627974 w 5553453"/>
                  <a:gd name="connsiteY28" fmla="*/ 811624 h 8299657"/>
                  <a:gd name="connsiteX29" fmla="*/ 523890 w 5553453"/>
                  <a:gd name="connsiteY29" fmla="*/ 697281 h 8299657"/>
                  <a:gd name="connsiteX30" fmla="*/ 161750 w 5553453"/>
                  <a:gd name="connsiteY30" fmla="*/ 465550 h 8299657"/>
                  <a:gd name="connsiteX0" fmla="*/ 161750 w 5553453"/>
                  <a:gd name="connsiteY0" fmla="*/ 465550 h 8299657"/>
                  <a:gd name="connsiteX1" fmla="*/ 794 w 5553453"/>
                  <a:gd name="connsiteY1" fmla="*/ 578389 h 8299657"/>
                  <a:gd name="connsiteX2" fmla="*/ 794 w 5553453"/>
                  <a:gd name="connsiteY2" fmla="*/ 8299657 h 8299657"/>
                  <a:gd name="connsiteX3" fmla="*/ 5549614 w 5553453"/>
                  <a:gd name="connsiteY3" fmla="*/ 8280635 h 8299657"/>
                  <a:gd name="connsiteX4" fmla="*/ 5553453 w 5553453"/>
                  <a:gd name="connsiteY4" fmla="*/ 675017 h 8299657"/>
                  <a:gd name="connsiteX5" fmla="*/ 5256871 w 5553453"/>
                  <a:gd name="connsiteY5" fmla="*/ 1114647 h 8299657"/>
                  <a:gd name="connsiteX6" fmla="*/ 5031654 w 5553453"/>
                  <a:gd name="connsiteY6" fmla="*/ 1503470 h 8299657"/>
                  <a:gd name="connsiteX7" fmla="*/ 4775552 w 5553453"/>
                  <a:gd name="connsiteY7" fmla="*/ 1648399 h 8299657"/>
                  <a:gd name="connsiteX8" fmla="*/ 4652509 w 5553453"/>
                  <a:gd name="connsiteY8" fmla="*/ 1831963 h 8299657"/>
                  <a:gd name="connsiteX9" fmla="*/ 4549334 w 5553453"/>
                  <a:gd name="connsiteY9" fmla="*/ 1855611 h 8299657"/>
                  <a:gd name="connsiteX10" fmla="*/ 4353945 w 5553453"/>
                  <a:gd name="connsiteY10" fmla="*/ 1382016 h 8299657"/>
                  <a:gd name="connsiteX11" fmla="*/ 4157046 w 5553453"/>
                  <a:gd name="connsiteY11" fmla="*/ 1112331 h 8299657"/>
                  <a:gd name="connsiteX12" fmla="*/ 3960459 w 5553453"/>
                  <a:gd name="connsiteY12" fmla="*/ 1006656 h 8299657"/>
                  <a:gd name="connsiteX13" fmla="*/ 3769776 w 5553453"/>
                  <a:gd name="connsiteY13" fmla="*/ 826907 h 8299657"/>
                  <a:gd name="connsiteX14" fmla="*/ 2977085 w 5553453"/>
                  <a:gd name="connsiteY14" fmla="*/ 825546 h 8299657"/>
                  <a:gd name="connsiteX15" fmla="*/ 2876258 w 5553453"/>
                  <a:gd name="connsiteY15" fmla="*/ 863837 h 8299657"/>
                  <a:gd name="connsiteX16" fmla="*/ 2782938 w 5553453"/>
                  <a:gd name="connsiteY16" fmla="*/ 830148 h 8299657"/>
                  <a:gd name="connsiteX17" fmla="*/ 2481843 w 5553453"/>
                  <a:gd name="connsiteY17" fmla="*/ 823497 h 8299657"/>
                  <a:gd name="connsiteX18" fmla="*/ 2289960 w 5553453"/>
                  <a:gd name="connsiteY18" fmla="*/ 628740 h 8299657"/>
                  <a:gd name="connsiteX19" fmla="*/ 2194695 w 5553453"/>
                  <a:gd name="connsiteY19" fmla="*/ 682526 h 8299657"/>
                  <a:gd name="connsiteX20" fmla="*/ 2066123 w 5553453"/>
                  <a:gd name="connsiteY20" fmla="*/ 552518 h 8299657"/>
                  <a:gd name="connsiteX21" fmla="*/ 1986216 w 5553453"/>
                  <a:gd name="connsiteY21" fmla="*/ 525414 h 8299657"/>
                  <a:gd name="connsiteX22" fmla="*/ 1698901 w 5553453"/>
                  <a:gd name="connsiteY22" fmla="*/ 9342 h 8299657"/>
                  <a:gd name="connsiteX23" fmla="*/ 1577693 w 5553453"/>
                  <a:gd name="connsiteY23" fmla="*/ 26931 h 8299657"/>
                  <a:gd name="connsiteX24" fmla="*/ 1399337 w 5553453"/>
                  <a:gd name="connsiteY24" fmla="*/ 272057 h 8299657"/>
                  <a:gd name="connsiteX25" fmla="*/ 984783 w 5553453"/>
                  <a:gd name="connsiteY25" fmla="*/ 683291 h 8299657"/>
                  <a:gd name="connsiteX26" fmla="*/ 816763 w 5553453"/>
                  <a:gd name="connsiteY26" fmla="*/ 821686 h 8299657"/>
                  <a:gd name="connsiteX27" fmla="*/ 627974 w 5553453"/>
                  <a:gd name="connsiteY27" fmla="*/ 811624 h 8299657"/>
                  <a:gd name="connsiteX28" fmla="*/ 523890 w 5553453"/>
                  <a:gd name="connsiteY28" fmla="*/ 697281 h 8299657"/>
                  <a:gd name="connsiteX29" fmla="*/ 161750 w 5553453"/>
                  <a:gd name="connsiteY29" fmla="*/ 465550 h 8299657"/>
                  <a:gd name="connsiteX0" fmla="*/ 161750 w 5553453"/>
                  <a:gd name="connsiteY0" fmla="*/ 498436 h 8332543"/>
                  <a:gd name="connsiteX1" fmla="*/ 794 w 5553453"/>
                  <a:gd name="connsiteY1" fmla="*/ 611275 h 8332543"/>
                  <a:gd name="connsiteX2" fmla="*/ 794 w 5553453"/>
                  <a:gd name="connsiteY2" fmla="*/ 8332543 h 8332543"/>
                  <a:gd name="connsiteX3" fmla="*/ 5549614 w 5553453"/>
                  <a:gd name="connsiteY3" fmla="*/ 8313521 h 8332543"/>
                  <a:gd name="connsiteX4" fmla="*/ 5553453 w 5553453"/>
                  <a:gd name="connsiteY4" fmla="*/ 707903 h 8332543"/>
                  <a:gd name="connsiteX5" fmla="*/ 5256871 w 5553453"/>
                  <a:gd name="connsiteY5" fmla="*/ 1147533 h 8332543"/>
                  <a:gd name="connsiteX6" fmla="*/ 5031654 w 5553453"/>
                  <a:gd name="connsiteY6" fmla="*/ 1536356 h 8332543"/>
                  <a:gd name="connsiteX7" fmla="*/ 4775552 w 5553453"/>
                  <a:gd name="connsiteY7" fmla="*/ 1681285 h 8332543"/>
                  <a:gd name="connsiteX8" fmla="*/ 4652509 w 5553453"/>
                  <a:gd name="connsiteY8" fmla="*/ 1864849 h 8332543"/>
                  <a:gd name="connsiteX9" fmla="*/ 4549334 w 5553453"/>
                  <a:gd name="connsiteY9" fmla="*/ 1888497 h 8332543"/>
                  <a:gd name="connsiteX10" fmla="*/ 4353945 w 5553453"/>
                  <a:gd name="connsiteY10" fmla="*/ 1414902 h 8332543"/>
                  <a:gd name="connsiteX11" fmla="*/ 4157046 w 5553453"/>
                  <a:gd name="connsiteY11" fmla="*/ 1145217 h 8332543"/>
                  <a:gd name="connsiteX12" fmla="*/ 3960459 w 5553453"/>
                  <a:gd name="connsiteY12" fmla="*/ 1039542 h 8332543"/>
                  <a:gd name="connsiteX13" fmla="*/ 3769776 w 5553453"/>
                  <a:gd name="connsiteY13" fmla="*/ 859793 h 8332543"/>
                  <a:gd name="connsiteX14" fmla="*/ 2977085 w 5553453"/>
                  <a:gd name="connsiteY14" fmla="*/ 858432 h 8332543"/>
                  <a:gd name="connsiteX15" fmla="*/ 2876258 w 5553453"/>
                  <a:gd name="connsiteY15" fmla="*/ 896723 h 8332543"/>
                  <a:gd name="connsiteX16" fmla="*/ 2782938 w 5553453"/>
                  <a:gd name="connsiteY16" fmla="*/ 863034 h 8332543"/>
                  <a:gd name="connsiteX17" fmla="*/ 2481843 w 5553453"/>
                  <a:gd name="connsiteY17" fmla="*/ 856383 h 8332543"/>
                  <a:gd name="connsiteX18" fmla="*/ 2289960 w 5553453"/>
                  <a:gd name="connsiteY18" fmla="*/ 661626 h 8332543"/>
                  <a:gd name="connsiteX19" fmla="*/ 2194695 w 5553453"/>
                  <a:gd name="connsiteY19" fmla="*/ 715412 h 8332543"/>
                  <a:gd name="connsiteX20" fmla="*/ 2066123 w 5553453"/>
                  <a:gd name="connsiteY20" fmla="*/ 585404 h 8332543"/>
                  <a:gd name="connsiteX21" fmla="*/ 1986216 w 5553453"/>
                  <a:gd name="connsiteY21" fmla="*/ 558300 h 8332543"/>
                  <a:gd name="connsiteX22" fmla="*/ 1698901 w 5553453"/>
                  <a:gd name="connsiteY22" fmla="*/ 42228 h 8332543"/>
                  <a:gd name="connsiteX23" fmla="*/ 1399337 w 5553453"/>
                  <a:gd name="connsiteY23" fmla="*/ 304943 h 8332543"/>
                  <a:gd name="connsiteX24" fmla="*/ 984783 w 5553453"/>
                  <a:gd name="connsiteY24" fmla="*/ 716177 h 8332543"/>
                  <a:gd name="connsiteX25" fmla="*/ 816763 w 5553453"/>
                  <a:gd name="connsiteY25" fmla="*/ 854572 h 8332543"/>
                  <a:gd name="connsiteX26" fmla="*/ 627974 w 5553453"/>
                  <a:gd name="connsiteY26" fmla="*/ 844510 h 8332543"/>
                  <a:gd name="connsiteX27" fmla="*/ 523890 w 5553453"/>
                  <a:gd name="connsiteY27" fmla="*/ 730167 h 8332543"/>
                  <a:gd name="connsiteX28" fmla="*/ 161750 w 5553453"/>
                  <a:gd name="connsiteY28" fmla="*/ 498436 h 8332543"/>
                  <a:gd name="connsiteX0" fmla="*/ 161750 w 5553453"/>
                  <a:gd name="connsiteY0" fmla="*/ 219804 h 8053911"/>
                  <a:gd name="connsiteX1" fmla="*/ 794 w 5553453"/>
                  <a:gd name="connsiteY1" fmla="*/ 332643 h 8053911"/>
                  <a:gd name="connsiteX2" fmla="*/ 794 w 5553453"/>
                  <a:gd name="connsiteY2" fmla="*/ 8053911 h 8053911"/>
                  <a:gd name="connsiteX3" fmla="*/ 5549614 w 5553453"/>
                  <a:gd name="connsiteY3" fmla="*/ 8034889 h 8053911"/>
                  <a:gd name="connsiteX4" fmla="*/ 5553453 w 5553453"/>
                  <a:gd name="connsiteY4" fmla="*/ 429271 h 8053911"/>
                  <a:gd name="connsiteX5" fmla="*/ 5256871 w 5553453"/>
                  <a:gd name="connsiteY5" fmla="*/ 868901 h 8053911"/>
                  <a:gd name="connsiteX6" fmla="*/ 5031654 w 5553453"/>
                  <a:gd name="connsiteY6" fmla="*/ 1257724 h 8053911"/>
                  <a:gd name="connsiteX7" fmla="*/ 4775552 w 5553453"/>
                  <a:gd name="connsiteY7" fmla="*/ 1402653 h 8053911"/>
                  <a:gd name="connsiteX8" fmla="*/ 4652509 w 5553453"/>
                  <a:gd name="connsiteY8" fmla="*/ 1586217 h 8053911"/>
                  <a:gd name="connsiteX9" fmla="*/ 4549334 w 5553453"/>
                  <a:gd name="connsiteY9" fmla="*/ 1609865 h 8053911"/>
                  <a:gd name="connsiteX10" fmla="*/ 4353945 w 5553453"/>
                  <a:gd name="connsiteY10" fmla="*/ 1136270 h 8053911"/>
                  <a:gd name="connsiteX11" fmla="*/ 4157046 w 5553453"/>
                  <a:gd name="connsiteY11" fmla="*/ 866585 h 8053911"/>
                  <a:gd name="connsiteX12" fmla="*/ 3960459 w 5553453"/>
                  <a:gd name="connsiteY12" fmla="*/ 760910 h 8053911"/>
                  <a:gd name="connsiteX13" fmla="*/ 3769776 w 5553453"/>
                  <a:gd name="connsiteY13" fmla="*/ 581161 h 8053911"/>
                  <a:gd name="connsiteX14" fmla="*/ 2977085 w 5553453"/>
                  <a:gd name="connsiteY14" fmla="*/ 579800 h 8053911"/>
                  <a:gd name="connsiteX15" fmla="*/ 2876258 w 5553453"/>
                  <a:gd name="connsiteY15" fmla="*/ 618091 h 8053911"/>
                  <a:gd name="connsiteX16" fmla="*/ 2782938 w 5553453"/>
                  <a:gd name="connsiteY16" fmla="*/ 584402 h 8053911"/>
                  <a:gd name="connsiteX17" fmla="*/ 2481843 w 5553453"/>
                  <a:gd name="connsiteY17" fmla="*/ 577751 h 8053911"/>
                  <a:gd name="connsiteX18" fmla="*/ 2289960 w 5553453"/>
                  <a:gd name="connsiteY18" fmla="*/ 382994 h 8053911"/>
                  <a:gd name="connsiteX19" fmla="*/ 2194695 w 5553453"/>
                  <a:gd name="connsiteY19" fmla="*/ 436780 h 8053911"/>
                  <a:gd name="connsiteX20" fmla="*/ 2066123 w 5553453"/>
                  <a:gd name="connsiteY20" fmla="*/ 306772 h 8053911"/>
                  <a:gd name="connsiteX21" fmla="*/ 1986216 w 5553453"/>
                  <a:gd name="connsiteY21" fmla="*/ 279668 h 8053911"/>
                  <a:gd name="connsiteX22" fmla="*/ 1399337 w 5553453"/>
                  <a:gd name="connsiteY22" fmla="*/ 26311 h 8053911"/>
                  <a:gd name="connsiteX23" fmla="*/ 984783 w 5553453"/>
                  <a:gd name="connsiteY23" fmla="*/ 437545 h 8053911"/>
                  <a:gd name="connsiteX24" fmla="*/ 816763 w 5553453"/>
                  <a:gd name="connsiteY24" fmla="*/ 575940 h 8053911"/>
                  <a:gd name="connsiteX25" fmla="*/ 627974 w 5553453"/>
                  <a:gd name="connsiteY25" fmla="*/ 565878 h 8053911"/>
                  <a:gd name="connsiteX26" fmla="*/ 523890 w 5553453"/>
                  <a:gd name="connsiteY26" fmla="*/ 451535 h 8053911"/>
                  <a:gd name="connsiteX27" fmla="*/ 161750 w 5553453"/>
                  <a:gd name="connsiteY27" fmla="*/ 219804 h 8053911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481843 w 5553453"/>
                  <a:gd name="connsiteY17" fmla="*/ 390059 h 7866219"/>
                  <a:gd name="connsiteX18" fmla="*/ 2289960 w 5553453"/>
                  <a:gd name="connsiteY18" fmla="*/ 195302 h 7866219"/>
                  <a:gd name="connsiteX19" fmla="*/ 2194695 w 5553453"/>
                  <a:gd name="connsiteY19" fmla="*/ 249088 h 7866219"/>
                  <a:gd name="connsiteX20" fmla="*/ 2066123 w 5553453"/>
                  <a:gd name="connsiteY20" fmla="*/ 119080 h 7866219"/>
                  <a:gd name="connsiteX21" fmla="*/ 1986216 w 5553453"/>
                  <a:gd name="connsiteY21" fmla="*/ 91976 h 7866219"/>
                  <a:gd name="connsiteX22" fmla="*/ 984783 w 5553453"/>
                  <a:gd name="connsiteY22" fmla="*/ 249853 h 7866219"/>
                  <a:gd name="connsiteX23" fmla="*/ 816763 w 5553453"/>
                  <a:gd name="connsiteY23" fmla="*/ 388248 h 7866219"/>
                  <a:gd name="connsiteX24" fmla="*/ 627974 w 5553453"/>
                  <a:gd name="connsiteY24" fmla="*/ 378186 h 7866219"/>
                  <a:gd name="connsiteX25" fmla="*/ 523890 w 5553453"/>
                  <a:gd name="connsiteY25" fmla="*/ 263843 h 7866219"/>
                  <a:gd name="connsiteX26" fmla="*/ 161750 w 5553453"/>
                  <a:gd name="connsiteY2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481843 w 5553453"/>
                  <a:gd name="connsiteY17" fmla="*/ 390059 h 7866219"/>
                  <a:gd name="connsiteX18" fmla="*/ 2289960 w 5553453"/>
                  <a:gd name="connsiteY18" fmla="*/ 195302 h 7866219"/>
                  <a:gd name="connsiteX19" fmla="*/ 2194695 w 5553453"/>
                  <a:gd name="connsiteY19" fmla="*/ 249088 h 7866219"/>
                  <a:gd name="connsiteX20" fmla="*/ 2066123 w 5553453"/>
                  <a:gd name="connsiteY20" fmla="*/ 119080 h 7866219"/>
                  <a:gd name="connsiteX21" fmla="*/ 1968310 w 5553453"/>
                  <a:gd name="connsiteY21" fmla="*/ 243486 h 7866219"/>
                  <a:gd name="connsiteX22" fmla="*/ 984783 w 5553453"/>
                  <a:gd name="connsiteY22" fmla="*/ 249853 h 7866219"/>
                  <a:gd name="connsiteX23" fmla="*/ 816763 w 5553453"/>
                  <a:gd name="connsiteY23" fmla="*/ 388248 h 7866219"/>
                  <a:gd name="connsiteX24" fmla="*/ 627974 w 5553453"/>
                  <a:gd name="connsiteY24" fmla="*/ 378186 h 7866219"/>
                  <a:gd name="connsiteX25" fmla="*/ 523890 w 5553453"/>
                  <a:gd name="connsiteY25" fmla="*/ 263843 h 7866219"/>
                  <a:gd name="connsiteX26" fmla="*/ 161750 w 5553453"/>
                  <a:gd name="connsiteY2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2289960 w 5553453"/>
                  <a:gd name="connsiteY18" fmla="*/ 195302 h 7866219"/>
                  <a:gd name="connsiteX19" fmla="*/ 2194695 w 5553453"/>
                  <a:gd name="connsiteY19" fmla="*/ 249088 h 7866219"/>
                  <a:gd name="connsiteX20" fmla="*/ 2066123 w 5553453"/>
                  <a:gd name="connsiteY20" fmla="*/ 119080 h 7866219"/>
                  <a:gd name="connsiteX21" fmla="*/ 1968310 w 5553453"/>
                  <a:gd name="connsiteY21" fmla="*/ 243486 h 7866219"/>
                  <a:gd name="connsiteX22" fmla="*/ 984783 w 5553453"/>
                  <a:gd name="connsiteY22" fmla="*/ 249853 h 7866219"/>
                  <a:gd name="connsiteX23" fmla="*/ 816763 w 5553453"/>
                  <a:gd name="connsiteY23" fmla="*/ 388248 h 7866219"/>
                  <a:gd name="connsiteX24" fmla="*/ 627974 w 5553453"/>
                  <a:gd name="connsiteY24" fmla="*/ 378186 h 7866219"/>
                  <a:gd name="connsiteX25" fmla="*/ 523890 w 5553453"/>
                  <a:gd name="connsiteY25" fmla="*/ 263843 h 7866219"/>
                  <a:gd name="connsiteX26" fmla="*/ 161750 w 5553453"/>
                  <a:gd name="connsiteY2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2194695 w 5553453"/>
                  <a:gd name="connsiteY18" fmla="*/ 249088 h 7866219"/>
                  <a:gd name="connsiteX19" fmla="*/ 2066123 w 5553453"/>
                  <a:gd name="connsiteY19" fmla="*/ 119080 h 7866219"/>
                  <a:gd name="connsiteX20" fmla="*/ 1968310 w 5553453"/>
                  <a:gd name="connsiteY20" fmla="*/ 243486 h 7866219"/>
                  <a:gd name="connsiteX21" fmla="*/ 984783 w 5553453"/>
                  <a:gd name="connsiteY21" fmla="*/ 249853 h 7866219"/>
                  <a:gd name="connsiteX22" fmla="*/ 816763 w 5553453"/>
                  <a:gd name="connsiteY22" fmla="*/ 388248 h 7866219"/>
                  <a:gd name="connsiteX23" fmla="*/ 627974 w 5553453"/>
                  <a:gd name="connsiteY23" fmla="*/ 378186 h 7866219"/>
                  <a:gd name="connsiteX24" fmla="*/ 523890 w 5553453"/>
                  <a:gd name="connsiteY24" fmla="*/ 263843 h 7866219"/>
                  <a:gd name="connsiteX25" fmla="*/ 161750 w 5553453"/>
                  <a:gd name="connsiteY25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2066123 w 5553453"/>
                  <a:gd name="connsiteY18" fmla="*/ 119080 h 7866219"/>
                  <a:gd name="connsiteX19" fmla="*/ 1968310 w 5553453"/>
                  <a:gd name="connsiteY19" fmla="*/ 243486 h 7866219"/>
                  <a:gd name="connsiteX20" fmla="*/ 984783 w 5553453"/>
                  <a:gd name="connsiteY20" fmla="*/ 249853 h 7866219"/>
                  <a:gd name="connsiteX21" fmla="*/ 816763 w 5553453"/>
                  <a:gd name="connsiteY21" fmla="*/ 388248 h 7866219"/>
                  <a:gd name="connsiteX22" fmla="*/ 627974 w 5553453"/>
                  <a:gd name="connsiteY22" fmla="*/ 378186 h 7866219"/>
                  <a:gd name="connsiteX23" fmla="*/ 523890 w 5553453"/>
                  <a:gd name="connsiteY23" fmla="*/ 263843 h 7866219"/>
                  <a:gd name="connsiteX24" fmla="*/ 161750 w 5553453"/>
                  <a:gd name="connsiteY24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82938 w 5553453"/>
                  <a:gd name="connsiteY16" fmla="*/ 396710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2977085 w 5553453"/>
                  <a:gd name="connsiteY14" fmla="*/ 392108 h 7866219"/>
                  <a:gd name="connsiteX15" fmla="*/ 2876258 w 5553453"/>
                  <a:gd name="connsiteY15" fmla="*/ 430399 h 7866219"/>
                  <a:gd name="connsiteX16" fmla="*/ 2724744 w 5553453"/>
                  <a:gd name="connsiteY16" fmla="*/ 680796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3420258 w 5553453"/>
                  <a:gd name="connsiteY14" fmla="*/ 695130 h 7866219"/>
                  <a:gd name="connsiteX15" fmla="*/ 2876258 w 5553453"/>
                  <a:gd name="connsiteY15" fmla="*/ 430399 h 7866219"/>
                  <a:gd name="connsiteX16" fmla="*/ 2724744 w 5553453"/>
                  <a:gd name="connsiteY16" fmla="*/ 680796 h 7866219"/>
                  <a:gd name="connsiteX17" fmla="*/ 2531084 w 5553453"/>
                  <a:gd name="connsiteY17" fmla="*/ 484753 h 7866219"/>
                  <a:gd name="connsiteX18" fmla="*/ 1968310 w 5553453"/>
                  <a:gd name="connsiteY18" fmla="*/ 243486 h 7866219"/>
                  <a:gd name="connsiteX19" fmla="*/ 984783 w 5553453"/>
                  <a:gd name="connsiteY19" fmla="*/ 249853 h 7866219"/>
                  <a:gd name="connsiteX20" fmla="*/ 816763 w 5553453"/>
                  <a:gd name="connsiteY20" fmla="*/ 388248 h 7866219"/>
                  <a:gd name="connsiteX21" fmla="*/ 627974 w 5553453"/>
                  <a:gd name="connsiteY21" fmla="*/ 378186 h 7866219"/>
                  <a:gd name="connsiteX22" fmla="*/ 523890 w 5553453"/>
                  <a:gd name="connsiteY22" fmla="*/ 263843 h 7866219"/>
                  <a:gd name="connsiteX23" fmla="*/ 161750 w 5553453"/>
                  <a:gd name="connsiteY23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69776 w 5553453"/>
                  <a:gd name="connsiteY13" fmla="*/ 393469 h 7866219"/>
                  <a:gd name="connsiteX14" fmla="*/ 3420258 w 5553453"/>
                  <a:gd name="connsiteY14" fmla="*/ 695130 h 7866219"/>
                  <a:gd name="connsiteX15" fmla="*/ 2724744 w 5553453"/>
                  <a:gd name="connsiteY15" fmla="*/ 680796 h 7866219"/>
                  <a:gd name="connsiteX16" fmla="*/ 2531084 w 5553453"/>
                  <a:gd name="connsiteY16" fmla="*/ 484753 h 7866219"/>
                  <a:gd name="connsiteX17" fmla="*/ 1968310 w 5553453"/>
                  <a:gd name="connsiteY17" fmla="*/ 243486 h 7866219"/>
                  <a:gd name="connsiteX18" fmla="*/ 984783 w 5553453"/>
                  <a:gd name="connsiteY18" fmla="*/ 249853 h 7866219"/>
                  <a:gd name="connsiteX19" fmla="*/ 816763 w 5553453"/>
                  <a:gd name="connsiteY19" fmla="*/ 388248 h 7866219"/>
                  <a:gd name="connsiteX20" fmla="*/ 627974 w 5553453"/>
                  <a:gd name="connsiteY20" fmla="*/ 378186 h 7866219"/>
                  <a:gd name="connsiteX21" fmla="*/ 523890 w 5553453"/>
                  <a:gd name="connsiteY21" fmla="*/ 263843 h 7866219"/>
                  <a:gd name="connsiteX22" fmla="*/ 161750 w 5553453"/>
                  <a:gd name="connsiteY22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02628 w 5553453"/>
                  <a:gd name="connsiteY13" fmla="*/ 450285 h 7866219"/>
                  <a:gd name="connsiteX14" fmla="*/ 3420258 w 5553453"/>
                  <a:gd name="connsiteY14" fmla="*/ 695130 h 7866219"/>
                  <a:gd name="connsiteX15" fmla="*/ 2724744 w 5553453"/>
                  <a:gd name="connsiteY15" fmla="*/ 680796 h 7866219"/>
                  <a:gd name="connsiteX16" fmla="*/ 2531084 w 5553453"/>
                  <a:gd name="connsiteY16" fmla="*/ 484753 h 7866219"/>
                  <a:gd name="connsiteX17" fmla="*/ 1968310 w 5553453"/>
                  <a:gd name="connsiteY17" fmla="*/ 243486 h 7866219"/>
                  <a:gd name="connsiteX18" fmla="*/ 984783 w 5553453"/>
                  <a:gd name="connsiteY18" fmla="*/ 249853 h 7866219"/>
                  <a:gd name="connsiteX19" fmla="*/ 816763 w 5553453"/>
                  <a:gd name="connsiteY19" fmla="*/ 388248 h 7866219"/>
                  <a:gd name="connsiteX20" fmla="*/ 627974 w 5553453"/>
                  <a:gd name="connsiteY20" fmla="*/ 378186 h 7866219"/>
                  <a:gd name="connsiteX21" fmla="*/ 523890 w 5553453"/>
                  <a:gd name="connsiteY21" fmla="*/ 263843 h 7866219"/>
                  <a:gd name="connsiteX22" fmla="*/ 161750 w 5553453"/>
                  <a:gd name="connsiteY22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960459 w 5553453"/>
                  <a:gd name="connsiteY12" fmla="*/ 573218 h 7866219"/>
                  <a:gd name="connsiteX13" fmla="*/ 3702628 w 5553453"/>
                  <a:gd name="connsiteY13" fmla="*/ 450285 h 7866219"/>
                  <a:gd name="connsiteX14" fmla="*/ 3420258 w 5553453"/>
                  <a:gd name="connsiteY14" fmla="*/ 695130 h 7866219"/>
                  <a:gd name="connsiteX15" fmla="*/ 2724744 w 5553453"/>
                  <a:gd name="connsiteY15" fmla="*/ 680796 h 7866219"/>
                  <a:gd name="connsiteX16" fmla="*/ 2531084 w 5553453"/>
                  <a:gd name="connsiteY16" fmla="*/ 484753 h 7866219"/>
                  <a:gd name="connsiteX17" fmla="*/ 1968310 w 5553453"/>
                  <a:gd name="connsiteY17" fmla="*/ 243486 h 7866219"/>
                  <a:gd name="connsiteX18" fmla="*/ 984783 w 5553453"/>
                  <a:gd name="connsiteY18" fmla="*/ 249853 h 7866219"/>
                  <a:gd name="connsiteX19" fmla="*/ 816763 w 5553453"/>
                  <a:gd name="connsiteY19" fmla="*/ 388248 h 7866219"/>
                  <a:gd name="connsiteX20" fmla="*/ 627974 w 5553453"/>
                  <a:gd name="connsiteY20" fmla="*/ 378186 h 7866219"/>
                  <a:gd name="connsiteX21" fmla="*/ 523890 w 5553453"/>
                  <a:gd name="connsiteY21" fmla="*/ 263843 h 7866219"/>
                  <a:gd name="connsiteX22" fmla="*/ 161750 w 5553453"/>
                  <a:gd name="connsiteY22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41579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702628 w 5553453"/>
                  <a:gd name="connsiteY12" fmla="*/ 450285 h 7866219"/>
                  <a:gd name="connsiteX13" fmla="*/ 3420258 w 5553453"/>
                  <a:gd name="connsiteY13" fmla="*/ 695130 h 7866219"/>
                  <a:gd name="connsiteX14" fmla="*/ 2724744 w 5553453"/>
                  <a:gd name="connsiteY14" fmla="*/ 680796 h 7866219"/>
                  <a:gd name="connsiteX15" fmla="*/ 2531084 w 5553453"/>
                  <a:gd name="connsiteY15" fmla="*/ 484753 h 7866219"/>
                  <a:gd name="connsiteX16" fmla="*/ 1968310 w 5553453"/>
                  <a:gd name="connsiteY16" fmla="*/ 243486 h 7866219"/>
                  <a:gd name="connsiteX17" fmla="*/ 984783 w 5553453"/>
                  <a:gd name="connsiteY17" fmla="*/ 249853 h 7866219"/>
                  <a:gd name="connsiteX18" fmla="*/ 816763 w 5553453"/>
                  <a:gd name="connsiteY18" fmla="*/ 388248 h 7866219"/>
                  <a:gd name="connsiteX19" fmla="*/ 627974 w 5553453"/>
                  <a:gd name="connsiteY19" fmla="*/ 378186 h 7866219"/>
                  <a:gd name="connsiteX20" fmla="*/ 523890 w 5553453"/>
                  <a:gd name="connsiteY20" fmla="*/ 263843 h 7866219"/>
                  <a:gd name="connsiteX21" fmla="*/ 161750 w 5553453"/>
                  <a:gd name="connsiteY21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5256871 w 5553453"/>
                  <a:gd name="connsiteY5" fmla="*/ 681209 h 7866219"/>
                  <a:gd name="connsiteX6" fmla="*/ 5031654 w 5553453"/>
                  <a:gd name="connsiteY6" fmla="*/ 1070032 h 7866219"/>
                  <a:gd name="connsiteX7" fmla="*/ 4775552 w 5553453"/>
                  <a:gd name="connsiteY7" fmla="*/ 1214961 h 7866219"/>
                  <a:gd name="connsiteX8" fmla="*/ 4652509 w 5553453"/>
                  <a:gd name="connsiteY8" fmla="*/ 1398525 h 7866219"/>
                  <a:gd name="connsiteX9" fmla="*/ 4549334 w 5553453"/>
                  <a:gd name="connsiteY9" fmla="*/ 1422173 h 7866219"/>
                  <a:gd name="connsiteX10" fmla="*/ 4353945 w 5553453"/>
                  <a:gd name="connsiteY10" fmla="*/ 948578 h 7866219"/>
                  <a:gd name="connsiteX11" fmla="*/ 4157046 w 5553453"/>
                  <a:gd name="connsiteY11" fmla="*/ 678893 h 7866219"/>
                  <a:gd name="connsiteX12" fmla="*/ 3702628 w 5553453"/>
                  <a:gd name="connsiteY12" fmla="*/ 450285 h 7866219"/>
                  <a:gd name="connsiteX13" fmla="*/ 3420258 w 5553453"/>
                  <a:gd name="connsiteY13" fmla="*/ 695130 h 7866219"/>
                  <a:gd name="connsiteX14" fmla="*/ 2724744 w 5553453"/>
                  <a:gd name="connsiteY14" fmla="*/ 680796 h 7866219"/>
                  <a:gd name="connsiteX15" fmla="*/ 2531084 w 5553453"/>
                  <a:gd name="connsiteY15" fmla="*/ 484753 h 7866219"/>
                  <a:gd name="connsiteX16" fmla="*/ 1968310 w 5553453"/>
                  <a:gd name="connsiteY16" fmla="*/ 243486 h 7866219"/>
                  <a:gd name="connsiteX17" fmla="*/ 984783 w 5553453"/>
                  <a:gd name="connsiteY17" fmla="*/ 249853 h 7866219"/>
                  <a:gd name="connsiteX18" fmla="*/ 816763 w 5553453"/>
                  <a:gd name="connsiteY18" fmla="*/ 388248 h 7866219"/>
                  <a:gd name="connsiteX19" fmla="*/ 627974 w 5553453"/>
                  <a:gd name="connsiteY19" fmla="*/ 378186 h 7866219"/>
                  <a:gd name="connsiteX20" fmla="*/ 523890 w 5553453"/>
                  <a:gd name="connsiteY20" fmla="*/ 263843 h 7866219"/>
                  <a:gd name="connsiteX21" fmla="*/ 161750 w 5553453"/>
                  <a:gd name="connsiteY21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5031654 w 5553453"/>
                  <a:gd name="connsiteY5" fmla="*/ 1070032 h 7866219"/>
                  <a:gd name="connsiteX6" fmla="*/ 4775552 w 5553453"/>
                  <a:gd name="connsiteY6" fmla="*/ 1214961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53945 w 5553453"/>
                  <a:gd name="connsiteY9" fmla="*/ 948578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775552 w 5553453"/>
                  <a:gd name="connsiteY6" fmla="*/ 1214961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53945 w 5553453"/>
                  <a:gd name="connsiteY9" fmla="*/ 948578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53945 w 5553453"/>
                  <a:gd name="connsiteY9" fmla="*/ 948578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13658 w 5553453"/>
                  <a:gd name="connsiteY9" fmla="*/ 702376 h 7866219"/>
                  <a:gd name="connsiteX10" fmla="*/ 4157046 w 5553453"/>
                  <a:gd name="connsiteY10" fmla="*/ 678893 h 7866219"/>
                  <a:gd name="connsiteX11" fmla="*/ 3702628 w 5553453"/>
                  <a:gd name="connsiteY11" fmla="*/ 450285 h 7866219"/>
                  <a:gd name="connsiteX12" fmla="*/ 3420258 w 5553453"/>
                  <a:gd name="connsiteY12" fmla="*/ 695130 h 7866219"/>
                  <a:gd name="connsiteX13" fmla="*/ 2724744 w 5553453"/>
                  <a:gd name="connsiteY13" fmla="*/ 680796 h 7866219"/>
                  <a:gd name="connsiteX14" fmla="*/ 2531084 w 5553453"/>
                  <a:gd name="connsiteY14" fmla="*/ 484753 h 7866219"/>
                  <a:gd name="connsiteX15" fmla="*/ 1968310 w 5553453"/>
                  <a:gd name="connsiteY15" fmla="*/ 243486 h 7866219"/>
                  <a:gd name="connsiteX16" fmla="*/ 984783 w 5553453"/>
                  <a:gd name="connsiteY16" fmla="*/ 249853 h 7866219"/>
                  <a:gd name="connsiteX17" fmla="*/ 816763 w 5553453"/>
                  <a:gd name="connsiteY17" fmla="*/ 388248 h 7866219"/>
                  <a:gd name="connsiteX18" fmla="*/ 627974 w 5553453"/>
                  <a:gd name="connsiteY18" fmla="*/ 378186 h 7866219"/>
                  <a:gd name="connsiteX19" fmla="*/ 523890 w 5553453"/>
                  <a:gd name="connsiteY19" fmla="*/ 263843 h 7866219"/>
                  <a:gd name="connsiteX20" fmla="*/ 161750 w 5553453"/>
                  <a:gd name="connsiteY20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549334 w 5553453"/>
                  <a:gd name="connsiteY8" fmla="*/ 1422173 h 7866219"/>
                  <a:gd name="connsiteX9" fmla="*/ 4313658 w 5553453"/>
                  <a:gd name="connsiteY9" fmla="*/ 702376 h 7866219"/>
                  <a:gd name="connsiteX10" fmla="*/ 3702628 w 5553453"/>
                  <a:gd name="connsiteY10" fmla="*/ 450285 h 7866219"/>
                  <a:gd name="connsiteX11" fmla="*/ 3420258 w 5553453"/>
                  <a:gd name="connsiteY11" fmla="*/ 695130 h 7866219"/>
                  <a:gd name="connsiteX12" fmla="*/ 2724744 w 5553453"/>
                  <a:gd name="connsiteY12" fmla="*/ 680796 h 7866219"/>
                  <a:gd name="connsiteX13" fmla="*/ 2531084 w 5553453"/>
                  <a:gd name="connsiteY13" fmla="*/ 484753 h 7866219"/>
                  <a:gd name="connsiteX14" fmla="*/ 1968310 w 5553453"/>
                  <a:gd name="connsiteY14" fmla="*/ 243486 h 7866219"/>
                  <a:gd name="connsiteX15" fmla="*/ 984783 w 5553453"/>
                  <a:gd name="connsiteY15" fmla="*/ 249853 h 7866219"/>
                  <a:gd name="connsiteX16" fmla="*/ 816763 w 5553453"/>
                  <a:gd name="connsiteY16" fmla="*/ 388248 h 7866219"/>
                  <a:gd name="connsiteX17" fmla="*/ 627974 w 5553453"/>
                  <a:gd name="connsiteY17" fmla="*/ 378186 h 7866219"/>
                  <a:gd name="connsiteX18" fmla="*/ 523890 w 5553453"/>
                  <a:gd name="connsiteY18" fmla="*/ 263843 h 7866219"/>
                  <a:gd name="connsiteX19" fmla="*/ 161750 w 5553453"/>
                  <a:gd name="connsiteY19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652509 w 5553453"/>
                  <a:gd name="connsiteY7" fmla="*/ 1398525 h 7866219"/>
                  <a:gd name="connsiteX8" fmla="*/ 4313658 w 5553453"/>
                  <a:gd name="connsiteY8" fmla="*/ 702376 h 7866219"/>
                  <a:gd name="connsiteX9" fmla="*/ 3702628 w 5553453"/>
                  <a:gd name="connsiteY9" fmla="*/ 450285 h 7866219"/>
                  <a:gd name="connsiteX10" fmla="*/ 3420258 w 5553453"/>
                  <a:gd name="connsiteY10" fmla="*/ 695130 h 7866219"/>
                  <a:gd name="connsiteX11" fmla="*/ 2724744 w 5553453"/>
                  <a:gd name="connsiteY11" fmla="*/ 680796 h 7866219"/>
                  <a:gd name="connsiteX12" fmla="*/ 2531084 w 5553453"/>
                  <a:gd name="connsiteY12" fmla="*/ 484753 h 7866219"/>
                  <a:gd name="connsiteX13" fmla="*/ 1968310 w 5553453"/>
                  <a:gd name="connsiteY13" fmla="*/ 243486 h 7866219"/>
                  <a:gd name="connsiteX14" fmla="*/ 984783 w 5553453"/>
                  <a:gd name="connsiteY14" fmla="*/ 249853 h 7866219"/>
                  <a:gd name="connsiteX15" fmla="*/ 816763 w 5553453"/>
                  <a:gd name="connsiteY15" fmla="*/ 388248 h 7866219"/>
                  <a:gd name="connsiteX16" fmla="*/ 627974 w 5553453"/>
                  <a:gd name="connsiteY16" fmla="*/ 378186 h 7866219"/>
                  <a:gd name="connsiteX17" fmla="*/ 523890 w 5553453"/>
                  <a:gd name="connsiteY17" fmla="*/ 263843 h 7866219"/>
                  <a:gd name="connsiteX18" fmla="*/ 161750 w 5553453"/>
                  <a:gd name="connsiteY18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02628 w 5553453"/>
                  <a:gd name="connsiteY8" fmla="*/ 45028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51870 w 5553453"/>
                  <a:gd name="connsiteY8" fmla="*/ 336651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33964 w 5553453"/>
                  <a:gd name="connsiteY8" fmla="*/ 46922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3 w 5553453"/>
                  <a:gd name="connsiteY14" fmla="*/ 388248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733964 w 5553453"/>
                  <a:gd name="connsiteY8" fmla="*/ 469225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4 w 5553453"/>
                  <a:gd name="connsiteY14" fmla="*/ 1101844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420258 w 5553453"/>
                  <a:gd name="connsiteY9" fmla="*/ 695130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4 w 5553453"/>
                  <a:gd name="connsiteY14" fmla="*/ 1101844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124440 w 5553453"/>
                  <a:gd name="connsiteY9" fmla="*/ 1068394 h 7866219"/>
                  <a:gd name="connsiteX10" fmla="*/ 2724744 w 5553453"/>
                  <a:gd name="connsiteY10" fmla="*/ 680796 h 7866219"/>
                  <a:gd name="connsiteX11" fmla="*/ 2531084 w 5553453"/>
                  <a:gd name="connsiteY11" fmla="*/ 484753 h 7866219"/>
                  <a:gd name="connsiteX12" fmla="*/ 1968310 w 5553453"/>
                  <a:gd name="connsiteY12" fmla="*/ 243486 h 7866219"/>
                  <a:gd name="connsiteX13" fmla="*/ 984783 w 5553453"/>
                  <a:gd name="connsiteY13" fmla="*/ 249853 h 7866219"/>
                  <a:gd name="connsiteX14" fmla="*/ 816764 w 5553453"/>
                  <a:gd name="connsiteY14" fmla="*/ 1101844 h 7866219"/>
                  <a:gd name="connsiteX15" fmla="*/ 627974 w 5553453"/>
                  <a:gd name="connsiteY15" fmla="*/ 378186 h 7866219"/>
                  <a:gd name="connsiteX16" fmla="*/ 523890 w 5553453"/>
                  <a:gd name="connsiteY16" fmla="*/ 263843 h 7866219"/>
                  <a:gd name="connsiteX17" fmla="*/ 161750 w 5553453"/>
                  <a:gd name="connsiteY17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124440 w 5553453"/>
                  <a:gd name="connsiteY9" fmla="*/ 1068394 h 7866219"/>
                  <a:gd name="connsiteX10" fmla="*/ 2531084 w 5553453"/>
                  <a:gd name="connsiteY10" fmla="*/ 484753 h 7866219"/>
                  <a:gd name="connsiteX11" fmla="*/ 1968310 w 5553453"/>
                  <a:gd name="connsiteY11" fmla="*/ 243486 h 7866219"/>
                  <a:gd name="connsiteX12" fmla="*/ 984783 w 5553453"/>
                  <a:gd name="connsiteY12" fmla="*/ 249853 h 7866219"/>
                  <a:gd name="connsiteX13" fmla="*/ 816764 w 5553453"/>
                  <a:gd name="connsiteY13" fmla="*/ 1101844 h 7866219"/>
                  <a:gd name="connsiteX14" fmla="*/ 627974 w 5553453"/>
                  <a:gd name="connsiteY14" fmla="*/ 378186 h 7866219"/>
                  <a:gd name="connsiteX15" fmla="*/ 523890 w 5553453"/>
                  <a:gd name="connsiteY15" fmla="*/ 263843 h 7866219"/>
                  <a:gd name="connsiteX16" fmla="*/ 161750 w 5553453"/>
                  <a:gd name="connsiteY16" fmla="*/ 32112 h 7866219"/>
                  <a:gd name="connsiteX0" fmla="*/ 161750 w 5553453"/>
                  <a:gd name="connsiteY0" fmla="*/ 32112 h 7866219"/>
                  <a:gd name="connsiteX1" fmla="*/ 794 w 5553453"/>
                  <a:gd name="connsiteY1" fmla="*/ 144951 h 7866219"/>
                  <a:gd name="connsiteX2" fmla="*/ 794 w 5553453"/>
                  <a:gd name="connsiteY2" fmla="*/ 7866219 h 7866219"/>
                  <a:gd name="connsiteX3" fmla="*/ 5549614 w 5553453"/>
                  <a:gd name="connsiteY3" fmla="*/ 7847197 h 7866219"/>
                  <a:gd name="connsiteX4" fmla="*/ 5553453 w 5553453"/>
                  <a:gd name="connsiteY4" fmla="*/ 2381682 h 7866219"/>
                  <a:gd name="connsiteX5" fmla="*/ 4897360 w 5553453"/>
                  <a:gd name="connsiteY5" fmla="*/ 729135 h 7866219"/>
                  <a:gd name="connsiteX6" fmla="*/ 4699452 w 5553453"/>
                  <a:gd name="connsiteY6" fmla="*/ 589979 h 7866219"/>
                  <a:gd name="connsiteX7" fmla="*/ 4313658 w 5553453"/>
                  <a:gd name="connsiteY7" fmla="*/ 702376 h 7866219"/>
                  <a:gd name="connsiteX8" fmla="*/ 3931176 w 5553453"/>
                  <a:gd name="connsiteY8" fmla="*/ 8137 h 7866219"/>
                  <a:gd name="connsiteX9" fmla="*/ 3124440 w 5553453"/>
                  <a:gd name="connsiteY9" fmla="*/ 1068394 h 7866219"/>
                  <a:gd name="connsiteX10" fmla="*/ 2531084 w 5553453"/>
                  <a:gd name="connsiteY10" fmla="*/ 484753 h 7866219"/>
                  <a:gd name="connsiteX11" fmla="*/ 1968310 w 5553453"/>
                  <a:gd name="connsiteY11" fmla="*/ 243486 h 7866219"/>
                  <a:gd name="connsiteX12" fmla="*/ 1088579 w 5553453"/>
                  <a:gd name="connsiteY12" fmla="*/ 1215950 h 7866219"/>
                  <a:gd name="connsiteX13" fmla="*/ 816764 w 5553453"/>
                  <a:gd name="connsiteY13" fmla="*/ 1101844 h 7866219"/>
                  <a:gd name="connsiteX14" fmla="*/ 627974 w 5553453"/>
                  <a:gd name="connsiteY14" fmla="*/ 378186 h 7866219"/>
                  <a:gd name="connsiteX15" fmla="*/ 523890 w 5553453"/>
                  <a:gd name="connsiteY15" fmla="*/ 263843 h 7866219"/>
                  <a:gd name="connsiteX16" fmla="*/ 161750 w 5553453"/>
                  <a:gd name="connsiteY16" fmla="*/ 32112 h 7866219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531084 w 5553453"/>
                  <a:gd name="connsiteY10" fmla="*/ 548659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13658 w 5553453"/>
                  <a:gd name="connsiteY7" fmla="*/ 766282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34880 w 5553453"/>
                  <a:gd name="connsiteY10" fmla="*/ 43654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9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523890 w 5553453"/>
                  <a:gd name="connsiteY15" fmla="*/ 327748 h 7930125"/>
                  <a:gd name="connsiteX16" fmla="*/ 161750 w 5553453"/>
                  <a:gd name="connsiteY16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627974 w 5553453"/>
                  <a:gd name="connsiteY14" fmla="*/ 442092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184 h 7930291"/>
                  <a:gd name="connsiteX1" fmla="*/ 794 w 5553453"/>
                  <a:gd name="connsiteY1" fmla="*/ 209023 h 7930291"/>
                  <a:gd name="connsiteX2" fmla="*/ 794 w 5553453"/>
                  <a:gd name="connsiteY2" fmla="*/ 7930291 h 7930291"/>
                  <a:gd name="connsiteX3" fmla="*/ 5549614 w 5553453"/>
                  <a:gd name="connsiteY3" fmla="*/ 7911269 h 7930291"/>
                  <a:gd name="connsiteX4" fmla="*/ 5553453 w 5553453"/>
                  <a:gd name="connsiteY4" fmla="*/ 2445754 h 7930291"/>
                  <a:gd name="connsiteX5" fmla="*/ 4897360 w 5553453"/>
                  <a:gd name="connsiteY5" fmla="*/ 793207 h 7930291"/>
                  <a:gd name="connsiteX6" fmla="*/ 4699452 w 5553453"/>
                  <a:gd name="connsiteY6" fmla="*/ 654051 h 7930291"/>
                  <a:gd name="connsiteX7" fmla="*/ 4334417 w 5553453"/>
                  <a:gd name="connsiteY7" fmla="*/ 612747 h 7930291"/>
                  <a:gd name="connsiteX8" fmla="*/ 3931176 w 5553453"/>
                  <a:gd name="connsiteY8" fmla="*/ 72209 h 7930291"/>
                  <a:gd name="connsiteX9" fmla="*/ 3124440 w 5553453"/>
                  <a:gd name="connsiteY9" fmla="*/ 1132466 h 7930291"/>
                  <a:gd name="connsiteX10" fmla="*/ 2629691 w 5553453"/>
                  <a:gd name="connsiteY10" fmla="*/ 131644 h 7930291"/>
                  <a:gd name="connsiteX11" fmla="*/ 2066915 w 5553453"/>
                  <a:gd name="connsiteY11" fmla="*/ 166 h 7930291"/>
                  <a:gd name="connsiteX12" fmla="*/ 1088579 w 5553453"/>
                  <a:gd name="connsiteY12" fmla="*/ 1280022 h 7930291"/>
                  <a:gd name="connsiteX13" fmla="*/ 816764 w 5553453"/>
                  <a:gd name="connsiteY13" fmla="*/ 1165916 h 7930291"/>
                  <a:gd name="connsiteX14" fmla="*/ 550127 w 5553453"/>
                  <a:gd name="connsiteY14" fmla="*/ 530080 h 7930291"/>
                  <a:gd name="connsiteX15" fmla="*/ 161750 w 5553453"/>
                  <a:gd name="connsiteY15" fmla="*/ 96184 h 7930291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8579 w 5553453"/>
                  <a:gd name="connsiteY12" fmla="*/ 1279856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3389 w 5553453"/>
                  <a:gd name="connsiteY12" fmla="*/ 1301812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7930125"/>
                  <a:gd name="connsiteX1" fmla="*/ 794 w 5553453"/>
                  <a:gd name="connsiteY1" fmla="*/ 208857 h 7930125"/>
                  <a:gd name="connsiteX2" fmla="*/ 794 w 5553453"/>
                  <a:gd name="connsiteY2" fmla="*/ 7930125 h 7930125"/>
                  <a:gd name="connsiteX3" fmla="*/ 5549614 w 5553453"/>
                  <a:gd name="connsiteY3" fmla="*/ 7911103 h 7930125"/>
                  <a:gd name="connsiteX4" fmla="*/ 5553453 w 5553453"/>
                  <a:gd name="connsiteY4" fmla="*/ 2445588 h 7930125"/>
                  <a:gd name="connsiteX5" fmla="*/ 4897360 w 5553453"/>
                  <a:gd name="connsiteY5" fmla="*/ 793041 h 7930125"/>
                  <a:gd name="connsiteX6" fmla="*/ 4699452 w 5553453"/>
                  <a:gd name="connsiteY6" fmla="*/ 653885 h 7930125"/>
                  <a:gd name="connsiteX7" fmla="*/ 4334417 w 5553453"/>
                  <a:gd name="connsiteY7" fmla="*/ 612581 h 7930125"/>
                  <a:gd name="connsiteX8" fmla="*/ 3931176 w 5553453"/>
                  <a:gd name="connsiteY8" fmla="*/ 72043 h 7930125"/>
                  <a:gd name="connsiteX9" fmla="*/ 3124440 w 5553453"/>
                  <a:gd name="connsiteY9" fmla="*/ 1132300 h 7930125"/>
                  <a:gd name="connsiteX10" fmla="*/ 2629691 w 5553453"/>
                  <a:gd name="connsiteY10" fmla="*/ 131478 h 7930125"/>
                  <a:gd name="connsiteX11" fmla="*/ 2066915 w 5553453"/>
                  <a:gd name="connsiteY11" fmla="*/ 0 h 7930125"/>
                  <a:gd name="connsiteX12" fmla="*/ 1083389 w 5553453"/>
                  <a:gd name="connsiteY12" fmla="*/ 1301812 h 7930125"/>
                  <a:gd name="connsiteX13" fmla="*/ 816764 w 5553453"/>
                  <a:gd name="connsiteY13" fmla="*/ 1165750 h 7930125"/>
                  <a:gd name="connsiteX14" fmla="*/ 550127 w 5553453"/>
                  <a:gd name="connsiteY14" fmla="*/ 529914 h 7930125"/>
                  <a:gd name="connsiteX15" fmla="*/ 161750 w 5553453"/>
                  <a:gd name="connsiteY15" fmla="*/ 96018 h 7930125"/>
                  <a:gd name="connsiteX0" fmla="*/ 161750 w 5553453"/>
                  <a:gd name="connsiteY0" fmla="*/ 96018 h 15379684"/>
                  <a:gd name="connsiteX1" fmla="*/ 794 w 5553453"/>
                  <a:gd name="connsiteY1" fmla="*/ 208857 h 15379684"/>
                  <a:gd name="connsiteX2" fmla="*/ 794 w 5553453"/>
                  <a:gd name="connsiteY2" fmla="*/ 15379684 h 15379684"/>
                  <a:gd name="connsiteX3" fmla="*/ 5549614 w 5553453"/>
                  <a:gd name="connsiteY3" fmla="*/ 7911103 h 15379684"/>
                  <a:gd name="connsiteX4" fmla="*/ 5553453 w 5553453"/>
                  <a:gd name="connsiteY4" fmla="*/ 2445588 h 15379684"/>
                  <a:gd name="connsiteX5" fmla="*/ 4897360 w 5553453"/>
                  <a:gd name="connsiteY5" fmla="*/ 793041 h 15379684"/>
                  <a:gd name="connsiteX6" fmla="*/ 4699452 w 5553453"/>
                  <a:gd name="connsiteY6" fmla="*/ 653885 h 15379684"/>
                  <a:gd name="connsiteX7" fmla="*/ 4334417 w 5553453"/>
                  <a:gd name="connsiteY7" fmla="*/ 612581 h 15379684"/>
                  <a:gd name="connsiteX8" fmla="*/ 3931176 w 5553453"/>
                  <a:gd name="connsiteY8" fmla="*/ 72043 h 15379684"/>
                  <a:gd name="connsiteX9" fmla="*/ 3124440 w 5553453"/>
                  <a:gd name="connsiteY9" fmla="*/ 1132300 h 15379684"/>
                  <a:gd name="connsiteX10" fmla="*/ 2629691 w 5553453"/>
                  <a:gd name="connsiteY10" fmla="*/ 131478 h 15379684"/>
                  <a:gd name="connsiteX11" fmla="*/ 2066915 w 5553453"/>
                  <a:gd name="connsiteY11" fmla="*/ 0 h 15379684"/>
                  <a:gd name="connsiteX12" fmla="*/ 1083389 w 5553453"/>
                  <a:gd name="connsiteY12" fmla="*/ 1301812 h 15379684"/>
                  <a:gd name="connsiteX13" fmla="*/ 816764 w 5553453"/>
                  <a:gd name="connsiteY13" fmla="*/ 1165750 h 15379684"/>
                  <a:gd name="connsiteX14" fmla="*/ 550127 w 5553453"/>
                  <a:gd name="connsiteY14" fmla="*/ 529914 h 15379684"/>
                  <a:gd name="connsiteX15" fmla="*/ 161750 w 5553453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60669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1083389 w 5561276"/>
                  <a:gd name="connsiteY12" fmla="*/ 1301812 h 15379684"/>
                  <a:gd name="connsiteX13" fmla="*/ 816764 w 5561276"/>
                  <a:gd name="connsiteY13" fmla="*/ 1165750 h 15379684"/>
                  <a:gd name="connsiteX14" fmla="*/ 550127 w 5561276"/>
                  <a:gd name="connsiteY14" fmla="*/ 529914 h 15379684"/>
                  <a:gd name="connsiteX15" fmla="*/ 161750 w 5561276"/>
                  <a:gd name="connsiteY15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816764 w 5561276"/>
                  <a:gd name="connsiteY12" fmla="*/ 1165750 h 15379684"/>
                  <a:gd name="connsiteX13" fmla="*/ 550127 w 5561276"/>
                  <a:gd name="connsiteY13" fmla="*/ 529914 h 15379684"/>
                  <a:gd name="connsiteX14" fmla="*/ 161750 w 5561276"/>
                  <a:gd name="connsiteY14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827877 w 5561276"/>
                  <a:gd name="connsiteY12" fmla="*/ 2310104 h 15379684"/>
                  <a:gd name="connsiteX13" fmla="*/ 550127 w 5561276"/>
                  <a:gd name="connsiteY13" fmla="*/ 529914 h 15379684"/>
                  <a:gd name="connsiteX14" fmla="*/ 161750 w 5561276"/>
                  <a:gd name="connsiteY14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827877 w 5561276"/>
                  <a:gd name="connsiteY12" fmla="*/ 2310104 h 15379684"/>
                  <a:gd name="connsiteX13" fmla="*/ 516790 w 5561276"/>
                  <a:gd name="connsiteY13" fmla="*/ 1674268 h 15379684"/>
                  <a:gd name="connsiteX14" fmla="*/ 161750 w 5561276"/>
                  <a:gd name="connsiteY14" fmla="*/ 96018 h 15379684"/>
                  <a:gd name="connsiteX0" fmla="*/ 161750 w 5561276"/>
                  <a:gd name="connsiteY0" fmla="*/ 96018 h 15379684"/>
                  <a:gd name="connsiteX1" fmla="*/ 794 w 5561276"/>
                  <a:gd name="connsiteY1" fmla="*/ 208857 h 15379684"/>
                  <a:gd name="connsiteX2" fmla="*/ 794 w 5561276"/>
                  <a:gd name="connsiteY2" fmla="*/ 15379684 h 15379684"/>
                  <a:gd name="connsiteX3" fmla="*/ 5561276 w 5561276"/>
                  <a:gd name="connsiteY3" fmla="*/ 15348218 h 15379684"/>
                  <a:gd name="connsiteX4" fmla="*/ 5553453 w 5561276"/>
                  <a:gd name="connsiteY4" fmla="*/ 2445588 h 15379684"/>
                  <a:gd name="connsiteX5" fmla="*/ 4897360 w 5561276"/>
                  <a:gd name="connsiteY5" fmla="*/ 793041 h 15379684"/>
                  <a:gd name="connsiteX6" fmla="*/ 4699452 w 5561276"/>
                  <a:gd name="connsiteY6" fmla="*/ 653885 h 15379684"/>
                  <a:gd name="connsiteX7" fmla="*/ 4334417 w 5561276"/>
                  <a:gd name="connsiteY7" fmla="*/ 612581 h 15379684"/>
                  <a:gd name="connsiteX8" fmla="*/ 3931176 w 5561276"/>
                  <a:gd name="connsiteY8" fmla="*/ 72043 h 15379684"/>
                  <a:gd name="connsiteX9" fmla="*/ 3124440 w 5561276"/>
                  <a:gd name="connsiteY9" fmla="*/ 1132300 h 15379684"/>
                  <a:gd name="connsiteX10" fmla="*/ 2629691 w 5561276"/>
                  <a:gd name="connsiteY10" fmla="*/ 131478 h 15379684"/>
                  <a:gd name="connsiteX11" fmla="*/ 2066915 w 5561276"/>
                  <a:gd name="connsiteY11" fmla="*/ 0 h 15379684"/>
                  <a:gd name="connsiteX12" fmla="*/ 827877 w 5561276"/>
                  <a:gd name="connsiteY12" fmla="*/ 2310104 h 15379684"/>
                  <a:gd name="connsiteX13" fmla="*/ 161750 w 5561276"/>
                  <a:gd name="connsiteY13" fmla="*/ 96018 h 15379684"/>
                  <a:gd name="connsiteX0" fmla="*/ 161162 w 5560688"/>
                  <a:gd name="connsiteY0" fmla="*/ 96018 h 15379684"/>
                  <a:gd name="connsiteX1" fmla="*/ 11319 w 5560688"/>
                  <a:gd name="connsiteY1" fmla="*/ 1067122 h 15379684"/>
                  <a:gd name="connsiteX2" fmla="*/ 206 w 5560688"/>
                  <a:gd name="connsiteY2" fmla="*/ 15379684 h 15379684"/>
                  <a:gd name="connsiteX3" fmla="*/ 5560688 w 5560688"/>
                  <a:gd name="connsiteY3" fmla="*/ 15348218 h 15379684"/>
                  <a:gd name="connsiteX4" fmla="*/ 5552865 w 5560688"/>
                  <a:gd name="connsiteY4" fmla="*/ 2445588 h 15379684"/>
                  <a:gd name="connsiteX5" fmla="*/ 4896772 w 5560688"/>
                  <a:gd name="connsiteY5" fmla="*/ 793041 h 15379684"/>
                  <a:gd name="connsiteX6" fmla="*/ 4698864 w 5560688"/>
                  <a:gd name="connsiteY6" fmla="*/ 653885 h 15379684"/>
                  <a:gd name="connsiteX7" fmla="*/ 4333829 w 5560688"/>
                  <a:gd name="connsiteY7" fmla="*/ 612581 h 15379684"/>
                  <a:gd name="connsiteX8" fmla="*/ 3930588 w 5560688"/>
                  <a:gd name="connsiteY8" fmla="*/ 72043 h 15379684"/>
                  <a:gd name="connsiteX9" fmla="*/ 3123852 w 5560688"/>
                  <a:gd name="connsiteY9" fmla="*/ 1132300 h 15379684"/>
                  <a:gd name="connsiteX10" fmla="*/ 2629103 w 5560688"/>
                  <a:gd name="connsiteY10" fmla="*/ 131478 h 15379684"/>
                  <a:gd name="connsiteX11" fmla="*/ 2066327 w 5560688"/>
                  <a:gd name="connsiteY11" fmla="*/ 0 h 15379684"/>
                  <a:gd name="connsiteX12" fmla="*/ 827289 w 5560688"/>
                  <a:gd name="connsiteY12" fmla="*/ 2310104 h 15379684"/>
                  <a:gd name="connsiteX13" fmla="*/ 161162 w 5560688"/>
                  <a:gd name="connsiteY13" fmla="*/ 96018 h 15379684"/>
                  <a:gd name="connsiteX0" fmla="*/ 827289 w 5560688"/>
                  <a:gd name="connsiteY0" fmla="*/ 3421244 h 16490824"/>
                  <a:gd name="connsiteX1" fmla="*/ 11319 w 5560688"/>
                  <a:gd name="connsiteY1" fmla="*/ 2178262 h 16490824"/>
                  <a:gd name="connsiteX2" fmla="*/ 206 w 5560688"/>
                  <a:gd name="connsiteY2" fmla="*/ 16490824 h 16490824"/>
                  <a:gd name="connsiteX3" fmla="*/ 5560688 w 5560688"/>
                  <a:gd name="connsiteY3" fmla="*/ 16459358 h 16490824"/>
                  <a:gd name="connsiteX4" fmla="*/ 5552865 w 5560688"/>
                  <a:gd name="connsiteY4" fmla="*/ 3556728 h 16490824"/>
                  <a:gd name="connsiteX5" fmla="*/ 4896772 w 5560688"/>
                  <a:gd name="connsiteY5" fmla="*/ 1904181 h 16490824"/>
                  <a:gd name="connsiteX6" fmla="*/ 4698864 w 5560688"/>
                  <a:gd name="connsiteY6" fmla="*/ 1765025 h 16490824"/>
                  <a:gd name="connsiteX7" fmla="*/ 4333829 w 5560688"/>
                  <a:gd name="connsiteY7" fmla="*/ 1723721 h 16490824"/>
                  <a:gd name="connsiteX8" fmla="*/ 3930588 w 5560688"/>
                  <a:gd name="connsiteY8" fmla="*/ 1183183 h 16490824"/>
                  <a:gd name="connsiteX9" fmla="*/ 3123852 w 5560688"/>
                  <a:gd name="connsiteY9" fmla="*/ 2243440 h 16490824"/>
                  <a:gd name="connsiteX10" fmla="*/ 2629103 w 5560688"/>
                  <a:gd name="connsiteY10" fmla="*/ 1242618 h 16490824"/>
                  <a:gd name="connsiteX11" fmla="*/ 2066327 w 5560688"/>
                  <a:gd name="connsiteY11" fmla="*/ 1111140 h 16490824"/>
                  <a:gd name="connsiteX12" fmla="*/ 827289 w 5560688"/>
                  <a:gd name="connsiteY12" fmla="*/ 3421244 h 16490824"/>
                  <a:gd name="connsiteX0" fmla="*/ 827289 w 5560688"/>
                  <a:gd name="connsiteY0" fmla="*/ 2310104 h 15379684"/>
                  <a:gd name="connsiteX1" fmla="*/ 11319 w 5560688"/>
                  <a:gd name="connsiteY1" fmla="*/ 1067122 h 15379684"/>
                  <a:gd name="connsiteX2" fmla="*/ 206 w 5560688"/>
                  <a:gd name="connsiteY2" fmla="*/ 15379684 h 15379684"/>
                  <a:gd name="connsiteX3" fmla="*/ 5560688 w 5560688"/>
                  <a:gd name="connsiteY3" fmla="*/ 15348218 h 15379684"/>
                  <a:gd name="connsiteX4" fmla="*/ 5552865 w 5560688"/>
                  <a:gd name="connsiteY4" fmla="*/ 2445588 h 15379684"/>
                  <a:gd name="connsiteX5" fmla="*/ 4896772 w 5560688"/>
                  <a:gd name="connsiteY5" fmla="*/ 793041 h 15379684"/>
                  <a:gd name="connsiteX6" fmla="*/ 4698864 w 5560688"/>
                  <a:gd name="connsiteY6" fmla="*/ 653885 h 15379684"/>
                  <a:gd name="connsiteX7" fmla="*/ 4333829 w 5560688"/>
                  <a:gd name="connsiteY7" fmla="*/ 612581 h 15379684"/>
                  <a:gd name="connsiteX8" fmla="*/ 3930588 w 5560688"/>
                  <a:gd name="connsiteY8" fmla="*/ 72043 h 15379684"/>
                  <a:gd name="connsiteX9" fmla="*/ 3123852 w 5560688"/>
                  <a:gd name="connsiteY9" fmla="*/ 1132300 h 15379684"/>
                  <a:gd name="connsiteX10" fmla="*/ 2629103 w 5560688"/>
                  <a:gd name="connsiteY10" fmla="*/ 131478 h 15379684"/>
                  <a:gd name="connsiteX11" fmla="*/ 2066327 w 5560688"/>
                  <a:gd name="connsiteY11" fmla="*/ 0 h 15379684"/>
                  <a:gd name="connsiteX12" fmla="*/ 827289 w 5560688"/>
                  <a:gd name="connsiteY12" fmla="*/ 2310104 h 15379684"/>
                  <a:gd name="connsiteX0" fmla="*/ 827289 w 5560688"/>
                  <a:gd name="connsiteY0" fmla="*/ 2310104 h 15379684"/>
                  <a:gd name="connsiteX1" fmla="*/ 11319 w 5560688"/>
                  <a:gd name="connsiteY1" fmla="*/ 1067122 h 15379684"/>
                  <a:gd name="connsiteX2" fmla="*/ 206 w 5560688"/>
                  <a:gd name="connsiteY2" fmla="*/ 15379684 h 15379684"/>
                  <a:gd name="connsiteX3" fmla="*/ 5560688 w 5560688"/>
                  <a:gd name="connsiteY3" fmla="*/ 15348218 h 15379684"/>
                  <a:gd name="connsiteX4" fmla="*/ 5552865 w 5560688"/>
                  <a:gd name="connsiteY4" fmla="*/ 2445588 h 15379684"/>
                  <a:gd name="connsiteX5" fmla="*/ 4896772 w 5560688"/>
                  <a:gd name="connsiteY5" fmla="*/ 793041 h 15379684"/>
                  <a:gd name="connsiteX6" fmla="*/ 4698864 w 5560688"/>
                  <a:gd name="connsiteY6" fmla="*/ 653885 h 15379684"/>
                  <a:gd name="connsiteX7" fmla="*/ 4333829 w 5560688"/>
                  <a:gd name="connsiteY7" fmla="*/ 612581 h 15379684"/>
                  <a:gd name="connsiteX8" fmla="*/ 3926112 w 5560688"/>
                  <a:gd name="connsiteY8" fmla="*/ 210343 h 15379684"/>
                  <a:gd name="connsiteX9" fmla="*/ 3123852 w 5560688"/>
                  <a:gd name="connsiteY9" fmla="*/ 1132300 h 15379684"/>
                  <a:gd name="connsiteX10" fmla="*/ 2629103 w 5560688"/>
                  <a:gd name="connsiteY10" fmla="*/ 131478 h 15379684"/>
                  <a:gd name="connsiteX11" fmla="*/ 2066327 w 5560688"/>
                  <a:gd name="connsiteY11" fmla="*/ 0 h 15379684"/>
                  <a:gd name="connsiteX12" fmla="*/ 827289 w 5560688"/>
                  <a:gd name="connsiteY12" fmla="*/ 2310104 h 15379684"/>
                  <a:gd name="connsiteX0" fmla="*/ 827289 w 5560688"/>
                  <a:gd name="connsiteY0" fmla="*/ 2204164 h 15273744"/>
                  <a:gd name="connsiteX1" fmla="*/ 11319 w 5560688"/>
                  <a:gd name="connsiteY1" fmla="*/ 961182 h 15273744"/>
                  <a:gd name="connsiteX2" fmla="*/ 206 w 5560688"/>
                  <a:gd name="connsiteY2" fmla="*/ 15273744 h 15273744"/>
                  <a:gd name="connsiteX3" fmla="*/ 5560688 w 5560688"/>
                  <a:gd name="connsiteY3" fmla="*/ 15242278 h 15273744"/>
                  <a:gd name="connsiteX4" fmla="*/ 5552865 w 5560688"/>
                  <a:gd name="connsiteY4" fmla="*/ 2339648 h 15273744"/>
                  <a:gd name="connsiteX5" fmla="*/ 4896772 w 5560688"/>
                  <a:gd name="connsiteY5" fmla="*/ 687101 h 15273744"/>
                  <a:gd name="connsiteX6" fmla="*/ 4698864 w 5560688"/>
                  <a:gd name="connsiteY6" fmla="*/ 547945 h 15273744"/>
                  <a:gd name="connsiteX7" fmla="*/ 4333829 w 5560688"/>
                  <a:gd name="connsiteY7" fmla="*/ 506641 h 15273744"/>
                  <a:gd name="connsiteX8" fmla="*/ 3926112 w 5560688"/>
                  <a:gd name="connsiteY8" fmla="*/ 104403 h 15273744"/>
                  <a:gd name="connsiteX9" fmla="*/ 3123852 w 5560688"/>
                  <a:gd name="connsiteY9" fmla="*/ 1026360 h 15273744"/>
                  <a:gd name="connsiteX10" fmla="*/ 2629103 w 5560688"/>
                  <a:gd name="connsiteY10" fmla="*/ 25538 h 15273744"/>
                  <a:gd name="connsiteX11" fmla="*/ 2066328 w 5560688"/>
                  <a:gd name="connsiteY11" fmla="*/ 350014 h 15273744"/>
                  <a:gd name="connsiteX12" fmla="*/ 827289 w 5560688"/>
                  <a:gd name="connsiteY12" fmla="*/ 2204164 h 15273744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066328 w 5560688"/>
                  <a:gd name="connsiteY10" fmla="*/ 245611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302463 w 5560688"/>
                  <a:gd name="connsiteY10" fmla="*/ 296273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302463 w 5560688"/>
                  <a:gd name="connsiteY10" fmla="*/ 296273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302463 w 5560688"/>
                  <a:gd name="connsiteY10" fmla="*/ 296273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2235245 h 15169341"/>
                  <a:gd name="connsiteX5" fmla="*/ 4896772 w 5560688"/>
                  <a:gd name="connsiteY5" fmla="*/ 582698 h 15169341"/>
                  <a:gd name="connsiteX6" fmla="*/ 4698864 w 5560688"/>
                  <a:gd name="connsiteY6" fmla="*/ 443542 h 15169341"/>
                  <a:gd name="connsiteX7" fmla="*/ 4333829 w 5560688"/>
                  <a:gd name="connsiteY7" fmla="*/ 402238 h 15169341"/>
                  <a:gd name="connsiteX8" fmla="*/ 3926112 w 5560688"/>
                  <a:gd name="connsiteY8" fmla="*/ 0 h 15169341"/>
                  <a:gd name="connsiteX9" fmla="*/ 3123852 w 5560688"/>
                  <a:gd name="connsiteY9" fmla="*/ 921957 h 15169341"/>
                  <a:gd name="connsiteX10" fmla="*/ 2302463 w 5560688"/>
                  <a:gd name="connsiteY10" fmla="*/ 296273 h 15169341"/>
                  <a:gd name="connsiteX11" fmla="*/ 827289 w 5560688"/>
                  <a:gd name="connsiteY11" fmla="*/ 2099761 h 15169341"/>
                  <a:gd name="connsiteX0" fmla="*/ 827289 w 5560688"/>
                  <a:gd name="connsiteY0" fmla="*/ 2179495 h 15249075"/>
                  <a:gd name="connsiteX1" fmla="*/ 11319 w 5560688"/>
                  <a:gd name="connsiteY1" fmla="*/ 936513 h 15249075"/>
                  <a:gd name="connsiteX2" fmla="*/ 206 w 5560688"/>
                  <a:gd name="connsiteY2" fmla="*/ 15249075 h 15249075"/>
                  <a:gd name="connsiteX3" fmla="*/ 5560688 w 5560688"/>
                  <a:gd name="connsiteY3" fmla="*/ 15217609 h 15249075"/>
                  <a:gd name="connsiteX4" fmla="*/ 5552865 w 5560688"/>
                  <a:gd name="connsiteY4" fmla="*/ 2314979 h 15249075"/>
                  <a:gd name="connsiteX5" fmla="*/ 4896772 w 5560688"/>
                  <a:gd name="connsiteY5" fmla="*/ 662432 h 15249075"/>
                  <a:gd name="connsiteX6" fmla="*/ 4698864 w 5560688"/>
                  <a:gd name="connsiteY6" fmla="*/ 523276 h 15249075"/>
                  <a:gd name="connsiteX7" fmla="*/ 3926112 w 5560688"/>
                  <a:gd name="connsiteY7" fmla="*/ 79734 h 15249075"/>
                  <a:gd name="connsiteX8" fmla="*/ 3123852 w 5560688"/>
                  <a:gd name="connsiteY8" fmla="*/ 1001691 h 15249075"/>
                  <a:gd name="connsiteX9" fmla="*/ 2302463 w 5560688"/>
                  <a:gd name="connsiteY9" fmla="*/ 376007 h 15249075"/>
                  <a:gd name="connsiteX10" fmla="*/ 827289 w 5560688"/>
                  <a:gd name="connsiteY10" fmla="*/ 2179495 h 15249075"/>
                  <a:gd name="connsiteX0" fmla="*/ 827289 w 5560688"/>
                  <a:gd name="connsiteY0" fmla="*/ 2156305 h 15225885"/>
                  <a:gd name="connsiteX1" fmla="*/ 11319 w 5560688"/>
                  <a:gd name="connsiteY1" fmla="*/ 913323 h 15225885"/>
                  <a:gd name="connsiteX2" fmla="*/ 206 w 5560688"/>
                  <a:gd name="connsiteY2" fmla="*/ 15225885 h 15225885"/>
                  <a:gd name="connsiteX3" fmla="*/ 5560688 w 5560688"/>
                  <a:gd name="connsiteY3" fmla="*/ 15194419 h 15225885"/>
                  <a:gd name="connsiteX4" fmla="*/ 5552865 w 5560688"/>
                  <a:gd name="connsiteY4" fmla="*/ 2291789 h 15225885"/>
                  <a:gd name="connsiteX5" fmla="*/ 4896772 w 5560688"/>
                  <a:gd name="connsiteY5" fmla="*/ 639242 h 15225885"/>
                  <a:gd name="connsiteX6" fmla="*/ 3926112 w 5560688"/>
                  <a:gd name="connsiteY6" fmla="*/ 56544 h 15225885"/>
                  <a:gd name="connsiteX7" fmla="*/ 3123852 w 5560688"/>
                  <a:gd name="connsiteY7" fmla="*/ 978501 h 15225885"/>
                  <a:gd name="connsiteX8" fmla="*/ 2302463 w 5560688"/>
                  <a:gd name="connsiteY8" fmla="*/ 352817 h 15225885"/>
                  <a:gd name="connsiteX9" fmla="*/ 827289 w 5560688"/>
                  <a:gd name="connsiteY9" fmla="*/ 2156305 h 15225885"/>
                  <a:gd name="connsiteX0" fmla="*/ 827289 w 5560688"/>
                  <a:gd name="connsiteY0" fmla="*/ 2387497 h 15457077"/>
                  <a:gd name="connsiteX1" fmla="*/ 11319 w 5560688"/>
                  <a:gd name="connsiteY1" fmla="*/ 1144515 h 15457077"/>
                  <a:gd name="connsiteX2" fmla="*/ 206 w 5560688"/>
                  <a:gd name="connsiteY2" fmla="*/ 15457077 h 15457077"/>
                  <a:gd name="connsiteX3" fmla="*/ 5560688 w 5560688"/>
                  <a:gd name="connsiteY3" fmla="*/ 15425611 h 15457077"/>
                  <a:gd name="connsiteX4" fmla="*/ 5552865 w 5560688"/>
                  <a:gd name="connsiteY4" fmla="*/ 2522981 h 15457077"/>
                  <a:gd name="connsiteX5" fmla="*/ 3926112 w 5560688"/>
                  <a:gd name="connsiteY5" fmla="*/ 287736 h 15457077"/>
                  <a:gd name="connsiteX6" fmla="*/ 3123852 w 5560688"/>
                  <a:gd name="connsiteY6" fmla="*/ 1209693 h 15457077"/>
                  <a:gd name="connsiteX7" fmla="*/ 2302463 w 5560688"/>
                  <a:gd name="connsiteY7" fmla="*/ 584009 h 15457077"/>
                  <a:gd name="connsiteX8" fmla="*/ 827289 w 5560688"/>
                  <a:gd name="connsiteY8" fmla="*/ 2387497 h 15457077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1319 w 5560688"/>
                  <a:gd name="connsiteY1" fmla="*/ 856779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480 w 5560688"/>
                  <a:gd name="connsiteY1" fmla="*/ 147517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480 w 5560688"/>
                  <a:gd name="connsiteY1" fmla="*/ 147517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27289 w 5560688"/>
                  <a:gd name="connsiteY0" fmla="*/ 2099761 h 15169341"/>
                  <a:gd name="connsiteX1" fmla="*/ 1480 w 5560688"/>
                  <a:gd name="connsiteY1" fmla="*/ 147517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27289 w 5560688"/>
                  <a:gd name="connsiteY8" fmla="*/ 2099761 h 15169341"/>
                  <a:gd name="connsiteX0" fmla="*/ 846967 w 5560688"/>
                  <a:gd name="connsiteY0" fmla="*/ 2580700 h 15169341"/>
                  <a:gd name="connsiteX1" fmla="*/ 1480 w 5560688"/>
                  <a:gd name="connsiteY1" fmla="*/ 147517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2865 w 5560688"/>
                  <a:gd name="connsiteY4" fmla="*/ 3755095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46967 w 5560688"/>
                  <a:gd name="connsiteY8" fmla="*/ 2580700 h 15169341"/>
                  <a:gd name="connsiteX0" fmla="*/ 846967 w 5572543"/>
                  <a:gd name="connsiteY0" fmla="*/ 2580700 h 15169341"/>
                  <a:gd name="connsiteX1" fmla="*/ 1480 w 5572543"/>
                  <a:gd name="connsiteY1" fmla="*/ 147517 h 15169341"/>
                  <a:gd name="connsiteX2" fmla="*/ 206 w 5572543"/>
                  <a:gd name="connsiteY2" fmla="*/ 15169341 h 15169341"/>
                  <a:gd name="connsiteX3" fmla="*/ 5560688 w 5572543"/>
                  <a:gd name="connsiteY3" fmla="*/ 15137875 h 15169341"/>
                  <a:gd name="connsiteX4" fmla="*/ 5572543 w 5572543"/>
                  <a:gd name="connsiteY4" fmla="*/ 3835251 h 15169341"/>
                  <a:gd name="connsiteX5" fmla="*/ 3926112 w 5572543"/>
                  <a:gd name="connsiteY5" fmla="*/ 0 h 15169341"/>
                  <a:gd name="connsiteX6" fmla="*/ 3123852 w 5572543"/>
                  <a:gd name="connsiteY6" fmla="*/ 921957 h 15169341"/>
                  <a:gd name="connsiteX7" fmla="*/ 2302463 w 5572543"/>
                  <a:gd name="connsiteY7" fmla="*/ 296273 h 15169341"/>
                  <a:gd name="connsiteX8" fmla="*/ 846967 w 5572543"/>
                  <a:gd name="connsiteY8" fmla="*/ 2580700 h 15169341"/>
                  <a:gd name="connsiteX0" fmla="*/ 846967 w 5560688"/>
                  <a:gd name="connsiteY0" fmla="*/ 2580700 h 15169341"/>
                  <a:gd name="connsiteX1" fmla="*/ 1480 w 5560688"/>
                  <a:gd name="connsiteY1" fmla="*/ 147517 h 15169341"/>
                  <a:gd name="connsiteX2" fmla="*/ 206 w 5560688"/>
                  <a:gd name="connsiteY2" fmla="*/ 15169341 h 15169341"/>
                  <a:gd name="connsiteX3" fmla="*/ 5560688 w 5560688"/>
                  <a:gd name="connsiteY3" fmla="*/ 15137875 h 15169341"/>
                  <a:gd name="connsiteX4" fmla="*/ 5556369 w 5560688"/>
                  <a:gd name="connsiteY4" fmla="*/ 3835251 h 15169341"/>
                  <a:gd name="connsiteX5" fmla="*/ 3926112 w 5560688"/>
                  <a:gd name="connsiteY5" fmla="*/ 0 h 15169341"/>
                  <a:gd name="connsiteX6" fmla="*/ 3123852 w 5560688"/>
                  <a:gd name="connsiteY6" fmla="*/ 921957 h 15169341"/>
                  <a:gd name="connsiteX7" fmla="*/ 2302463 w 5560688"/>
                  <a:gd name="connsiteY7" fmla="*/ 296273 h 15169341"/>
                  <a:gd name="connsiteX8" fmla="*/ 846967 w 5560688"/>
                  <a:gd name="connsiteY8" fmla="*/ 2580700 h 15169341"/>
                  <a:gd name="connsiteX0" fmla="*/ 846967 w 5557453"/>
                  <a:gd name="connsiteY0" fmla="*/ 2580700 h 15169341"/>
                  <a:gd name="connsiteX1" fmla="*/ 1480 w 5557453"/>
                  <a:gd name="connsiteY1" fmla="*/ 147517 h 15169341"/>
                  <a:gd name="connsiteX2" fmla="*/ 206 w 5557453"/>
                  <a:gd name="connsiteY2" fmla="*/ 15169341 h 15169341"/>
                  <a:gd name="connsiteX3" fmla="*/ 5557453 w 5557453"/>
                  <a:gd name="connsiteY3" fmla="*/ 15085171 h 15169341"/>
                  <a:gd name="connsiteX4" fmla="*/ 5556369 w 5557453"/>
                  <a:gd name="connsiteY4" fmla="*/ 3835251 h 15169341"/>
                  <a:gd name="connsiteX5" fmla="*/ 3926112 w 5557453"/>
                  <a:gd name="connsiteY5" fmla="*/ 0 h 15169341"/>
                  <a:gd name="connsiteX6" fmla="*/ 3123852 w 5557453"/>
                  <a:gd name="connsiteY6" fmla="*/ 921957 h 15169341"/>
                  <a:gd name="connsiteX7" fmla="*/ 2302463 w 5557453"/>
                  <a:gd name="connsiteY7" fmla="*/ 296273 h 15169341"/>
                  <a:gd name="connsiteX8" fmla="*/ 846967 w 5557453"/>
                  <a:gd name="connsiteY8" fmla="*/ 2580700 h 15169341"/>
                  <a:gd name="connsiteX0" fmla="*/ 846281 w 5556767"/>
                  <a:gd name="connsiteY0" fmla="*/ 2580700 h 15085171"/>
                  <a:gd name="connsiteX1" fmla="*/ 794 w 5556767"/>
                  <a:gd name="connsiteY1" fmla="*/ 147517 h 15085171"/>
                  <a:gd name="connsiteX2" fmla="*/ 2755 w 5556767"/>
                  <a:gd name="connsiteY2" fmla="*/ 15063930 h 15085171"/>
                  <a:gd name="connsiteX3" fmla="*/ 5556767 w 5556767"/>
                  <a:gd name="connsiteY3" fmla="*/ 15085171 h 15085171"/>
                  <a:gd name="connsiteX4" fmla="*/ 5555683 w 5556767"/>
                  <a:gd name="connsiteY4" fmla="*/ 3835251 h 15085171"/>
                  <a:gd name="connsiteX5" fmla="*/ 3925426 w 5556767"/>
                  <a:gd name="connsiteY5" fmla="*/ 0 h 15085171"/>
                  <a:gd name="connsiteX6" fmla="*/ 3123166 w 5556767"/>
                  <a:gd name="connsiteY6" fmla="*/ 921957 h 15085171"/>
                  <a:gd name="connsiteX7" fmla="*/ 2301777 w 5556767"/>
                  <a:gd name="connsiteY7" fmla="*/ 296273 h 15085171"/>
                  <a:gd name="connsiteX8" fmla="*/ 846281 w 5556767"/>
                  <a:gd name="connsiteY8" fmla="*/ 2580700 h 1508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6767" h="15085171">
                    <a:moveTo>
                      <a:pt x="846281" y="2580700"/>
                    </a:moveTo>
                    <a:cubicBezTo>
                      <a:pt x="503780" y="2758554"/>
                      <a:pt x="516458" y="486840"/>
                      <a:pt x="794" y="147517"/>
                    </a:cubicBezTo>
                    <a:cubicBezTo>
                      <a:pt x="0" y="157628"/>
                      <a:pt x="2549" y="14946140"/>
                      <a:pt x="2755" y="15063930"/>
                    </a:cubicBezTo>
                    <a:lnTo>
                      <a:pt x="5556767" y="15085171"/>
                    </a:lnTo>
                    <a:cubicBezTo>
                      <a:pt x="5556767" y="14962140"/>
                      <a:pt x="5555683" y="3958282"/>
                      <a:pt x="5555683" y="3835251"/>
                    </a:cubicBezTo>
                    <a:cubicBezTo>
                      <a:pt x="4732272" y="2325504"/>
                      <a:pt x="4654948" y="218879"/>
                      <a:pt x="3925426" y="0"/>
                    </a:cubicBezTo>
                    <a:cubicBezTo>
                      <a:pt x="3317542" y="19111"/>
                      <a:pt x="3315898" y="1168769"/>
                      <a:pt x="3123166" y="921957"/>
                    </a:cubicBezTo>
                    <a:cubicBezTo>
                      <a:pt x="2891914" y="1216202"/>
                      <a:pt x="2910834" y="403942"/>
                      <a:pt x="2301777" y="296273"/>
                    </a:cubicBezTo>
                    <a:cubicBezTo>
                      <a:pt x="1242021" y="316665"/>
                      <a:pt x="1443443" y="2948336"/>
                      <a:pt x="846281" y="2580700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1922111" y="5836015"/>
                <a:ext cx="5388861" cy="504827"/>
              </a:xfrm>
              <a:prstGeom prst="rect">
                <a:avLst/>
              </a:prstGeom>
              <a:solidFill>
                <a:srgbClr val="DDD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29" name="Group 100"/>
            <p:cNvGrpSpPr>
              <a:grpSpLocks/>
            </p:cNvGrpSpPr>
            <p:nvPr/>
          </p:nvGrpSpPr>
          <p:grpSpPr bwMode="auto">
            <a:xfrm>
              <a:off x="2187873" y="2449079"/>
              <a:ext cx="3954464" cy="1420811"/>
              <a:chOff x="2264983" y="3999029"/>
              <a:chExt cx="3955113" cy="1420964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2264983" y="4121279"/>
                <a:ext cx="938366" cy="277843"/>
              </a:xfrm>
              <a:custGeom>
                <a:avLst/>
                <a:gdLst>
                  <a:gd name="connsiteX0" fmla="*/ 0 w 1708220"/>
                  <a:gd name="connsiteY0" fmla="*/ 211015 h 542611"/>
                  <a:gd name="connsiteX1" fmla="*/ 844061 w 1708220"/>
                  <a:gd name="connsiteY1" fmla="*/ 0 h 542611"/>
                  <a:gd name="connsiteX2" fmla="*/ 1708220 w 1708220"/>
                  <a:gd name="connsiteY2" fmla="*/ 241160 h 542611"/>
                  <a:gd name="connsiteX3" fmla="*/ 844061 w 1708220"/>
                  <a:gd name="connsiteY3" fmla="*/ 542611 h 542611"/>
                  <a:gd name="connsiteX4" fmla="*/ 0 w 1708220"/>
                  <a:gd name="connsiteY4" fmla="*/ 211015 h 542611"/>
                  <a:gd name="connsiteX0" fmla="*/ 0 w 1708220"/>
                  <a:gd name="connsiteY0" fmla="*/ 216039 h 547635"/>
                  <a:gd name="connsiteX1" fmla="*/ 844061 w 1708220"/>
                  <a:gd name="connsiteY1" fmla="*/ 5024 h 547635"/>
                  <a:gd name="connsiteX2" fmla="*/ 1708220 w 1708220"/>
                  <a:gd name="connsiteY2" fmla="*/ 246184 h 547635"/>
                  <a:gd name="connsiteX3" fmla="*/ 844061 w 1708220"/>
                  <a:gd name="connsiteY3" fmla="*/ 547635 h 547635"/>
                  <a:gd name="connsiteX4" fmla="*/ 0 w 1708220"/>
                  <a:gd name="connsiteY4" fmla="*/ 216039 h 547635"/>
                  <a:gd name="connsiteX0" fmla="*/ 0 w 1708220"/>
                  <a:gd name="connsiteY0" fmla="*/ 216039 h 552659"/>
                  <a:gd name="connsiteX1" fmla="*/ 844061 w 1708220"/>
                  <a:gd name="connsiteY1" fmla="*/ 5024 h 552659"/>
                  <a:gd name="connsiteX2" fmla="*/ 1708220 w 1708220"/>
                  <a:gd name="connsiteY2" fmla="*/ 246184 h 552659"/>
                  <a:gd name="connsiteX3" fmla="*/ 844061 w 1708220"/>
                  <a:gd name="connsiteY3" fmla="*/ 547635 h 552659"/>
                  <a:gd name="connsiteX4" fmla="*/ 0 w 1708220"/>
                  <a:gd name="connsiteY4" fmla="*/ 216039 h 552659"/>
                  <a:gd name="connsiteX0" fmla="*/ 0 w 1708220"/>
                  <a:gd name="connsiteY0" fmla="*/ 216039 h 552659"/>
                  <a:gd name="connsiteX1" fmla="*/ 844061 w 1708220"/>
                  <a:gd name="connsiteY1" fmla="*/ 5024 h 552659"/>
                  <a:gd name="connsiteX2" fmla="*/ 1708220 w 1708220"/>
                  <a:gd name="connsiteY2" fmla="*/ 246184 h 552659"/>
                  <a:gd name="connsiteX3" fmla="*/ 844061 w 1708220"/>
                  <a:gd name="connsiteY3" fmla="*/ 547635 h 552659"/>
                  <a:gd name="connsiteX4" fmla="*/ 0 w 1708220"/>
                  <a:gd name="connsiteY4" fmla="*/ 216039 h 552659"/>
                  <a:gd name="connsiteX0" fmla="*/ 0 w 1708220"/>
                  <a:gd name="connsiteY0" fmla="*/ 216039 h 552659"/>
                  <a:gd name="connsiteX1" fmla="*/ 844061 w 1708220"/>
                  <a:gd name="connsiteY1" fmla="*/ 5024 h 552659"/>
                  <a:gd name="connsiteX2" fmla="*/ 1708220 w 1708220"/>
                  <a:gd name="connsiteY2" fmla="*/ 246184 h 552659"/>
                  <a:gd name="connsiteX3" fmla="*/ 844061 w 1708220"/>
                  <a:gd name="connsiteY3" fmla="*/ 547635 h 552659"/>
                  <a:gd name="connsiteX4" fmla="*/ 0 w 1708220"/>
                  <a:gd name="connsiteY4" fmla="*/ 216039 h 55265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18268"/>
                  <a:gd name="connsiteY0" fmla="*/ 276329 h 612949"/>
                  <a:gd name="connsiteX1" fmla="*/ 844061 w 1718268"/>
                  <a:gd name="connsiteY1" fmla="*/ 5024 h 612949"/>
                  <a:gd name="connsiteX2" fmla="*/ 1708220 w 1718268"/>
                  <a:gd name="connsiteY2" fmla="*/ 306474 h 612949"/>
                  <a:gd name="connsiteX3" fmla="*/ 844061 w 1718268"/>
                  <a:gd name="connsiteY3" fmla="*/ 607925 h 612949"/>
                  <a:gd name="connsiteX4" fmla="*/ 0 w 1718268"/>
                  <a:gd name="connsiteY4" fmla="*/ 276329 h 612949"/>
                  <a:gd name="connsiteX0" fmla="*/ 0 w 1738365"/>
                  <a:gd name="connsiteY0" fmla="*/ 276329 h 612949"/>
                  <a:gd name="connsiteX1" fmla="*/ 844061 w 1738365"/>
                  <a:gd name="connsiteY1" fmla="*/ 5024 h 612949"/>
                  <a:gd name="connsiteX2" fmla="*/ 1708220 w 1738365"/>
                  <a:gd name="connsiteY2" fmla="*/ 306474 h 612949"/>
                  <a:gd name="connsiteX3" fmla="*/ 844061 w 1738365"/>
                  <a:gd name="connsiteY3" fmla="*/ 607925 h 612949"/>
                  <a:gd name="connsiteX4" fmla="*/ 0 w 1738365"/>
                  <a:gd name="connsiteY4" fmla="*/ 276329 h 612949"/>
                  <a:gd name="connsiteX0" fmla="*/ 0 w 1738365"/>
                  <a:gd name="connsiteY0" fmla="*/ 276329 h 612949"/>
                  <a:gd name="connsiteX1" fmla="*/ 844061 w 1738365"/>
                  <a:gd name="connsiteY1" fmla="*/ 5024 h 612949"/>
                  <a:gd name="connsiteX2" fmla="*/ 1708220 w 1738365"/>
                  <a:gd name="connsiteY2" fmla="*/ 306474 h 612949"/>
                  <a:gd name="connsiteX3" fmla="*/ 844061 w 1738365"/>
                  <a:gd name="connsiteY3" fmla="*/ 607925 h 612949"/>
                  <a:gd name="connsiteX4" fmla="*/ 0 w 1738365"/>
                  <a:gd name="connsiteY4" fmla="*/ 276329 h 612949"/>
                  <a:gd name="connsiteX0" fmla="*/ 0 w 2418025"/>
                  <a:gd name="connsiteY0" fmla="*/ 304412 h 603746"/>
                  <a:gd name="connsiteX1" fmla="*/ 1523721 w 2418025"/>
                  <a:gd name="connsiteY1" fmla="*/ 423 h 603746"/>
                  <a:gd name="connsiteX2" fmla="*/ 2387880 w 2418025"/>
                  <a:gd name="connsiteY2" fmla="*/ 301873 h 603746"/>
                  <a:gd name="connsiteX3" fmla="*/ 1523721 w 2418025"/>
                  <a:gd name="connsiteY3" fmla="*/ 603324 h 603746"/>
                  <a:gd name="connsiteX4" fmla="*/ 0 w 2418025"/>
                  <a:gd name="connsiteY4" fmla="*/ 304412 h 603746"/>
                  <a:gd name="connsiteX0" fmla="*/ 0 w 3312317"/>
                  <a:gd name="connsiteY0" fmla="*/ 304412 h 603746"/>
                  <a:gd name="connsiteX1" fmla="*/ 1523721 w 3312317"/>
                  <a:gd name="connsiteY1" fmla="*/ 423 h 603746"/>
                  <a:gd name="connsiteX2" fmla="*/ 3282173 w 3312317"/>
                  <a:gd name="connsiteY2" fmla="*/ 301874 h 603746"/>
                  <a:gd name="connsiteX3" fmla="*/ 1523721 w 3312317"/>
                  <a:gd name="connsiteY3" fmla="*/ 603324 h 603746"/>
                  <a:gd name="connsiteX4" fmla="*/ 0 w 3312317"/>
                  <a:gd name="connsiteY4" fmla="*/ 304412 h 60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2317" h="603746">
                    <a:moveTo>
                      <a:pt x="0" y="304412"/>
                    </a:moveTo>
                    <a:cubicBezTo>
                      <a:pt x="20097" y="213978"/>
                      <a:pt x="976692" y="846"/>
                      <a:pt x="1523721" y="423"/>
                    </a:cubicBezTo>
                    <a:cubicBezTo>
                      <a:pt x="2070750" y="0"/>
                      <a:pt x="3292221" y="221487"/>
                      <a:pt x="3282173" y="301874"/>
                    </a:cubicBezTo>
                    <a:cubicBezTo>
                      <a:pt x="3312318" y="402357"/>
                      <a:pt x="2070750" y="602901"/>
                      <a:pt x="1523721" y="603324"/>
                    </a:cubicBezTo>
                    <a:cubicBezTo>
                      <a:pt x="976692" y="603747"/>
                      <a:pt x="0" y="404895"/>
                      <a:pt x="0" y="304412"/>
                    </a:cubicBezTo>
                    <a:close/>
                  </a:path>
                </a:pathLst>
              </a:custGeom>
              <a:blipFill>
                <a:blip r:embed="rId6" cstate="print"/>
                <a:stretch>
                  <a:fillRect/>
                </a:stretch>
              </a:blip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4" name="Freeform 443"/>
              <p:cNvSpPr/>
              <p:nvPr/>
            </p:nvSpPr>
            <p:spPr>
              <a:xfrm>
                <a:off x="5281730" y="3999029"/>
                <a:ext cx="938366" cy="233387"/>
              </a:xfrm>
              <a:custGeom>
                <a:avLst/>
                <a:gdLst>
                  <a:gd name="connsiteX0" fmla="*/ 0 w 1708220"/>
                  <a:gd name="connsiteY0" fmla="*/ 211015 h 542611"/>
                  <a:gd name="connsiteX1" fmla="*/ 844061 w 1708220"/>
                  <a:gd name="connsiteY1" fmla="*/ 0 h 542611"/>
                  <a:gd name="connsiteX2" fmla="*/ 1708220 w 1708220"/>
                  <a:gd name="connsiteY2" fmla="*/ 241160 h 542611"/>
                  <a:gd name="connsiteX3" fmla="*/ 844061 w 1708220"/>
                  <a:gd name="connsiteY3" fmla="*/ 542611 h 542611"/>
                  <a:gd name="connsiteX4" fmla="*/ 0 w 1708220"/>
                  <a:gd name="connsiteY4" fmla="*/ 211015 h 542611"/>
                  <a:gd name="connsiteX0" fmla="*/ 0 w 1708220"/>
                  <a:gd name="connsiteY0" fmla="*/ 216039 h 547635"/>
                  <a:gd name="connsiteX1" fmla="*/ 844061 w 1708220"/>
                  <a:gd name="connsiteY1" fmla="*/ 5024 h 547635"/>
                  <a:gd name="connsiteX2" fmla="*/ 1708220 w 1708220"/>
                  <a:gd name="connsiteY2" fmla="*/ 246184 h 547635"/>
                  <a:gd name="connsiteX3" fmla="*/ 844061 w 1708220"/>
                  <a:gd name="connsiteY3" fmla="*/ 547635 h 547635"/>
                  <a:gd name="connsiteX4" fmla="*/ 0 w 1708220"/>
                  <a:gd name="connsiteY4" fmla="*/ 216039 h 547635"/>
                  <a:gd name="connsiteX0" fmla="*/ 0 w 1708220"/>
                  <a:gd name="connsiteY0" fmla="*/ 216039 h 552659"/>
                  <a:gd name="connsiteX1" fmla="*/ 844061 w 1708220"/>
                  <a:gd name="connsiteY1" fmla="*/ 5024 h 552659"/>
                  <a:gd name="connsiteX2" fmla="*/ 1708220 w 1708220"/>
                  <a:gd name="connsiteY2" fmla="*/ 246184 h 552659"/>
                  <a:gd name="connsiteX3" fmla="*/ 844061 w 1708220"/>
                  <a:gd name="connsiteY3" fmla="*/ 547635 h 552659"/>
                  <a:gd name="connsiteX4" fmla="*/ 0 w 1708220"/>
                  <a:gd name="connsiteY4" fmla="*/ 216039 h 552659"/>
                  <a:gd name="connsiteX0" fmla="*/ 0 w 1708220"/>
                  <a:gd name="connsiteY0" fmla="*/ 216039 h 552659"/>
                  <a:gd name="connsiteX1" fmla="*/ 844061 w 1708220"/>
                  <a:gd name="connsiteY1" fmla="*/ 5024 h 552659"/>
                  <a:gd name="connsiteX2" fmla="*/ 1708220 w 1708220"/>
                  <a:gd name="connsiteY2" fmla="*/ 246184 h 552659"/>
                  <a:gd name="connsiteX3" fmla="*/ 844061 w 1708220"/>
                  <a:gd name="connsiteY3" fmla="*/ 547635 h 552659"/>
                  <a:gd name="connsiteX4" fmla="*/ 0 w 1708220"/>
                  <a:gd name="connsiteY4" fmla="*/ 216039 h 552659"/>
                  <a:gd name="connsiteX0" fmla="*/ 0 w 1708220"/>
                  <a:gd name="connsiteY0" fmla="*/ 216039 h 552659"/>
                  <a:gd name="connsiteX1" fmla="*/ 844061 w 1708220"/>
                  <a:gd name="connsiteY1" fmla="*/ 5024 h 552659"/>
                  <a:gd name="connsiteX2" fmla="*/ 1708220 w 1708220"/>
                  <a:gd name="connsiteY2" fmla="*/ 246184 h 552659"/>
                  <a:gd name="connsiteX3" fmla="*/ 844061 w 1708220"/>
                  <a:gd name="connsiteY3" fmla="*/ 547635 h 552659"/>
                  <a:gd name="connsiteX4" fmla="*/ 0 w 1708220"/>
                  <a:gd name="connsiteY4" fmla="*/ 216039 h 55265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18268"/>
                  <a:gd name="connsiteY0" fmla="*/ 276329 h 612949"/>
                  <a:gd name="connsiteX1" fmla="*/ 844061 w 1718268"/>
                  <a:gd name="connsiteY1" fmla="*/ 5024 h 612949"/>
                  <a:gd name="connsiteX2" fmla="*/ 1708220 w 1718268"/>
                  <a:gd name="connsiteY2" fmla="*/ 306474 h 612949"/>
                  <a:gd name="connsiteX3" fmla="*/ 844061 w 1718268"/>
                  <a:gd name="connsiteY3" fmla="*/ 607925 h 612949"/>
                  <a:gd name="connsiteX4" fmla="*/ 0 w 1718268"/>
                  <a:gd name="connsiteY4" fmla="*/ 276329 h 612949"/>
                  <a:gd name="connsiteX0" fmla="*/ 0 w 1738365"/>
                  <a:gd name="connsiteY0" fmla="*/ 276329 h 612949"/>
                  <a:gd name="connsiteX1" fmla="*/ 844061 w 1738365"/>
                  <a:gd name="connsiteY1" fmla="*/ 5024 h 612949"/>
                  <a:gd name="connsiteX2" fmla="*/ 1708220 w 1738365"/>
                  <a:gd name="connsiteY2" fmla="*/ 306474 h 612949"/>
                  <a:gd name="connsiteX3" fmla="*/ 844061 w 1738365"/>
                  <a:gd name="connsiteY3" fmla="*/ 607925 h 612949"/>
                  <a:gd name="connsiteX4" fmla="*/ 0 w 1738365"/>
                  <a:gd name="connsiteY4" fmla="*/ 276329 h 612949"/>
                  <a:gd name="connsiteX0" fmla="*/ 0 w 1738365"/>
                  <a:gd name="connsiteY0" fmla="*/ 276329 h 612949"/>
                  <a:gd name="connsiteX1" fmla="*/ 844061 w 1738365"/>
                  <a:gd name="connsiteY1" fmla="*/ 5024 h 612949"/>
                  <a:gd name="connsiteX2" fmla="*/ 1708220 w 1738365"/>
                  <a:gd name="connsiteY2" fmla="*/ 306474 h 612949"/>
                  <a:gd name="connsiteX3" fmla="*/ 844061 w 1738365"/>
                  <a:gd name="connsiteY3" fmla="*/ 607925 h 612949"/>
                  <a:gd name="connsiteX4" fmla="*/ 0 w 1738365"/>
                  <a:gd name="connsiteY4" fmla="*/ 276329 h 612949"/>
                  <a:gd name="connsiteX0" fmla="*/ 0 w 2418025"/>
                  <a:gd name="connsiteY0" fmla="*/ 304412 h 603746"/>
                  <a:gd name="connsiteX1" fmla="*/ 1523721 w 2418025"/>
                  <a:gd name="connsiteY1" fmla="*/ 423 h 603746"/>
                  <a:gd name="connsiteX2" fmla="*/ 2387880 w 2418025"/>
                  <a:gd name="connsiteY2" fmla="*/ 301873 h 603746"/>
                  <a:gd name="connsiteX3" fmla="*/ 1523721 w 2418025"/>
                  <a:gd name="connsiteY3" fmla="*/ 603324 h 603746"/>
                  <a:gd name="connsiteX4" fmla="*/ 0 w 2418025"/>
                  <a:gd name="connsiteY4" fmla="*/ 304412 h 603746"/>
                  <a:gd name="connsiteX0" fmla="*/ 0 w 3312317"/>
                  <a:gd name="connsiteY0" fmla="*/ 304412 h 603746"/>
                  <a:gd name="connsiteX1" fmla="*/ 1523721 w 3312317"/>
                  <a:gd name="connsiteY1" fmla="*/ 423 h 603746"/>
                  <a:gd name="connsiteX2" fmla="*/ 3282173 w 3312317"/>
                  <a:gd name="connsiteY2" fmla="*/ 301874 h 603746"/>
                  <a:gd name="connsiteX3" fmla="*/ 1523721 w 3312317"/>
                  <a:gd name="connsiteY3" fmla="*/ 603324 h 603746"/>
                  <a:gd name="connsiteX4" fmla="*/ 0 w 3312317"/>
                  <a:gd name="connsiteY4" fmla="*/ 304412 h 60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2317" h="603746">
                    <a:moveTo>
                      <a:pt x="0" y="304412"/>
                    </a:moveTo>
                    <a:cubicBezTo>
                      <a:pt x="20097" y="213978"/>
                      <a:pt x="976692" y="846"/>
                      <a:pt x="1523721" y="423"/>
                    </a:cubicBezTo>
                    <a:cubicBezTo>
                      <a:pt x="2070750" y="0"/>
                      <a:pt x="3292221" y="221487"/>
                      <a:pt x="3282173" y="301874"/>
                    </a:cubicBezTo>
                    <a:cubicBezTo>
                      <a:pt x="3312318" y="402357"/>
                      <a:pt x="2070750" y="602901"/>
                      <a:pt x="1523721" y="603324"/>
                    </a:cubicBezTo>
                    <a:cubicBezTo>
                      <a:pt x="976692" y="603747"/>
                      <a:pt x="0" y="404895"/>
                      <a:pt x="0" y="304412"/>
                    </a:cubicBezTo>
                    <a:close/>
                  </a:path>
                </a:pathLst>
              </a:custGeom>
              <a:blipFill>
                <a:blip r:embed="rId6" cstate="print"/>
                <a:stretch>
                  <a:fillRect/>
                </a:stretch>
              </a:blip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5" name="Freeform 444"/>
              <p:cNvSpPr/>
              <p:nvPr/>
            </p:nvSpPr>
            <p:spPr>
              <a:xfrm>
                <a:off x="2399942" y="5304094"/>
                <a:ext cx="701791" cy="115899"/>
              </a:xfrm>
              <a:custGeom>
                <a:avLst/>
                <a:gdLst>
                  <a:gd name="connsiteX0" fmla="*/ 0 w 1708220"/>
                  <a:gd name="connsiteY0" fmla="*/ 211015 h 542611"/>
                  <a:gd name="connsiteX1" fmla="*/ 844061 w 1708220"/>
                  <a:gd name="connsiteY1" fmla="*/ 0 h 542611"/>
                  <a:gd name="connsiteX2" fmla="*/ 1708220 w 1708220"/>
                  <a:gd name="connsiteY2" fmla="*/ 241160 h 542611"/>
                  <a:gd name="connsiteX3" fmla="*/ 844061 w 1708220"/>
                  <a:gd name="connsiteY3" fmla="*/ 542611 h 542611"/>
                  <a:gd name="connsiteX4" fmla="*/ 0 w 1708220"/>
                  <a:gd name="connsiteY4" fmla="*/ 211015 h 542611"/>
                  <a:gd name="connsiteX0" fmla="*/ 0 w 1708220"/>
                  <a:gd name="connsiteY0" fmla="*/ 216039 h 547635"/>
                  <a:gd name="connsiteX1" fmla="*/ 844061 w 1708220"/>
                  <a:gd name="connsiteY1" fmla="*/ 5024 h 547635"/>
                  <a:gd name="connsiteX2" fmla="*/ 1708220 w 1708220"/>
                  <a:gd name="connsiteY2" fmla="*/ 246184 h 547635"/>
                  <a:gd name="connsiteX3" fmla="*/ 844061 w 1708220"/>
                  <a:gd name="connsiteY3" fmla="*/ 547635 h 547635"/>
                  <a:gd name="connsiteX4" fmla="*/ 0 w 1708220"/>
                  <a:gd name="connsiteY4" fmla="*/ 216039 h 547635"/>
                  <a:gd name="connsiteX0" fmla="*/ 0 w 1708220"/>
                  <a:gd name="connsiteY0" fmla="*/ 216039 h 552659"/>
                  <a:gd name="connsiteX1" fmla="*/ 844061 w 1708220"/>
                  <a:gd name="connsiteY1" fmla="*/ 5024 h 552659"/>
                  <a:gd name="connsiteX2" fmla="*/ 1708220 w 1708220"/>
                  <a:gd name="connsiteY2" fmla="*/ 246184 h 552659"/>
                  <a:gd name="connsiteX3" fmla="*/ 844061 w 1708220"/>
                  <a:gd name="connsiteY3" fmla="*/ 547635 h 552659"/>
                  <a:gd name="connsiteX4" fmla="*/ 0 w 1708220"/>
                  <a:gd name="connsiteY4" fmla="*/ 216039 h 552659"/>
                  <a:gd name="connsiteX0" fmla="*/ 0 w 1708220"/>
                  <a:gd name="connsiteY0" fmla="*/ 216039 h 552659"/>
                  <a:gd name="connsiteX1" fmla="*/ 844061 w 1708220"/>
                  <a:gd name="connsiteY1" fmla="*/ 5024 h 552659"/>
                  <a:gd name="connsiteX2" fmla="*/ 1708220 w 1708220"/>
                  <a:gd name="connsiteY2" fmla="*/ 246184 h 552659"/>
                  <a:gd name="connsiteX3" fmla="*/ 844061 w 1708220"/>
                  <a:gd name="connsiteY3" fmla="*/ 547635 h 552659"/>
                  <a:gd name="connsiteX4" fmla="*/ 0 w 1708220"/>
                  <a:gd name="connsiteY4" fmla="*/ 216039 h 552659"/>
                  <a:gd name="connsiteX0" fmla="*/ 0 w 1708220"/>
                  <a:gd name="connsiteY0" fmla="*/ 216039 h 552659"/>
                  <a:gd name="connsiteX1" fmla="*/ 844061 w 1708220"/>
                  <a:gd name="connsiteY1" fmla="*/ 5024 h 552659"/>
                  <a:gd name="connsiteX2" fmla="*/ 1708220 w 1708220"/>
                  <a:gd name="connsiteY2" fmla="*/ 246184 h 552659"/>
                  <a:gd name="connsiteX3" fmla="*/ 844061 w 1708220"/>
                  <a:gd name="connsiteY3" fmla="*/ 547635 h 552659"/>
                  <a:gd name="connsiteX4" fmla="*/ 0 w 1708220"/>
                  <a:gd name="connsiteY4" fmla="*/ 216039 h 55265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08220"/>
                  <a:gd name="connsiteY0" fmla="*/ 276329 h 612949"/>
                  <a:gd name="connsiteX1" fmla="*/ 844061 w 1708220"/>
                  <a:gd name="connsiteY1" fmla="*/ 5024 h 612949"/>
                  <a:gd name="connsiteX2" fmla="*/ 1708220 w 1708220"/>
                  <a:gd name="connsiteY2" fmla="*/ 306474 h 612949"/>
                  <a:gd name="connsiteX3" fmla="*/ 844061 w 1708220"/>
                  <a:gd name="connsiteY3" fmla="*/ 607925 h 612949"/>
                  <a:gd name="connsiteX4" fmla="*/ 0 w 1708220"/>
                  <a:gd name="connsiteY4" fmla="*/ 276329 h 612949"/>
                  <a:gd name="connsiteX0" fmla="*/ 0 w 1718268"/>
                  <a:gd name="connsiteY0" fmla="*/ 276329 h 612949"/>
                  <a:gd name="connsiteX1" fmla="*/ 844061 w 1718268"/>
                  <a:gd name="connsiteY1" fmla="*/ 5024 h 612949"/>
                  <a:gd name="connsiteX2" fmla="*/ 1708220 w 1718268"/>
                  <a:gd name="connsiteY2" fmla="*/ 306474 h 612949"/>
                  <a:gd name="connsiteX3" fmla="*/ 844061 w 1718268"/>
                  <a:gd name="connsiteY3" fmla="*/ 607925 h 612949"/>
                  <a:gd name="connsiteX4" fmla="*/ 0 w 1718268"/>
                  <a:gd name="connsiteY4" fmla="*/ 276329 h 612949"/>
                  <a:gd name="connsiteX0" fmla="*/ 0 w 1738365"/>
                  <a:gd name="connsiteY0" fmla="*/ 276329 h 612949"/>
                  <a:gd name="connsiteX1" fmla="*/ 844061 w 1738365"/>
                  <a:gd name="connsiteY1" fmla="*/ 5024 h 612949"/>
                  <a:gd name="connsiteX2" fmla="*/ 1708220 w 1738365"/>
                  <a:gd name="connsiteY2" fmla="*/ 306474 h 612949"/>
                  <a:gd name="connsiteX3" fmla="*/ 844061 w 1738365"/>
                  <a:gd name="connsiteY3" fmla="*/ 607925 h 612949"/>
                  <a:gd name="connsiteX4" fmla="*/ 0 w 1738365"/>
                  <a:gd name="connsiteY4" fmla="*/ 276329 h 612949"/>
                  <a:gd name="connsiteX0" fmla="*/ 0 w 1738365"/>
                  <a:gd name="connsiteY0" fmla="*/ 276329 h 612949"/>
                  <a:gd name="connsiteX1" fmla="*/ 844061 w 1738365"/>
                  <a:gd name="connsiteY1" fmla="*/ 5024 h 612949"/>
                  <a:gd name="connsiteX2" fmla="*/ 1708220 w 1738365"/>
                  <a:gd name="connsiteY2" fmla="*/ 306474 h 612949"/>
                  <a:gd name="connsiteX3" fmla="*/ 844061 w 1738365"/>
                  <a:gd name="connsiteY3" fmla="*/ 607925 h 612949"/>
                  <a:gd name="connsiteX4" fmla="*/ 0 w 1738365"/>
                  <a:gd name="connsiteY4" fmla="*/ 276329 h 612949"/>
                  <a:gd name="connsiteX0" fmla="*/ 0 w 2418025"/>
                  <a:gd name="connsiteY0" fmla="*/ 304412 h 603746"/>
                  <a:gd name="connsiteX1" fmla="*/ 1523721 w 2418025"/>
                  <a:gd name="connsiteY1" fmla="*/ 423 h 603746"/>
                  <a:gd name="connsiteX2" fmla="*/ 2387880 w 2418025"/>
                  <a:gd name="connsiteY2" fmla="*/ 301873 h 603746"/>
                  <a:gd name="connsiteX3" fmla="*/ 1523721 w 2418025"/>
                  <a:gd name="connsiteY3" fmla="*/ 603324 h 603746"/>
                  <a:gd name="connsiteX4" fmla="*/ 0 w 2418025"/>
                  <a:gd name="connsiteY4" fmla="*/ 304412 h 603746"/>
                  <a:gd name="connsiteX0" fmla="*/ 0 w 3312317"/>
                  <a:gd name="connsiteY0" fmla="*/ 304412 h 603746"/>
                  <a:gd name="connsiteX1" fmla="*/ 1523721 w 3312317"/>
                  <a:gd name="connsiteY1" fmla="*/ 423 h 603746"/>
                  <a:gd name="connsiteX2" fmla="*/ 3282173 w 3312317"/>
                  <a:gd name="connsiteY2" fmla="*/ 301874 h 603746"/>
                  <a:gd name="connsiteX3" fmla="*/ 1523721 w 3312317"/>
                  <a:gd name="connsiteY3" fmla="*/ 603324 h 603746"/>
                  <a:gd name="connsiteX4" fmla="*/ 0 w 3312317"/>
                  <a:gd name="connsiteY4" fmla="*/ 304412 h 60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2317" h="603746">
                    <a:moveTo>
                      <a:pt x="0" y="304412"/>
                    </a:moveTo>
                    <a:cubicBezTo>
                      <a:pt x="20097" y="213978"/>
                      <a:pt x="976692" y="846"/>
                      <a:pt x="1523721" y="423"/>
                    </a:cubicBezTo>
                    <a:cubicBezTo>
                      <a:pt x="2070750" y="0"/>
                      <a:pt x="3292221" y="221487"/>
                      <a:pt x="3282173" y="301874"/>
                    </a:cubicBezTo>
                    <a:cubicBezTo>
                      <a:pt x="3312318" y="402357"/>
                      <a:pt x="2070750" y="602901"/>
                      <a:pt x="1523721" y="603324"/>
                    </a:cubicBezTo>
                    <a:cubicBezTo>
                      <a:pt x="976692" y="603747"/>
                      <a:pt x="0" y="404895"/>
                      <a:pt x="0" y="304412"/>
                    </a:cubicBezTo>
                    <a:close/>
                  </a:path>
                </a:pathLst>
              </a:custGeom>
              <a:blipFill>
                <a:blip r:embed="rId7" cstate="print"/>
                <a:stretch>
                  <a:fillRect/>
                </a:stretch>
              </a:blip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446" name="Group 270"/>
              <p:cNvGrpSpPr>
                <a:grpSpLocks/>
              </p:cNvGrpSpPr>
              <p:nvPr/>
            </p:nvGrpSpPr>
            <p:grpSpPr bwMode="auto">
              <a:xfrm>
                <a:off x="5416689" y="5075453"/>
                <a:ext cx="703379" cy="101610"/>
                <a:chOff x="5459937" y="5075329"/>
                <a:chExt cx="703379" cy="122263"/>
              </a:xfrm>
            </p:grpSpPr>
            <p:sp>
              <p:nvSpPr>
                <p:cNvPr id="447" name="Freeform 105"/>
                <p:cNvSpPr/>
                <p:nvPr/>
              </p:nvSpPr>
              <p:spPr>
                <a:xfrm>
                  <a:off x="5459937" y="5075329"/>
                  <a:ext cx="703379" cy="114622"/>
                </a:xfrm>
                <a:custGeom>
                  <a:avLst/>
                  <a:gdLst>
                    <a:gd name="connsiteX0" fmla="*/ 0 w 1708220"/>
                    <a:gd name="connsiteY0" fmla="*/ 211015 h 542611"/>
                    <a:gd name="connsiteX1" fmla="*/ 844061 w 1708220"/>
                    <a:gd name="connsiteY1" fmla="*/ 0 h 542611"/>
                    <a:gd name="connsiteX2" fmla="*/ 1708220 w 1708220"/>
                    <a:gd name="connsiteY2" fmla="*/ 241160 h 542611"/>
                    <a:gd name="connsiteX3" fmla="*/ 844061 w 1708220"/>
                    <a:gd name="connsiteY3" fmla="*/ 542611 h 542611"/>
                    <a:gd name="connsiteX4" fmla="*/ 0 w 1708220"/>
                    <a:gd name="connsiteY4" fmla="*/ 211015 h 542611"/>
                    <a:gd name="connsiteX0" fmla="*/ 0 w 1708220"/>
                    <a:gd name="connsiteY0" fmla="*/ 216039 h 547635"/>
                    <a:gd name="connsiteX1" fmla="*/ 844061 w 1708220"/>
                    <a:gd name="connsiteY1" fmla="*/ 5024 h 547635"/>
                    <a:gd name="connsiteX2" fmla="*/ 1708220 w 1708220"/>
                    <a:gd name="connsiteY2" fmla="*/ 246184 h 547635"/>
                    <a:gd name="connsiteX3" fmla="*/ 844061 w 1708220"/>
                    <a:gd name="connsiteY3" fmla="*/ 547635 h 547635"/>
                    <a:gd name="connsiteX4" fmla="*/ 0 w 1708220"/>
                    <a:gd name="connsiteY4" fmla="*/ 216039 h 547635"/>
                    <a:gd name="connsiteX0" fmla="*/ 0 w 1708220"/>
                    <a:gd name="connsiteY0" fmla="*/ 216039 h 552659"/>
                    <a:gd name="connsiteX1" fmla="*/ 844061 w 1708220"/>
                    <a:gd name="connsiteY1" fmla="*/ 5024 h 552659"/>
                    <a:gd name="connsiteX2" fmla="*/ 1708220 w 1708220"/>
                    <a:gd name="connsiteY2" fmla="*/ 246184 h 552659"/>
                    <a:gd name="connsiteX3" fmla="*/ 844061 w 1708220"/>
                    <a:gd name="connsiteY3" fmla="*/ 547635 h 552659"/>
                    <a:gd name="connsiteX4" fmla="*/ 0 w 1708220"/>
                    <a:gd name="connsiteY4" fmla="*/ 216039 h 552659"/>
                    <a:gd name="connsiteX0" fmla="*/ 0 w 1708220"/>
                    <a:gd name="connsiteY0" fmla="*/ 216039 h 552659"/>
                    <a:gd name="connsiteX1" fmla="*/ 844061 w 1708220"/>
                    <a:gd name="connsiteY1" fmla="*/ 5024 h 552659"/>
                    <a:gd name="connsiteX2" fmla="*/ 1708220 w 1708220"/>
                    <a:gd name="connsiteY2" fmla="*/ 246184 h 552659"/>
                    <a:gd name="connsiteX3" fmla="*/ 844061 w 1708220"/>
                    <a:gd name="connsiteY3" fmla="*/ 547635 h 552659"/>
                    <a:gd name="connsiteX4" fmla="*/ 0 w 1708220"/>
                    <a:gd name="connsiteY4" fmla="*/ 216039 h 552659"/>
                    <a:gd name="connsiteX0" fmla="*/ 0 w 1708220"/>
                    <a:gd name="connsiteY0" fmla="*/ 216039 h 552659"/>
                    <a:gd name="connsiteX1" fmla="*/ 844061 w 1708220"/>
                    <a:gd name="connsiteY1" fmla="*/ 5024 h 552659"/>
                    <a:gd name="connsiteX2" fmla="*/ 1708220 w 1708220"/>
                    <a:gd name="connsiteY2" fmla="*/ 246184 h 552659"/>
                    <a:gd name="connsiteX3" fmla="*/ 844061 w 1708220"/>
                    <a:gd name="connsiteY3" fmla="*/ 547635 h 552659"/>
                    <a:gd name="connsiteX4" fmla="*/ 0 w 1708220"/>
                    <a:gd name="connsiteY4" fmla="*/ 216039 h 552659"/>
                    <a:gd name="connsiteX0" fmla="*/ 0 w 1708220"/>
                    <a:gd name="connsiteY0" fmla="*/ 276329 h 612949"/>
                    <a:gd name="connsiteX1" fmla="*/ 844061 w 1708220"/>
                    <a:gd name="connsiteY1" fmla="*/ 5024 h 612949"/>
                    <a:gd name="connsiteX2" fmla="*/ 1708220 w 1708220"/>
                    <a:gd name="connsiteY2" fmla="*/ 306474 h 612949"/>
                    <a:gd name="connsiteX3" fmla="*/ 844061 w 1708220"/>
                    <a:gd name="connsiteY3" fmla="*/ 607925 h 612949"/>
                    <a:gd name="connsiteX4" fmla="*/ 0 w 1708220"/>
                    <a:gd name="connsiteY4" fmla="*/ 276329 h 612949"/>
                    <a:gd name="connsiteX0" fmla="*/ 0 w 1708220"/>
                    <a:gd name="connsiteY0" fmla="*/ 276329 h 612949"/>
                    <a:gd name="connsiteX1" fmla="*/ 844061 w 1708220"/>
                    <a:gd name="connsiteY1" fmla="*/ 5024 h 612949"/>
                    <a:gd name="connsiteX2" fmla="*/ 1708220 w 1708220"/>
                    <a:gd name="connsiteY2" fmla="*/ 306474 h 612949"/>
                    <a:gd name="connsiteX3" fmla="*/ 844061 w 1708220"/>
                    <a:gd name="connsiteY3" fmla="*/ 607925 h 612949"/>
                    <a:gd name="connsiteX4" fmla="*/ 0 w 1708220"/>
                    <a:gd name="connsiteY4" fmla="*/ 276329 h 612949"/>
                    <a:gd name="connsiteX0" fmla="*/ 0 w 1708220"/>
                    <a:gd name="connsiteY0" fmla="*/ 276329 h 612949"/>
                    <a:gd name="connsiteX1" fmla="*/ 844061 w 1708220"/>
                    <a:gd name="connsiteY1" fmla="*/ 5024 h 612949"/>
                    <a:gd name="connsiteX2" fmla="*/ 1708220 w 1708220"/>
                    <a:gd name="connsiteY2" fmla="*/ 306474 h 612949"/>
                    <a:gd name="connsiteX3" fmla="*/ 844061 w 1708220"/>
                    <a:gd name="connsiteY3" fmla="*/ 607925 h 612949"/>
                    <a:gd name="connsiteX4" fmla="*/ 0 w 1708220"/>
                    <a:gd name="connsiteY4" fmla="*/ 276329 h 612949"/>
                    <a:gd name="connsiteX0" fmla="*/ 0 w 1708220"/>
                    <a:gd name="connsiteY0" fmla="*/ 276329 h 612949"/>
                    <a:gd name="connsiteX1" fmla="*/ 844061 w 1708220"/>
                    <a:gd name="connsiteY1" fmla="*/ 5024 h 612949"/>
                    <a:gd name="connsiteX2" fmla="*/ 1708220 w 1708220"/>
                    <a:gd name="connsiteY2" fmla="*/ 306474 h 612949"/>
                    <a:gd name="connsiteX3" fmla="*/ 844061 w 1708220"/>
                    <a:gd name="connsiteY3" fmla="*/ 607925 h 612949"/>
                    <a:gd name="connsiteX4" fmla="*/ 0 w 1708220"/>
                    <a:gd name="connsiteY4" fmla="*/ 276329 h 612949"/>
                    <a:gd name="connsiteX0" fmla="*/ 0 w 1718268"/>
                    <a:gd name="connsiteY0" fmla="*/ 276329 h 612949"/>
                    <a:gd name="connsiteX1" fmla="*/ 844061 w 1718268"/>
                    <a:gd name="connsiteY1" fmla="*/ 5024 h 612949"/>
                    <a:gd name="connsiteX2" fmla="*/ 1708220 w 1718268"/>
                    <a:gd name="connsiteY2" fmla="*/ 306474 h 612949"/>
                    <a:gd name="connsiteX3" fmla="*/ 844061 w 1718268"/>
                    <a:gd name="connsiteY3" fmla="*/ 607925 h 612949"/>
                    <a:gd name="connsiteX4" fmla="*/ 0 w 1718268"/>
                    <a:gd name="connsiteY4" fmla="*/ 276329 h 612949"/>
                    <a:gd name="connsiteX0" fmla="*/ 0 w 1738365"/>
                    <a:gd name="connsiteY0" fmla="*/ 276329 h 612949"/>
                    <a:gd name="connsiteX1" fmla="*/ 844061 w 1738365"/>
                    <a:gd name="connsiteY1" fmla="*/ 5024 h 612949"/>
                    <a:gd name="connsiteX2" fmla="*/ 1708220 w 1738365"/>
                    <a:gd name="connsiteY2" fmla="*/ 306474 h 612949"/>
                    <a:gd name="connsiteX3" fmla="*/ 844061 w 1738365"/>
                    <a:gd name="connsiteY3" fmla="*/ 607925 h 612949"/>
                    <a:gd name="connsiteX4" fmla="*/ 0 w 1738365"/>
                    <a:gd name="connsiteY4" fmla="*/ 276329 h 612949"/>
                    <a:gd name="connsiteX0" fmla="*/ 0 w 1738365"/>
                    <a:gd name="connsiteY0" fmla="*/ 276329 h 612949"/>
                    <a:gd name="connsiteX1" fmla="*/ 844061 w 1738365"/>
                    <a:gd name="connsiteY1" fmla="*/ 5024 h 612949"/>
                    <a:gd name="connsiteX2" fmla="*/ 1708220 w 1738365"/>
                    <a:gd name="connsiteY2" fmla="*/ 306474 h 612949"/>
                    <a:gd name="connsiteX3" fmla="*/ 844061 w 1738365"/>
                    <a:gd name="connsiteY3" fmla="*/ 607925 h 612949"/>
                    <a:gd name="connsiteX4" fmla="*/ 0 w 1738365"/>
                    <a:gd name="connsiteY4" fmla="*/ 276329 h 612949"/>
                    <a:gd name="connsiteX0" fmla="*/ 0 w 2418025"/>
                    <a:gd name="connsiteY0" fmla="*/ 304412 h 603746"/>
                    <a:gd name="connsiteX1" fmla="*/ 1523721 w 2418025"/>
                    <a:gd name="connsiteY1" fmla="*/ 423 h 603746"/>
                    <a:gd name="connsiteX2" fmla="*/ 2387880 w 2418025"/>
                    <a:gd name="connsiteY2" fmla="*/ 301873 h 603746"/>
                    <a:gd name="connsiteX3" fmla="*/ 1523721 w 2418025"/>
                    <a:gd name="connsiteY3" fmla="*/ 603324 h 603746"/>
                    <a:gd name="connsiteX4" fmla="*/ 0 w 2418025"/>
                    <a:gd name="connsiteY4" fmla="*/ 304412 h 603746"/>
                    <a:gd name="connsiteX0" fmla="*/ 0 w 3312317"/>
                    <a:gd name="connsiteY0" fmla="*/ 304412 h 603746"/>
                    <a:gd name="connsiteX1" fmla="*/ 1523721 w 3312317"/>
                    <a:gd name="connsiteY1" fmla="*/ 423 h 603746"/>
                    <a:gd name="connsiteX2" fmla="*/ 3282173 w 3312317"/>
                    <a:gd name="connsiteY2" fmla="*/ 301874 h 603746"/>
                    <a:gd name="connsiteX3" fmla="*/ 1523721 w 3312317"/>
                    <a:gd name="connsiteY3" fmla="*/ 603324 h 603746"/>
                    <a:gd name="connsiteX4" fmla="*/ 0 w 3312317"/>
                    <a:gd name="connsiteY4" fmla="*/ 304412 h 603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2317" h="603746">
                      <a:moveTo>
                        <a:pt x="0" y="304412"/>
                      </a:moveTo>
                      <a:cubicBezTo>
                        <a:pt x="20097" y="213978"/>
                        <a:pt x="976692" y="846"/>
                        <a:pt x="1523721" y="423"/>
                      </a:cubicBezTo>
                      <a:cubicBezTo>
                        <a:pt x="2070750" y="0"/>
                        <a:pt x="3292221" y="221487"/>
                        <a:pt x="3282173" y="301874"/>
                      </a:cubicBezTo>
                      <a:cubicBezTo>
                        <a:pt x="3312318" y="402357"/>
                        <a:pt x="2070750" y="602901"/>
                        <a:pt x="1523721" y="603324"/>
                      </a:cubicBezTo>
                      <a:cubicBezTo>
                        <a:pt x="976692" y="603747"/>
                        <a:pt x="0" y="404895"/>
                        <a:pt x="0" y="304412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8" name="Oval 106"/>
                <p:cNvSpPr/>
                <p:nvPr/>
              </p:nvSpPr>
              <p:spPr>
                <a:xfrm>
                  <a:off x="5653644" y="5102074"/>
                  <a:ext cx="74625" cy="5540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9" name="Oval 448"/>
                <p:cNvSpPr/>
                <p:nvPr/>
              </p:nvSpPr>
              <p:spPr>
                <a:xfrm>
                  <a:off x="5917213" y="5105895"/>
                  <a:ext cx="74625" cy="57311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0" name="Oval 449"/>
                <p:cNvSpPr/>
                <p:nvPr/>
              </p:nvSpPr>
              <p:spPr>
                <a:xfrm>
                  <a:off x="5785429" y="5142191"/>
                  <a:ext cx="74624" cy="55401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1" name="Oval 450"/>
                <p:cNvSpPr/>
                <p:nvPr/>
              </p:nvSpPr>
              <p:spPr>
                <a:xfrm>
                  <a:off x="5536150" y="5115446"/>
                  <a:ext cx="74625" cy="55401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30" name="Group 110"/>
            <p:cNvGrpSpPr>
              <a:grpSpLocks/>
            </p:cNvGrpSpPr>
            <p:nvPr/>
          </p:nvGrpSpPr>
          <p:grpSpPr bwMode="auto">
            <a:xfrm>
              <a:off x="1852908" y="1895042"/>
              <a:ext cx="5386386" cy="2390774"/>
              <a:chOff x="1930400" y="3445458"/>
              <a:chExt cx="5386096" cy="2390898"/>
            </a:xfrm>
          </p:grpSpPr>
          <p:grpSp>
            <p:nvGrpSpPr>
              <p:cNvPr id="430" name="Group 111"/>
              <p:cNvGrpSpPr>
                <a:grpSpLocks/>
              </p:cNvGrpSpPr>
              <p:nvPr/>
            </p:nvGrpSpPr>
            <p:grpSpPr bwMode="auto">
              <a:xfrm>
                <a:off x="1958973" y="3445458"/>
                <a:ext cx="5357523" cy="757276"/>
                <a:chOff x="1917876" y="1760496"/>
                <a:chExt cx="5357523" cy="757276"/>
              </a:xfrm>
            </p:grpSpPr>
            <p:sp>
              <p:nvSpPr>
                <p:cNvPr id="438" name="Freeform 3"/>
                <p:cNvSpPr/>
                <p:nvPr/>
              </p:nvSpPr>
              <p:spPr>
                <a:xfrm>
                  <a:off x="3000492" y="1789072"/>
                  <a:ext cx="2414457" cy="403246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73959 w 1708911"/>
                    <a:gd name="connsiteY0" fmla="*/ 410587 h 410587"/>
                    <a:gd name="connsiteX1" fmla="*/ 826994 w 1708911"/>
                    <a:gd name="connsiteY1" fmla="*/ 74410 h 410587"/>
                    <a:gd name="connsiteX2" fmla="*/ 1708911 w 1708911"/>
                    <a:gd name="connsiteY2" fmla="*/ 153521 h 410587"/>
                    <a:gd name="connsiteX0" fmla="*/ 73959 w 1708911"/>
                    <a:gd name="connsiteY0" fmla="*/ 410587 h 410587"/>
                    <a:gd name="connsiteX1" fmla="*/ 826994 w 1708911"/>
                    <a:gd name="connsiteY1" fmla="*/ 74410 h 410587"/>
                    <a:gd name="connsiteX2" fmla="*/ 1708911 w 1708911"/>
                    <a:gd name="connsiteY2" fmla="*/ 153521 h 410587"/>
                    <a:gd name="connsiteX0" fmla="*/ 100707 w 1735659"/>
                    <a:gd name="connsiteY0" fmla="*/ 410587 h 437452"/>
                    <a:gd name="connsiteX1" fmla="*/ 125506 w 1735659"/>
                    <a:gd name="connsiteY1" fmla="*/ 381423 h 437452"/>
                    <a:gd name="connsiteX2" fmla="*/ 853742 w 1735659"/>
                    <a:gd name="connsiteY2" fmla="*/ 74410 h 437452"/>
                    <a:gd name="connsiteX3" fmla="*/ 1735659 w 1735659"/>
                    <a:gd name="connsiteY3" fmla="*/ 153521 h 437452"/>
                    <a:gd name="connsiteX0" fmla="*/ 100707 w 1735659"/>
                    <a:gd name="connsiteY0" fmla="*/ 351210 h 378075"/>
                    <a:gd name="connsiteX1" fmla="*/ 125506 w 1735659"/>
                    <a:gd name="connsiteY1" fmla="*/ 322046 h 378075"/>
                    <a:gd name="connsiteX2" fmla="*/ 853742 w 1735659"/>
                    <a:gd name="connsiteY2" fmla="*/ 15033 h 378075"/>
                    <a:gd name="connsiteX3" fmla="*/ 1735659 w 1735659"/>
                    <a:gd name="connsiteY3" fmla="*/ 94144 h 378075"/>
                    <a:gd name="connsiteX0" fmla="*/ 0 w 1610153"/>
                    <a:gd name="connsiteY0" fmla="*/ 322046 h 322046"/>
                    <a:gd name="connsiteX1" fmla="*/ 728236 w 1610153"/>
                    <a:gd name="connsiteY1" fmla="*/ 15033 h 322046"/>
                    <a:gd name="connsiteX2" fmla="*/ 1610153 w 1610153"/>
                    <a:gd name="connsiteY2" fmla="*/ 94144 h 322046"/>
                    <a:gd name="connsiteX0" fmla="*/ 185975 w 1796128"/>
                    <a:gd name="connsiteY0" fmla="*/ 322046 h 377489"/>
                    <a:gd name="connsiteX1" fmla="*/ 121373 w 1796128"/>
                    <a:gd name="connsiteY1" fmla="*/ 326320 h 377489"/>
                    <a:gd name="connsiteX2" fmla="*/ 914211 w 1796128"/>
                    <a:gd name="connsiteY2" fmla="*/ 15033 h 377489"/>
                    <a:gd name="connsiteX3" fmla="*/ 1796128 w 1796128"/>
                    <a:gd name="connsiteY3" fmla="*/ 94144 h 377489"/>
                    <a:gd name="connsiteX0" fmla="*/ 186766 w 1796919"/>
                    <a:gd name="connsiteY0" fmla="*/ 322046 h 406835"/>
                    <a:gd name="connsiteX1" fmla="*/ 182016 w 1796919"/>
                    <a:gd name="connsiteY1" fmla="*/ 406123 h 406835"/>
                    <a:gd name="connsiteX2" fmla="*/ 122164 w 1796919"/>
                    <a:gd name="connsiteY2" fmla="*/ 326320 h 406835"/>
                    <a:gd name="connsiteX3" fmla="*/ 915002 w 1796919"/>
                    <a:gd name="connsiteY3" fmla="*/ 15033 h 406835"/>
                    <a:gd name="connsiteX4" fmla="*/ 1796919 w 1796919"/>
                    <a:gd name="connsiteY4" fmla="*/ 94144 h 406835"/>
                    <a:gd name="connsiteX0" fmla="*/ 186766 w 1796919"/>
                    <a:gd name="connsiteY0" fmla="*/ 322046 h 406123"/>
                    <a:gd name="connsiteX1" fmla="*/ 278444 w 1796919"/>
                    <a:gd name="connsiteY1" fmla="*/ 326320 h 406123"/>
                    <a:gd name="connsiteX2" fmla="*/ 182016 w 1796919"/>
                    <a:gd name="connsiteY2" fmla="*/ 406123 h 406123"/>
                    <a:gd name="connsiteX3" fmla="*/ 122164 w 1796919"/>
                    <a:gd name="connsiteY3" fmla="*/ 326320 h 406123"/>
                    <a:gd name="connsiteX4" fmla="*/ 915002 w 1796919"/>
                    <a:gd name="connsiteY4" fmla="*/ 15033 h 406123"/>
                    <a:gd name="connsiteX5" fmla="*/ 1796919 w 1796919"/>
                    <a:gd name="connsiteY5" fmla="*/ 94144 h 406123"/>
                    <a:gd name="connsiteX0" fmla="*/ 402896 w 1796919"/>
                    <a:gd name="connsiteY0" fmla="*/ 278820 h 406123"/>
                    <a:gd name="connsiteX1" fmla="*/ 278444 w 1796919"/>
                    <a:gd name="connsiteY1" fmla="*/ 326320 h 406123"/>
                    <a:gd name="connsiteX2" fmla="*/ 182016 w 1796919"/>
                    <a:gd name="connsiteY2" fmla="*/ 406123 h 406123"/>
                    <a:gd name="connsiteX3" fmla="*/ 122164 w 1796919"/>
                    <a:gd name="connsiteY3" fmla="*/ 326320 h 406123"/>
                    <a:gd name="connsiteX4" fmla="*/ 915002 w 1796919"/>
                    <a:gd name="connsiteY4" fmla="*/ 15033 h 406123"/>
                    <a:gd name="connsiteX5" fmla="*/ 1796919 w 1796919"/>
                    <a:gd name="connsiteY5" fmla="*/ 94144 h 406123"/>
                    <a:gd name="connsiteX0" fmla="*/ 278444 w 1796919"/>
                    <a:gd name="connsiteY0" fmla="*/ 326320 h 406123"/>
                    <a:gd name="connsiteX1" fmla="*/ 182016 w 1796919"/>
                    <a:gd name="connsiteY1" fmla="*/ 406123 h 406123"/>
                    <a:gd name="connsiteX2" fmla="*/ 122164 w 1796919"/>
                    <a:gd name="connsiteY2" fmla="*/ 326320 h 406123"/>
                    <a:gd name="connsiteX3" fmla="*/ 915002 w 1796919"/>
                    <a:gd name="connsiteY3" fmla="*/ 15033 h 406123"/>
                    <a:gd name="connsiteX4" fmla="*/ 1796919 w 1796919"/>
                    <a:gd name="connsiteY4" fmla="*/ 94144 h 406123"/>
                    <a:gd name="connsiteX0" fmla="*/ 182016 w 1796919"/>
                    <a:gd name="connsiteY0" fmla="*/ 406123 h 406123"/>
                    <a:gd name="connsiteX1" fmla="*/ 122164 w 1796919"/>
                    <a:gd name="connsiteY1" fmla="*/ 326320 h 406123"/>
                    <a:gd name="connsiteX2" fmla="*/ 915002 w 1796919"/>
                    <a:gd name="connsiteY2" fmla="*/ 15033 h 406123"/>
                    <a:gd name="connsiteX3" fmla="*/ 1796919 w 1796919"/>
                    <a:gd name="connsiteY3" fmla="*/ 94144 h 406123"/>
                    <a:gd name="connsiteX0" fmla="*/ 0 w 1614903"/>
                    <a:gd name="connsiteY0" fmla="*/ 406123 h 406123"/>
                    <a:gd name="connsiteX1" fmla="*/ 732986 w 1614903"/>
                    <a:gd name="connsiteY1" fmla="*/ 15033 h 406123"/>
                    <a:gd name="connsiteX2" fmla="*/ 1614903 w 1614903"/>
                    <a:gd name="connsiteY2" fmla="*/ 94144 h 406123"/>
                    <a:gd name="connsiteX0" fmla="*/ 0 w 1684730"/>
                    <a:gd name="connsiteY0" fmla="*/ 329646 h 329646"/>
                    <a:gd name="connsiteX1" fmla="*/ 802813 w 1684730"/>
                    <a:gd name="connsiteY1" fmla="*/ 15033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02813 w 1684730"/>
                    <a:gd name="connsiteY1" fmla="*/ 15033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2413061"/>
                    <a:gd name="connsiteY0" fmla="*/ 459895 h 459895"/>
                    <a:gd name="connsiteX1" fmla="*/ 889264 w 2413061"/>
                    <a:gd name="connsiteY1" fmla="*/ 141957 h 459895"/>
                    <a:gd name="connsiteX2" fmla="*/ 2413061 w 2413061"/>
                    <a:gd name="connsiteY2" fmla="*/ 94144 h 459895"/>
                    <a:gd name="connsiteX0" fmla="*/ 0 w 2413061"/>
                    <a:gd name="connsiteY0" fmla="*/ 398397 h 398397"/>
                    <a:gd name="connsiteX1" fmla="*/ 889264 w 2413061"/>
                    <a:gd name="connsiteY1" fmla="*/ 80459 h 398397"/>
                    <a:gd name="connsiteX2" fmla="*/ 1884527 w 2413061"/>
                    <a:gd name="connsiteY2" fmla="*/ 7969 h 398397"/>
                    <a:gd name="connsiteX3" fmla="*/ 2413061 w 2413061"/>
                    <a:gd name="connsiteY3" fmla="*/ 32646 h 398397"/>
                    <a:gd name="connsiteX0" fmla="*/ 0 w 2413061"/>
                    <a:gd name="connsiteY0" fmla="*/ 383009 h 383009"/>
                    <a:gd name="connsiteX1" fmla="*/ 889264 w 2413061"/>
                    <a:gd name="connsiteY1" fmla="*/ 65071 h 383009"/>
                    <a:gd name="connsiteX2" fmla="*/ 1911109 w 2413061"/>
                    <a:gd name="connsiteY2" fmla="*/ 170676 h 383009"/>
                    <a:gd name="connsiteX3" fmla="*/ 2413061 w 2413061"/>
                    <a:gd name="connsiteY3" fmla="*/ 17258 h 383009"/>
                    <a:gd name="connsiteX0" fmla="*/ 0 w 2413061"/>
                    <a:gd name="connsiteY0" fmla="*/ 383009 h 383009"/>
                    <a:gd name="connsiteX1" fmla="*/ 889264 w 2413061"/>
                    <a:gd name="connsiteY1" fmla="*/ 65071 h 383009"/>
                    <a:gd name="connsiteX2" fmla="*/ 1911109 w 2413061"/>
                    <a:gd name="connsiteY2" fmla="*/ 170676 h 383009"/>
                    <a:gd name="connsiteX3" fmla="*/ 2413061 w 2413061"/>
                    <a:gd name="connsiteY3" fmla="*/ 17258 h 383009"/>
                    <a:gd name="connsiteX0" fmla="*/ 0 w 2413061"/>
                    <a:gd name="connsiteY0" fmla="*/ 383009 h 383009"/>
                    <a:gd name="connsiteX1" fmla="*/ 889264 w 2413061"/>
                    <a:gd name="connsiteY1" fmla="*/ 65071 h 383009"/>
                    <a:gd name="connsiteX2" fmla="*/ 1911109 w 2413061"/>
                    <a:gd name="connsiteY2" fmla="*/ 170676 h 383009"/>
                    <a:gd name="connsiteX3" fmla="*/ 2413061 w 2413061"/>
                    <a:gd name="connsiteY3" fmla="*/ 17258 h 383009"/>
                    <a:gd name="connsiteX0" fmla="*/ 0 w 2413061"/>
                    <a:gd name="connsiteY0" fmla="*/ 383155 h 383155"/>
                    <a:gd name="connsiteX1" fmla="*/ 889264 w 2413061"/>
                    <a:gd name="connsiteY1" fmla="*/ 65217 h 383155"/>
                    <a:gd name="connsiteX2" fmla="*/ 1911109 w 2413061"/>
                    <a:gd name="connsiteY2" fmla="*/ 170822 h 383155"/>
                    <a:gd name="connsiteX3" fmla="*/ 2413061 w 2413061"/>
                    <a:gd name="connsiteY3" fmla="*/ 17404 h 383155"/>
                    <a:gd name="connsiteX0" fmla="*/ 0 w 2413061"/>
                    <a:gd name="connsiteY0" fmla="*/ 404274 h 404274"/>
                    <a:gd name="connsiteX1" fmla="*/ 889264 w 2413061"/>
                    <a:gd name="connsiteY1" fmla="*/ 86336 h 404274"/>
                    <a:gd name="connsiteX2" fmla="*/ 1911109 w 2413061"/>
                    <a:gd name="connsiteY2" fmla="*/ 191941 h 404274"/>
                    <a:gd name="connsiteX3" fmla="*/ 2413061 w 2413061"/>
                    <a:gd name="connsiteY3" fmla="*/ 38523 h 404274"/>
                    <a:gd name="connsiteX0" fmla="*/ 0 w 2413061"/>
                    <a:gd name="connsiteY0" fmla="*/ 404274 h 404274"/>
                    <a:gd name="connsiteX1" fmla="*/ 889264 w 2413061"/>
                    <a:gd name="connsiteY1" fmla="*/ 86336 h 404274"/>
                    <a:gd name="connsiteX2" fmla="*/ 1911109 w 2413061"/>
                    <a:gd name="connsiteY2" fmla="*/ 191941 h 404274"/>
                    <a:gd name="connsiteX3" fmla="*/ 2413061 w 2413061"/>
                    <a:gd name="connsiteY3" fmla="*/ 38523 h 404274"/>
                    <a:gd name="connsiteX0" fmla="*/ 0 w 2413061"/>
                    <a:gd name="connsiteY0" fmla="*/ 404274 h 404274"/>
                    <a:gd name="connsiteX1" fmla="*/ 889264 w 2413061"/>
                    <a:gd name="connsiteY1" fmla="*/ 86336 h 404274"/>
                    <a:gd name="connsiteX2" fmla="*/ 1911109 w 2413061"/>
                    <a:gd name="connsiteY2" fmla="*/ 191941 h 404274"/>
                    <a:gd name="connsiteX3" fmla="*/ 2413061 w 2413061"/>
                    <a:gd name="connsiteY3" fmla="*/ 38523 h 404274"/>
                    <a:gd name="connsiteX0" fmla="*/ 0 w 2413061"/>
                    <a:gd name="connsiteY0" fmla="*/ 404274 h 404274"/>
                    <a:gd name="connsiteX1" fmla="*/ 889264 w 2413061"/>
                    <a:gd name="connsiteY1" fmla="*/ 86336 h 404274"/>
                    <a:gd name="connsiteX2" fmla="*/ 1911109 w 2413061"/>
                    <a:gd name="connsiteY2" fmla="*/ 191941 h 404274"/>
                    <a:gd name="connsiteX3" fmla="*/ 2413061 w 2413061"/>
                    <a:gd name="connsiteY3" fmla="*/ 38523 h 404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3061" h="404274">
                      <a:moveTo>
                        <a:pt x="0" y="404274"/>
                      </a:moveTo>
                      <a:cubicBezTo>
                        <a:pt x="172656" y="349398"/>
                        <a:pt x="417283" y="108406"/>
                        <a:pt x="889264" y="86336"/>
                      </a:cubicBezTo>
                      <a:cubicBezTo>
                        <a:pt x="1325626" y="0"/>
                        <a:pt x="1827265" y="261048"/>
                        <a:pt x="1911109" y="191941"/>
                      </a:cubicBezTo>
                      <a:cubicBezTo>
                        <a:pt x="2032168" y="210554"/>
                        <a:pt x="2287758" y="21119"/>
                        <a:pt x="2413061" y="38523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9" name="Freeform 438"/>
                <p:cNvSpPr/>
                <p:nvPr/>
              </p:nvSpPr>
              <p:spPr>
                <a:xfrm flipV="1">
                  <a:off x="5433999" y="1760496"/>
                  <a:ext cx="560357" cy="92080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2988 w 1697317"/>
                    <a:gd name="connsiteY0" fmla="*/ 422462 h 512284"/>
                    <a:gd name="connsiteX1" fmla="*/ 805329 w 1697317"/>
                    <a:gd name="connsiteY1" fmla="*/ 456254 h 512284"/>
                    <a:gd name="connsiteX2" fmla="*/ 756023 w 1697317"/>
                    <a:gd name="connsiteY2" fmla="*/ 86285 h 512284"/>
                    <a:gd name="connsiteX3" fmla="*/ 1697317 w 1697317"/>
                    <a:gd name="connsiteY3" fmla="*/ 153521 h 512284"/>
                    <a:gd name="connsiteX0" fmla="*/ 2988 w 930835"/>
                    <a:gd name="connsiteY0" fmla="*/ 336177 h 425997"/>
                    <a:gd name="connsiteX1" fmla="*/ 805329 w 930835"/>
                    <a:gd name="connsiteY1" fmla="*/ 369969 h 425997"/>
                    <a:gd name="connsiteX2" fmla="*/ 756023 w 930835"/>
                    <a:gd name="connsiteY2" fmla="*/ 0 h 425997"/>
                    <a:gd name="connsiteX0" fmla="*/ 2988 w 1213223"/>
                    <a:gd name="connsiteY0" fmla="*/ 7042 h 50840"/>
                    <a:gd name="connsiteX1" fmla="*/ 805329 w 1213223"/>
                    <a:gd name="connsiteY1" fmla="*/ 40834 h 50840"/>
                    <a:gd name="connsiteX2" fmla="*/ 1213223 w 1213223"/>
                    <a:gd name="connsiteY2" fmla="*/ 384 h 50840"/>
                    <a:gd name="connsiteX0" fmla="*/ 0 w 407894"/>
                    <a:gd name="connsiteY0" fmla="*/ 40449 h 50455"/>
                    <a:gd name="connsiteX1" fmla="*/ 407894 w 407894"/>
                    <a:gd name="connsiteY1" fmla="*/ -1 h 50455"/>
                    <a:gd name="connsiteX0" fmla="*/ 0 w 502896"/>
                    <a:gd name="connsiteY0" fmla="*/ 1110 h 391657"/>
                    <a:gd name="connsiteX1" fmla="*/ 502896 w 502896"/>
                    <a:gd name="connsiteY1" fmla="*/ 341201 h 391657"/>
                    <a:gd name="connsiteX0" fmla="*/ 0 w 502896"/>
                    <a:gd name="connsiteY0" fmla="*/ 1110 h 190195"/>
                    <a:gd name="connsiteX1" fmla="*/ 502896 w 502896"/>
                    <a:gd name="connsiteY1" fmla="*/ 139739 h 190195"/>
                    <a:gd name="connsiteX0" fmla="*/ 0 w 502896"/>
                    <a:gd name="connsiteY0" fmla="*/ 113034 h 302119"/>
                    <a:gd name="connsiteX1" fmla="*/ 502896 w 502896"/>
                    <a:gd name="connsiteY1" fmla="*/ 251663 h 302119"/>
                    <a:gd name="connsiteX0" fmla="*/ 0 w 502896"/>
                    <a:gd name="connsiteY0" fmla="*/ 213838 h 352467"/>
                    <a:gd name="connsiteX1" fmla="*/ 502896 w 502896"/>
                    <a:gd name="connsiteY1" fmla="*/ 352467 h 352467"/>
                    <a:gd name="connsiteX0" fmla="*/ 5415 w 508311"/>
                    <a:gd name="connsiteY0" fmla="*/ 213838 h 352467"/>
                    <a:gd name="connsiteX1" fmla="*/ 0 w 508311"/>
                    <a:gd name="connsiteY1" fmla="*/ 263219 h 352467"/>
                    <a:gd name="connsiteX2" fmla="*/ 508311 w 508311"/>
                    <a:gd name="connsiteY2" fmla="*/ 352467 h 352467"/>
                    <a:gd name="connsiteX0" fmla="*/ 41041 w 543937"/>
                    <a:gd name="connsiteY0" fmla="*/ 213838 h 352467"/>
                    <a:gd name="connsiteX1" fmla="*/ 0 w 543937"/>
                    <a:gd name="connsiteY1" fmla="*/ 218449 h 352467"/>
                    <a:gd name="connsiteX2" fmla="*/ 543937 w 543937"/>
                    <a:gd name="connsiteY2" fmla="*/ 352467 h 352467"/>
                    <a:gd name="connsiteX0" fmla="*/ 0 w 615949"/>
                    <a:gd name="connsiteY0" fmla="*/ 376800 h 376800"/>
                    <a:gd name="connsiteX1" fmla="*/ 72012 w 615949"/>
                    <a:gd name="connsiteY1" fmla="*/ 218449 h 376800"/>
                    <a:gd name="connsiteX2" fmla="*/ 615949 w 615949"/>
                    <a:gd name="connsiteY2" fmla="*/ 352467 h 376800"/>
                    <a:gd name="connsiteX0" fmla="*/ 0 w 543937"/>
                    <a:gd name="connsiteY0" fmla="*/ 218449 h 352467"/>
                    <a:gd name="connsiteX1" fmla="*/ 543937 w 543937"/>
                    <a:gd name="connsiteY1" fmla="*/ 352467 h 352467"/>
                    <a:gd name="connsiteX0" fmla="*/ 0 w 543937"/>
                    <a:gd name="connsiteY0" fmla="*/ 218449 h 352467"/>
                    <a:gd name="connsiteX1" fmla="*/ 245582 w 543937"/>
                    <a:gd name="connsiteY1" fmla="*/ 127121 h 352467"/>
                    <a:gd name="connsiteX2" fmla="*/ 543937 w 543937"/>
                    <a:gd name="connsiteY2" fmla="*/ 352467 h 352467"/>
                    <a:gd name="connsiteX0" fmla="*/ 0 w 543937"/>
                    <a:gd name="connsiteY0" fmla="*/ 218449 h 352467"/>
                    <a:gd name="connsiteX1" fmla="*/ 245582 w 543937"/>
                    <a:gd name="connsiteY1" fmla="*/ 127121 h 352467"/>
                    <a:gd name="connsiteX2" fmla="*/ 543937 w 543937"/>
                    <a:gd name="connsiteY2" fmla="*/ 352467 h 352467"/>
                    <a:gd name="connsiteX0" fmla="*/ 0 w 543937"/>
                    <a:gd name="connsiteY0" fmla="*/ 218449 h 352467"/>
                    <a:gd name="connsiteX1" fmla="*/ 252233 w 543937"/>
                    <a:gd name="connsiteY1" fmla="*/ 183530 h 352467"/>
                    <a:gd name="connsiteX2" fmla="*/ 543937 w 543937"/>
                    <a:gd name="connsiteY2" fmla="*/ 352467 h 352467"/>
                    <a:gd name="connsiteX0" fmla="*/ 0 w 543937"/>
                    <a:gd name="connsiteY0" fmla="*/ 218449 h 352467"/>
                    <a:gd name="connsiteX1" fmla="*/ 252233 w 543937"/>
                    <a:gd name="connsiteY1" fmla="*/ 183530 h 352467"/>
                    <a:gd name="connsiteX2" fmla="*/ 543937 w 543937"/>
                    <a:gd name="connsiteY2" fmla="*/ 352467 h 352467"/>
                    <a:gd name="connsiteX0" fmla="*/ 0 w 543937"/>
                    <a:gd name="connsiteY0" fmla="*/ 218449 h 352467"/>
                    <a:gd name="connsiteX1" fmla="*/ 252233 w 543937"/>
                    <a:gd name="connsiteY1" fmla="*/ 183530 h 352467"/>
                    <a:gd name="connsiteX2" fmla="*/ 543937 w 543937"/>
                    <a:gd name="connsiteY2" fmla="*/ 352467 h 352467"/>
                    <a:gd name="connsiteX0" fmla="*/ 0 w 543937"/>
                    <a:gd name="connsiteY0" fmla="*/ 111028 h 245046"/>
                    <a:gd name="connsiteX1" fmla="*/ 252233 w 543937"/>
                    <a:gd name="connsiteY1" fmla="*/ 76109 h 245046"/>
                    <a:gd name="connsiteX2" fmla="*/ 543937 w 543937"/>
                    <a:gd name="connsiteY2" fmla="*/ 245046 h 245046"/>
                    <a:gd name="connsiteX0" fmla="*/ 0 w 543937"/>
                    <a:gd name="connsiteY0" fmla="*/ 111028 h 245046"/>
                    <a:gd name="connsiteX1" fmla="*/ 252233 w 543937"/>
                    <a:gd name="connsiteY1" fmla="*/ 76109 h 245046"/>
                    <a:gd name="connsiteX2" fmla="*/ 543937 w 543937"/>
                    <a:gd name="connsiteY2" fmla="*/ 245046 h 245046"/>
                    <a:gd name="connsiteX0" fmla="*/ 0 w 543937"/>
                    <a:gd name="connsiteY0" fmla="*/ 0 h 134018"/>
                    <a:gd name="connsiteX1" fmla="*/ 543937 w 543937"/>
                    <a:gd name="connsiteY1" fmla="*/ 134018 h 134018"/>
                    <a:gd name="connsiteX0" fmla="*/ 0 w 552138"/>
                    <a:gd name="connsiteY0" fmla="*/ 128776 h 128776"/>
                    <a:gd name="connsiteX1" fmla="*/ 552138 w 552138"/>
                    <a:gd name="connsiteY1" fmla="*/ 0 h 128776"/>
                    <a:gd name="connsiteX0" fmla="*/ 0 w 552138"/>
                    <a:gd name="connsiteY0" fmla="*/ 128776 h 128776"/>
                    <a:gd name="connsiteX1" fmla="*/ 552138 w 552138"/>
                    <a:gd name="connsiteY1" fmla="*/ 0 h 128776"/>
                    <a:gd name="connsiteX0" fmla="*/ 0 w 556239"/>
                    <a:gd name="connsiteY0" fmla="*/ 42925 h 134846"/>
                    <a:gd name="connsiteX1" fmla="*/ 556239 w 556239"/>
                    <a:gd name="connsiteY1" fmla="*/ 6899 h 134846"/>
                    <a:gd name="connsiteX0" fmla="*/ 0 w 556239"/>
                    <a:gd name="connsiteY0" fmla="*/ 36026 h 127947"/>
                    <a:gd name="connsiteX1" fmla="*/ 556239 w 556239"/>
                    <a:gd name="connsiteY1" fmla="*/ 0 h 127947"/>
                    <a:gd name="connsiteX0" fmla="*/ 2167 w 558406"/>
                    <a:gd name="connsiteY0" fmla="*/ 36026 h 127947"/>
                    <a:gd name="connsiteX1" fmla="*/ 0 w 558406"/>
                    <a:gd name="connsiteY1" fmla="*/ 46208 h 127947"/>
                    <a:gd name="connsiteX2" fmla="*/ 558406 w 558406"/>
                    <a:gd name="connsiteY2" fmla="*/ 0 h 127947"/>
                    <a:gd name="connsiteX0" fmla="*/ 2167 w 558406"/>
                    <a:gd name="connsiteY0" fmla="*/ 36026 h 127947"/>
                    <a:gd name="connsiteX1" fmla="*/ 0 w 558406"/>
                    <a:gd name="connsiteY1" fmla="*/ 46208 h 127947"/>
                    <a:gd name="connsiteX2" fmla="*/ 558406 w 558406"/>
                    <a:gd name="connsiteY2" fmla="*/ 0 h 127947"/>
                    <a:gd name="connsiteX0" fmla="*/ 2167 w 561065"/>
                    <a:gd name="connsiteY0" fmla="*/ 56067 h 127947"/>
                    <a:gd name="connsiteX1" fmla="*/ 0 w 561065"/>
                    <a:gd name="connsiteY1" fmla="*/ 66249 h 127947"/>
                    <a:gd name="connsiteX2" fmla="*/ 561065 w 561065"/>
                    <a:gd name="connsiteY2" fmla="*/ 0 h 127947"/>
                    <a:gd name="connsiteX0" fmla="*/ 0 w 558898"/>
                    <a:gd name="connsiteY0" fmla="*/ 56067 h 182915"/>
                    <a:gd name="connsiteX1" fmla="*/ 56312 w 558898"/>
                    <a:gd name="connsiteY1" fmla="*/ 166459 h 182915"/>
                    <a:gd name="connsiteX2" fmla="*/ 558898 w 558898"/>
                    <a:gd name="connsiteY2" fmla="*/ 0 h 182915"/>
                    <a:gd name="connsiteX0" fmla="*/ 0 w 558898"/>
                    <a:gd name="connsiteY0" fmla="*/ 56067 h 56067"/>
                    <a:gd name="connsiteX1" fmla="*/ 558898 w 558898"/>
                    <a:gd name="connsiteY1" fmla="*/ 0 h 56067"/>
                    <a:gd name="connsiteX0" fmla="*/ 0 w 558898"/>
                    <a:gd name="connsiteY0" fmla="*/ 56067 h 177673"/>
                    <a:gd name="connsiteX1" fmla="*/ 558898 w 558898"/>
                    <a:gd name="connsiteY1" fmla="*/ 0 h 177673"/>
                    <a:gd name="connsiteX0" fmla="*/ 0 w 558898"/>
                    <a:gd name="connsiteY0" fmla="*/ 56067 h 177673"/>
                    <a:gd name="connsiteX1" fmla="*/ 558898 w 558898"/>
                    <a:gd name="connsiteY1" fmla="*/ 0 h 177673"/>
                    <a:gd name="connsiteX0" fmla="*/ 2025 w 560923"/>
                    <a:gd name="connsiteY0" fmla="*/ 56067 h 172663"/>
                    <a:gd name="connsiteX1" fmla="*/ 0 w 560923"/>
                    <a:gd name="connsiteY1" fmla="*/ 48923 h 172663"/>
                    <a:gd name="connsiteX2" fmla="*/ 560923 w 560923"/>
                    <a:gd name="connsiteY2" fmla="*/ 0 h 172663"/>
                    <a:gd name="connsiteX0" fmla="*/ 2025 w 560923"/>
                    <a:gd name="connsiteY0" fmla="*/ 56067 h 172663"/>
                    <a:gd name="connsiteX1" fmla="*/ 0 w 560923"/>
                    <a:gd name="connsiteY1" fmla="*/ 48923 h 172663"/>
                    <a:gd name="connsiteX2" fmla="*/ 560923 w 560923"/>
                    <a:gd name="connsiteY2" fmla="*/ 0 h 172663"/>
                    <a:gd name="connsiteX0" fmla="*/ 2025 w 560923"/>
                    <a:gd name="connsiteY0" fmla="*/ 56067 h 137591"/>
                    <a:gd name="connsiteX1" fmla="*/ 0 w 560923"/>
                    <a:gd name="connsiteY1" fmla="*/ 48923 h 137591"/>
                    <a:gd name="connsiteX2" fmla="*/ 560923 w 560923"/>
                    <a:gd name="connsiteY2" fmla="*/ 0 h 137591"/>
                    <a:gd name="connsiteX0" fmla="*/ 2025 w 560923"/>
                    <a:gd name="connsiteY0" fmla="*/ 56067 h 172665"/>
                    <a:gd name="connsiteX1" fmla="*/ 0 w 560923"/>
                    <a:gd name="connsiteY1" fmla="*/ 48923 h 172665"/>
                    <a:gd name="connsiteX2" fmla="*/ 560923 w 560923"/>
                    <a:gd name="connsiteY2" fmla="*/ 0 h 172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923" h="172665">
                      <a:moveTo>
                        <a:pt x="2025" y="56067"/>
                      </a:moveTo>
                      <a:lnTo>
                        <a:pt x="0" y="48923"/>
                      </a:lnTo>
                      <a:cubicBezTo>
                        <a:pt x="281358" y="172665"/>
                        <a:pt x="353359" y="88838"/>
                        <a:pt x="560923" y="0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0" name="Freeform 439"/>
                <p:cNvSpPr/>
                <p:nvPr/>
              </p:nvSpPr>
              <p:spPr>
                <a:xfrm>
                  <a:off x="2536967" y="2185968"/>
                  <a:ext cx="450826" cy="34927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73959 w 1768288"/>
                    <a:gd name="connsiteY0" fmla="*/ 422462 h 642098"/>
                    <a:gd name="connsiteX1" fmla="*/ 504264 w 1768288"/>
                    <a:gd name="connsiteY1" fmla="*/ 597274 h 642098"/>
                    <a:gd name="connsiteX2" fmla="*/ 1768288 w 1768288"/>
                    <a:gd name="connsiteY2" fmla="*/ 153521 h 642098"/>
                    <a:gd name="connsiteX0" fmla="*/ 73959 w 773205"/>
                    <a:gd name="connsiteY0" fmla="*/ 1121 h 202827"/>
                    <a:gd name="connsiteX1" fmla="*/ 504264 w 773205"/>
                    <a:gd name="connsiteY1" fmla="*/ 175933 h 202827"/>
                    <a:gd name="connsiteX2" fmla="*/ 773205 w 773205"/>
                    <a:gd name="connsiteY2" fmla="*/ 162486 h 202827"/>
                    <a:gd name="connsiteX0" fmla="*/ 73959 w 773205"/>
                    <a:gd name="connsiteY0" fmla="*/ 1121 h 251012"/>
                    <a:gd name="connsiteX1" fmla="*/ 504264 w 773205"/>
                    <a:gd name="connsiteY1" fmla="*/ 175933 h 251012"/>
                    <a:gd name="connsiteX2" fmla="*/ 773205 w 773205"/>
                    <a:gd name="connsiteY2" fmla="*/ 162486 h 251012"/>
                    <a:gd name="connsiteX0" fmla="*/ 73959 w 558052"/>
                    <a:gd name="connsiteY0" fmla="*/ 1121 h 358589"/>
                    <a:gd name="connsiteX1" fmla="*/ 289111 w 558052"/>
                    <a:gd name="connsiteY1" fmla="*/ 283510 h 358589"/>
                    <a:gd name="connsiteX2" fmla="*/ 558052 w 558052"/>
                    <a:gd name="connsiteY2" fmla="*/ 270063 h 358589"/>
                    <a:gd name="connsiteX0" fmla="*/ 6724 w 490817"/>
                    <a:gd name="connsiteY0" fmla="*/ 0 h 357468"/>
                    <a:gd name="connsiteX1" fmla="*/ 221876 w 490817"/>
                    <a:gd name="connsiteY1" fmla="*/ 282389 h 357468"/>
                    <a:gd name="connsiteX2" fmla="*/ 490817 w 490817"/>
                    <a:gd name="connsiteY2" fmla="*/ 268942 h 357468"/>
                    <a:gd name="connsiteX0" fmla="*/ 6724 w 598393"/>
                    <a:gd name="connsiteY0" fmla="*/ 0 h 227479"/>
                    <a:gd name="connsiteX1" fmla="*/ 329452 w 598393"/>
                    <a:gd name="connsiteY1" fmla="*/ 107577 h 227479"/>
                    <a:gd name="connsiteX2" fmla="*/ 598393 w 598393"/>
                    <a:gd name="connsiteY2" fmla="*/ 94130 h 227479"/>
                    <a:gd name="connsiteX0" fmla="*/ 0 w 591669"/>
                    <a:gd name="connsiteY0" fmla="*/ 0 h 94130"/>
                    <a:gd name="connsiteX1" fmla="*/ 591669 w 591669"/>
                    <a:gd name="connsiteY1" fmla="*/ 94130 h 94130"/>
                    <a:gd name="connsiteX0" fmla="*/ 0 w 508542"/>
                    <a:gd name="connsiteY0" fmla="*/ 0 h 129756"/>
                    <a:gd name="connsiteX1" fmla="*/ 508542 w 508542"/>
                    <a:gd name="connsiteY1" fmla="*/ 129756 h 129756"/>
                    <a:gd name="connsiteX0" fmla="*/ 0 w 508542"/>
                    <a:gd name="connsiteY0" fmla="*/ 0 h 129756"/>
                    <a:gd name="connsiteX1" fmla="*/ 34344 w 508542"/>
                    <a:gd name="connsiteY1" fmla="*/ 94770 h 129756"/>
                    <a:gd name="connsiteX2" fmla="*/ 508542 w 508542"/>
                    <a:gd name="connsiteY2" fmla="*/ 129756 h 129756"/>
                    <a:gd name="connsiteX0" fmla="*/ 0 w 491916"/>
                    <a:gd name="connsiteY0" fmla="*/ 0 h 126380"/>
                    <a:gd name="connsiteX1" fmla="*/ 34344 w 491916"/>
                    <a:gd name="connsiteY1" fmla="*/ 94770 h 126380"/>
                    <a:gd name="connsiteX2" fmla="*/ 491916 w 491916"/>
                    <a:gd name="connsiteY2" fmla="*/ 99831 h 126380"/>
                    <a:gd name="connsiteX0" fmla="*/ 0 w 491916"/>
                    <a:gd name="connsiteY0" fmla="*/ 0 h 126380"/>
                    <a:gd name="connsiteX1" fmla="*/ 34344 w 491916"/>
                    <a:gd name="connsiteY1" fmla="*/ 94770 h 126380"/>
                    <a:gd name="connsiteX2" fmla="*/ 491916 w 491916"/>
                    <a:gd name="connsiteY2" fmla="*/ 99831 h 126380"/>
                    <a:gd name="connsiteX0" fmla="*/ 0 w 491916"/>
                    <a:gd name="connsiteY0" fmla="*/ 0 h 116404"/>
                    <a:gd name="connsiteX1" fmla="*/ 40994 w 491916"/>
                    <a:gd name="connsiteY1" fmla="*/ 84794 h 116404"/>
                    <a:gd name="connsiteX2" fmla="*/ 491916 w 491916"/>
                    <a:gd name="connsiteY2" fmla="*/ 99831 h 116404"/>
                    <a:gd name="connsiteX0" fmla="*/ 0 w 491916"/>
                    <a:gd name="connsiteY0" fmla="*/ 0 h 222807"/>
                    <a:gd name="connsiteX1" fmla="*/ 40994 w 491916"/>
                    <a:gd name="connsiteY1" fmla="*/ 84794 h 222807"/>
                    <a:gd name="connsiteX2" fmla="*/ 491916 w 491916"/>
                    <a:gd name="connsiteY2" fmla="*/ 99831 h 222807"/>
                    <a:gd name="connsiteX0" fmla="*/ 0 w 491916"/>
                    <a:gd name="connsiteY0" fmla="*/ 0 h 123054"/>
                    <a:gd name="connsiteX1" fmla="*/ 40994 w 491916"/>
                    <a:gd name="connsiteY1" fmla="*/ 84794 h 123054"/>
                    <a:gd name="connsiteX2" fmla="*/ 491916 w 491916"/>
                    <a:gd name="connsiteY2" fmla="*/ 99831 h 123054"/>
                    <a:gd name="connsiteX0" fmla="*/ 0 w 491916"/>
                    <a:gd name="connsiteY0" fmla="*/ 0 h 119729"/>
                    <a:gd name="connsiteX1" fmla="*/ 40994 w 491916"/>
                    <a:gd name="connsiteY1" fmla="*/ 84794 h 119729"/>
                    <a:gd name="connsiteX2" fmla="*/ 491916 w 491916"/>
                    <a:gd name="connsiteY2" fmla="*/ 99831 h 119729"/>
                    <a:gd name="connsiteX0" fmla="*/ 0 w 450922"/>
                    <a:gd name="connsiteY0" fmla="*/ 0 h 34935"/>
                    <a:gd name="connsiteX1" fmla="*/ 450922 w 450922"/>
                    <a:gd name="connsiteY1" fmla="*/ 15037 h 34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0922" h="34935">
                      <a:moveTo>
                        <a:pt x="0" y="0"/>
                      </a:moveTo>
                      <a:cubicBezTo>
                        <a:pt x="172222" y="34935"/>
                        <a:pt x="324634" y="24986"/>
                        <a:pt x="450922" y="15037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1" name="Freeform 440"/>
                <p:cNvSpPr/>
                <p:nvPr/>
              </p:nvSpPr>
              <p:spPr>
                <a:xfrm>
                  <a:off x="1917876" y="1841463"/>
                  <a:ext cx="604805" cy="338154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73959 w 1768288"/>
                    <a:gd name="connsiteY0" fmla="*/ 340659 h 340659"/>
                    <a:gd name="connsiteX1" fmla="*/ 826994 w 1768288"/>
                    <a:gd name="connsiteY1" fmla="*/ 4482 h 340659"/>
                    <a:gd name="connsiteX2" fmla="*/ 1768288 w 1768288"/>
                    <a:gd name="connsiteY2" fmla="*/ 313765 h 340659"/>
                    <a:gd name="connsiteX0" fmla="*/ 0 w 941294"/>
                    <a:gd name="connsiteY0" fmla="*/ 4482 h 313765"/>
                    <a:gd name="connsiteX1" fmla="*/ 941294 w 941294"/>
                    <a:gd name="connsiteY1" fmla="*/ 313765 h 313765"/>
                    <a:gd name="connsiteX0" fmla="*/ 100853 w 679077"/>
                    <a:gd name="connsiteY0" fmla="*/ 4482 h 286871"/>
                    <a:gd name="connsiteX1" fmla="*/ 679077 w 679077"/>
                    <a:gd name="connsiteY1" fmla="*/ 286871 h 286871"/>
                    <a:gd name="connsiteX0" fmla="*/ 0 w 578224"/>
                    <a:gd name="connsiteY0" fmla="*/ 59390 h 341779"/>
                    <a:gd name="connsiteX1" fmla="*/ 578224 w 578224"/>
                    <a:gd name="connsiteY1" fmla="*/ 341779 h 341779"/>
                    <a:gd name="connsiteX0" fmla="*/ 0 w 628101"/>
                    <a:gd name="connsiteY0" fmla="*/ 4482 h 360023"/>
                    <a:gd name="connsiteX1" fmla="*/ 628101 w 628101"/>
                    <a:gd name="connsiteY1" fmla="*/ 360023 h 360023"/>
                    <a:gd name="connsiteX0" fmla="*/ 0 w 604825"/>
                    <a:gd name="connsiteY0" fmla="*/ 4482 h 343397"/>
                    <a:gd name="connsiteX1" fmla="*/ 604825 w 604825"/>
                    <a:gd name="connsiteY1" fmla="*/ 343397 h 343397"/>
                    <a:gd name="connsiteX0" fmla="*/ 0 w 604825"/>
                    <a:gd name="connsiteY0" fmla="*/ 2864 h 341779"/>
                    <a:gd name="connsiteX1" fmla="*/ 604825 w 604825"/>
                    <a:gd name="connsiteY1" fmla="*/ 341779 h 341779"/>
                    <a:gd name="connsiteX0" fmla="*/ 0 w 604825"/>
                    <a:gd name="connsiteY0" fmla="*/ 0 h 338915"/>
                    <a:gd name="connsiteX1" fmla="*/ 604825 w 604825"/>
                    <a:gd name="connsiteY1" fmla="*/ 338915 h 338915"/>
                    <a:gd name="connsiteX0" fmla="*/ 0 w 604825"/>
                    <a:gd name="connsiteY0" fmla="*/ 0 h 338915"/>
                    <a:gd name="connsiteX1" fmla="*/ 604825 w 604825"/>
                    <a:gd name="connsiteY1" fmla="*/ 338915 h 33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4825" h="338915">
                      <a:moveTo>
                        <a:pt x="0" y="0"/>
                      </a:moveTo>
                      <a:cubicBezTo>
                        <a:pt x="335589" y="38744"/>
                        <a:pt x="490769" y="269793"/>
                        <a:pt x="604825" y="338915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2" name="Freeform 441"/>
                <p:cNvSpPr/>
                <p:nvPr/>
              </p:nvSpPr>
              <p:spPr>
                <a:xfrm>
                  <a:off x="5967370" y="1847813"/>
                  <a:ext cx="1308029" cy="669959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73959 w 2185147"/>
                    <a:gd name="connsiteY0" fmla="*/ 430307 h 995084"/>
                    <a:gd name="connsiteX1" fmla="*/ 826994 w 2185147"/>
                    <a:gd name="connsiteY1" fmla="*/ 94130 h 995084"/>
                    <a:gd name="connsiteX2" fmla="*/ 2185147 w 2185147"/>
                    <a:gd name="connsiteY2" fmla="*/ 995084 h 995084"/>
                    <a:gd name="connsiteX0" fmla="*/ 73959 w 2185147"/>
                    <a:gd name="connsiteY0" fmla="*/ 201707 h 766484"/>
                    <a:gd name="connsiteX1" fmla="*/ 826994 w 2185147"/>
                    <a:gd name="connsiteY1" fmla="*/ 94130 h 766484"/>
                    <a:gd name="connsiteX2" fmla="*/ 2185147 w 2185147"/>
                    <a:gd name="connsiteY2" fmla="*/ 766484 h 766484"/>
                    <a:gd name="connsiteX0" fmla="*/ 73959 w 2149521"/>
                    <a:gd name="connsiteY0" fmla="*/ 207644 h 808047"/>
                    <a:gd name="connsiteX1" fmla="*/ 826994 w 2149521"/>
                    <a:gd name="connsiteY1" fmla="*/ 100067 h 808047"/>
                    <a:gd name="connsiteX2" fmla="*/ 2149521 w 2149521"/>
                    <a:gd name="connsiteY2" fmla="*/ 808047 h 808047"/>
                    <a:gd name="connsiteX0" fmla="*/ 73959 w 2149521"/>
                    <a:gd name="connsiteY0" fmla="*/ 207644 h 808047"/>
                    <a:gd name="connsiteX1" fmla="*/ 826994 w 2149521"/>
                    <a:gd name="connsiteY1" fmla="*/ 100067 h 808047"/>
                    <a:gd name="connsiteX2" fmla="*/ 2149521 w 2149521"/>
                    <a:gd name="connsiteY2" fmla="*/ 808047 h 808047"/>
                    <a:gd name="connsiteX0" fmla="*/ 73959 w 2149521"/>
                    <a:gd name="connsiteY0" fmla="*/ 148268 h 748671"/>
                    <a:gd name="connsiteX1" fmla="*/ 874495 w 2149521"/>
                    <a:gd name="connsiteY1" fmla="*/ 100067 h 748671"/>
                    <a:gd name="connsiteX2" fmla="*/ 2149521 w 2149521"/>
                    <a:gd name="connsiteY2" fmla="*/ 748671 h 748671"/>
                    <a:gd name="connsiteX0" fmla="*/ 73959 w 2149521"/>
                    <a:gd name="connsiteY0" fmla="*/ 148268 h 748671"/>
                    <a:gd name="connsiteX1" fmla="*/ 874495 w 2149521"/>
                    <a:gd name="connsiteY1" fmla="*/ 100067 h 748671"/>
                    <a:gd name="connsiteX2" fmla="*/ 2149521 w 2149521"/>
                    <a:gd name="connsiteY2" fmla="*/ 748671 h 748671"/>
                    <a:gd name="connsiteX0" fmla="*/ 73959 w 2090145"/>
                    <a:gd name="connsiteY0" fmla="*/ 124517 h 748671"/>
                    <a:gd name="connsiteX1" fmla="*/ 815119 w 2090145"/>
                    <a:gd name="connsiteY1" fmla="*/ 100067 h 748671"/>
                    <a:gd name="connsiteX2" fmla="*/ 2090145 w 2090145"/>
                    <a:gd name="connsiteY2" fmla="*/ 748671 h 748671"/>
                    <a:gd name="connsiteX0" fmla="*/ 73959 w 2256400"/>
                    <a:gd name="connsiteY0" fmla="*/ 61340 h 748671"/>
                    <a:gd name="connsiteX1" fmla="*/ 981374 w 2256400"/>
                    <a:gd name="connsiteY1" fmla="*/ 100067 h 748671"/>
                    <a:gd name="connsiteX2" fmla="*/ 2256400 w 2256400"/>
                    <a:gd name="connsiteY2" fmla="*/ 748671 h 748671"/>
                    <a:gd name="connsiteX0" fmla="*/ 1719 w 2184160"/>
                    <a:gd name="connsiteY0" fmla="*/ 141702 h 829033"/>
                    <a:gd name="connsiteX1" fmla="*/ 240786 w 2184160"/>
                    <a:gd name="connsiteY1" fmla="*/ 6454 h 829033"/>
                    <a:gd name="connsiteX2" fmla="*/ 909134 w 2184160"/>
                    <a:gd name="connsiteY2" fmla="*/ 180429 h 829033"/>
                    <a:gd name="connsiteX3" fmla="*/ 2184160 w 2184160"/>
                    <a:gd name="connsiteY3" fmla="*/ 829033 h 829033"/>
                    <a:gd name="connsiteX0" fmla="*/ 0 w 2182441"/>
                    <a:gd name="connsiteY0" fmla="*/ 75828 h 763159"/>
                    <a:gd name="connsiteX1" fmla="*/ 907415 w 2182441"/>
                    <a:gd name="connsiteY1" fmla="*/ 114555 h 763159"/>
                    <a:gd name="connsiteX2" fmla="*/ 2182441 w 2182441"/>
                    <a:gd name="connsiteY2" fmla="*/ 763159 h 763159"/>
                    <a:gd name="connsiteX0" fmla="*/ 91724 w 2274165"/>
                    <a:gd name="connsiteY0" fmla="*/ 168303 h 855634"/>
                    <a:gd name="connsiteX1" fmla="*/ 151236 w 2274165"/>
                    <a:gd name="connsiteY1" fmla="*/ 6454 h 855634"/>
                    <a:gd name="connsiteX2" fmla="*/ 999139 w 2274165"/>
                    <a:gd name="connsiteY2" fmla="*/ 207030 h 855634"/>
                    <a:gd name="connsiteX3" fmla="*/ 2274165 w 2274165"/>
                    <a:gd name="connsiteY3" fmla="*/ 855634 h 855634"/>
                    <a:gd name="connsiteX0" fmla="*/ 0 w 2182441"/>
                    <a:gd name="connsiteY0" fmla="*/ 75828 h 763159"/>
                    <a:gd name="connsiteX1" fmla="*/ 907415 w 2182441"/>
                    <a:gd name="connsiteY1" fmla="*/ 114555 h 763159"/>
                    <a:gd name="connsiteX2" fmla="*/ 2182441 w 2182441"/>
                    <a:gd name="connsiteY2" fmla="*/ 763159 h 763159"/>
                    <a:gd name="connsiteX0" fmla="*/ 0 w 2189091"/>
                    <a:gd name="connsiteY0" fmla="*/ 0 h 853585"/>
                    <a:gd name="connsiteX1" fmla="*/ 914065 w 2189091"/>
                    <a:gd name="connsiteY1" fmla="*/ 204981 h 853585"/>
                    <a:gd name="connsiteX2" fmla="*/ 2189091 w 2189091"/>
                    <a:gd name="connsiteY2" fmla="*/ 853585 h 853585"/>
                    <a:gd name="connsiteX0" fmla="*/ 0 w 1999561"/>
                    <a:gd name="connsiteY0" fmla="*/ 139005 h 763159"/>
                    <a:gd name="connsiteX1" fmla="*/ 724535 w 1999561"/>
                    <a:gd name="connsiteY1" fmla="*/ 114555 h 763159"/>
                    <a:gd name="connsiteX2" fmla="*/ 1999561 w 1999561"/>
                    <a:gd name="connsiteY2" fmla="*/ 763159 h 763159"/>
                    <a:gd name="connsiteX0" fmla="*/ 0 w 1999561"/>
                    <a:gd name="connsiteY0" fmla="*/ 139005 h 763159"/>
                    <a:gd name="connsiteX1" fmla="*/ 724535 w 1999561"/>
                    <a:gd name="connsiteY1" fmla="*/ 114555 h 763159"/>
                    <a:gd name="connsiteX2" fmla="*/ 1999561 w 1999561"/>
                    <a:gd name="connsiteY2" fmla="*/ 763159 h 763159"/>
                    <a:gd name="connsiteX0" fmla="*/ 0 w 1999561"/>
                    <a:gd name="connsiteY0" fmla="*/ 152306 h 776460"/>
                    <a:gd name="connsiteX1" fmla="*/ 724535 w 1999561"/>
                    <a:gd name="connsiteY1" fmla="*/ 114555 h 776460"/>
                    <a:gd name="connsiteX2" fmla="*/ 1999561 w 1999561"/>
                    <a:gd name="connsiteY2" fmla="*/ 776460 h 776460"/>
                    <a:gd name="connsiteX0" fmla="*/ 0 w 1999561"/>
                    <a:gd name="connsiteY0" fmla="*/ 102430 h 726584"/>
                    <a:gd name="connsiteX1" fmla="*/ 724535 w 1999561"/>
                    <a:gd name="connsiteY1" fmla="*/ 64679 h 726584"/>
                    <a:gd name="connsiteX2" fmla="*/ 1999561 w 1999561"/>
                    <a:gd name="connsiteY2" fmla="*/ 726584 h 726584"/>
                    <a:gd name="connsiteX0" fmla="*/ 0 w 2032812"/>
                    <a:gd name="connsiteY0" fmla="*/ 102430 h 736559"/>
                    <a:gd name="connsiteX1" fmla="*/ 724535 w 2032812"/>
                    <a:gd name="connsiteY1" fmla="*/ 64679 h 736559"/>
                    <a:gd name="connsiteX2" fmla="*/ 2032812 w 2032812"/>
                    <a:gd name="connsiteY2" fmla="*/ 736559 h 736559"/>
                    <a:gd name="connsiteX0" fmla="*/ 0 w 2032812"/>
                    <a:gd name="connsiteY0" fmla="*/ 102430 h 736559"/>
                    <a:gd name="connsiteX1" fmla="*/ 724535 w 2032812"/>
                    <a:gd name="connsiteY1" fmla="*/ 64679 h 736559"/>
                    <a:gd name="connsiteX2" fmla="*/ 2032812 w 2032812"/>
                    <a:gd name="connsiteY2" fmla="*/ 736559 h 736559"/>
                    <a:gd name="connsiteX0" fmla="*/ 0 w 2557670"/>
                    <a:gd name="connsiteY0" fmla="*/ 168037 h 736559"/>
                    <a:gd name="connsiteX1" fmla="*/ 1249393 w 2557670"/>
                    <a:gd name="connsiteY1" fmla="*/ 64679 h 736559"/>
                    <a:gd name="connsiteX2" fmla="*/ 2557670 w 2557670"/>
                    <a:gd name="connsiteY2" fmla="*/ 736559 h 736559"/>
                    <a:gd name="connsiteX0" fmla="*/ 0 w 2557670"/>
                    <a:gd name="connsiteY0" fmla="*/ 168037 h 736559"/>
                    <a:gd name="connsiteX1" fmla="*/ 1249393 w 2557670"/>
                    <a:gd name="connsiteY1" fmla="*/ 64679 h 736559"/>
                    <a:gd name="connsiteX2" fmla="*/ 2557670 w 2557670"/>
                    <a:gd name="connsiteY2" fmla="*/ 736559 h 736559"/>
                    <a:gd name="connsiteX0" fmla="*/ 0 w 2568302"/>
                    <a:gd name="connsiteY0" fmla="*/ 181328 h 736559"/>
                    <a:gd name="connsiteX1" fmla="*/ 1260025 w 2568302"/>
                    <a:gd name="connsiteY1" fmla="*/ 64679 h 736559"/>
                    <a:gd name="connsiteX2" fmla="*/ 2568302 w 2568302"/>
                    <a:gd name="connsiteY2" fmla="*/ 736559 h 736559"/>
                    <a:gd name="connsiteX0" fmla="*/ 0 w 2568302"/>
                    <a:gd name="connsiteY0" fmla="*/ 181328 h 736559"/>
                    <a:gd name="connsiteX1" fmla="*/ 1260025 w 2568302"/>
                    <a:gd name="connsiteY1" fmla="*/ 64679 h 736559"/>
                    <a:gd name="connsiteX2" fmla="*/ 2568302 w 2568302"/>
                    <a:gd name="connsiteY2" fmla="*/ 736559 h 736559"/>
                    <a:gd name="connsiteX0" fmla="*/ 0 w 2568302"/>
                    <a:gd name="connsiteY0" fmla="*/ 215865 h 771096"/>
                    <a:gd name="connsiteX1" fmla="*/ 436404 w 2568302"/>
                    <a:gd name="connsiteY1" fmla="*/ 175801 h 771096"/>
                    <a:gd name="connsiteX2" fmla="*/ 1260025 w 2568302"/>
                    <a:gd name="connsiteY2" fmla="*/ 99216 h 771096"/>
                    <a:gd name="connsiteX3" fmla="*/ 2568302 w 2568302"/>
                    <a:gd name="connsiteY3" fmla="*/ 771096 h 771096"/>
                    <a:gd name="connsiteX0" fmla="*/ 0 w 2568302"/>
                    <a:gd name="connsiteY0" fmla="*/ 215865 h 771096"/>
                    <a:gd name="connsiteX1" fmla="*/ 194513 w 2568302"/>
                    <a:gd name="connsiteY1" fmla="*/ 228964 h 771096"/>
                    <a:gd name="connsiteX2" fmla="*/ 1260025 w 2568302"/>
                    <a:gd name="connsiteY2" fmla="*/ 99216 h 771096"/>
                    <a:gd name="connsiteX3" fmla="*/ 2568302 w 2568302"/>
                    <a:gd name="connsiteY3" fmla="*/ 771096 h 771096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09183 w 2568302"/>
                    <a:gd name="connsiteY2" fmla="*/ 140359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373789"/>
                    <a:gd name="connsiteY0" fmla="*/ 236052 h 778184"/>
                    <a:gd name="connsiteX1" fmla="*/ 430619 w 2373789"/>
                    <a:gd name="connsiteY1" fmla="*/ 105803 h 778184"/>
                    <a:gd name="connsiteX2" fmla="*/ 1065512 w 2373789"/>
                    <a:gd name="connsiteY2" fmla="*/ 106304 h 778184"/>
                    <a:gd name="connsiteX3" fmla="*/ 2373789 w 2373789"/>
                    <a:gd name="connsiteY3" fmla="*/ 778184 h 778184"/>
                    <a:gd name="connsiteX0" fmla="*/ 0 w 2373789"/>
                    <a:gd name="connsiteY0" fmla="*/ 220103 h 762235"/>
                    <a:gd name="connsiteX1" fmla="*/ 1065512 w 2373789"/>
                    <a:gd name="connsiteY1" fmla="*/ 90355 h 762235"/>
                    <a:gd name="connsiteX2" fmla="*/ 2373789 w 2373789"/>
                    <a:gd name="connsiteY2" fmla="*/ 762235 h 762235"/>
                    <a:gd name="connsiteX0" fmla="*/ 302998 w 1703908"/>
                    <a:gd name="connsiteY0" fmla="*/ 27031 h 811054"/>
                    <a:gd name="connsiteX1" fmla="*/ 395631 w 1703908"/>
                    <a:gd name="connsiteY1" fmla="*/ 139174 h 811054"/>
                    <a:gd name="connsiteX2" fmla="*/ 1703908 w 1703908"/>
                    <a:gd name="connsiteY2" fmla="*/ 811054 h 811054"/>
                    <a:gd name="connsiteX0" fmla="*/ 172749 w 1703908"/>
                    <a:gd name="connsiteY0" fmla="*/ 27031 h 856243"/>
                    <a:gd name="connsiteX1" fmla="*/ 395631 w 1703908"/>
                    <a:gd name="connsiteY1" fmla="*/ 184363 h 856243"/>
                    <a:gd name="connsiteX2" fmla="*/ 1703908 w 1703908"/>
                    <a:gd name="connsiteY2" fmla="*/ 856243 h 856243"/>
                    <a:gd name="connsiteX0" fmla="*/ 0 w 1308277"/>
                    <a:gd name="connsiteY0" fmla="*/ 0 h 671880"/>
                    <a:gd name="connsiteX1" fmla="*/ 1308277 w 1308277"/>
                    <a:gd name="connsiteY1" fmla="*/ 671880 h 67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8277" h="671880">
                      <a:moveTo>
                        <a:pt x="0" y="0"/>
                      </a:moveTo>
                      <a:cubicBezTo>
                        <a:pt x="417179" y="76317"/>
                        <a:pt x="619225" y="409581"/>
                        <a:pt x="1308277" y="671880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31" name="Group 8"/>
              <p:cNvGrpSpPr>
                <a:grpSpLocks/>
              </p:cNvGrpSpPr>
              <p:nvPr/>
            </p:nvGrpSpPr>
            <p:grpSpPr bwMode="auto">
              <a:xfrm>
                <a:off x="1936750" y="4542478"/>
                <a:ext cx="5370222" cy="466749"/>
                <a:chOff x="1936750" y="4542478"/>
                <a:chExt cx="5370222" cy="466749"/>
              </a:xfrm>
            </p:grpSpPr>
            <p:sp>
              <p:nvSpPr>
                <p:cNvPr id="433" name="Freeform 432"/>
                <p:cNvSpPr/>
                <p:nvPr/>
              </p:nvSpPr>
              <p:spPr>
                <a:xfrm>
                  <a:off x="3019366" y="4548828"/>
                  <a:ext cx="2452555" cy="301641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73959 w 1708911"/>
                    <a:gd name="connsiteY0" fmla="*/ 410587 h 410587"/>
                    <a:gd name="connsiteX1" fmla="*/ 826994 w 1708911"/>
                    <a:gd name="connsiteY1" fmla="*/ 74410 h 410587"/>
                    <a:gd name="connsiteX2" fmla="*/ 1708911 w 1708911"/>
                    <a:gd name="connsiteY2" fmla="*/ 153521 h 410587"/>
                    <a:gd name="connsiteX0" fmla="*/ 73959 w 1708911"/>
                    <a:gd name="connsiteY0" fmla="*/ 410587 h 410587"/>
                    <a:gd name="connsiteX1" fmla="*/ 826994 w 1708911"/>
                    <a:gd name="connsiteY1" fmla="*/ 74410 h 410587"/>
                    <a:gd name="connsiteX2" fmla="*/ 1708911 w 1708911"/>
                    <a:gd name="connsiteY2" fmla="*/ 153521 h 410587"/>
                    <a:gd name="connsiteX0" fmla="*/ 100707 w 1735659"/>
                    <a:gd name="connsiteY0" fmla="*/ 410587 h 437452"/>
                    <a:gd name="connsiteX1" fmla="*/ 125506 w 1735659"/>
                    <a:gd name="connsiteY1" fmla="*/ 381423 h 437452"/>
                    <a:gd name="connsiteX2" fmla="*/ 853742 w 1735659"/>
                    <a:gd name="connsiteY2" fmla="*/ 74410 h 437452"/>
                    <a:gd name="connsiteX3" fmla="*/ 1735659 w 1735659"/>
                    <a:gd name="connsiteY3" fmla="*/ 153521 h 437452"/>
                    <a:gd name="connsiteX0" fmla="*/ 100707 w 1735659"/>
                    <a:gd name="connsiteY0" fmla="*/ 351210 h 378075"/>
                    <a:gd name="connsiteX1" fmla="*/ 125506 w 1735659"/>
                    <a:gd name="connsiteY1" fmla="*/ 322046 h 378075"/>
                    <a:gd name="connsiteX2" fmla="*/ 853742 w 1735659"/>
                    <a:gd name="connsiteY2" fmla="*/ 15033 h 378075"/>
                    <a:gd name="connsiteX3" fmla="*/ 1735659 w 1735659"/>
                    <a:gd name="connsiteY3" fmla="*/ 94144 h 378075"/>
                    <a:gd name="connsiteX0" fmla="*/ 0 w 1610153"/>
                    <a:gd name="connsiteY0" fmla="*/ 322046 h 322046"/>
                    <a:gd name="connsiteX1" fmla="*/ 728236 w 1610153"/>
                    <a:gd name="connsiteY1" fmla="*/ 15033 h 322046"/>
                    <a:gd name="connsiteX2" fmla="*/ 1610153 w 1610153"/>
                    <a:gd name="connsiteY2" fmla="*/ 94144 h 322046"/>
                    <a:gd name="connsiteX0" fmla="*/ 185975 w 1796128"/>
                    <a:gd name="connsiteY0" fmla="*/ 322046 h 377489"/>
                    <a:gd name="connsiteX1" fmla="*/ 121373 w 1796128"/>
                    <a:gd name="connsiteY1" fmla="*/ 326320 h 377489"/>
                    <a:gd name="connsiteX2" fmla="*/ 914211 w 1796128"/>
                    <a:gd name="connsiteY2" fmla="*/ 15033 h 377489"/>
                    <a:gd name="connsiteX3" fmla="*/ 1796128 w 1796128"/>
                    <a:gd name="connsiteY3" fmla="*/ 94144 h 377489"/>
                    <a:gd name="connsiteX0" fmla="*/ 186766 w 1796919"/>
                    <a:gd name="connsiteY0" fmla="*/ 322046 h 406835"/>
                    <a:gd name="connsiteX1" fmla="*/ 182016 w 1796919"/>
                    <a:gd name="connsiteY1" fmla="*/ 406123 h 406835"/>
                    <a:gd name="connsiteX2" fmla="*/ 122164 w 1796919"/>
                    <a:gd name="connsiteY2" fmla="*/ 326320 h 406835"/>
                    <a:gd name="connsiteX3" fmla="*/ 915002 w 1796919"/>
                    <a:gd name="connsiteY3" fmla="*/ 15033 h 406835"/>
                    <a:gd name="connsiteX4" fmla="*/ 1796919 w 1796919"/>
                    <a:gd name="connsiteY4" fmla="*/ 94144 h 406835"/>
                    <a:gd name="connsiteX0" fmla="*/ 186766 w 1796919"/>
                    <a:gd name="connsiteY0" fmla="*/ 322046 h 406123"/>
                    <a:gd name="connsiteX1" fmla="*/ 278444 w 1796919"/>
                    <a:gd name="connsiteY1" fmla="*/ 326320 h 406123"/>
                    <a:gd name="connsiteX2" fmla="*/ 182016 w 1796919"/>
                    <a:gd name="connsiteY2" fmla="*/ 406123 h 406123"/>
                    <a:gd name="connsiteX3" fmla="*/ 122164 w 1796919"/>
                    <a:gd name="connsiteY3" fmla="*/ 326320 h 406123"/>
                    <a:gd name="connsiteX4" fmla="*/ 915002 w 1796919"/>
                    <a:gd name="connsiteY4" fmla="*/ 15033 h 406123"/>
                    <a:gd name="connsiteX5" fmla="*/ 1796919 w 1796919"/>
                    <a:gd name="connsiteY5" fmla="*/ 94144 h 406123"/>
                    <a:gd name="connsiteX0" fmla="*/ 402896 w 1796919"/>
                    <a:gd name="connsiteY0" fmla="*/ 278820 h 406123"/>
                    <a:gd name="connsiteX1" fmla="*/ 278444 w 1796919"/>
                    <a:gd name="connsiteY1" fmla="*/ 326320 h 406123"/>
                    <a:gd name="connsiteX2" fmla="*/ 182016 w 1796919"/>
                    <a:gd name="connsiteY2" fmla="*/ 406123 h 406123"/>
                    <a:gd name="connsiteX3" fmla="*/ 122164 w 1796919"/>
                    <a:gd name="connsiteY3" fmla="*/ 326320 h 406123"/>
                    <a:gd name="connsiteX4" fmla="*/ 915002 w 1796919"/>
                    <a:gd name="connsiteY4" fmla="*/ 15033 h 406123"/>
                    <a:gd name="connsiteX5" fmla="*/ 1796919 w 1796919"/>
                    <a:gd name="connsiteY5" fmla="*/ 94144 h 406123"/>
                    <a:gd name="connsiteX0" fmla="*/ 278444 w 1796919"/>
                    <a:gd name="connsiteY0" fmla="*/ 326320 h 406123"/>
                    <a:gd name="connsiteX1" fmla="*/ 182016 w 1796919"/>
                    <a:gd name="connsiteY1" fmla="*/ 406123 h 406123"/>
                    <a:gd name="connsiteX2" fmla="*/ 122164 w 1796919"/>
                    <a:gd name="connsiteY2" fmla="*/ 326320 h 406123"/>
                    <a:gd name="connsiteX3" fmla="*/ 915002 w 1796919"/>
                    <a:gd name="connsiteY3" fmla="*/ 15033 h 406123"/>
                    <a:gd name="connsiteX4" fmla="*/ 1796919 w 1796919"/>
                    <a:gd name="connsiteY4" fmla="*/ 94144 h 406123"/>
                    <a:gd name="connsiteX0" fmla="*/ 182016 w 1796919"/>
                    <a:gd name="connsiteY0" fmla="*/ 406123 h 406123"/>
                    <a:gd name="connsiteX1" fmla="*/ 122164 w 1796919"/>
                    <a:gd name="connsiteY1" fmla="*/ 326320 h 406123"/>
                    <a:gd name="connsiteX2" fmla="*/ 915002 w 1796919"/>
                    <a:gd name="connsiteY2" fmla="*/ 15033 h 406123"/>
                    <a:gd name="connsiteX3" fmla="*/ 1796919 w 1796919"/>
                    <a:gd name="connsiteY3" fmla="*/ 94144 h 406123"/>
                    <a:gd name="connsiteX0" fmla="*/ 0 w 1614903"/>
                    <a:gd name="connsiteY0" fmla="*/ 406123 h 406123"/>
                    <a:gd name="connsiteX1" fmla="*/ 732986 w 1614903"/>
                    <a:gd name="connsiteY1" fmla="*/ 15033 h 406123"/>
                    <a:gd name="connsiteX2" fmla="*/ 1614903 w 1614903"/>
                    <a:gd name="connsiteY2" fmla="*/ 94144 h 406123"/>
                    <a:gd name="connsiteX0" fmla="*/ 0 w 1684730"/>
                    <a:gd name="connsiteY0" fmla="*/ 329646 h 329646"/>
                    <a:gd name="connsiteX1" fmla="*/ 802813 w 1684730"/>
                    <a:gd name="connsiteY1" fmla="*/ 15033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02813 w 1684730"/>
                    <a:gd name="connsiteY1" fmla="*/ 15033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789512 w 1684730"/>
                    <a:gd name="connsiteY1" fmla="*/ 250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1684730"/>
                    <a:gd name="connsiteY0" fmla="*/ 329646 h 329646"/>
                    <a:gd name="connsiteX1" fmla="*/ 889264 w 1684730"/>
                    <a:gd name="connsiteY1" fmla="*/ 11708 h 329646"/>
                    <a:gd name="connsiteX2" fmla="*/ 1684730 w 1684730"/>
                    <a:gd name="connsiteY2" fmla="*/ 94144 h 329646"/>
                    <a:gd name="connsiteX0" fmla="*/ 0 w 2413061"/>
                    <a:gd name="connsiteY0" fmla="*/ 459895 h 459895"/>
                    <a:gd name="connsiteX1" fmla="*/ 889264 w 2413061"/>
                    <a:gd name="connsiteY1" fmla="*/ 141957 h 459895"/>
                    <a:gd name="connsiteX2" fmla="*/ 2413061 w 2413061"/>
                    <a:gd name="connsiteY2" fmla="*/ 94144 h 459895"/>
                    <a:gd name="connsiteX0" fmla="*/ 0 w 2413061"/>
                    <a:gd name="connsiteY0" fmla="*/ 398397 h 398397"/>
                    <a:gd name="connsiteX1" fmla="*/ 889264 w 2413061"/>
                    <a:gd name="connsiteY1" fmla="*/ 80459 h 398397"/>
                    <a:gd name="connsiteX2" fmla="*/ 1884527 w 2413061"/>
                    <a:gd name="connsiteY2" fmla="*/ 7969 h 398397"/>
                    <a:gd name="connsiteX3" fmla="*/ 2413061 w 2413061"/>
                    <a:gd name="connsiteY3" fmla="*/ 32646 h 398397"/>
                    <a:gd name="connsiteX0" fmla="*/ 0 w 2413061"/>
                    <a:gd name="connsiteY0" fmla="*/ 383009 h 383009"/>
                    <a:gd name="connsiteX1" fmla="*/ 889264 w 2413061"/>
                    <a:gd name="connsiteY1" fmla="*/ 65071 h 383009"/>
                    <a:gd name="connsiteX2" fmla="*/ 1911109 w 2413061"/>
                    <a:gd name="connsiteY2" fmla="*/ 170676 h 383009"/>
                    <a:gd name="connsiteX3" fmla="*/ 2413061 w 2413061"/>
                    <a:gd name="connsiteY3" fmla="*/ 17258 h 383009"/>
                    <a:gd name="connsiteX0" fmla="*/ 0 w 2413061"/>
                    <a:gd name="connsiteY0" fmla="*/ 383009 h 383009"/>
                    <a:gd name="connsiteX1" fmla="*/ 889264 w 2413061"/>
                    <a:gd name="connsiteY1" fmla="*/ 65071 h 383009"/>
                    <a:gd name="connsiteX2" fmla="*/ 1911109 w 2413061"/>
                    <a:gd name="connsiteY2" fmla="*/ 170676 h 383009"/>
                    <a:gd name="connsiteX3" fmla="*/ 2413061 w 2413061"/>
                    <a:gd name="connsiteY3" fmla="*/ 17258 h 383009"/>
                    <a:gd name="connsiteX0" fmla="*/ 0 w 2413061"/>
                    <a:gd name="connsiteY0" fmla="*/ 383009 h 383009"/>
                    <a:gd name="connsiteX1" fmla="*/ 889264 w 2413061"/>
                    <a:gd name="connsiteY1" fmla="*/ 65071 h 383009"/>
                    <a:gd name="connsiteX2" fmla="*/ 1911109 w 2413061"/>
                    <a:gd name="connsiteY2" fmla="*/ 170676 h 383009"/>
                    <a:gd name="connsiteX3" fmla="*/ 2413061 w 2413061"/>
                    <a:gd name="connsiteY3" fmla="*/ 17258 h 383009"/>
                    <a:gd name="connsiteX0" fmla="*/ 0 w 2413061"/>
                    <a:gd name="connsiteY0" fmla="*/ 383155 h 383155"/>
                    <a:gd name="connsiteX1" fmla="*/ 889264 w 2413061"/>
                    <a:gd name="connsiteY1" fmla="*/ 65217 h 383155"/>
                    <a:gd name="connsiteX2" fmla="*/ 1911109 w 2413061"/>
                    <a:gd name="connsiteY2" fmla="*/ 170822 h 383155"/>
                    <a:gd name="connsiteX3" fmla="*/ 2413061 w 2413061"/>
                    <a:gd name="connsiteY3" fmla="*/ 17404 h 383155"/>
                    <a:gd name="connsiteX0" fmla="*/ 0 w 2413061"/>
                    <a:gd name="connsiteY0" fmla="*/ 404274 h 404274"/>
                    <a:gd name="connsiteX1" fmla="*/ 889264 w 2413061"/>
                    <a:gd name="connsiteY1" fmla="*/ 86336 h 404274"/>
                    <a:gd name="connsiteX2" fmla="*/ 1911109 w 2413061"/>
                    <a:gd name="connsiteY2" fmla="*/ 191941 h 404274"/>
                    <a:gd name="connsiteX3" fmla="*/ 2413061 w 2413061"/>
                    <a:gd name="connsiteY3" fmla="*/ 38523 h 404274"/>
                    <a:gd name="connsiteX0" fmla="*/ 0 w 2413061"/>
                    <a:gd name="connsiteY0" fmla="*/ 404274 h 404274"/>
                    <a:gd name="connsiteX1" fmla="*/ 889264 w 2413061"/>
                    <a:gd name="connsiteY1" fmla="*/ 86336 h 404274"/>
                    <a:gd name="connsiteX2" fmla="*/ 1911109 w 2413061"/>
                    <a:gd name="connsiteY2" fmla="*/ 191941 h 404274"/>
                    <a:gd name="connsiteX3" fmla="*/ 2413061 w 2413061"/>
                    <a:gd name="connsiteY3" fmla="*/ 38523 h 404274"/>
                    <a:gd name="connsiteX0" fmla="*/ 0 w 2413061"/>
                    <a:gd name="connsiteY0" fmla="*/ 404274 h 404274"/>
                    <a:gd name="connsiteX1" fmla="*/ 889264 w 2413061"/>
                    <a:gd name="connsiteY1" fmla="*/ 86336 h 404274"/>
                    <a:gd name="connsiteX2" fmla="*/ 1911109 w 2413061"/>
                    <a:gd name="connsiteY2" fmla="*/ 191941 h 404274"/>
                    <a:gd name="connsiteX3" fmla="*/ 2413061 w 2413061"/>
                    <a:gd name="connsiteY3" fmla="*/ 38523 h 404274"/>
                    <a:gd name="connsiteX0" fmla="*/ 0 w 2413061"/>
                    <a:gd name="connsiteY0" fmla="*/ 404274 h 404274"/>
                    <a:gd name="connsiteX1" fmla="*/ 889264 w 2413061"/>
                    <a:gd name="connsiteY1" fmla="*/ 86336 h 404274"/>
                    <a:gd name="connsiteX2" fmla="*/ 1911109 w 2413061"/>
                    <a:gd name="connsiteY2" fmla="*/ 191941 h 404274"/>
                    <a:gd name="connsiteX3" fmla="*/ 2413061 w 2413061"/>
                    <a:gd name="connsiteY3" fmla="*/ 38523 h 404274"/>
                    <a:gd name="connsiteX0" fmla="*/ 0 w 2444396"/>
                    <a:gd name="connsiteY0" fmla="*/ 361545 h 361545"/>
                    <a:gd name="connsiteX1" fmla="*/ 920599 w 2444396"/>
                    <a:gd name="connsiteY1" fmla="*/ 86336 h 361545"/>
                    <a:gd name="connsiteX2" fmla="*/ 1942444 w 2444396"/>
                    <a:gd name="connsiteY2" fmla="*/ 191941 h 361545"/>
                    <a:gd name="connsiteX3" fmla="*/ 2444396 w 2444396"/>
                    <a:gd name="connsiteY3" fmla="*/ 38523 h 361545"/>
                    <a:gd name="connsiteX0" fmla="*/ 0 w 2444396"/>
                    <a:gd name="connsiteY0" fmla="*/ 344453 h 344453"/>
                    <a:gd name="connsiteX1" fmla="*/ 974722 w 2444396"/>
                    <a:gd name="connsiteY1" fmla="*/ 86336 h 344453"/>
                    <a:gd name="connsiteX2" fmla="*/ 1942444 w 2444396"/>
                    <a:gd name="connsiteY2" fmla="*/ 174849 h 344453"/>
                    <a:gd name="connsiteX3" fmla="*/ 2444396 w 2444396"/>
                    <a:gd name="connsiteY3" fmla="*/ 21431 h 344453"/>
                    <a:gd name="connsiteX0" fmla="*/ 0 w 2444396"/>
                    <a:gd name="connsiteY0" fmla="*/ 344453 h 344453"/>
                    <a:gd name="connsiteX1" fmla="*/ 974722 w 2444396"/>
                    <a:gd name="connsiteY1" fmla="*/ 86336 h 344453"/>
                    <a:gd name="connsiteX2" fmla="*/ 1942444 w 2444396"/>
                    <a:gd name="connsiteY2" fmla="*/ 174849 h 344453"/>
                    <a:gd name="connsiteX3" fmla="*/ 2444396 w 2444396"/>
                    <a:gd name="connsiteY3" fmla="*/ 21431 h 344453"/>
                    <a:gd name="connsiteX0" fmla="*/ 0 w 2444396"/>
                    <a:gd name="connsiteY0" fmla="*/ 344453 h 344453"/>
                    <a:gd name="connsiteX1" fmla="*/ 974722 w 2444396"/>
                    <a:gd name="connsiteY1" fmla="*/ 86336 h 344453"/>
                    <a:gd name="connsiteX2" fmla="*/ 1942444 w 2444396"/>
                    <a:gd name="connsiteY2" fmla="*/ 174849 h 344453"/>
                    <a:gd name="connsiteX3" fmla="*/ 2444396 w 2444396"/>
                    <a:gd name="connsiteY3" fmla="*/ 21431 h 344453"/>
                    <a:gd name="connsiteX0" fmla="*/ 0 w 2444396"/>
                    <a:gd name="connsiteY0" fmla="*/ 340426 h 340426"/>
                    <a:gd name="connsiteX1" fmla="*/ 974722 w 2444396"/>
                    <a:gd name="connsiteY1" fmla="*/ 82309 h 340426"/>
                    <a:gd name="connsiteX2" fmla="*/ 1942444 w 2444396"/>
                    <a:gd name="connsiteY2" fmla="*/ 170822 h 340426"/>
                    <a:gd name="connsiteX3" fmla="*/ 2444396 w 2444396"/>
                    <a:gd name="connsiteY3" fmla="*/ 17404 h 340426"/>
                    <a:gd name="connsiteX0" fmla="*/ 0 w 2444396"/>
                    <a:gd name="connsiteY0" fmla="*/ 340426 h 340426"/>
                    <a:gd name="connsiteX1" fmla="*/ 974722 w 2444396"/>
                    <a:gd name="connsiteY1" fmla="*/ 82309 h 340426"/>
                    <a:gd name="connsiteX2" fmla="*/ 1931050 w 2444396"/>
                    <a:gd name="connsiteY2" fmla="*/ 150882 h 340426"/>
                    <a:gd name="connsiteX3" fmla="*/ 2444396 w 2444396"/>
                    <a:gd name="connsiteY3" fmla="*/ 17404 h 340426"/>
                    <a:gd name="connsiteX0" fmla="*/ 0 w 2444396"/>
                    <a:gd name="connsiteY0" fmla="*/ 340426 h 340426"/>
                    <a:gd name="connsiteX1" fmla="*/ 974722 w 2444396"/>
                    <a:gd name="connsiteY1" fmla="*/ 82309 h 340426"/>
                    <a:gd name="connsiteX2" fmla="*/ 1931050 w 2444396"/>
                    <a:gd name="connsiteY2" fmla="*/ 150882 h 340426"/>
                    <a:gd name="connsiteX3" fmla="*/ 2444396 w 2444396"/>
                    <a:gd name="connsiteY3" fmla="*/ 17404 h 340426"/>
                    <a:gd name="connsiteX0" fmla="*/ 0 w 2452942"/>
                    <a:gd name="connsiteY0" fmla="*/ 311940 h 311940"/>
                    <a:gd name="connsiteX1" fmla="*/ 974722 w 2452942"/>
                    <a:gd name="connsiteY1" fmla="*/ 53823 h 311940"/>
                    <a:gd name="connsiteX2" fmla="*/ 1931050 w 2452942"/>
                    <a:gd name="connsiteY2" fmla="*/ 122396 h 311940"/>
                    <a:gd name="connsiteX3" fmla="*/ 2452942 w 2452942"/>
                    <a:gd name="connsiteY3" fmla="*/ 17404 h 311940"/>
                    <a:gd name="connsiteX0" fmla="*/ 0 w 2452942"/>
                    <a:gd name="connsiteY0" fmla="*/ 298875 h 298875"/>
                    <a:gd name="connsiteX1" fmla="*/ 974722 w 2452942"/>
                    <a:gd name="connsiteY1" fmla="*/ 40758 h 298875"/>
                    <a:gd name="connsiteX2" fmla="*/ 1931050 w 2452942"/>
                    <a:gd name="connsiteY2" fmla="*/ 109331 h 298875"/>
                    <a:gd name="connsiteX3" fmla="*/ 2452942 w 2452942"/>
                    <a:gd name="connsiteY3" fmla="*/ 18582 h 298875"/>
                    <a:gd name="connsiteX0" fmla="*/ 0 w 2452942"/>
                    <a:gd name="connsiteY0" fmla="*/ 298875 h 298875"/>
                    <a:gd name="connsiteX1" fmla="*/ 974722 w 2452942"/>
                    <a:gd name="connsiteY1" fmla="*/ 40758 h 298875"/>
                    <a:gd name="connsiteX2" fmla="*/ 1931050 w 2452942"/>
                    <a:gd name="connsiteY2" fmla="*/ 109331 h 298875"/>
                    <a:gd name="connsiteX3" fmla="*/ 2452942 w 2452942"/>
                    <a:gd name="connsiteY3" fmla="*/ 18582 h 298875"/>
                    <a:gd name="connsiteX0" fmla="*/ 0 w 2452942"/>
                    <a:gd name="connsiteY0" fmla="*/ 298875 h 298875"/>
                    <a:gd name="connsiteX1" fmla="*/ 974722 w 2452942"/>
                    <a:gd name="connsiteY1" fmla="*/ 40758 h 298875"/>
                    <a:gd name="connsiteX2" fmla="*/ 1931050 w 2452942"/>
                    <a:gd name="connsiteY2" fmla="*/ 109331 h 298875"/>
                    <a:gd name="connsiteX3" fmla="*/ 2452942 w 2452942"/>
                    <a:gd name="connsiteY3" fmla="*/ 18582 h 29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2942" h="298875">
                      <a:moveTo>
                        <a:pt x="0" y="298875"/>
                      </a:moveTo>
                      <a:cubicBezTo>
                        <a:pt x="175505" y="261091"/>
                        <a:pt x="431526" y="42888"/>
                        <a:pt x="974722" y="40758"/>
                      </a:cubicBezTo>
                      <a:cubicBezTo>
                        <a:pt x="1379750" y="0"/>
                        <a:pt x="1798780" y="149952"/>
                        <a:pt x="1931050" y="109331"/>
                      </a:cubicBezTo>
                      <a:cubicBezTo>
                        <a:pt x="2057806" y="127944"/>
                        <a:pt x="2279213" y="6876"/>
                        <a:pt x="2452942" y="18582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4" name="Freeform 433"/>
                <p:cNvSpPr/>
                <p:nvPr/>
              </p:nvSpPr>
              <p:spPr>
                <a:xfrm flipV="1">
                  <a:off x="5422711" y="4542478"/>
                  <a:ext cx="623854" cy="33339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2988 w 1697317"/>
                    <a:gd name="connsiteY0" fmla="*/ 422462 h 512284"/>
                    <a:gd name="connsiteX1" fmla="*/ 805329 w 1697317"/>
                    <a:gd name="connsiteY1" fmla="*/ 456254 h 512284"/>
                    <a:gd name="connsiteX2" fmla="*/ 756023 w 1697317"/>
                    <a:gd name="connsiteY2" fmla="*/ 86285 h 512284"/>
                    <a:gd name="connsiteX3" fmla="*/ 1697317 w 1697317"/>
                    <a:gd name="connsiteY3" fmla="*/ 153521 h 512284"/>
                    <a:gd name="connsiteX0" fmla="*/ 2988 w 930835"/>
                    <a:gd name="connsiteY0" fmla="*/ 336177 h 425997"/>
                    <a:gd name="connsiteX1" fmla="*/ 805329 w 930835"/>
                    <a:gd name="connsiteY1" fmla="*/ 369969 h 425997"/>
                    <a:gd name="connsiteX2" fmla="*/ 756023 w 930835"/>
                    <a:gd name="connsiteY2" fmla="*/ 0 h 425997"/>
                    <a:gd name="connsiteX0" fmla="*/ 2988 w 1213223"/>
                    <a:gd name="connsiteY0" fmla="*/ 7042 h 50840"/>
                    <a:gd name="connsiteX1" fmla="*/ 805329 w 1213223"/>
                    <a:gd name="connsiteY1" fmla="*/ 40834 h 50840"/>
                    <a:gd name="connsiteX2" fmla="*/ 1213223 w 1213223"/>
                    <a:gd name="connsiteY2" fmla="*/ 384 h 50840"/>
                    <a:gd name="connsiteX0" fmla="*/ 0 w 407894"/>
                    <a:gd name="connsiteY0" fmla="*/ 40449 h 50455"/>
                    <a:gd name="connsiteX1" fmla="*/ 407894 w 407894"/>
                    <a:gd name="connsiteY1" fmla="*/ -1 h 50455"/>
                    <a:gd name="connsiteX0" fmla="*/ 0 w 502896"/>
                    <a:gd name="connsiteY0" fmla="*/ 1110 h 391657"/>
                    <a:gd name="connsiteX1" fmla="*/ 502896 w 502896"/>
                    <a:gd name="connsiteY1" fmla="*/ 341201 h 391657"/>
                    <a:gd name="connsiteX0" fmla="*/ 0 w 502896"/>
                    <a:gd name="connsiteY0" fmla="*/ 1110 h 190195"/>
                    <a:gd name="connsiteX1" fmla="*/ 502896 w 502896"/>
                    <a:gd name="connsiteY1" fmla="*/ 139739 h 190195"/>
                    <a:gd name="connsiteX0" fmla="*/ 0 w 502896"/>
                    <a:gd name="connsiteY0" fmla="*/ 113034 h 302119"/>
                    <a:gd name="connsiteX1" fmla="*/ 502896 w 502896"/>
                    <a:gd name="connsiteY1" fmla="*/ 251663 h 302119"/>
                    <a:gd name="connsiteX0" fmla="*/ 0 w 502896"/>
                    <a:gd name="connsiteY0" fmla="*/ 213838 h 352467"/>
                    <a:gd name="connsiteX1" fmla="*/ 502896 w 502896"/>
                    <a:gd name="connsiteY1" fmla="*/ 352467 h 352467"/>
                    <a:gd name="connsiteX0" fmla="*/ 5415 w 508311"/>
                    <a:gd name="connsiteY0" fmla="*/ 213838 h 352467"/>
                    <a:gd name="connsiteX1" fmla="*/ 0 w 508311"/>
                    <a:gd name="connsiteY1" fmla="*/ 263219 h 352467"/>
                    <a:gd name="connsiteX2" fmla="*/ 508311 w 508311"/>
                    <a:gd name="connsiteY2" fmla="*/ 352467 h 352467"/>
                    <a:gd name="connsiteX0" fmla="*/ 41041 w 543937"/>
                    <a:gd name="connsiteY0" fmla="*/ 213838 h 352467"/>
                    <a:gd name="connsiteX1" fmla="*/ 0 w 543937"/>
                    <a:gd name="connsiteY1" fmla="*/ 218449 h 352467"/>
                    <a:gd name="connsiteX2" fmla="*/ 543937 w 543937"/>
                    <a:gd name="connsiteY2" fmla="*/ 352467 h 352467"/>
                    <a:gd name="connsiteX0" fmla="*/ 0 w 615949"/>
                    <a:gd name="connsiteY0" fmla="*/ 376800 h 376800"/>
                    <a:gd name="connsiteX1" fmla="*/ 72012 w 615949"/>
                    <a:gd name="connsiteY1" fmla="*/ 218449 h 376800"/>
                    <a:gd name="connsiteX2" fmla="*/ 615949 w 615949"/>
                    <a:gd name="connsiteY2" fmla="*/ 352467 h 376800"/>
                    <a:gd name="connsiteX0" fmla="*/ 0 w 543937"/>
                    <a:gd name="connsiteY0" fmla="*/ 218449 h 352467"/>
                    <a:gd name="connsiteX1" fmla="*/ 543937 w 543937"/>
                    <a:gd name="connsiteY1" fmla="*/ 352467 h 352467"/>
                    <a:gd name="connsiteX0" fmla="*/ 0 w 543937"/>
                    <a:gd name="connsiteY0" fmla="*/ 218449 h 352467"/>
                    <a:gd name="connsiteX1" fmla="*/ 245582 w 543937"/>
                    <a:gd name="connsiteY1" fmla="*/ 127121 h 352467"/>
                    <a:gd name="connsiteX2" fmla="*/ 543937 w 543937"/>
                    <a:gd name="connsiteY2" fmla="*/ 352467 h 352467"/>
                    <a:gd name="connsiteX0" fmla="*/ 0 w 543937"/>
                    <a:gd name="connsiteY0" fmla="*/ 218449 h 352467"/>
                    <a:gd name="connsiteX1" fmla="*/ 245582 w 543937"/>
                    <a:gd name="connsiteY1" fmla="*/ 127121 h 352467"/>
                    <a:gd name="connsiteX2" fmla="*/ 543937 w 543937"/>
                    <a:gd name="connsiteY2" fmla="*/ 352467 h 352467"/>
                    <a:gd name="connsiteX0" fmla="*/ 0 w 543937"/>
                    <a:gd name="connsiteY0" fmla="*/ 218449 h 352467"/>
                    <a:gd name="connsiteX1" fmla="*/ 252233 w 543937"/>
                    <a:gd name="connsiteY1" fmla="*/ 183530 h 352467"/>
                    <a:gd name="connsiteX2" fmla="*/ 543937 w 543937"/>
                    <a:gd name="connsiteY2" fmla="*/ 352467 h 352467"/>
                    <a:gd name="connsiteX0" fmla="*/ 0 w 543937"/>
                    <a:gd name="connsiteY0" fmla="*/ 218449 h 352467"/>
                    <a:gd name="connsiteX1" fmla="*/ 252233 w 543937"/>
                    <a:gd name="connsiteY1" fmla="*/ 183530 h 352467"/>
                    <a:gd name="connsiteX2" fmla="*/ 543937 w 543937"/>
                    <a:gd name="connsiteY2" fmla="*/ 352467 h 352467"/>
                    <a:gd name="connsiteX0" fmla="*/ 0 w 543937"/>
                    <a:gd name="connsiteY0" fmla="*/ 218449 h 352467"/>
                    <a:gd name="connsiteX1" fmla="*/ 252233 w 543937"/>
                    <a:gd name="connsiteY1" fmla="*/ 183530 h 352467"/>
                    <a:gd name="connsiteX2" fmla="*/ 543937 w 543937"/>
                    <a:gd name="connsiteY2" fmla="*/ 352467 h 352467"/>
                    <a:gd name="connsiteX0" fmla="*/ 0 w 543937"/>
                    <a:gd name="connsiteY0" fmla="*/ 111028 h 245046"/>
                    <a:gd name="connsiteX1" fmla="*/ 252233 w 543937"/>
                    <a:gd name="connsiteY1" fmla="*/ 76109 h 245046"/>
                    <a:gd name="connsiteX2" fmla="*/ 543937 w 543937"/>
                    <a:gd name="connsiteY2" fmla="*/ 245046 h 245046"/>
                    <a:gd name="connsiteX0" fmla="*/ 0 w 543937"/>
                    <a:gd name="connsiteY0" fmla="*/ 111028 h 245046"/>
                    <a:gd name="connsiteX1" fmla="*/ 252233 w 543937"/>
                    <a:gd name="connsiteY1" fmla="*/ 76109 h 245046"/>
                    <a:gd name="connsiteX2" fmla="*/ 543937 w 543937"/>
                    <a:gd name="connsiteY2" fmla="*/ 245046 h 245046"/>
                    <a:gd name="connsiteX0" fmla="*/ 0 w 543937"/>
                    <a:gd name="connsiteY0" fmla="*/ 0 h 134018"/>
                    <a:gd name="connsiteX1" fmla="*/ 543937 w 543937"/>
                    <a:gd name="connsiteY1" fmla="*/ 134018 h 134018"/>
                    <a:gd name="connsiteX0" fmla="*/ 0 w 552138"/>
                    <a:gd name="connsiteY0" fmla="*/ 128776 h 128776"/>
                    <a:gd name="connsiteX1" fmla="*/ 552138 w 552138"/>
                    <a:gd name="connsiteY1" fmla="*/ 0 h 128776"/>
                    <a:gd name="connsiteX0" fmla="*/ 0 w 552138"/>
                    <a:gd name="connsiteY0" fmla="*/ 128776 h 128776"/>
                    <a:gd name="connsiteX1" fmla="*/ 552138 w 552138"/>
                    <a:gd name="connsiteY1" fmla="*/ 0 h 128776"/>
                    <a:gd name="connsiteX0" fmla="*/ 0 w 556239"/>
                    <a:gd name="connsiteY0" fmla="*/ 42925 h 134846"/>
                    <a:gd name="connsiteX1" fmla="*/ 556239 w 556239"/>
                    <a:gd name="connsiteY1" fmla="*/ 6899 h 134846"/>
                    <a:gd name="connsiteX0" fmla="*/ 0 w 556239"/>
                    <a:gd name="connsiteY0" fmla="*/ 36026 h 127947"/>
                    <a:gd name="connsiteX1" fmla="*/ 556239 w 556239"/>
                    <a:gd name="connsiteY1" fmla="*/ 0 h 127947"/>
                    <a:gd name="connsiteX0" fmla="*/ 2167 w 558406"/>
                    <a:gd name="connsiteY0" fmla="*/ 36026 h 127947"/>
                    <a:gd name="connsiteX1" fmla="*/ 0 w 558406"/>
                    <a:gd name="connsiteY1" fmla="*/ 46208 h 127947"/>
                    <a:gd name="connsiteX2" fmla="*/ 558406 w 558406"/>
                    <a:gd name="connsiteY2" fmla="*/ 0 h 127947"/>
                    <a:gd name="connsiteX0" fmla="*/ 2167 w 558406"/>
                    <a:gd name="connsiteY0" fmla="*/ 36026 h 127947"/>
                    <a:gd name="connsiteX1" fmla="*/ 0 w 558406"/>
                    <a:gd name="connsiteY1" fmla="*/ 46208 h 127947"/>
                    <a:gd name="connsiteX2" fmla="*/ 558406 w 558406"/>
                    <a:gd name="connsiteY2" fmla="*/ 0 h 127947"/>
                    <a:gd name="connsiteX0" fmla="*/ 2167 w 561065"/>
                    <a:gd name="connsiteY0" fmla="*/ 56067 h 127947"/>
                    <a:gd name="connsiteX1" fmla="*/ 0 w 561065"/>
                    <a:gd name="connsiteY1" fmla="*/ 66249 h 127947"/>
                    <a:gd name="connsiteX2" fmla="*/ 561065 w 561065"/>
                    <a:gd name="connsiteY2" fmla="*/ 0 h 127947"/>
                    <a:gd name="connsiteX0" fmla="*/ 0 w 558898"/>
                    <a:gd name="connsiteY0" fmla="*/ 56067 h 182915"/>
                    <a:gd name="connsiteX1" fmla="*/ 56312 w 558898"/>
                    <a:gd name="connsiteY1" fmla="*/ 166459 h 182915"/>
                    <a:gd name="connsiteX2" fmla="*/ 558898 w 558898"/>
                    <a:gd name="connsiteY2" fmla="*/ 0 h 182915"/>
                    <a:gd name="connsiteX0" fmla="*/ 0 w 558898"/>
                    <a:gd name="connsiteY0" fmla="*/ 56067 h 56067"/>
                    <a:gd name="connsiteX1" fmla="*/ 558898 w 558898"/>
                    <a:gd name="connsiteY1" fmla="*/ 0 h 56067"/>
                    <a:gd name="connsiteX0" fmla="*/ 0 w 558898"/>
                    <a:gd name="connsiteY0" fmla="*/ 56067 h 177673"/>
                    <a:gd name="connsiteX1" fmla="*/ 558898 w 558898"/>
                    <a:gd name="connsiteY1" fmla="*/ 0 h 177673"/>
                    <a:gd name="connsiteX0" fmla="*/ 0 w 558898"/>
                    <a:gd name="connsiteY0" fmla="*/ 56067 h 177673"/>
                    <a:gd name="connsiteX1" fmla="*/ 558898 w 558898"/>
                    <a:gd name="connsiteY1" fmla="*/ 0 h 177673"/>
                    <a:gd name="connsiteX0" fmla="*/ 2025 w 560923"/>
                    <a:gd name="connsiteY0" fmla="*/ 56067 h 172663"/>
                    <a:gd name="connsiteX1" fmla="*/ 0 w 560923"/>
                    <a:gd name="connsiteY1" fmla="*/ 48923 h 172663"/>
                    <a:gd name="connsiteX2" fmla="*/ 560923 w 560923"/>
                    <a:gd name="connsiteY2" fmla="*/ 0 h 172663"/>
                    <a:gd name="connsiteX0" fmla="*/ 2025 w 560923"/>
                    <a:gd name="connsiteY0" fmla="*/ 56067 h 172663"/>
                    <a:gd name="connsiteX1" fmla="*/ 0 w 560923"/>
                    <a:gd name="connsiteY1" fmla="*/ 48923 h 172663"/>
                    <a:gd name="connsiteX2" fmla="*/ 560923 w 560923"/>
                    <a:gd name="connsiteY2" fmla="*/ 0 h 172663"/>
                    <a:gd name="connsiteX0" fmla="*/ 2025 w 560923"/>
                    <a:gd name="connsiteY0" fmla="*/ 56067 h 137591"/>
                    <a:gd name="connsiteX1" fmla="*/ 0 w 560923"/>
                    <a:gd name="connsiteY1" fmla="*/ 48923 h 137591"/>
                    <a:gd name="connsiteX2" fmla="*/ 560923 w 560923"/>
                    <a:gd name="connsiteY2" fmla="*/ 0 h 137591"/>
                    <a:gd name="connsiteX0" fmla="*/ 2025 w 560923"/>
                    <a:gd name="connsiteY0" fmla="*/ 56067 h 172665"/>
                    <a:gd name="connsiteX1" fmla="*/ 0 w 560923"/>
                    <a:gd name="connsiteY1" fmla="*/ 48923 h 172665"/>
                    <a:gd name="connsiteX2" fmla="*/ 560923 w 560923"/>
                    <a:gd name="connsiteY2" fmla="*/ 0 h 172665"/>
                    <a:gd name="connsiteX0" fmla="*/ 2025 w 560923"/>
                    <a:gd name="connsiteY0" fmla="*/ 58046 h 58046"/>
                    <a:gd name="connsiteX1" fmla="*/ 0 w 560923"/>
                    <a:gd name="connsiteY1" fmla="*/ 50902 h 58046"/>
                    <a:gd name="connsiteX2" fmla="*/ 174421 w 560923"/>
                    <a:gd name="connsiteY2" fmla="*/ 8154 h 58046"/>
                    <a:gd name="connsiteX3" fmla="*/ 560923 w 560923"/>
                    <a:gd name="connsiteY3" fmla="*/ 1979 h 58046"/>
                    <a:gd name="connsiteX0" fmla="*/ 2025 w 560923"/>
                    <a:gd name="connsiteY0" fmla="*/ 56067 h 56067"/>
                    <a:gd name="connsiteX1" fmla="*/ 0 w 560923"/>
                    <a:gd name="connsiteY1" fmla="*/ 48923 h 56067"/>
                    <a:gd name="connsiteX2" fmla="*/ 560923 w 560923"/>
                    <a:gd name="connsiteY2" fmla="*/ 0 h 56067"/>
                    <a:gd name="connsiteX0" fmla="*/ 67543 w 626441"/>
                    <a:gd name="connsiteY0" fmla="*/ 91663 h 91663"/>
                    <a:gd name="connsiteX1" fmla="*/ 0 w 626441"/>
                    <a:gd name="connsiteY1" fmla="*/ 9344 h 91663"/>
                    <a:gd name="connsiteX2" fmla="*/ 626441 w 626441"/>
                    <a:gd name="connsiteY2" fmla="*/ 35596 h 91663"/>
                    <a:gd name="connsiteX0" fmla="*/ 0 w 558898"/>
                    <a:gd name="connsiteY0" fmla="*/ 56067 h 56067"/>
                    <a:gd name="connsiteX1" fmla="*/ 558898 w 558898"/>
                    <a:gd name="connsiteY1" fmla="*/ 0 h 56067"/>
                    <a:gd name="connsiteX0" fmla="*/ 0 w 621567"/>
                    <a:gd name="connsiteY0" fmla="*/ 0 h 35215"/>
                    <a:gd name="connsiteX1" fmla="*/ 621567 w 621567"/>
                    <a:gd name="connsiteY1" fmla="*/ 35215 h 35215"/>
                    <a:gd name="connsiteX0" fmla="*/ 0 w 621567"/>
                    <a:gd name="connsiteY0" fmla="*/ 0 h 43956"/>
                    <a:gd name="connsiteX1" fmla="*/ 621567 w 621567"/>
                    <a:gd name="connsiteY1" fmla="*/ 35215 h 43956"/>
                    <a:gd name="connsiteX0" fmla="*/ 0 w 624415"/>
                    <a:gd name="connsiteY0" fmla="*/ 24848 h 68804"/>
                    <a:gd name="connsiteX1" fmla="*/ 624415 w 624415"/>
                    <a:gd name="connsiteY1" fmla="*/ 11738 h 68804"/>
                    <a:gd name="connsiteX0" fmla="*/ 0 w 624415"/>
                    <a:gd name="connsiteY0" fmla="*/ 13110 h 63436"/>
                    <a:gd name="connsiteX1" fmla="*/ 624415 w 624415"/>
                    <a:gd name="connsiteY1" fmla="*/ 0 h 6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4415" h="63436">
                      <a:moveTo>
                        <a:pt x="0" y="13110"/>
                      </a:moveTo>
                      <a:cubicBezTo>
                        <a:pt x="207189" y="57066"/>
                        <a:pt x="368800" y="63435"/>
                        <a:pt x="624415" y="0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5" name="Freeform 434"/>
                <p:cNvSpPr/>
                <p:nvPr/>
              </p:nvSpPr>
              <p:spPr>
                <a:xfrm>
                  <a:off x="2536793" y="4833005"/>
                  <a:ext cx="450826" cy="52391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73959 w 1768288"/>
                    <a:gd name="connsiteY0" fmla="*/ 422462 h 642098"/>
                    <a:gd name="connsiteX1" fmla="*/ 504264 w 1768288"/>
                    <a:gd name="connsiteY1" fmla="*/ 597274 h 642098"/>
                    <a:gd name="connsiteX2" fmla="*/ 1768288 w 1768288"/>
                    <a:gd name="connsiteY2" fmla="*/ 153521 h 642098"/>
                    <a:gd name="connsiteX0" fmla="*/ 73959 w 773205"/>
                    <a:gd name="connsiteY0" fmla="*/ 1121 h 202827"/>
                    <a:gd name="connsiteX1" fmla="*/ 504264 w 773205"/>
                    <a:gd name="connsiteY1" fmla="*/ 175933 h 202827"/>
                    <a:gd name="connsiteX2" fmla="*/ 773205 w 773205"/>
                    <a:gd name="connsiteY2" fmla="*/ 162486 h 202827"/>
                    <a:gd name="connsiteX0" fmla="*/ 73959 w 773205"/>
                    <a:gd name="connsiteY0" fmla="*/ 1121 h 251012"/>
                    <a:gd name="connsiteX1" fmla="*/ 504264 w 773205"/>
                    <a:gd name="connsiteY1" fmla="*/ 175933 h 251012"/>
                    <a:gd name="connsiteX2" fmla="*/ 773205 w 773205"/>
                    <a:gd name="connsiteY2" fmla="*/ 162486 h 251012"/>
                    <a:gd name="connsiteX0" fmla="*/ 73959 w 558052"/>
                    <a:gd name="connsiteY0" fmla="*/ 1121 h 358589"/>
                    <a:gd name="connsiteX1" fmla="*/ 289111 w 558052"/>
                    <a:gd name="connsiteY1" fmla="*/ 283510 h 358589"/>
                    <a:gd name="connsiteX2" fmla="*/ 558052 w 558052"/>
                    <a:gd name="connsiteY2" fmla="*/ 270063 h 358589"/>
                    <a:gd name="connsiteX0" fmla="*/ 6724 w 490817"/>
                    <a:gd name="connsiteY0" fmla="*/ 0 h 357468"/>
                    <a:gd name="connsiteX1" fmla="*/ 221876 w 490817"/>
                    <a:gd name="connsiteY1" fmla="*/ 282389 h 357468"/>
                    <a:gd name="connsiteX2" fmla="*/ 490817 w 490817"/>
                    <a:gd name="connsiteY2" fmla="*/ 268942 h 357468"/>
                    <a:gd name="connsiteX0" fmla="*/ 6724 w 598393"/>
                    <a:gd name="connsiteY0" fmla="*/ 0 h 227479"/>
                    <a:gd name="connsiteX1" fmla="*/ 329452 w 598393"/>
                    <a:gd name="connsiteY1" fmla="*/ 107577 h 227479"/>
                    <a:gd name="connsiteX2" fmla="*/ 598393 w 598393"/>
                    <a:gd name="connsiteY2" fmla="*/ 94130 h 227479"/>
                    <a:gd name="connsiteX0" fmla="*/ 0 w 591669"/>
                    <a:gd name="connsiteY0" fmla="*/ 0 h 94130"/>
                    <a:gd name="connsiteX1" fmla="*/ 591669 w 591669"/>
                    <a:gd name="connsiteY1" fmla="*/ 94130 h 94130"/>
                    <a:gd name="connsiteX0" fmla="*/ 0 w 508542"/>
                    <a:gd name="connsiteY0" fmla="*/ 0 h 129756"/>
                    <a:gd name="connsiteX1" fmla="*/ 508542 w 508542"/>
                    <a:gd name="connsiteY1" fmla="*/ 129756 h 129756"/>
                    <a:gd name="connsiteX0" fmla="*/ 0 w 508542"/>
                    <a:gd name="connsiteY0" fmla="*/ 0 h 129756"/>
                    <a:gd name="connsiteX1" fmla="*/ 34344 w 508542"/>
                    <a:gd name="connsiteY1" fmla="*/ 94770 h 129756"/>
                    <a:gd name="connsiteX2" fmla="*/ 508542 w 508542"/>
                    <a:gd name="connsiteY2" fmla="*/ 129756 h 129756"/>
                    <a:gd name="connsiteX0" fmla="*/ 0 w 491916"/>
                    <a:gd name="connsiteY0" fmla="*/ 0 h 126380"/>
                    <a:gd name="connsiteX1" fmla="*/ 34344 w 491916"/>
                    <a:gd name="connsiteY1" fmla="*/ 94770 h 126380"/>
                    <a:gd name="connsiteX2" fmla="*/ 491916 w 491916"/>
                    <a:gd name="connsiteY2" fmla="*/ 99831 h 126380"/>
                    <a:gd name="connsiteX0" fmla="*/ 0 w 491916"/>
                    <a:gd name="connsiteY0" fmla="*/ 0 h 126380"/>
                    <a:gd name="connsiteX1" fmla="*/ 34344 w 491916"/>
                    <a:gd name="connsiteY1" fmla="*/ 94770 h 126380"/>
                    <a:gd name="connsiteX2" fmla="*/ 491916 w 491916"/>
                    <a:gd name="connsiteY2" fmla="*/ 99831 h 126380"/>
                    <a:gd name="connsiteX0" fmla="*/ 0 w 491916"/>
                    <a:gd name="connsiteY0" fmla="*/ 0 h 116404"/>
                    <a:gd name="connsiteX1" fmla="*/ 40994 w 491916"/>
                    <a:gd name="connsiteY1" fmla="*/ 84794 h 116404"/>
                    <a:gd name="connsiteX2" fmla="*/ 491916 w 491916"/>
                    <a:gd name="connsiteY2" fmla="*/ 99831 h 116404"/>
                    <a:gd name="connsiteX0" fmla="*/ 0 w 491916"/>
                    <a:gd name="connsiteY0" fmla="*/ 0 h 222807"/>
                    <a:gd name="connsiteX1" fmla="*/ 40994 w 491916"/>
                    <a:gd name="connsiteY1" fmla="*/ 84794 h 222807"/>
                    <a:gd name="connsiteX2" fmla="*/ 491916 w 491916"/>
                    <a:gd name="connsiteY2" fmla="*/ 99831 h 222807"/>
                    <a:gd name="connsiteX0" fmla="*/ 0 w 491916"/>
                    <a:gd name="connsiteY0" fmla="*/ 0 h 123054"/>
                    <a:gd name="connsiteX1" fmla="*/ 40994 w 491916"/>
                    <a:gd name="connsiteY1" fmla="*/ 84794 h 123054"/>
                    <a:gd name="connsiteX2" fmla="*/ 491916 w 491916"/>
                    <a:gd name="connsiteY2" fmla="*/ 99831 h 123054"/>
                    <a:gd name="connsiteX0" fmla="*/ 0 w 491916"/>
                    <a:gd name="connsiteY0" fmla="*/ 0 h 119729"/>
                    <a:gd name="connsiteX1" fmla="*/ 40994 w 491916"/>
                    <a:gd name="connsiteY1" fmla="*/ 84794 h 119729"/>
                    <a:gd name="connsiteX2" fmla="*/ 491916 w 491916"/>
                    <a:gd name="connsiteY2" fmla="*/ 99831 h 119729"/>
                    <a:gd name="connsiteX0" fmla="*/ 0 w 450922"/>
                    <a:gd name="connsiteY0" fmla="*/ 0 h 34935"/>
                    <a:gd name="connsiteX1" fmla="*/ 450922 w 450922"/>
                    <a:gd name="connsiteY1" fmla="*/ 15037 h 34935"/>
                    <a:gd name="connsiteX0" fmla="*/ 0 w 450922"/>
                    <a:gd name="connsiteY0" fmla="*/ 0 h 52027"/>
                    <a:gd name="connsiteX1" fmla="*/ 450922 w 450922"/>
                    <a:gd name="connsiteY1" fmla="*/ 15037 h 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0922" h="52027">
                      <a:moveTo>
                        <a:pt x="0" y="0"/>
                      </a:moveTo>
                      <a:cubicBezTo>
                        <a:pt x="172222" y="52027"/>
                        <a:pt x="324634" y="24986"/>
                        <a:pt x="450922" y="15037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6" name="Freeform 435"/>
                <p:cNvSpPr/>
                <p:nvPr/>
              </p:nvSpPr>
              <p:spPr>
                <a:xfrm>
                  <a:off x="1936750" y="4559941"/>
                  <a:ext cx="669889" cy="285765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73959 w 1768288"/>
                    <a:gd name="connsiteY0" fmla="*/ 340659 h 340659"/>
                    <a:gd name="connsiteX1" fmla="*/ 826994 w 1768288"/>
                    <a:gd name="connsiteY1" fmla="*/ 4482 h 340659"/>
                    <a:gd name="connsiteX2" fmla="*/ 1768288 w 1768288"/>
                    <a:gd name="connsiteY2" fmla="*/ 313765 h 340659"/>
                    <a:gd name="connsiteX0" fmla="*/ 0 w 941294"/>
                    <a:gd name="connsiteY0" fmla="*/ 4482 h 313765"/>
                    <a:gd name="connsiteX1" fmla="*/ 941294 w 941294"/>
                    <a:gd name="connsiteY1" fmla="*/ 313765 h 313765"/>
                    <a:gd name="connsiteX0" fmla="*/ 100853 w 679077"/>
                    <a:gd name="connsiteY0" fmla="*/ 4482 h 286871"/>
                    <a:gd name="connsiteX1" fmla="*/ 679077 w 679077"/>
                    <a:gd name="connsiteY1" fmla="*/ 286871 h 286871"/>
                    <a:gd name="connsiteX0" fmla="*/ 0 w 578224"/>
                    <a:gd name="connsiteY0" fmla="*/ 59390 h 341779"/>
                    <a:gd name="connsiteX1" fmla="*/ 578224 w 578224"/>
                    <a:gd name="connsiteY1" fmla="*/ 341779 h 341779"/>
                    <a:gd name="connsiteX0" fmla="*/ 0 w 628101"/>
                    <a:gd name="connsiteY0" fmla="*/ 4482 h 360023"/>
                    <a:gd name="connsiteX1" fmla="*/ 628101 w 628101"/>
                    <a:gd name="connsiteY1" fmla="*/ 360023 h 360023"/>
                    <a:gd name="connsiteX0" fmla="*/ 0 w 604825"/>
                    <a:gd name="connsiteY0" fmla="*/ 4482 h 343397"/>
                    <a:gd name="connsiteX1" fmla="*/ 604825 w 604825"/>
                    <a:gd name="connsiteY1" fmla="*/ 343397 h 343397"/>
                    <a:gd name="connsiteX0" fmla="*/ 0 w 604825"/>
                    <a:gd name="connsiteY0" fmla="*/ 2864 h 341779"/>
                    <a:gd name="connsiteX1" fmla="*/ 604825 w 604825"/>
                    <a:gd name="connsiteY1" fmla="*/ 341779 h 341779"/>
                    <a:gd name="connsiteX0" fmla="*/ 0 w 604825"/>
                    <a:gd name="connsiteY0" fmla="*/ 0 h 338915"/>
                    <a:gd name="connsiteX1" fmla="*/ 604825 w 604825"/>
                    <a:gd name="connsiteY1" fmla="*/ 338915 h 338915"/>
                    <a:gd name="connsiteX0" fmla="*/ 0 w 604825"/>
                    <a:gd name="connsiteY0" fmla="*/ 0 h 338915"/>
                    <a:gd name="connsiteX1" fmla="*/ 604825 w 604825"/>
                    <a:gd name="connsiteY1" fmla="*/ 338915 h 338915"/>
                    <a:gd name="connsiteX0" fmla="*/ 0 w 633311"/>
                    <a:gd name="connsiteY0" fmla="*/ 0 h 318975"/>
                    <a:gd name="connsiteX1" fmla="*/ 633311 w 633311"/>
                    <a:gd name="connsiteY1" fmla="*/ 318975 h 318975"/>
                    <a:gd name="connsiteX0" fmla="*/ 0 w 667494"/>
                    <a:gd name="connsiteY0" fmla="*/ 0 h 284792"/>
                    <a:gd name="connsiteX1" fmla="*/ 667494 w 667494"/>
                    <a:gd name="connsiteY1" fmla="*/ 284792 h 284792"/>
                    <a:gd name="connsiteX0" fmla="*/ 0 w 667494"/>
                    <a:gd name="connsiteY0" fmla="*/ 0 h 284792"/>
                    <a:gd name="connsiteX1" fmla="*/ 667494 w 667494"/>
                    <a:gd name="connsiteY1" fmla="*/ 284792 h 284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7494" h="284792">
                      <a:moveTo>
                        <a:pt x="0" y="0"/>
                      </a:moveTo>
                      <a:cubicBezTo>
                        <a:pt x="335589" y="38744"/>
                        <a:pt x="530649" y="244156"/>
                        <a:pt x="667494" y="284792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7" name="Freeform 436"/>
                <p:cNvSpPr/>
                <p:nvPr/>
              </p:nvSpPr>
              <p:spPr>
                <a:xfrm>
                  <a:off x="6113237" y="4586930"/>
                  <a:ext cx="1193735" cy="422297"/>
                </a:xfrm>
                <a:custGeom>
                  <a:avLst/>
                  <a:gdLst>
                    <a:gd name="connsiteX0" fmla="*/ 147918 w 2003612"/>
                    <a:gd name="connsiteY0" fmla="*/ 228600 h 228600"/>
                    <a:gd name="connsiteX1" fmla="*/ 309282 w 2003612"/>
                    <a:gd name="connsiteY1" fmla="*/ 188259 h 228600"/>
                    <a:gd name="connsiteX2" fmla="*/ 2003612 w 2003612"/>
                    <a:gd name="connsiteY2" fmla="*/ 0 h 228600"/>
                    <a:gd name="connsiteX0" fmla="*/ 73959 w 1929653"/>
                    <a:gd name="connsiteY0" fmla="*/ 307041 h 307041"/>
                    <a:gd name="connsiteX1" fmla="*/ 853888 w 1929653"/>
                    <a:gd name="connsiteY1" fmla="*/ 38100 h 307041"/>
                    <a:gd name="connsiteX2" fmla="*/ 1929653 w 1929653"/>
                    <a:gd name="connsiteY2" fmla="*/ 78441 h 307041"/>
                    <a:gd name="connsiteX0" fmla="*/ 73959 w 1727947"/>
                    <a:gd name="connsiteY0" fmla="*/ 495300 h 495300"/>
                    <a:gd name="connsiteX1" fmla="*/ 652182 w 1727947"/>
                    <a:gd name="connsiteY1" fmla="*/ 64994 h 495300"/>
                    <a:gd name="connsiteX2" fmla="*/ 1727947 w 1727947"/>
                    <a:gd name="connsiteY2" fmla="*/ 105335 h 495300"/>
                    <a:gd name="connsiteX0" fmla="*/ 73959 w 1727947"/>
                    <a:gd name="connsiteY0" fmla="*/ 401171 h 401171"/>
                    <a:gd name="connsiteX1" fmla="*/ 826994 w 1727947"/>
                    <a:gd name="connsiteY1" fmla="*/ 64994 h 401171"/>
                    <a:gd name="connsiteX2" fmla="*/ 1727947 w 1727947"/>
                    <a:gd name="connsiteY2" fmla="*/ 11206 h 401171"/>
                    <a:gd name="connsiteX0" fmla="*/ 73959 w 1768288"/>
                    <a:gd name="connsiteY0" fmla="*/ 381001 h 381001"/>
                    <a:gd name="connsiteX1" fmla="*/ 826994 w 1768288"/>
                    <a:gd name="connsiteY1" fmla="*/ 44824 h 381001"/>
                    <a:gd name="connsiteX2" fmla="*/ 1768288 w 1768288"/>
                    <a:gd name="connsiteY2" fmla="*/ 112060 h 381001"/>
                    <a:gd name="connsiteX0" fmla="*/ 73959 w 1768288"/>
                    <a:gd name="connsiteY0" fmla="*/ 422462 h 422462"/>
                    <a:gd name="connsiteX1" fmla="*/ 826994 w 1768288"/>
                    <a:gd name="connsiteY1" fmla="*/ 86285 h 422462"/>
                    <a:gd name="connsiteX2" fmla="*/ 1768288 w 1768288"/>
                    <a:gd name="connsiteY2" fmla="*/ 153521 h 422462"/>
                    <a:gd name="connsiteX0" fmla="*/ 73959 w 2185147"/>
                    <a:gd name="connsiteY0" fmla="*/ 430307 h 995084"/>
                    <a:gd name="connsiteX1" fmla="*/ 826994 w 2185147"/>
                    <a:gd name="connsiteY1" fmla="*/ 94130 h 995084"/>
                    <a:gd name="connsiteX2" fmla="*/ 2185147 w 2185147"/>
                    <a:gd name="connsiteY2" fmla="*/ 995084 h 995084"/>
                    <a:gd name="connsiteX0" fmla="*/ 73959 w 2185147"/>
                    <a:gd name="connsiteY0" fmla="*/ 201707 h 766484"/>
                    <a:gd name="connsiteX1" fmla="*/ 826994 w 2185147"/>
                    <a:gd name="connsiteY1" fmla="*/ 94130 h 766484"/>
                    <a:gd name="connsiteX2" fmla="*/ 2185147 w 2185147"/>
                    <a:gd name="connsiteY2" fmla="*/ 766484 h 766484"/>
                    <a:gd name="connsiteX0" fmla="*/ 73959 w 2149521"/>
                    <a:gd name="connsiteY0" fmla="*/ 207644 h 808047"/>
                    <a:gd name="connsiteX1" fmla="*/ 826994 w 2149521"/>
                    <a:gd name="connsiteY1" fmla="*/ 100067 h 808047"/>
                    <a:gd name="connsiteX2" fmla="*/ 2149521 w 2149521"/>
                    <a:gd name="connsiteY2" fmla="*/ 808047 h 808047"/>
                    <a:gd name="connsiteX0" fmla="*/ 73959 w 2149521"/>
                    <a:gd name="connsiteY0" fmla="*/ 207644 h 808047"/>
                    <a:gd name="connsiteX1" fmla="*/ 826994 w 2149521"/>
                    <a:gd name="connsiteY1" fmla="*/ 100067 h 808047"/>
                    <a:gd name="connsiteX2" fmla="*/ 2149521 w 2149521"/>
                    <a:gd name="connsiteY2" fmla="*/ 808047 h 808047"/>
                    <a:gd name="connsiteX0" fmla="*/ 73959 w 2149521"/>
                    <a:gd name="connsiteY0" fmla="*/ 148268 h 748671"/>
                    <a:gd name="connsiteX1" fmla="*/ 874495 w 2149521"/>
                    <a:gd name="connsiteY1" fmla="*/ 100067 h 748671"/>
                    <a:gd name="connsiteX2" fmla="*/ 2149521 w 2149521"/>
                    <a:gd name="connsiteY2" fmla="*/ 748671 h 748671"/>
                    <a:gd name="connsiteX0" fmla="*/ 73959 w 2149521"/>
                    <a:gd name="connsiteY0" fmla="*/ 148268 h 748671"/>
                    <a:gd name="connsiteX1" fmla="*/ 874495 w 2149521"/>
                    <a:gd name="connsiteY1" fmla="*/ 100067 h 748671"/>
                    <a:gd name="connsiteX2" fmla="*/ 2149521 w 2149521"/>
                    <a:gd name="connsiteY2" fmla="*/ 748671 h 748671"/>
                    <a:gd name="connsiteX0" fmla="*/ 73959 w 2090145"/>
                    <a:gd name="connsiteY0" fmla="*/ 124517 h 748671"/>
                    <a:gd name="connsiteX1" fmla="*/ 815119 w 2090145"/>
                    <a:gd name="connsiteY1" fmla="*/ 100067 h 748671"/>
                    <a:gd name="connsiteX2" fmla="*/ 2090145 w 2090145"/>
                    <a:gd name="connsiteY2" fmla="*/ 748671 h 748671"/>
                    <a:gd name="connsiteX0" fmla="*/ 73959 w 2256400"/>
                    <a:gd name="connsiteY0" fmla="*/ 61340 h 748671"/>
                    <a:gd name="connsiteX1" fmla="*/ 981374 w 2256400"/>
                    <a:gd name="connsiteY1" fmla="*/ 100067 h 748671"/>
                    <a:gd name="connsiteX2" fmla="*/ 2256400 w 2256400"/>
                    <a:gd name="connsiteY2" fmla="*/ 748671 h 748671"/>
                    <a:gd name="connsiteX0" fmla="*/ 1719 w 2184160"/>
                    <a:gd name="connsiteY0" fmla="*/ 141702 h 829033"/>
                    <a:gd name="connsiteX1" fmla="*/ 240786 w 2184160"/>
                    <a:gd name="connsiteY1" fmla="*/ 6454 h 829033"/>
                    <a:gd name="connsiteX2" fmla="*/ 909134 w 2184160"/>
                    <a:gd name="connsiteY2" fmla="*/ 180429 h 829033"/>
                    <a:gd name="connsiteX3" fmla="*/ 2184160 w 2184160"/>
                    <a:gd name="connsiteY3" fmla="*/ 829033 h 829033"/>
                    <a:gd name="connsiteX0" fmla="*/ 0 w 2182441"/>
                    <a:gd name="connsiteY0" fmla="*/ 75828 h 763159"/>
                    <a:gd name="connsiteX1" fmla="*/ 907415 w 2182441"/>
                    <a:gd name="connsiteY1" fmla="*/ 114555 h 763159"/>
                    <a:gd name="connsiteX2" fmla="*/ 2182441 w 2182441"/>
                    <a:gd name="connsiteY2" fmla="*/ 763159 h 763159"/>
                    <a:gd name="connsiteX0" fmla="*/ 91724 w 2274165"/>
                    <a:gd name="connsiteY0" fmla="*/ 168303 h 855634"/>
                    <a:gd name="connsiteX1" fmla="*/ 151236 w 2274165"/>
                    <a:gd name="connsiteY1" fmla="*/ 6454 h 855634"/>
                    <a:gd name="connsiteX2" fmla="*/ 999139 w 2274165"/>
                    <a:gd name="connsiteY2" fmla="*/ 207030 h 855634"/>
                    <a:gd name="connsiteX3" fmla="*/ 2274165 w 2274165"/>
                    <a:gd name="connsiteY3" fmla="*/ 855634 h 855634"/>
                    <a:gd name="connsiteX0" fmla="*/ 0 w 2182441"/>
                    <a:gd name="connsiteY0" fmla="*/ 75828 h 763159"/>
                    <a:gd name="connsiteX1" fmla="*/ 907415 w 2182441"/>
                    <a:gd name="connsiteY1" fmla="*/ 114555 h 763159"/>
                    <a:gd name="connsiteX2" fmla="*/ 2182441 w 2182441"/>
                    <a:gd name="connsiteY2" fmla="*/ 763159 h 763159"/>
                    <a:gd name="connsiteX0" fmla="*/ 0 w 2189091"/>
                    <a:gd name="connsiteY0" fmla="*/ 0 h 853585"/>
                    <a:gd name="connsiteX1" fmla="*/ 914065 w 2189091"/>
                    <a:gd name="connsiteY1" fmla="*/ 204981 h 853585"/>
                    <a:gd name="connsiteX2" fmla="*/ 2189091 w 2189091"/>
                    <a:gd name="connsiteY2" fmla="*/ 853585 h 853585"/>
                    <a:gd name="connsiteX0" fmla="*/ 0 w 1999561"/>
                    <a:gd name="connsiteY0" fmla="*/ 139005 h 763159"/>
                    <a:gd name="connsiteX1" fmla="*/ 724535 w 1999561"/>
                    <a:gd name="connsiteY1" fmla="*/ 114555 h 763159"/>
                    <a:gd name="connsiteX2" fmla="*/ 1999561 w 1999561"/>
                    <a:gd name="connsiteY2" fmla="*/ 763159 h 763159"/>
                    <a:gd name="connsiteX0" fmla="*/ 0 w 1999561"/>
                    <a:gd name="connsiteY0" fmla="*/ 139005 h 763159"/>
                    <a:gd name="connsiteX1" fmla="*/ 724535 w 1999561"/>
                    <a:gd name="connsiteY1" fmla="*/ 114555 h 763159"/>
                    <a:gd name="connsiteX2" fmla="*/ 1999561 w 1999561"/>
                    <a:gd name="connsiteY2" fmla="*/ 763159 h 763159"/>
                    <a:gd name="connsiteX0" fmla="*/ 0 w 1999561"/>
                    <a:gd name="connsiteY0" fmla="*/ 152306 h 776460"/>
                    <a:gd name="connsiteX1" fmla="*/ 724535 w 1999561"/>
                    <a:gd name="connsiteY1" fmla="*/ 114555 h 776460"/>
                    <a:gd name="connsiteX2" fmla="*/ 1999561 w 1999561"/>
                    <a:gd name="connsiteY2" fmla="*/ 776460 h 776460"/>
                    <a:gd name="connsiteX0" fmla="*/ 0 w 1999561"/>
                    <a:gd name="connsiteY0" fmla="*/ 102430 h 726584"/>
                    <a:gd name="connsiteX1" fmla="*/ 724535 w 1999561"/>
                    <a:gd name="connsiteY1" fmla="*/ 64679 h 726584"/>
                    <a:gd name="connsiteX2" fmla="*/ 1999561 w 1999561"/>
                    <a:gd name="connsiteY2" fmla="*/ 726584 h 726584"/>
                    <a:gd name="connsiteX0" fmla="*/ 0 w 2032812"/>
                    <a:gd name="connsiteY0" fmla="*/ 102430 h 736559"/>
                    <a:gd name="connsiteX1" fmla="*/ 724535 w 2032812"/>
                    <a:gd name="connsiteY1" fmla="*/ 64679 h 736559"/>
                    <a:gd name="connsiteX2" fmla="*/ 2032812 w 2032812"/>
                    <a:gd name="connsiteY2" fmla="*/ 736559 h 736559"/>
                    <a:gd name="connsiteX0" fmla="*/ 0 w 2032812"/>
                    <a:gd name="connsiteY0" fmla="*/ 102430 h 736559"/>
                    <a:gd name="connsiteX1" fmla="*/ 724535 w 2032812"/>
                    <a:gd name="connsiteY1" fmla="*/ 64679 h 736559"/>
                    <a:gd name="connsiteX2" fmla="*/ 2032812 w 2032812"/>
                    <a:gd name="connsiteY2" fmla="*/ 736559 h 736559"/>
                    <a:gd name="connsiteX0" fmla="*/ 0 w 2557670"/>
                    <a:gd name="connsiteY0" fmla="*/ 168037 h 736559"/>
                    <a:gd name="connsiteX1" fmla="*/ 1249393 w 2557670"/>
                    <a:gd name="connsiteY1" fmla="*/ 64679 h 736559"/>
                    <a:gd name="connsiteX2" fmla="*/ 2557670 w 2557670"/>
                    <a:gd name="connsiteY2" fmla="*/ 736559 h 736559"/>
                    <a:gd name="connsiteX0" fmla="*/ 0 w 2557670"/>
                    <a:gd name="connsiteY0" fmla="*/ 168037 h 736559"/>
                    <a:gd name="connsiteX1" fmla="*/ 1249393 w 2557670"/>
                    <a:gd name="connsiteY1" fmla="*/ 64679 h 736559"/>
                    <a:gd name="connsiteX2" fmla="*/ 2557670 w 2557670"/>
                    <a:gd name="connsiteY2" fmla="*/ 736559 h 736559"/>
                    <a:gd name="connsiteX0" fmla="*/ 0 w 2568302"/>
                    <a:gd name="connsiteY0" fmla="*/ 181328 h 736559"/>
                    <a:gd name="connsiteX1" fmla="*/ 1260025 w 2568302"/>
                    <a:gd name="connsiteY1" fmla="*/ 64679 h 736559"/>
                    <a:gd name="connsiteX2" fmla="*/ 2568302 w 2568302"/>
                    <a:gd name="connsiteY2" fmla="*/ 736559 h 736559"/>
                    <a:gd name="connsiteX0" fmla="*/ 0 w 2568302"/>
                    <a:gd name="connsiteY0" fmla="*/ 181328 h 736559"/>
                    <a:gd name="connsiteX1" fmla="*/ 1260025 w 2568302"/>
                    <a:gd name="connsiteY1" fmla="*/ 64679 h 736559"/>
                    <a:gd name="connsiteX2" fmla="*/ 2568302 w 2568302"/>
                    <a:gd name="connsiteY2" fmla="*/ 736559 h 736559"/>
                    <a:gd name="connsiteX0" fmla="*/ 0 w 2568302"/>
                    <a:gd name="connsiteY0" fmla="*/ 215865 h 771096"/>
                    <a:gd name="connsiteX1" fmla="*/ 436404 w 2568302"/>
                    <a:gd name="connsiteY1" fmla="*/ 175801 h 771096"/>
                    <a:gd name="connsiteX2" fmla="*/ 1260025 w 2568302"/>
                    <a:gd name="connsiteY2" fmla="*/ 99216 h 771096"/>
                    <a:gd name="connsiteX3" fmla="*/ 2568302 w 2568302"/>
                    <a:gd name="connsiteY3" fmla="*/ 771096 h 771096"/>
                    <a:gd name="connsiteX0" fmla="*/ 0 w 2568302"/>
                    <a:gd name="connsiteY0" fmla="*/ 215865 h 771096"/>
                    <a:gd name="connsiteX1" fmla="*/ 194513 w 2568302"/>
                    <a:gd name="connsiteY1" fmla="*/ 228964 h 771096"/>
                    <a:gd name="connsiteX2" fmla="*/ 1260025 w 2568302"/>
                    <a:gd name="connsiteY2" fmla="*/ 99216 h 771096"/>
                    <a:gd name="connsiteX3" fmla="*/ 2568302 w 2568302"/>
                    <a:gd name="connsiteY3" fmla="*/ 771096 h 771096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09183 w 2568302"/>
                    <a:gd name="connsiteY2" fmla="*/ 140359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568302"/>
                    <a:gd name="connsiteY0" fmla="*/ 222953 h 778184"/>
                    <a:gd name="connsiteX1" fmla="*/ 194513 w 2568302"/>
                    <a:gd name="connsiteY1" fmla="*/ 236052 h 778184"/>
                    <a:gd name="connsiteX2" fmla="*/ 625132 w 2568302"/>
                    <a:gd name="connsiteY2" fmla="*/ 105803 h 778184"/>
                    <a:gd name="connsiteX3" fmla="*/ 1260025 w 2568302"/>
                    <a:gd name="connsiteY3" fmla="*/ 106304 h 778184"/>
                    <a:gd name="connsiteX4" fmla="*/ 2568302 w 2568302"/>
                    <a:gd name="connsiteY4" fmla="*/ 778184 h 778184"/>
                    <a:gd name="connsiteX0" fmla="*/ 0 w 2373789"/>
                    <a:gd name="connsiteY0" fmla="*/ 236052 h 778184"/>
                    <a:gd name="connsiteX1" fmla="*/ 430619 w 2373789"/>
                    <a:gd name="connsiteY1" fmla="*/ 105803 h 778184"/>
                    <a:gd name="connsiteX2" fmla="*/ 1065512 w 2373789"/>
                    <a:gd name="connsiteY2" fmla="*/ 106304 h 778184"/>
                    <a:gd name="connsiteX3" fmla="*/ 2373789 w 2373789"/>
                    <a:gd name="connsiteY3" fmla="*/ 778184 h 778184"/>
                    <a:gd name="connsiteX0" fmla="*/ 0 w 2373789"/>
                    <a:gd name="connsiteY0" fmla="*/ 220103 h 762235"/>
                    <a:gd name="connsiteX1" fmla="*/ 1065512 w 2373789"/>
                    <a:gd name="connsiteY1" fmla="*/ 90355 h 762235"/>
                    <a:gd name="connsiteX2" fmla="*/ 2373789 w 2373789"/>
                    <a:gd name="connsiteY2" fmla="*/ 762235 h 762235"/>
                    <a:gd name="connsiteX0" fmla="*/ 302998 w 1703908"/>
                    <a:gd name="connsiteY0" fmla="*/ 27031 h 811054"/>
                    <a:gd name="connsiteX1" fmla="*/ 395631 w 1703908"/>
                    <a:gd name="connsiteY1" fmla="*/ 139174 h 811054"/>
                    <a:gd name="connsiteX2" fmla="*/ 1703908 w 1703908"/>
                    <a:gd name="connsiteY2" fmla="*/ 811054 h 811054"/>
                    <a:gd name="connsiteX0" fmla="*/ 172749 w 1703908"/>
                    <a:gd name="connsiteY0" fmla="*/ 27031 h 856243"/>
                    <a:gd name="connsiteX1" fmla="*/ 395631 w 1703908"/>
                    <a:gd name="connsiteY1" fmla="*/ 184363 h 856243"/>
                    <a:gd name="connsiteX2" fmla="*/ 1703908 w 1703908"/>
                    <a:gd name="connsiteY2" fmla="*/ 856243 h 856243"/>
                    <a:gd name="connsiteX0" fmla="*/ 0 w 1308277"/>
                    <a:gd name="connsiteY0" fmla="*/ 0 h 671880"/>
                    <a:gd name="connsiteX1" fmla="*/ 1308277 w 1308277"/>
                    <a:gd name="connsiteY1" fmla="*/ 671880 h 671880"/>
                    <a:gd name="connsiteX0" fmla="*/ 0 w 1308277"/>
                    <a:gd name="connsiteY0" fmla="*/ 0 h 671880"/>
                    <a:gd name="connsiteX1" fmla="*/ 96311 w 1308277"/>
                    <a:gd name="connsiteY1" fmla="*/ 40793 h 671880"/>
                    <a:gd name="connsiteX2" fmla="*/ 1308277 w 1308277"/>
                    <a:gd name="connsiteY2" fmla="*/ 671880 h 671880"/>
                    <a:gd name="connsiteX0" fmla="*/ 0 w 1211966"/>
                    <a:gd name="connsiteY0" fmla="*/ 0 h 631087"/>
                    <a:gd name="connsiteX1" fmla="*/ 1211966 w 1211966"/>
                    <a:gd name="connsiteY1" fmla="*/ 631087 h 631087"/>
                    <a:gd name="connsiteX0" fmla="*/ 0 w 1192026"/>
                    <a:gd name="connsiteY0" fmla="*/ 0 h 420291"/>
                    <a:gd name="connsiteX1" fmla="*/ 1192026 w 1192026"/>
                    <a:gd name="connsiteY1" fmla="*/ 420291 h 420291"/>
                    <a:gd name="connsiteX0" fmla="*/ 0 w 1192026"/>
                    <a:gd name="connsiteY0" fmla="*/ 0 h 420291"/>
                    <a:gd name="connsiteX1" fmla="*/ 1192026 w 1192026"/>
                    <a:gd name="connsiteY1" fmla="*/ 420291 h 420291"/>
                    <a:gd name="connsiteX0" fmla="*/ 0 w 1192026"/>
                    <a:gd name="connsiteY0" fmla="*/ 0 h 420291"/>
                    <a:gd name="connsiteX1" fmla="*/ 1192026 w 1192026"/>
                    <a:gd name="connsiteY1" fmla="*/ 420291 h 420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2026" h="420291">
                      <a:moveTo>
                        <a:pt x="0" y="0"/>
                      </a:moveTo>
                      <a:cubicBezTo>
                        <a:pt x="403479" y="106739"/>
                        <a:pt x="574189" y="274785"/>
                        <a:pt x="1192026" y="420291"/>
                      </a:cubicBezTo>
                    </a:path>
                  </a:pathLst>
                </a:custGeom>
                <a:ln w="25400">
                  <a:solidFill>
                    <a:srgbClr val="4A81BE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cxnSp>
            <p:nvCxnSpPr>
              <p:cNvPr id="432" name="Straight Connector 431"/>
              <p:cNvCxnSpPr/>
              <p:nvPr/>
            </p:nvCxnSpPr>
            <p:spPr>
              <a:xfrm>
                <a:off x="1930400" y="5836356"/>
                <a:ext cx="5384508" cy="0"/>
              </a:xfrm>
              <a:prstGeom prst="line">
                <a:avLst/>
              </a:prstGeom>
              <a:ln w="19050">
                <a:solidFill>
                  <a:srgbClr val="4A81BE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2" name="Freeform 331"/>
            <p:cNvSpPr/>
            <p:nvPr/>
          </p:nvSpPr>
          <p:spPr bwMode="auto">
            <a:xfrm>
              <a:off x="1848919" y="1266428"/>
              <a:ext cx="5383212" cy="3530600"/>
            </a:xfrm>
            <a:custGeom>
              <a:avLst/>
              <a:gdLst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67075 w 5410200"/>
                <a:gd name="connsiteY31" fmla="*/ 228600 h 1362075"/>
                <a:gd name="connsiteX32" fmla="*/ 3181350 w 5410200"/>
                <a:gd name="connsiteY32" fmla="*/ 361950 h 1362075"/>
                <a:gd name="connsiteX33" fmla="*/ 3124200 w 5410200"/>
                <a:gd name="connsiteY33" fmla="*/ 428625 h 1362075"/>
                <a:gd name="connsiteX34" fmla="*/ 3057525 w 5410200"/>
                <a:gd name="connsiteY34" fmla="*/ 428625 h 1362075"/>
                <a:gd name="connsiteX35" fmla="*/ 2990850 w 5410200"/>
                <a:gd name="connsiteY35" fmla="*/ 409575 h 1362075"/>
                <a:gd name="connsiteX36" fmla="*/ 2943225 w 5410200"/>
                <a:gd name="connsiteY36" fmla="*/ 466725 h 1362075"/>
                <a:gd name="connsiteX37" fmla="*/ 2847975 w 5410200"/>
                <a:gd name="connsiteY37" fmla="*/ 466725 h 1362075"/>
                <a:gd name="connsiteX38" fmla="*/ 2838450 w 5410200"/>
                <a:gd name="connsiteY38" fmla="*/ 504825 h 1362075"/>
                <a:gd name="connsiteX39" fmla="*/ 2743200 w 5410200"/>
                <a:gd name="connsiteY39" fmla="*/ 409575 h 1362075"/>
                <a:gd name="connsiteX40" fmla="*/ 2705100 w 5410200"/>
                <a:gd name="connsiteY40" fmla="*/ 381000 h 1362075"/>
                <a:gd name="connsiteX41" fmla="*/ 2638425 w 5410200"/>
                <a:gd name="connsiteY41" fmla="*/ 447675 h 1362075"/>
                <a:gd name="connsiteX42" fmla="*/ 2581275 w 5410200"/>
                <a:gd name="connsiteY42" fmla="*/ 428625 h 1362075"/>
                <a:gd name="connsiteX43" fmla="*/ 2466975 w 5410200"/>
                <a:gd name="connsiteY43" fmla="*/ 523875 h 1362075"/>
                <a:gd name="connsiteX44" fmla="*/ 2400300 w 5410200"/>
                <a:gd name="connsiteY44" fmla="*/ 485775 h 1362075"/>
                <a:gd name="connsiteX45" fmla="*/ 2324100 w 5410200"/>
                <a:gd name="connsiteY45" fmla="*/ 590550 h 1362075"/>
                <a:gd name="connsiteX46" fmla="*/ 2257425 w 5410200"/>
                <a:gd name="connsiteY46" fmla="*/ 590550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200275 w 5410200"/>
                <a:gd name="connsiteY49" fmla="*/ 619125 h 1362075"/>
                <a:gd name="connsiteX50" fmla="*/ 2066925 w 5410200"/>
                <a:gd name="connsiteY50" fmla="*/ 581025 h 1362075"/>
                <a:gd name="connsiteX51" fmla="*/ 2066925 w 5410200"/>
                <a:gd name="connsiteY51" fmla="*/ 581025 h 1362075"/>
                <a:gd name="connsiteX52" fmla="*/ 1857375 w 5410200"/>
                <a:gd name="connsiteY52" fmla="*/ 628650 h 1362075"/>
                <a:gd name="connsiteX53" fmla="*/ 1800225 w 5410200"/>
                <a:gd name="connsiteY53" fmla="*/ 581025 h 1362075"/>
                <a:gd name="connsiteX54" fmla="*/ 1724025 w 5410200"/>
                <a:gd name="connsiteY54" fmla="*/ 581025 h 1362075"/>
                <a:gd name="connsiteX55" fmla="*/ 1724025 w 5410200"/>
                <a:gd name="connsiteY55" fmla="*/ 581025 h 1362075"/>
                <a:gd name="connsiteX56" fmla="*/ 1647825 w 5410200"/>
                <a:gd name="connsiteY56" fmla="*/ 571500 h 1362075"/>
                <a:gd name="connsiteX57" fmla="*/ 1647825 w 5410200"/>
                <a:gd name="connsiteY57" fmla="*/ 571500 h 1362075"/>
                <a:gd name="connsiteX58" fmla="*/ 1504950 w 5410200"/>
                <a:gd name="connsiteY58" fmla="*/ 523875 h 1362075"/>
                <a:gd name="connsiteX59" fmla="*/ 1457325 w 5410200"/>
                <a:gd name="connsiteY59" fmla="*/ 476250 h 1362075"/>
                <a:gd name="connsiteX60" fmla="*/ 1400175 w 5410200"/>
                <a:gd name="connsiteY60" fmla="*/ 438150 h 1362075"/>
                <a:gd name="connsiteX61" fmla="*/ 1352550 w 5410200"/>
                <a:gd name="connsiteY61" fmla="*/ 409575 h 1362075"/>
                <a:gd name="connsiteX62" fmla="*/ 1276350 w 5410200"/>
                <a:gd name="connsiteY62" fmla="*/ 466725 h 1362075"/>
                <a:gd name="connsiteX63" fmla="*/ 914400 w 5410200"/>
                <a:gd name="connsiteY63" fmla="*/ 466725 h 1362075"/>
                <a:gd name="connsiteX64" fmla="*/ 876300 w 5410200"/>
                <a:gd name="connsiteY64" fmla="*/ 419100 h 1362075"/>
                <a:gd name="connsiteX65" fmla="*/ 838200 w 5410200"/>
                <a:gd name="connsiteY65" fmla="*/ 476250 h 1362075"/>
                <a:gd name="connsiteX66" fmla="*/ 704850 w 5410200"/>
                <a:gd name="connsiteY66" fmla="*/ 361950 h 1362075"/>
                <a:gd name="connsiteX67" fmla="*/ 638175 w 5410200"/>
                <a:gd name="connsiteY67" fmla="*/ 419100 h 1362075"/>
                <a:gd name="connsiteX68" fmla="*/ 571500 w 5410200"/>
                <a:gd name="connsiteY68" fmla="*/ 419100 h 1362075"/>
                <a:gd name="connsiteX69" fmla="*/ 523875 w 5410200"/>
                <a:gd name="connsiteY69" fmla="*/ 476250 h 1362075"/>
                <a:gd name="connsiteX70" fmla="*/ 447675 w 5410200"/>
                <a:gd name="connsiteY70" fmla="*/ 466725 h 1362075"/>
                <a:gd name="connsiteX71" fmla="*/ 447675 w 5410200"/>
                <a:gd name="connsiteY71" fmla="*/ 466725 h 1362075"/>
                <a:gd name="connsiteX72" fmla="*/ 371475 w 5410200"/>
                <a:gd name="connsiteY72" fmla="*/ 476250 h 1362075"/>
                <a:gd name="connsiteX73" fmla="*/ 342900 w 5410200"/>
                <a:gd name="connsiteY73" fmla="*/ 476250 h 1362075"/>
                <a:gd name="connsiteX74" fmla="*/ 304800 w 5410200"/>
                <a:gd name="connsiteY74" fmla="*/ 409575 h 1362075"/>
                <a:gd name="connsiteX75" fmla="*/ 257175 w 5410200"/>
                <a:gd name="connsiteY75" fmla="*/ 504825 h 1362075"/>
                <a:gd name="connsiteX76" fmla="*/ 180975 w 5410200"/>
                <a:gd name="connsiteY76" fmla="*/ 457200 h 1362075"/>
                <a:gd name="connsiteX77" fmla="*/ 0 w 5410200"/>
                <a:gd name="connsiteY77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181350 w 5410200"/>
                <a:gd name="connsiteY32" fmla="*/ 361950 h 1362075"/>
                <a:gd name="connsiteX33" fmla="*/ 3124200 w 5410200"/>
                <a:gd name="connsiteY33" fmla="*/ 428625 h 1362075"/>
                <a:gd name="connsiteX34" fmla="*/ 3057525 w 5410200"/>
                <a:gd name="connsiteY34" fmla="*/ 428625 h 1362075"/>
                <a:gd name="connsiteX35" fmla="*/ 2990850 w 5410200"/>
                <a:gd name="connsiteY35" fmla="*/ 409575 h 1362075"/>
                <a:gd name="connsiteX36" fmla="*/ 2943225 w 5410200"/>
                <a:gd name="connsiteY36" fmla="*/ 466725 h 1362075"/>
                <a:gd name="connsiteX37" fmla="*/ 2847975 w 5410200"/>
                <a:gd name="connsiteY37" fmla="*/ 466725 h 1362075"/>
                <a:gd name="connsiteX38" fmla="*/ 2838450 w 5410200"/>
                <a:gd name="connsiteY38" fmla="*/ 504825 h 1362075"/>
                <a:gd name="connsiteX39" fmla="*/ 2743200 w 5410200"/>
                <a:gd name="connsiteY39" fmla="*/ 409575 h 1362075"/>
                <a:gd name="connsiteX40" fmla="*/ 2705100 w 5410200"/>
                <a:gd name="connsiteY40" fmla="*/ 381000 h 1362075"/>
                <a:gd name="connsiteX41" fmla="*/ 2638425 w 5410200"/>
                <a:gd name="connsiteY41" fmla="*/ 447675 h 1362075"/>
                <a:gd name="connsiteX42" fmla="*/ 2581275 w 5410200"/>
                <a:gd name="connsiteY42" fmla="*/ 428625 h 1362075"/>
                <a:gd name="connsiteX43" fmla="*/ 2466975 w 5410200"/>
                <a:gd name="connsiteY43" fmla="*/ 523875 h 1362075"/>
                <a:gd name="connsiteX44" fmla="*/ 2400300 w 5410200"/>
                <a:gd name="connsiteY44" fmla="*/ 485775 h 1362075"/>
                <a:gd name="connsiteX45" fmla="*/ 2324100 w 5410200"/>
                <a:gd name="connsiteY45" fmla="*/ 590550 h 1362075"/>
                <a:gd name="connsiteX46" fmla="*/ 2257425 w 5410200"/>
                <a:gd name="connsiteY46" fmla="*/ 590550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200275 w 5410200"/>
                <a:gd name="connsiteY49" fmla="*/ 619125 h 1362075"/>
                <a:gd name="connsiteX50" fmla="*/ 2066925 w 5410200"/>
                <a:gd name="connsiteY50" fmla="*/ 581025 h 1362075"/>
                <a:gd name="connsiteX51" fmla="*/ 2066925 w 5410200"/>
                <a:gd name="connsiteY51" fmla="*/ 581025 h 1362075"/>
                <a:gd name="connsiteX52" fmla="*/ 1857375 w 5410200"/>
                <a:gd name="connsiteY52" fmla="*/ 628650 h 1362075"/>
                <a:gd name="connsiteX53" fmla="*/ 1800225 w 5410200"/>
                <a:gd name="connsiteY53" fmla="*/ 581025 h 1362075"/>
                <a:gd name="connsiteX54" fmla="*/ 1724025 w 5410200"/>
                <a:gd name="connsiteY54" fmla="*/ 581025 h 1362075"/>
                <a:gd name="connsiteX55" fmla="*/ 1724025 w 5410200"/>
                <a:gd name="connsiteY55" fmla="*/ 581025 h 1362075"/>
                <a:gd name="connsiteX56" fmla="*/ 1647825 w 5410200"/>
                <a:gd name="connsiteY56" fmla="*/ 571500 h 1362075"/>
                <a:gd name="connsiteX57" fmla="*/ 1647825 w 5410200"/>
                <a:gd name="connsiteY57" fmla="*/ 571500 h 1362075"/>
                <a:gd name="connsiteX58" fmla="*/ 1504950 w 5410200"/>
                <a:gd name="connsiteY58" fmla="*/ 523875 h 1362075"/>
                <a:gd name="connsiteX59" fmla="*/ 1457325 w 5410200"/>
                <a:gd name="connsiteY59" fmla="*/ 476250 h 1362075"/>
                <a:gd name="connsiteX60" fmla="*/ 1400175 w 5410200"/>
                <a:gd name="connsiteY60" fmla="*/ 438150 h 1362075"/>
                <a:gd name="connsiteX61" fmla="*/ 1352550 w 5410200"/>
                <a:gd name="connsiteY61" fmla="*/ 409575 h 1362075"/>
                <a:gd name="connsiteX62" fmla="*/ 1276350 w 5410200"/>
                <a:gd name="connsiteY62" fmla="*/ 466725 h 1362075"/>
                <a:gd name="connsiteX63" fmla="*/ 914400 w 5410200"/>
                <a:gd name="connsiteY63" fmla="*/ 466725 h 1362075"/>
                <a:gd name="connsiteX64" fmla="*/ 876300 w 5410200"/>
                <a:gd name="connsiteY64" fmla="*/ 419100 h 1362075"/>
                <a:gd name="connsiteX65" fmla="*/ 838200 w 5410200"/>
                <a:gd name="connsiteY65" fmla="*/ 476250 h 1362075"/>
                <a:gd name="connsiteX66" fmla="*/ 704850 w 5410200"/>
                <a:gd name="connsiteY66" fmla="*/ 361950 h 1362075"/>
                <a:gd name="connsiteX67" fmla="*/ 638175 w 5410200"/>
                <a:gd name="connsiteY67" fmla="*/ 419100 h 1362075"/>
                <a:gd name="connsiteX68" fmla="*/ 571500 w 5410200"/>
                <a:gd name="connsiteY68" fmla="*/ 419100 h 1362075"/>
                <a:gd name="connsiteX69" fmla="*/ 523875 w 5410200"/>
                <a:gd name="connsiteY69" fmla="*/ 476250 h 1362075"/>
                <a:gd name="connsiteX70" fmla="*/ 447675 w 5410200"/>
                <a:gd name="connsiteY70" fmla="*/ 466725 h 1362075"/>
                <a:gd name="connsiteX71" fmla="*/ 447675 w 5410200"/>
                <a:gd name="connsiteY71" fmla="*/ 466725 h 1362075"/>
                <a:gd name="connsiteX72" fmla="*/ 371475 w 5410200"/>
                <a:gd name="connsiteY72" fmla="*/ 476250 h 1362075"/>
                <a:gd name="connsiteX73" fmla="*/ 342900 w 5410200"/>
                <a:gd name="connsiteY73" fmla="*/ 476250 h 1362075"/>
                <a:gd name="connsiteX74" fmla="*/ 304800 w 5410200"/>
                <a:gd name="connsiteY74" fmla="*/ 409575 h 1362075"/>
                <a:gd name="connsiteX75" fmla="*/ 257175 w 5410200"/>
                <a:gd name="connsiteY75" fmla="*/ 504825 h 1362075"/>
                <a:gd name="connsiteX76" fmla="*/ 180975 w 5410200"/>
                <a:gd name="connsiteY76" fmla="*/ 457200 h 1362075"/>
                <a:gd name="connsiteX77" fmla="*/ 0 w 5410200"/>
                <a:gd name="connsiteY77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124200 w 5410200"/>
                <a:gd name="connsiteY33" fmla="*/ 428625 h 1362075"/>
                <a:gd name="connsiteX34" fmla="*/ 3057525 w 5410200"/>
                <a:gd name="connsiteY34" fmla="*/ 428625 h 1362075"/>
                <a:gd name="connsiteX35" fmla="*/ 2990850 w 5410200"/>
                <a:gd name="connsiteY35" fmla="*/ 409575 h 1362075"/>
                <a:gd name="connsiteX36" fmla="*/ 2943225 w 5410200"/>
                <a:gd name="connsiteY36" fmla="*/ 466725 h 1362075"/>
                <a:gd name="connsiteX37" fmla="*/ 2847975 w 5410200"/>
                <a:gd name="connsiteY37" fmla="*/ 466725 h 1362075"/>
                <a:gd name="connsiteX38" fmla="*/ 2838450 w 5410200"/>
                <a:gd name="connsiteY38" fmla="*/ 504825 h 1362075"/>
                <a:gd name="connsiteX39" fmla="*/ 2743200 w 5410200"/>
                <a:gd name="connsiteY39" fmla="*/ 409575 h 1362075"/>
                <a:gd name="connsiteX40" fmla="*/ 2705100 w 5410200"/>
                <a:gd name="connsiteY40" fmla="*/ 381000 h 1362075"/>
                <a:gd name="connsiteX41" fmla="*/ 2638425 w 5410200"/>
                <a:gd name="connsiteY41" fmla="*/ 447675 h 1362075"/>
                <a:gd name="connsiteX42" fmla="*/ 2581275 w 5410200"/>
                <a:gd name="connsiteY42" fmla="*/ 428625 h 1362075"/>
                <a:gd name="connsiteX43" fmla="*/ 2466975 w 5410200"/>
                <a:gd name="connsiteY43" fmla="*/ 523875 h 1362075"/>
                <a:gd name="connsiteX44" fmla="*/ 2400300 w 5410200"/>
                <a:gd name="connsiteY44" fmla="*/ 485775 h 1362075"/>
                <a:gd name="connsiteX45" fmla="*/ 2324100 w 5410200"/>
                <a:gd name="connsiteY45" fmla="*/ 590550 h 1362075"/>
                <a:gd name="connsiteX46" fmla="*/ 2257425 w 5410200"/>
                <a:gd name="connsiteY46" fmla="*/ 590550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200275 w 5410200"/>
                <a:gd name="connsiteY49" fmla="*/ 619125 h 1362075"/>
                <a:gd name="connsiteX50" fmla="*/ 2066925 w 5410200"/>
                <a:gd name="connsiteY50" fmla="*/ 581025 h 1362075"/>
                <a:gd name="connsiteX51" fmla="*/ 2066925 w 5410200"/>
                <a:gd name="connsiteY51" fmla="*/ 581025 h 1362075"/>
                <a:gd name="connsiteX52" fmla="*/ 1857375 w 5410200"/>
                <a:gd name="connsiteY52" fmla="*/ 628650 h 1362075"/>
                <a:gd name="connsiteX53" fmla="*/ 1800225 w 5410200"/>
                <a:gd name="connsiteY53" fmla="*/ 581025 h 1362075"/>
                <a:gd name="connsiteX54" fmla="*/ 1724025 w 5410200"/>
                <a:gd name="connsiteY54" fmla="*/ 581025 h 1362075"/>
                <a:gd name="connsiteX55" fmla="*/ 1724025 w 5410200"/>
                <a:gd name="connsiteY55" fmla="*/ 581025 h 1362075"/>
                <a:gd name="connsiteX56" fmla="*/ 1647825 w 5410200"/>
                <a:gd name="connsiteY56" fmla="*/ 571500 h 1362075"/>
                <a:gd name="connsiteX57" fmla="*/ 1647825 w 5410200"/>
                <a:gd name="connsiteY57" fmla="*/ 571500 h 1362075"/>
                <a:gd name="connsiteX58" fmla="*/ 1504950 w 5410200"/>
                <a:gd name="connsiteY58" fmla="*/ 523875 h 1362075"/>
                <a:gd name="connsiteX59" fmla="*/ 1457325 w 5410200"/>
                <a:gd name="connsiteY59" fmla="*/ 476250 h 1362075"/>
                <a:gd name="connsiteX60" fmla="*/ 1400175 w 5410200"/>
                <a:gd name="connsiteY60" fmla="*/ 438150 h 1362075"/>
                <a:gd name="connsiteX61" fmla="*/ 1352550 w 5410200"/>
                <a:gd name="connsiteY61" fmla="*/ 409575 h 1362075"/>
                <a:gd name="connsiteX62" fmla="*/ 1276350 w 5410200"/>
                <a:gd name="connsiteY62" fmla="*/ 466725 h 1362075"/>
                <a:gd name="connsiteX63" fmla="*/ 914400 w 5410200"/>
                <a:gd name="connsiteY63" fmla="*/ 466725 h 1362075"/>
                <a:gd name="connsiteX64" fmla="*/ 876300 w 5410200"/>
                <a:gd name="connsiteY64" fmla="*/ 419100 h 1362075"/>
                <a:gd name="connsiteX65" fmla="*/ 838200 w 5410200"/>
                <a:gd name="connsiteY65" fmla="*/ 476250 h 1362075"/>
                <a:gd name="connsiteX66" fmla="*/ 704850 w 5410200"/>
                <a:gd name="connsiteY66" fmla="*/ 361950 h 1362075"/>
                <a:gd name="connsiteX67" fmla="*/ 638175 w 5410200"/>
                <a:gd name="connsiteY67" fmla="*/ 419100 h 1362075"/>
                <a:gd name="connsiteX68" fmla="*/ 571500 w 5410200"/>
                <a:gd name="connsiteY68" fmla="*/ 419100 h 1362075"/>
                <a:gd name="connsiteX69" fmla="*/ 523875 w 5410200"/>
                <a:gd name="connsiteY69" fmla="*/ 476250 h 1362075"/>
                <a:gd name="connsiteX70" fmla="*/ 447675 w 5410200"/>
                <a:gd name="connsiteY70" fmla="*/ 466725 h 1362075"/>
                <a:gd name="connsiteX71" fmla="*/ 447675 w 5410200"/>
                <a:gd name="connsiteY71" fmla="*/ 466725 h 1362075"/>
                <a:gd name="connsiteX72" fmla="*/ 371475 w 5410200"/>
                <a:gd name="connsiteY72" fmla="*/ 476250 h 1362075"/>
                <a:gd name="connsiteX73" fmla="*/ 342900 w 5410200"/>
                <a:gd name="connsiteY73" fmla="*/ 476250 h 1362075"/>
                <a:gd name="connsiteX74" fmla="*/ 304800 w 5410200"/>
                <a:gd name="connsiteY74" fmla="*/ 409575 h 1362075"/>
                <a:gd name="connsiteX75" fmla="*/ 257175 w 5410200"/>
                <a:gd name="connsiteY75" fmla="*/ 504825 h 1362075"/>
                <a:gd name="connsiteX76" fmla="*/ 180975 w 5410200"/>
                <a:gd name="connsiteY76" fmla="*/ 457200 h 1362075"/>
                <a:gd name="connsiteX77" fmla="*/ 0 w 5410200"/>
                <a:gd name="connsiteY77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3057525 w 5410200"/>
                <a:gd name="connsiteY34" fmla="*/ 428625 h 1362075"/>
                <a:gd name="connsiteX35" fmla="*/ 2990850 w 5410200"/>
                <a:gd name="connsiteY35" fmla="*/ 409575 h 1362075"/>
                <a:gd name="connsiteX36" fmla="*/ 2943225 w 5410200"/>
                <a:gd name="connsiteY36" fmla="*/ 466725 h 1362075"/>
                <a:gd name="connsiteX37" fmla="*/ 2847975 w 5410200"/>
                <a:gd name="connsiteY37" fmla="*/ 466725 h 1362075"/>
                <a:gd name="connsiteX38" fmla="*/ 2838450 w 5410200"/>
                <a:gd name="connsiteY38" fmla="*/ 504825 h 1362075"/>
                <a:gd name="connsiteX39" fmla="*/ 2743200 w 5410200"/>
                <a:gd name="connsiteY39" fmla="*/ 409575 h 1362075"/>
                <a:gd name="connsiteX40" fmla="*/ 2705100 w 5410200"/>
                <a:gd name="connsiteY40" fmla="*/ 381000 h 1362075"/>
                <a:gd name="connsiteX41" fmla="*/ 2638425 w 5410200"/>
                <a:gd name="connsiteY41" fmla="*/ 447675 h 1362075"/>
                <a:gd name="connsiteX42" fmla="*/ 2581275 w 5410200"/>
                <a:gd name="connsiteY42" fmla="*/ 428625 h 1362075"/>
                <a:gd name="connsiteX43" fmla="*/ 2466975 w 5410200"/>
                <a:gd name="connsiteY43" fmla="*/ 523875 h 1362075"/>
                <a:gd name="connsiteX44" fmla="*/ 2400300 w 5410200"/>
                <a:gd name="connsiteY44" fmla="*/ 485775 h 1362075"/>
                <a:gd name="connsiteX45" fmla="*/ 2324100 w 5410200"/>
                <a:gd name="connsiteY45" fmla="*/ 590550 h 1362075"/>
                <a:gd name="connsiteX46" fmla="*/ 2257425 w 5410200"/>
                <a:gd name="connsiteY46" fmla="*/ 590550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200275 w 5410200"/>
                <a:gd name="connsiteY49" fmla="*/ 619125 h 1362075"/>
                <a:gd name="connsiteX50" fmla="*/ 2066925 w 5410200"/>
                <a:gd name="connsiteY50" fmla="*/ 581025 h 1362075"/>
                <a:gd name="connsiteX51" fmla="*/ 2066925 w 5410200"/>
                <a:gd name="connsiteY51" fmla="*/ 581025 h 1362075"/>
                <a:gd name="connsiteX52" fmla="*/ 1857375 w 5410200"/>
                <a:gd name="connsiteY52" fmla="*/ 628650 h 1362075"/>
                <a:gd name="connsiteX53" fmla="*/ 1800225 w 5410200"/>
                <a:gd name="connsiteY53" fmla="*/ 581025 h 1362075"/>
                <a:gd name="connsiteX54" fmla="*/ 1724025 w 5410200"/>
                <a:gd name="connsiteY54" fmla="*/ 581025 h 1362075"/>
                <a:gd name="connsiteX55" fmla="*/ 1724025 w 5410200"/>
                <a:gd name="connsiteY55" fmla="*/ 581025 h 1362075"/>
                <a:gd name="connsiteX56" fmla="*/ 1647825 w 5410200"/>
                <a:gd name="connsiteY56" fmla="*/ 571500 h 1362075"/>
                <a:gd name="connsiteX57" fmla="*/ 1647825 w 5410200"/>
                <a:gd name="connsiteY57" fmla="*/ 571500 h 1362075"/>
                <a:gd name="connsiteX58" fmla="*/ 1504950 w 5410200"/>
                <a:gd name="connsiteY58" fmla="*/ 523875 h 1362075"/>
                <a:gd name="connsiteX59" fmla="*/ 1457325 w 5410200"/>
                <a:gd name="connsiteY59" fmla="*/ 476250 h 1362075"/>
                <a:gd name="connsiteX60" fmla="*/ 1400175 w 5410200"/>
                <a:gd name="connsiteY60" fmla="*/ 438150 h 1362075"/>
                <a:gd name="connsiteX61" fmla="*/ 1352550 w 5410200"/>
                <a:gd name="connsiteY61" fmla="*/ 409575 h 1362075"/>
                <a:gd name="connsiteX62" fmla="*/ 1276350 w 5410200"/>
                <a:gd name="connsiteY62" fmla="*/ 466725 h 1362075"/>
                <a:gd name="connsiteX63" fmla="*/ 914400 w 5410200"/>
                <a:gd name="connsiteY63" fmla="*/ 466725 h 1362075"/>
                <a:gd name="connsiteX64" fmla="*/ 876300 w 5410200"/>
                <a:gd name="connsiteY64" fmla="*/ 419100 h 1362075"/>
                <a:gd name="connsiteX65" fmla="*/ 838200 w 5410200"/>
                <a:gd name="connsiteY65" fmla="*/ 476250 h 1362075"/>
                <a:gd name="connsiteX66" fmla="*/ 704850 w 5410200"/>
                <a:gd name="connsiteY66" fmla="*/ 361950 h 1362075"/>
                <a:gd name="connsiteX67" fmla="*/ 638175 w 5410200"/>
                <a:gd name="connsiteY67" fmla="*/ 419100 h 1362075"/>
                <a:gd name="connsiteX68" fmla="*/ 571500 w 5410200"/>
                <a:gd name="connsiteY68" fmla="*/ 419100 h 1362075"/>
                <a:gd name="connsiteX69" fmla="*/ 523875 w 5410200"/>
                <a:gd name="connsiteY69" fmla="*/ 476250 h 1362075"/>
                <a:gd name="connsiteX70" fmla="*/ 447675 w 5410200"/>
                <a:gd name="connsiteY70" fmla="*/ 466725 h 1362075"/>
                <a:gd name="connsiteX71" fmla="*/ 447675 w 5410200"/>
                <a:gd name="connsiteY71" fmla="*/ 466725 h 1362075"/>
                <a:gd name="connsiteX72" fmla="*/ 371475 w 5410200"/>
                <a:gd name="connsiteY72" fmla="*/ 476250 h 1362075"/>
                <a:gd name="connsiteX73" fmla="*/ 342900 w 5410200"/>
                <a:gd name="connsiteY73" fmla="*/ 476250 h 1362075"/>
                <a:gd name="connsiteX74" fmla="*/ 304800 w 5410200"/>
                <a:gd name="connsiteY74" fmla="*/ 409575 h 1362075"/>
                <a:gd name="connsiteX75" fmla="*/ 257175 w 5410200"/>
                <a:gd name="connsiteY75" fmla="*/ 504825 h 1362075"/>
                <a:gd name="connsiteX76" fmla="*/ 180975 w 5410200"/>
                <a:gd name="connsiteY76" fmla="*/ 457200 h 1362075"/>
                <a:gd name="connsiteX77" fmla="*/ 0 w 5410200"/>
                <a:gd name="connsiteY77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09575 h 1362075"/>
                <a:gd name="connsiteX35" fmla="*/ 2943225 w 5410200"/>
                <a:gd name="connsiteY35" fmla="*/ 466725 h 1362075"/>
                <a:gd name="connsiteX36" fmla="*/ 2847975 w 5410200"/>
                <a:gd name="connsiteY36" fmla="*/ 46672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47975 w 5410200"/>
                <a:gd name="connsiteY36" fmla="*/ 46672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47975 w 5410200"/>
                <a:gd name="connsiteY36" fmla="*/ 46672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47975 w 5410200"/>
                <a:gd name="connsiteY36" fmla="*/ 46672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47975 w 5410200"/>
                <a:gd name="connsiteY36" fmla="*/ 46672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47975 w 5410200"/>
                <a:gd name="connsiteY36" fmla="*/ 46672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47975 w 5410200"/>
                <a:gd name="connsiteY36" fmla="*/ 46672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47975 w 5410200"/>
                <a:gd name="connsiteY36" fmla="*/ 46672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47975 w 5410200"/>
                <a:gd name="connsiteY36" fmla="*/ 46672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400425 w 5410200"/>
                <a:gd name="connsiteY30" fmla="*/ 161925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74725 w 5410200"/>
                <a:gd name="connsiteY36" fmla="*/ 52991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505200 w 5410200"/>
                <a:gd name="connsiteY29" fmla="*/ 66675 h 1362075"/>
                <a:gd name="connsiteX30" fmla="*/ 3385556 w 5410200"/>
                <a:gd name="connsiteY30" fmla="*/ 139623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74725 w 5410200"/>
                <a:gd name="connsiteY36" fmla="*/ 52991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487896 w 5410200"/>
                <a:gd name="connsiteY29" fmla="*/ 55524 h 1362075"/>
                <a:gd name="connsiteX30" fmla="*/ 3385556 w 5410200"/>
                <a:gd name="connsiteY30" fmla="*/ 139623 h 1362075"/>
                <a:gd name="connsiteX31" fmla="*/ 3293024 w 5410200"/>
                <a:gd name="connsiteY31" fmla="*/ 269488 h 1362075"/>
                <a:gd name="connsiteX32" fmla="*/ 3222238 w 5410200"/>
                <a:gd name="connsiteY32" fmla="*/ 276457 h 1362075"/>
                <a:gd name="connsiteX33" fmla="*/ 3046142 w 5410200"/>
                <a:gd name="connsiteY33" fmla="*/ 480664 h 1362075"/>
                <a:gd name="connsiteX34" fmla="*/ 2990850 w 5410200"/>
                <a:gd name="connsiteY34" fmla="*/ 435595 h 1362075"/>
                <a:gd name="connsiteX35" fmla="*/ 2943225 w 5410200"/>
                <a:gd name="connsiteY35" fmla="*/ 466725 h 1362075"/>
                <a:gd name="connsiteX36" fmla="*/ 2874725 w 5410200"/>
                <a:gd name="connsiteY36" fmla="*/ 529915 h 1362075"/>
                <a:gd name="connsiteX37" fmla="*/ 2838450 w 5410200"/>
                <a:gd name="connsiteY37" fmla="*/ 504825 h 1362075"/>
                <a:gd name="connsiteX38" fmla="*/ 2743200 w 5410200"/>
                <a:gd name="connsiteY38" fmla="*/ 409575 h 1362075"/>
                <a:gd name="connsiteX39" fmla="*/ 2705100 w 5410200"/>
                <a:gd name="connsiteY39" fmla="*/ 381000 h 1362075"/>
                <a:gd name="connsiteX40" fmla="*/ 2638425 w 5410200"/>
                <a:gd name="connsiteY40" fmla="*/ 447675 h 1362075"/>
                <a:gd name="connsiteX41" fmla="*/ 2581275 w 5410200"/>
                <a:gd name="connsiteY41" fmla="*/ 428625 h 1362075"/>
                <a:gd name="connsiteX42" fmla="*/ 2466975 w 5410200"/>
                <a:gd name="connsiteY42" fmla="*/ 523875 h 1362075"/>
                <a:gd name="connsiteX43" fmla="*/ 2400300 w 5410200"/>
                <a:gd name="connsiteY43" fmla="*/ 485775 h 1362075"/>
                <a:gd name="connsiteX44" fmla="*/ 2324100 w 5410200"/>
                <a:gd name="connsiteY44" fmla="*/ 590550 h 1362075"/>
                <a:gd name="connsiteX45" fmla="*/ 2257425 w 5410200"/>
                <a:gd name="connsiteY45" fmla="*/ 590550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200275 w 5410200"/>
                <a:gd name="connsiteY48" fmla="*/ 619125 h 1362075"/>
                <a:gd name="connsiteX49" fmla="*/ 2066925 w 5410200"/>
                <a:gd name="connsiteY49" fmla="*/ 581025 h 1362075"/>
                <a:gd name="connsiteX50" fmla="*/ 2066925 w 5410200"/>
                <a:gd name="connsiteY50" fmla="*/ 581025 h 1362075"/>
                <a:gd name="connsiteX51" fmla="*/ 1857375 w 5410200"/>
                <a:gd name="connsiteY51" fmla="*/ 628650 h 1362075"/>
                <a:gd name="connsiteX52" fmla="*/ 1800225 w 5410200"/>
                <a:gd name="connsiteY52" fmla="*/ 581025 h 1362075"/>
                <a:gd name="connsiteX53" fmla="*/ 1724025 w 5410200"/>
                <a:gd name="connsiteY53" fmla="*/ 581025 h 1362075"/>
                <a:gd name="connsiteX54" fmla="*/ 1724025 w 5410200"/>
                <a:gd name="connsiteY54" fmla="*/ 581025 h 1362075"/>
                <a:gd name="connsiteX55" fmla="*/ 1647825 w 5410200"/>
                <a:gd name="connsiteY55" fmla="*/ 571500 h 1362075"/>
                <a:gd name="connsiteX56" fmla="*/ 1647825 w 5410200"/>
                <a:gd name="connsiteY56" fmla="*/ 571500 h 1362075"/>
                <a:gd name="connsiteX57" fmla="*/ 1504950 w 5410200"/>
                <a:gd name="connsiteY57" fmla="*/ 523875 h 1362075"/>
                <a:gd name="connsiteX58" fmla="*/ 1457325 w 5410200"/>
                <a:gd name="connsiteY58" fmla="*/ 476250 h 1362075"/>
                <a:gd name="connsiteX59" fmla="*/ 1400175 w 5410200"/>
                <a:gd name="connsiteY59" fmla="*/ 438150 h 1362075"/>
                <a:gd name="connsiteX60" fmla="*/ 1352550 w 5410200"/>
                <a:gd name="connsiteY60" fmla="*/ 409575 h 1362075"/>
                <a:gd name="connsiteX61" fmla="*/ 1276350 w 5410200"/>
                <a:gd name="connsiteY61" fmla="*/ 466725 h 1362075"/>
                <a:gd name="connsiteX62" fmla="*/ 914400 w 5410200"/>
                <a:gd name="connsiteY62" fmla="*/ 466725 h 1362075"/>
                <a:gd name="connsiteX63" fmla="*/ 876300 w 5410200"/>
                <a:gd name="connsiteY63" fmla="*/ 419100 h 1362075"/>
                <a:gd name="connsiteX64" fmla="*/ 838200 w 5410200"/>
                <a:gd name="connsiteY64" fmla="*/ 476250 h 1362075"/>
                <a:gd name="connsiteX65" fmla="*/ 704850 w 5410200"/>
                <a:gd name="connsiteY65" fmla="*/ 361950 h 1362075"/>
                <a:gd name="connsiteX66" fmla="*/ 638175 w 5410200"/>
                <a:gd name="connsiteY66" fmla="*/ 419100 h 1362075"/>
                <a:gd name="connsiteX67" fmla="*/ 571500 w 5410200"/>
                <a:gd name="connsiteY67" fmla="*/ 419100 h 1362075"/>
                <a:gd name="connsiteX68" fmla="*/ 523875 w 5410200"/>
                <a:gd name="connsiteY68" fmla="*/ 476250 h 1362075"/>
                <a:gd name="connsiteX69" fmla="*/ 447675 w 5410200"/>
                <a:gd name="connsiteY69" fmla="*/ 466725 h 1362075"/>
                <a:gd name="connsiteX70" fmla="*/ 447675 w 5410200"/>
                <a:gd name="connsiteY70" fmla="*/ 466725 h 1362075"/>
                <a:gd name="connsiteX71" fmla="*/ 371475 w 5410200"/>
                <a:gd name="connsiteY71" fmla="*/ 476250 h 1362075"/>
                <a:gd name="connsiteX72" fmla="*/ 342900 w 5410200"/>
                <a:gd name="connsiteY72" fmla="*/ 476250 h 1362075"/>
                <a:gd name="connsiteX73" fmla="*/ 304800 w 5410200"/>
                <a:gd name="connsiteY73" fmla="*/ 409575 h 1362075"/>
                <a:gd name="connsiteX74" fmla="*/ 257175 w 5410200"/>
                <a:gd name="connsiteY74" fmla="*/ 504825 h 1362075"/>
                <a:gd name="connsiteX75" fmla="*/ 180975 w 5410200"/>
                <a:gd name="connsiteY75" fmla="*/ 457200 h 1362075"/>
                <a:gd name="connsiteX76" fmla="*/ 0 w 5410200"/>
                <a:gd name="connsiteY76" fmla="*/ 476250 h 1362075"/>
                <a:gd name="connsiteX0" fmla="*/ 0 w 5410200"/>
                <a:gd name="connsiteY0" fmla="*/ 476250 h 1362075"/>
                <a:gd name="connsiteX1" fmla="*/ 0 w 5410200"/>
                <a:gd name="connsiteY1" fmla="*/ 1333500 h 1362075"/>
                <a:gd name="connsiteX2" fmla="*/ 5400675 w 5410200"/>
                <a:gd name="connsiteY2" fmla="*/ 1343025 h 1362075"/>
                <a:gd name="connsiteX3" fmla="*/ 5410200 w 5410200"/>
                <a:gd name="connsiteY3" fmla="*/ 1009650 h 1362075"/>
                <a:gd name="connsiteX4" fmla="*/ 5267325 w 5410200"/>
                <a:gd name="connsiteY4" fmla="*/ 1209675 h 1362075"/>
                <a:gd name="connsiteX5" fmla="*/ 5181600 w 5410200"/>
                <a:gd name="connsiteY5" fmla="*/ 1219200 h 1362075"/>
                <a:gd name="connsiteX6" fmla="*/ 5114925 w 5410200"/>
                <a:gd name="connsiteY6" fmla="*/ 1343025 h 1362075"/>
                <a:gd name="connsiteX7" fmla="*/ 5067300 w 5410200"/>
                <a:gd name="connsiteY7" fmla="*/ 1304925 h 1362075"/>
                <a:gd name="connsiteX8" fmla="*/ 5057775 w 5410200"/>
                <a:gd name="connsiteY8" fmla="*/ 1362075 h 1362075"/>
                <a:gd name="connsiteX9" fmla="*/ 4981575 w 5410200"/>
                <a:gd name="connsiteY9" fmla="*/ 1285875 h 1362075"/>
                <a:gd name="connsiteX10" fmla="*/ 4886325 w 5410200"/>
                <a:gd name="connsiteY10" fmla="*/ 1038225 h 1362075"/>
                <a:gd name="connsiteX11" fmla="*/ 4829175 w 5410200"/>
                <a:gd name="connsiteY11" fmla="*/ 1076325 h 1362075"/>
                <a:gd name="connsiteX12" fmla="*/ 4791075 w 5410200"/>
                <a:gd name="connsiteY12" fmla="*/ 1038225 h 1362075"/>
                <a:gd name="connsiteX13" fmla="*/ 4686300 w 5410200"/>
                <a:gd name="connsiteY13" fmla="*/ 1095375 h 1362075"/>
                <a:gd name="connsiteX14" fmla="*/ 4562475 w 5410200"/>
                <a:gd name="connsiteY14" fmla="*/ 1028700 h 1362075"/>
                <a:gd name="connsiteX15" fmla="*/ 4486275 w 5410200"/>
                <a:gd name="connsiteY15" fmla="*/ 971550 h 1362075"/>
                <a:gd name="connsiteX16" fmla="*/ 4457700 w 5410200"/>
                <a:gd name="connsiteY16" fmla="*/ 1038225 h 1362075"/>
                <a:gd name="connsiteX17" fmla="*/ 4429125 w 5410200"/>
                <a:gd name="connsiteY17" fmla="*/ 990600 h 1362075"/>
                <a:gd name="connsiteX18" fmla="*/ 4429125 w 5410200"/>
                <a:gd name="connsiteY18" fmla="*/ 990600 h 1362075"/>
                <a:gd name="connsiteX19" fmla="*/ 4343400 w 5410200"/>
                <a:gd name="connsiteY19" fmla="*/ 952500 h 1362075"/>
                <a:gd name="connsiteX20" fmla="*/ 4276725 w 5410200"/>
                <a:gd name="connsiteY20" fmla="*/ 933450 h 1362075"/>
                <a:gd name="connsiteX21" fmla="*/ 4162425 w 5410200"/>
                <a:gd name="connsiteY21" fmla="*/ 800100 h 1362075"/>
                <a:gd name="connsiteX22" fmla="*/ 4114800 w 5410200"/>
                <a:gd name="connsiteY22" fmla="*/ 723900 h 1362075"/>
                <a:gd name="connsiteX23" fmla="*/ 4057650 w 5410200"/>
                <a:gd name="connsiteY23" fmla="*/ 447675 h 1362075"/>
                <a:gd name="connsiteX24" fmla="*/ 3943350 w 5410200"/>
                <a:gd name="connsiteY24" fmla="*/ 285750 h 1362075"/>
                <a:gd name="connsiteX25" fmla="*/ 3876675 w 5410200"/>
                <a:gd name="connsiteY25" fmla="*/ 238125 h 1362075"/>
                <a:gd name="connsiteX26" fmla="*/ 3752850 w 5410200"/>
                <a:gd name="connsiteY26" fmla="*/ 66675 h 1362075"/>
                <a:gd name="connsiteX27" fmla="*/ 3571875 w 5410200"/>
                <a:gd name="connsiteY27" fmla="*/ 57150 h 1362075"/>
                <a:gd name="connsiteX28" fmla="*/ 3543300 w 5410200"/>
                <a:gd name="connsiteY28" fmla="*/ 0 h 1362075"/>
                <a:gd name="connsiteX29" fmla="*/ 3385556 w 5410200"/>
                <a:gd name="connsiteY29" fmla="*/ 139623 h 1362075"/>
                <a:gd name="connsiteX30" fmla="*/ 3293024 w 5410200"/>
                <a:gd name="connsiteY30" fmla="*/ 269488 h 1362075"/>
                <a:gd name="connsiteX31" fmla="*/ 3222238 w 5410200"/>
                <a:gd name="connsiteY31" fmla="*/ 276457 h 1362075"/>
                <a:gd name="connsiteX32" fmla="*/ 3046142 w 5410200"/>
                <a:gd name="connsiteY32" fmla="*/ 480664 h 1362075"/>
                <a:gd name="connsiteX33" fmla="*/ 2990850 w 5410200"/>
                <a:gd name="connsiteY33" fmla="*/ 435595 h 1362075"/>
                <a:gd name="connsiteX34" fmla="*/ 2943225 w 5410200"/>
                <a:gd name="connsiteY34" fmla="*/ 466725 h 1362075"/>
                <a:gd name="connsiteX35" fmla="*/ 2874725 w 5410200"/>
                <a:gd name="connsiteY35" fmla="*/ 529915 h 1362075"/>
                <a:gd name="connsiteX36" fmla="*/ 2838450 w 5410200"/>
                <a:gd name="connsiteY36" fmla="*/ 504825 h 1362075"/>
                <a:gd name="connsiteX37" fmla="*/ 2743200 w 5410200"/>
                <a:gd name="connsiteY37" fmla="*/ 409575 h 1362075"/>
                <a:gd name="connsiteX38" fmla="*/ 2705100 w 5410200"/>
                <a:gd name="connsiteY38" fmla="*/ 381000 h 1362075"/>
                <a:gd name="connsiteX39" fmla="*/ 2638425 w 5410200"/>
                <a:gd name="connsiteY39" fmla="*/ 447675 h 1362075"/>
                <a:gd name="connsiteX40" fmla="*/ 2581275 w 5410200"/>
                <a:gd name="connsiteY40" fmla="*/ 428625 h 1362075"/>
                <a:gd name="connsiteX41" fmla="*/ 2466975 w 5410200"/>
                <a:gd name="connsiteY41" fmla="*/ 523875 h 1362075"/>
                <a:gd name="connsiteX42" fmla="*/ 2400300 w 5410200"/>
                <a:gd name="connsiteY42" fmla="*/ 485775 h 1362075"/>
                <a:gd name="connsiteX43" fmla="*/ 2324100 w 5410200"/>
                <a:gd name="connsiteY43" fmla="*/ 590550 h 1362075"/>
                <a:gd name="connsiteX44" fmla="*/ 2257425 w 5410200"/>
                <a:gd name="connsiteY44" fmla="*/ 590550 h 1362075"/>
                <a:gd name="connsiteX45" fmla="*/ 2200275 w 5410200"/>
                <a:gd name="connsiteY45" fmla="*/ 619125 h 1362075"/>
                <a:gd name="connsiteX46" fmla="*/ 2200275 w 5410200"/>
                <a:gd name="connsiteY46" fmla="*/ 619125 h 1362075"/>
                <a:gd name="connsiteX47" fmla="*/ 2200275 w 5410200"/>
                <a:gd name="connsiteY47" fmla="*/ 619125 h 1362075"/>
                <a:gd name="connsiteX48" fmla="*/ 2066925 w 5410200"/>
                <a:gd name="connsiteY48" fmla="*/ 581025 h 1362075"/>
                <a:gd name="connsiteX49" fmla="*/ 2066925 w 5410200"/>
                <a:gd name="connsiteY49" fmla="*/ 581025 h 1362075"/>
                <a:gd name="connsiteX50" fmla="*/ 1857375 w 5410200"/>
                <a:gd name="connsiteY50" fmla="*/ 628650 h 1362075"/>
                <a:gd name="connsiteX51" fmla="*/ 1800225 w 5410200"/>
                <a:gd name="connsiteY51" fmla="*/ 581025 h 1362075"/>
                <a:gd name="connsiteX52" fmla="*/ 1724025 w 5410200"/>
                <a:gd name="connsiteY52" fmla="*/ 581025 h 1362075"/>
                <a:gd name="connsiteX53" fmla="*/ 1724025 w 5410200"/>
                <a:gd name="connsiteY53" fmla="*/ 581025 h 1362075"/>
                <a:gd name="connsiteX54" fmla="*/ 1647825 w 5410200"/>
                <a:gd name="connsiteY54" fmla="*/ 571500 h 1362075"/>
                <a:gd name="connsiteX55" fmla="*/ 1647825 w 5410200"/>
                <a:gd name="connsiteY55" fmla="*/ 571500 h 1362075"/>
                <a:gd name="connsiteX56" fmla="*/ 1504950 w 5410200"/>
                <a:gd name="connsiteY56" fmla="*/ 523875 h 1362075"/>
                <a:gd name="connsiteX57" fmla="*/ 1457325 w 5410200"/>
                <a:gd name="connsiteY57" fmla="*/ 476250 h 1362075"/>
                <a:gd name="connsiteX58" fmla="*/ 1400175 w 5410200"/>
                <a:gd name="connsiteY58" fmla="*/ 438150 h 1362075"/>
                <a:gd name="connsiteX59" fmla="*/ 1352550 w 5410200"/>
                <a:gd name="connsiteY59" fmla="*/ 409575 h 1362075"/>
                <a:gd name="connsiteX60" fmla="*/ 1276350 w 5410200"/>
                <a:gd name="connsiteY60" fmla="*/ 466725 h 1362075"/>
                <a:gd name="connsiteX61" fmla="*/ 914400 w 5410200"/>
                <a:gd name="connsiteY61" fmla="*/ 466725 h 1362075"/>
                <a:gd name="connsiteX62" fmla="*/ 876300 w 5410200"/>
                <a:gd name="connsiteY62" fmla="*/ 419100 h 1362075"/>
                <a:gd name="connsiteX63" fmla="*/ 838200 w 5410200"/>
                <a:gd name="connsiteY63" fmla="*/ 476250 h 1362075"/>
                <a:gd name="connsiteX64" fmla="*/ 704850 w 5410200"/>
                <a:gd name="connsiteY64" fmla="*/ 361950 h 1362075"/>
                <a:gd name="connsiteX65" fmla="*/ 638175 w 5410200"/>
                <a:gd name="connsiteY65" fmla="*/ 419100 h 1362075"/>
                <a:gd name="connsiteX66" fmla="*/ 571500 w 5410200"/>
                <a:gd name="connsiteY66" fmla="*/ 419100 h 1362075"/>
                <a:gd name="connsiteX67" fmla="*/ 523875 w 5410200"/>
                <a:gd name="connsiteY67" fmla="*/ 476250 h 1362075"/>
                <a:gd name="connsiteX68" fmla="*/ 447675 w 5410200"/>
                <a:gd name="connsiteY68" fmla="*/ 466725 h 1362075"/>
                <a:gd name="connsiteX69" fmla="*/ 447675 w 5410200"/>
                <a:gd name="connsiteY69" fmla="*/ 466725 h 1362075"/>
                <a:gd name="connsiteX70" fmla="*/ 371475 w 5410200"/>
                <a:gd name="connsiteY70" fmla="*/ 476250 h 1362075"/>
                <a:gd name="connsiteX71" fmla="*/ 342900 w 5410200"/>
                <a:gd name="connsiteY71" fmla="*/ 476250 h 1362075"/>
                <a:gd name="connsiteX72" fmla="*/ 304800 w 5410200"/>
                <a:gd name="connsiteY72" fmla="*/ 409575 h 1362075"/>
                <a:gd name="connsiteX73" fmla="*/ 257175 w 5410200"/>
                <a:gd name="connsiteY73" fmla="*/ 504825 h 1362075"/>
                <a:gd name="connsiteX74" fmla="*/ 180975 w 5410200"/>
                <a:gd name="connsiteY74" fmla="*/ 457200 h 1362075"/>
                <a:gd name="connsiteX75" fmla="*/ 0 w 5410200"/>
                <a:gd name="connsiteY75" fmla="*/ 476250 h 1362075"/>
                <a:gd name="connsiteX0" fmla="*/ 0 w 5410200"/>
                <a:gd name="connsiteY0" fmla="*/ 489995 h 1375820"/>
                <a:gd name="connsiteX1" fmla="*/ 0 w 5410200"/>
                <a:gd name="connsiteY1" fmla="*/ 1347245 h 1375820"/>
                <a:gd name="connsiteX2" fmla="*/ 5400675 w 5410200"/>
                <a:gd name="connsiteY2" fmla="*/ 1356770 h 1375820"/>
                <a:gd name="connsiteX3" fmla="*/ 5410200 w 5410200"/>
                <a:gd name="connsiteY3" fmla="*/ 1023395 h 1375820"/>
                <a:gd name="connsiteX4" fmla="*/ 5267325 w 5410200"/>
                <a:gd name="connsiteY4" fmla="*/ 1223420 h 1375820"/>
                <a:gd name="connsiteX5" fmla="*/ 5181600 w 5410200"/>
                <a:gd name="connsiteY5" fmla="*/ 1232945 h 1375820"/>
                <a:gd name="connsiteX6" fmla="*/ 5114925 w 5410200"/>
                <a:gd name="connsiteY6" fmla="*/ 1356770 h 1375820"/>
                <a:gd name="connsiteX7" fmla="*/ 5067300 w 5410200"/>
                <a:gd name="connsiteY7" fmla="*/ 1318670 h 1375820"/>
                <a:gd name="connsiteX8" fmla="*/ 5057775 w 5410200"/>
                <a:gd name="connsiteY8" fmla="*/ 1375820 h 1375820"/>
                <a:gd name="connsiteX9" fmla="*/ 4981575 w 5410200"/>
                <a:gd name="connsiteY9" fmla="*/ 1299620 h 1375820"/>
                <a:gd name="connsiteX10" fmla="*/ 4886325 w 5410200"/>
                <a:gd name="connsiteY10" fmla="*/ 1051970 h 1375820"/>
                <a:gd name="connsiteX11" fmla="*/ 4829175 w 5410200"/>
                <a:gd name="connsiteY11" fmla="*/ 1090070 h 1375820"/>
                <a:gd name="connsiteX12" fmla="*/ 4791075 w 5410200"/>
                <a:gd name="connsiteY12" fmla="*/ 1051970 h 1375820"/>
                <a:gd name="connsiteX13" fmla="*/ 4686300 w 5410200"/>
                <a:gd name="connsiteY13" fmla="*/ 1109120 h 1375820"/>
                <a:gd name="connsiteX14" fmla="*/ 4562475 w 5410200"/>
                <a:gd name="connsiteY14" fmla="*/ 1042445 h 1375820"/>
                <a:gd name="connsiteX15" fmla="*/ 4486275 w 5410200"/>
                <a:gd name="connsiteY15" fmla="*/ 985295 h 1375820"/>
                <a:gd name="connsiteX16" fmla="*/ 4457700 w 5410200"/>
                <a:gd name="connsiteY16" fmla="*/ 1051970 h 1375820"/>
                <a:gd name="connsiteX17" fmla="*/ 4429125 w 5410200"/>
                <a:gd name="connsiteY17" fmla="*/ 1004345 h 1375820"/>
                <a:gd name="connsiteX18" fmla="*/ 4429125 w 5410200"/>
                <a:gd name="connsiteY18" fmla="*/ 1004345 h 1375820"/>
                <a:gd name="connsiteX19" fmla="*/ 4343400 w 5410200"/>
                <a:gd name="connsiteY19" fmla="*/ 966245 h 1375820"/>
                <a:gd name="connsiteX20" fmla="*/ 4276725 w 5410200"/>
                <a:gd name="connsiteY20" fmla="*/ 947195 h 1375820"/>
                <a:gd name="connsiteX21" fmla="*/ 4162425 w 5410200"/>
                <a:gd name="connsiteY21" fmla="*/ 813845 h 1375820"/>
                <a:gd name="connsiteX22" fmla="*/ 4114800 w 5410200"/>
                <a:gd name="connsiteY22" fmla="*/ 737645 h 1375820"/>
                <a:gd name="connsiteX23" fmla="*/ 4057650 w 5410200"/>
                <a:gd name="connsiteY23" fmla="*/ 461420 h 1375820"/>
                <a:gd name="connsiteX24" fmla="*/ 3943350 w 5410200"/>
                <a:gd name="connsiteY24" fmla="*/ 299495 h 1375820"/>
                <a:gd name="connsiteX25" fmla="*/ 3876675 w 5410200"/>
                <a:gd name="connsiteY25" fmla="*/ 251870 h 1375820"/>
                <a:gd name="connsiteX26" fmla="*/ 3752850 w 5410200"/>
                <a:gd name="connsiteY26" fmla="*/ 80420 h 1375820"/>
                <a:gd name="connsiteX27" fmla="*/ 3571875 w 5410200"/>
                <a:gd name="connsiteY27" fmla="*/ 70895 h 1375820"/>
                <a:gd name="connsiteX28" fmla="*/ 3543300 w 5410200"/>
                <a:gd name="connsiteY28" fmla="*/ 13745 h 1375820"/>
                <a:gd name="connsiteX29" fmla="*/ 3385556 w 5410200"/>
                <a:gd name="connsiteY29" fmla="*/ 153368 h 1375820"/>
                <a:gd name="connsiteX30" fmla="*/ 3293024 w 5410200"/>
                <a:gd name="connsiteY30" fmla="*/ 283233 h 1375820"/>
                <a:gd name="connsiteX31" fmla="*/ 3222238 w 5410200"/>
                <a:gd name="connsiteY31" fmla="*/ 290202 h 1375820"/>
                <a:gd name="connsiteX32" fmla="*/ 3046142 w 5410200"/>
                <a:gd name="connsiteY32" fmla="*/ 494409 h 1375820"/>
                <a:gd name="connsiteX33" fmla="*/ 2990850 w 5410200"/>
                <a:gd name="connsiteY33" fmla="*/ 449340 h 1375820"/>
                <a:gd name="connsiteX34" fmla="*/ 2943225 w 5410200"/>
                <a:gd name="connsiteY34" fmla="*/ 480470 h 1375820"/>
                <a:gd name="connsiteX35" fmla="*/ 2874725 w 5410200"/>
                <a:gd name="connsiteY35" fmla="*/ 543660 h 1375820"/>
                <a:gd name="connsiteX36" fmla="*/ 2838450 w 5410200"/>
                <a:gd name="connsiteY36" fmla="*/ 518570 h 1375820"/>
                <a:gd name="connsiteX37" fmla="*/ 2743200 w 5410200"/>
                <a:gd name="connsiteY37" fmla="*/ 423320 h 1375820"/>
                <a:gd name="connsiteX38" fmla="*/ 2705100 w 5410200"/>
                <a:gd name="connsiteY38" fmla="*/ 394745 h 1375820"/>
                <a:gd name="connsiteX39" fmla="*/ 2638425 w 5410200"/>
                <a:gd name="connsiteY39" fmla="*/ 461420 h 1375820"/>
                <a:gd name="connsiteX40" fmla="*/ 2581275 w 5410200"/>
                <a:gd name="connsiteY40" fmla="*/ 442370 h 1375820"/>
                <a:gd name="connsiteX41" fmla="*/ 2466975 w 5410200"/>
                <a:gd name="connsiteY41" fmla="*/ 537620 h 1375820"/>
                <a:gd name="connsiteX42" fmla="*/ 2400300 w 5410200"/>
                <a:gd name="connsiteY42" fmla="*/ 499520 h 1375820"/>
                <a:gd name="connsiteX43" fmla="*/ 2324100 w 5410200"/>
                <a:gd name="connsiteY43" fmla="*/ 604295 h 1375820"/>
                <a:gd name="connsiteX44" fmla="*/ 2257425 w 5410200"/>
                <a:gd name="connsiteY44" fmla="*/ 604295 h 1375820"/>
                <a:gd name="connsiteX45" fmla="*/ 2200275 w 5410200"/>
                <a:gd name="connsiteY45" fmla="*/ 632870 h 1375820"/>
                <a:gd name="connsiteX46" fmla="*/ 2200275 w 5410200"/>
                <a:gd name="connsiteY46" fmla="*/ 632870 h 1375820"/>
                <a:gd name="connsiteX47" fmla="*/ 2200275 w 5410200"/>
                <a:gd name="connsiteY47" fmla="*/ 632870 h 1375820"/>
                <a:gd name="connsiteX48" fmla="*/ 2066925 w 5410200"/>
                <a:gd name="connsiteY48" fmla="*/ 594770 h 1375820"/>
                <a:gd name="connsiteX49" fmla="*/ 2066925 w 5410200"/>
                <a:gd name="connsiteY49" fmla="*/ 594770 h 1375820"/>
                <a:gd name="connsiteX50" fmla="*/ 1857375 w 5410200"/>
                <a:gd name="connsiteY50" fmla="*/ 642395 h 1375820"/>
                <a:gd name="connsiteX51" fmla="*/ 1800225 w 5410200"/>
                <a:gd name="connsiteY51" fmla="*/ 594770 h 1375820"/>
                <a:gd name="connsiteX52" fmla="*/ 1724025 w 5410200"/>
                <a:gd name="connsiteY52" fmla="*/ 594770 h 1375820"/>
                <a:gd name="connsiteX53" fmla="*/ 1724025 w 5410200"/>
                <a:gd name="connsiteY53" fmla="*/ 594770 h 1375820"/>
                <a:gd name="connsiteX54" fmla="*/ 1647825 w 5410200"/>
                <a:gd name="connsiteY54" fmla="*/ 585245 h 1375820"/>
                <a:gd name="connsiteX55" fmla="*/ 1647825 w 5410200"/>
                <a:gd name="connsiteY55" fmla="*/ 585245 h 1375820"/>
                <a:gd name="connsiteX56" fmla="*/ 1504950 w 5410200"/>
                <a:gd name="connsiteY56" fmla="*/ 537620 h 1375820"/>
                <a:gd name="connsiteX57" fmla="*/ 1457325 w 5410200"/>
                <a:gd name="connsiteY57" fmla="*/ 489995 h 1375820"/>
                <a:gd name="connsiteX58" fmla="*/ 1400175 w 5410200"/>
                <a:gd name="connsiteY58" fmla="*/ 451895 h 1375820"/>
                <a:gd name="connsiteX59" fmla="*/ 1352550 w 5410200"/>
                <a:gd name="connsiteY59" fmla="*/ 423320 h 1375820"/>
                <a:gd name="connsiteX60" fmla="*/ 1276350 w 5410200"/>
                <a:gd name="connsiteY60" fmla="*/ 480470 h 1375820"/>
                <a:gd name="connsiteX61" fmla="*/ 914400 w 5410200"/>
                <a:gd name="connsiteY61" fmla="*/ 480470 h 1375820"/>
                <a:gd name="connsiteX62" fmla="*/ 876300 w 5410200"/>
                <a:gd name="connsiteY62" fmla="*/ 432845 h 1375820"/>
                <a:gd name="connsiteX63" fmla="*/ 838200 w 5410200"/>
                <a:gd name="connsiteY63" fmla="*/ 489995 h 1375820"/>
                <a:gd name="connsiteX64" fmla="*/ 704850 w 5410200"/>
                <a:gd name="connsiteY64" fmla="*/ 375695 h 1375820"/>
                <a:gd name="connsiteX65" fmla="*/ 638175 w 5410200"/>
                <a:gd name="connsiteY65" fmla="*/ 432845 h 1375820"/>
                <a:gd name="connsiteX66" fmla="*/ 571500 w 5410200"/>
                <a:gd name="connsiteY66" fmla="*/ 432845 h 1375820"/>
                <a:gd name="connsiteX67" fmla="*/ 523875 w 5410200"/>
                <a:gd name="connsiteY67" fmla="*/ 489995 h 1375820"/>
                <a:gd name="connsiteX68" fmla="*/ 447675 w 5410200"/>
                <a:gd name="connsiteY68" fmla="*/ 480470 h 1375820"/>
                <a:gd name="connsiteX69" fmla="*/ 447675 w 5410200"/>
                <a:gd name="connsiteY69" fmla="*/ 480470 h 1375820"/>
                <a:gd name="connsiteX70" fmla="*/ 371475 w 5410200"/>
                <a:gd name="connsiteY70" fmla="*/ 489995 h 1375820"/>
                <a:gd name="connsiteX71" fmla="*/ 342900 w 5410200"/>
                <a:gd name="connsiteY71" fmla="*/ 489995 h 1375820"/>
                <a:gd name="connsiteX72" fmla="*/ 304800 w 5410200"/>
                <a:gd name="connsiteY72" fmla="*/ 423320 h 1375820"/>
                <a:gd name="connsiteX73" fmla="*/ 257175 w 5410200"/>
                <a:gd name="connsiteY73" fmla="*/ 518570 h 1375820"/>
                <a:gd name="connsiteX74" fmla="*/ 180975 w 5410200"/>
                <a:gd name="connsiteY74" fmla="*/ 470945 h 1375820"/>
                <a:gd name="connsiteX75" fmla="*/ 0 w 5410200"/>
                <a:gd name="connsiteY75" fmla="*/ 489995 h 1375820"/>
                <a:gd name="connsiteX0" fmla="*/ 0 w 5410200"/>
                <a:gd name="connsiteY0" fmla="*/ 489995 h 1375820"/>
                <a:gd name="connsiteX1" fmla="*/ 0 w 5410200"/>
                <a:gd name="connsiteY1" fmla="*/ 1347245 h 1375820"/>
                <a:gd name="connsiteX2" fmla="*/ 5400675 w 5410200"/>
                <a:gd name="connsiteY2" fmla="*/ 1356770 h 1375820"/>
                <a:gd name="connsiteX3" fmla="*/ 5410200 w 5410200"/>
                <a:gd name="connsiteY3" fmla="*/ 1023395 h 1375820"/>
                <a:gd name="connsiteX4" fmla="*/ 5267325 w 5410200"/>
                <a:gd name="connsiteY4" fmla="*/ 1223420 h 1375820"/>
                <a:gd name="connsiteX5" fmla="*/ 5181600 w 5410200"/>
                <a:gd name="connsiteY5" fmla="*/ 1232945 h 1375820"/>
                <a:gd name="connsiteX6" fmla="*/ 5114925 w 5410200"/>
                <a:gd name="connsiteY6" fmla="*/ 1356770 h 1375820"/>
                <a:gd name="connsiteX7" fmla="*/ 5067300 w 5410200"/>
                <a:gd name="connsiteY7" fmla="*/ 1318670 h 1375820"/>
                <a:gd name="connsiteX8" fmla="*/ 5057775 w 5410200"/>
                <a:gd name="connsiteY8" fmla="*/ 1375820 h 1375820"/>
                <a:gd name="connsiteX9" fmla="*/ 4981575 w 5410200"/>
                <a:gd name="connsiteY9" fmla="*/ 1299620 h 1375820"/>
                <a:gd name="connsiteX10" fmla="*/ 4886325 w 5410200"/>
                <a:gd name="connsiteY10" fmla="*/ 1051970 h 1375820"/>
                <a:gd name="connsiteX11" fmla="*/ 4829175 w 5410200"/>
                <a:gd name="connsiteY11" fmla="*/ 1090070 h 1375820"/>
                <a:gd name="connsiteX12" fmla="*/ 4791075 w 5410200"/>
                <a:gd name="connsiteY12" fmla="*/ 1051970 h 1375820"/>
                <a:gd name="connsiteX13" fmla="*/ 4686300 w 5410200"/>
                <a:gd name="connsiteY13" fmla="*/ 1109120 h 1375820"/>
                <a:gd name="connsiteX14" fmla="*/ 4562475 w 5410200"/>
                <a:gd name="connsiteY14" fmla="*/ 1042445 h 1375820"/>
                <a:gd name="connsiteX15" fmla="*/ 4486275 w 5410200"/>
                <a:gd name="connsiteY15" fmla="*/ 985295 h 1375820"/>
                <a:gd name="connsiteX16" fmla="*/ 4457700 w 5410200"/>
                <a:gd name="connsiteY16" fmla="*/ 1051970 h 1375820"/>
                <a:gd name="connsiteX17" fmla="*/ 4429125 w 5410200"/>
                <a:gd name="connsiteY17" fmla="*/ 1004345 h 1375820"/>
                <a:gd name="connsiteX18" fmla="*/ 4429125 w 5410200"/>
                <a:gd name="connsiteY18" fmla="*/ 1004345 h 1375820"/>
                <a:gd name="connsiteX19" fmla="*/ 4343400 w 5410200"/>
                <a:gd name="connsiteY19" fmla="*/ 966245 h 1375820"/>
                <a:gd name="connsiteX20" fmla="*/ 4276725 w 5410200"/>
                <a:gd name="connsiteY20" fmla="*/ 947195 h 1375820"/>
                <a:gd name="connsiteX21" fmla="*/ 4162425 w 5410200"/>
                <a:gd name="connsiteY21" fmla="*/ 813845 h 1375820"/>
                <a:gd name="connsiteX22" fmla="*/ 4114800 w 5410200"/>
                <a:gd name="connsiteY22" fmla="*/ 737645 h 1375820"/>
                <a:gd name="connsiteX23" fmla="*/ 4057650 w 5410200"/>
                <a:gd name="connsiteY23" fmla="*/ 461420 h 1375820"/>
                <a:gd name="connsiteX24" fmla="*/ 3943350 w 5410200"/>
                <a:gd name="connsiteY24" fmla="*/ 299495 h 1375820"/>
                <a:gd name="connsiteX25" fmla="*/ 3876675 w 5410200"/>
                <a:gd name="connsiteY25" fmla="*/ 251870 h 1375820"/>
                <a:gd name="connsiteX26" fmla="*/ 3752850 w 5410200"/>
                <a:gd name="connsiteY26" fmla="*/ 80420 h 1375820"/>
                <a:gd name="connsiteX27" fmla="*/ 3571875 w 5410200"/>
                <a:gd name="connsiteY27" fmla="*/ 70895 h 1375820"/>
                <a:gd name="connsiteX28" fmla="*/ 3543300 w 5410200"/>
                <a:gd name="connsiteY28" fmla="*/ 13745 h 1375820"/>
                <a:gd name="connsiteX29" fmla="*/ 3385556 w 5410200"/>
                <a:gd name="connsiteY29" fmla="*/ 153368 h 1375820"/>
                <a:gd name="connsiteX30" fmla="*/ 3293024 w 5410200"/>
                <a:gd name="connsiteY30" fmla="*/ 283233 h 1375820"/>
                <a:gd name="connsiteX31" fmla="*/ 3222238 w 5410200"/>
                <a:gd name="connsiteY31" fmla="*/ 290202 h 1375820"/>
                <a:gd name="connsiteX32" fmla="*/ 3046142 w 5410200"/>
                <a:gd name="connsiteY32" fmla="*/ 494409 h 1375820"/>
                <a:gd name="connsiteX33" fmla="*/ 2990850 w 5410200"/>
                <a:gd name="connsiteY33" fmla="*/ 449340 h 1375820"/>
                <a:gd name="connsiteX34" fmla="*/ 2943225 w 5410200"/>
                <a:gd name="connsiteY34" fmla="*/ 480470 h 1375820"/>
                <a:gd name="connsiteX35" fmla="*/ 2874725 w 5410200"/>
                <a:gd name="connsiteY35" fmla="*/ 543660 h 1375820"/>
                <a:gd name="connsiteX36" fmla="*/ 2838450 w 5410200"/>
                <a:gd name="connsiteY36" fmla="*/ 518570 h 1375820"/>
                <a:gd name="connsiteX37" fmla="*/ 2743200 w 5410200"/>
                <a:gd name="connsiteY37" fmla="*/ 423320 h 1375820"/>
                <a:gd name="connsiteX38" fmla="*/ 2705100 w 5410200"/>
                <a:gd name="connsiteY38" fmla="*/ 394745 h 1375820"/>
                <a:gd name="connsiteX39" fmla="*/ 2638425 w 5410200"/>
                <a:gd name="connsiteY39" fmla="*/ 461420 h 1375820"/>
                <a:gd name="connsiteX40" fmla="*/ 2581275 w 5410200"/>
                <a:gd name="connsiteY40" fmla="*/ 442370 h 1375820"/>
                <a:gd name="connsiteX41" fmla="*/ 2466975 w 5410200"/>
                <a:gd name="connsiteY41" fmla="*/ 537620 h 1375820"/>
                <a:gd name="connsiteX42" fmla="*/ 2400300 w 5410200"/>
                <a:gd name="connsiteY42" fmla="*/ 499520 h 1375820"/>
                <a:gd name="connsiteX43" fmla="*/ 2324100 w 5410200"/>
                <a:gd name="connsiteY43" fmla="*/ 604295 h 1375820"/>
                <a:gd name="connsiteX44" fmla="*/ 2257425 w 5410200"/>
                <a:gd name="connsiteY44" fmla="*/ 604295 h 1375820"/>
                <a:gd name="connsiteX45" fmla="*/ 2200275 w 5410200"/>
                <a:gd name="connsiteY45" fmla="*/ 632870 h 1375820"/>
                <a:gd name="connsiteX46" fmla="*/ 2200275 w 5410200"/>
                <a:gd name="connsiteY46" fmla="*/ 632870 h 1375820"/>
                <a:gd name="connsiteX47" fmla="*/ 2200275 w 5410200"/>
                <a:gd name="connsiteY47" fmla="*/ 632870 h 1375820"/>
                <a:gd name="connsiteX48" fmla="*/ 2066925 w 5410200"/>
                <a:gd name="connsiteY48" fmla="*/ 594770 h 1375820"/>
                <a:gd name="connsiteX49" fmla="*/ 2066925 w 5410200"/>
                <a:gd name="connsiteY49" fmla="*/ 594770 h 1375820"/>
                <a:gd name="connsiteX50" fmla="*/ 1857375 w 5410200"/>
                <a:gd name="connsiteY50" fmla="*/ 642395 h 1375820"/>
                <a:gd name="connsiteX51" fmla="*/ 1800225 w 5410200"/>
                <a:gd name="connsiteY51" fmla="*/ 594770 h 1375820"/>
                <a:gd name="connsiteX52" fmla="*/ 1724025 w 5410200"/>
                <a:gd name="connsiteY52" fmla="*/ 594770 h 1375820"/>
                <a:gd name="connsiteX53" fmla="*/ 1724025 w 5410200"/>
                <a:gd name="connsiteY53" fmla="*/ 594770 h 1375820"/>
                <a:gd name="connsiteX54" fmla="*/ 1647825 w 5410200"/>
                <a:gd name="connsiteY54" fmla="*/ 585245 h 1375820"/>
                <a:gd name="connsiteX55" fmla="*/ 1647825 w 5410200"/>
                <a:gd name="connsiteY55" fmla="*/ 585245 h 1375820"/>
                <a:gd name="connsiteX56" fmla="*/ 1504950 w 5410200"/>
                <a:gd name="connsiteY56" fmla="*/ 537620 h 1375820"/>
                <a:gd name="connsiteX57" fmla="*/ 1457325 w 5410200"/>
                <a:gd name="connsiteY57" fmla="*/ 489995 h 1375820"/>
                <a:gd name="connsiteX58" fmla="*/ 1400175 w 5410200"/>
                <a:gd name="connsiteY58" fmla="*/ 451895 h 1375820"/>
                <a:gd name="connsiteX59" fmla="*/ 1352550 w 5410200"/>
                <a:gd name="connsiteY59" fmla="*/ 423320 h 1375820"/>
                <a:gd name="connsiteX60" fmla="*/ 1276350 w 5410200"/>
                <a:gd name="connsiteY60" fmla="*/ 480470 h 1375820"/>
                <a:gd name="connsiteX61" fmla="*/ 914400 w 5410200"/>
                <a:gd name="connsiteY61" fmla="*/ 480470 h 1375820"/>
                <a:gd name="connsiteX62" fmla="*/ 876300 w 5410200"/>
                <a:gd name="connsiteY62" fmla="*/ 432845 h 1375820"/>
                <a:gd name="connsiteX63" fmla="*/ 838200 w 5410200"/>
                <a:gd name="connsiteY63" fmla="*/ 489995 h 1375820"/>
                <a:gd name="connsiteX64" fmla="*/ 704850 w 5410200"/>
                <a:gd name="connsiteY64" fmla="*/ 375695 h 1375820"/>
                <a:gd name="connsiteX65" fmla="*/ 638175 w 5410200"/>
                <a:gd name="connsiteY65" fmla="*/ 432845 h 1375820"/>
                <a:gd name="connsiteX66" fmla="*/ 571500 w 5410200"/>
                <a:gd name="connsiteY66" fmla="*/ 432845 h 1375820"/>
                <a:gd name="connsiteX67" fmla="*/ 523875 w 5410200"/>
                <a:gd name="connsiteY67" fmla="*/ 489995 h 1375820"/>
                <a:gd name="connsiteX68" fmla="*/ 447675 w 5410200"/>
                <a:gd name="connsiteY68" fmla="*/ 480470 h 1375820"/>
                <a:gd name="connsiteX69" fmla="*/ 447675 w 5410200"/>
                <a:gd name="connsiteY69" fmla="*/ 480470 h 1375820"/>
                <a:gd name="connsiteX70" fmla="*/ 371475 w 5410200"/>
                <a:gd name="connsiteY70" fmla="*/ 489995 h 1375820"/>
                <a:gd name="connsiteX71" fmla="*/ 342900 w 5410200"/>
                <a:gd name="connsiteY71" fmla="*/ 489995 h 1375820"/>
                <a:gd name="connsiteX72" fmla="*/ 304800 w 5410200"/>
                <a:gd name="connsiteY72" fmla="*/ 423320 h 1375820"/>
                <a:gd name="connsiteX73" fmla="*/ 257175 w 5410200"/>
                <a:gd name="connsiteY73" fmla="*/ 518570 h 1375820"/>
                <a:gd name="connsiteX74" fmla="*/ 180975 w 5410200"/>
                <a:gd name="connsiteY74" fmla="*/ 470945 h 1375820"/>
                <a:gd name="connsiteX75" fmla="*/ 0 w 5410200"/>
                <a:gd name="connsiteY75" fmla="*/ 489995 h 1375820"/>
                <a:gd name="connsiteX0" fmla="*/ 0 w 5410200"/>
                <a:gd name="connsiteY0" fmla="*/ 483800 h 1369625"/>
                <a:gd name="connsiteX1" fmla="*/ 0 w 5410200"/>
                <a:gd name="connsiteY1" fmla="*/ 1341050 h 1369625"/>
                <a:gd name="connsiteX2" fmla="*/ 5400675 w 5410200"/>
                <a:gd name="connsiteY2" fmla="*/ 1350575 h 1369625"/>
                <a:gd name="connsiteX3" fmla="*/ 5410200 w 5410200"/>
                <a:gd name="connsiteY3" fmla="*/ 1017200 h 1369625"/>
                <a:gd name="connsiteX4" fmla="*/ 5267325 w 5410200"/>
                <a:gd name="connsiteY4" fmla="*/ 1217225 h 1369625"/>
                <a:gd name="connsiteX5" fmla="*/ 5181600 w 5410200"/>
                <a:gd name="connsiteY5" fmla="*/ 1226750 h 1369625"/>
                <a:gd name="connsiteX6" fmla="*/ 5114925 w 5410200"/>
                <a:gd name="connsiteY6" fmla="*/ 1350575 h 1369625"/>
                <a:gd name="connsiteX7" fmla="*/ 5067300 w 5410200"/>
                <a:gd name="connsiteY7" fmla="*/ 1312475 h 1369625"/>
                <a:gd name="connsiteX8" fmla="*/ 5057775 w 5410200"/>
                <a:gd name="connsiteY8" fmla="*/ 1369625 h 1369625"/>
                <a:gd name="connsiteX9" fmla="*/ 4981575 w 5410200"/>
                <a:gd name="connsiteY9" fmla="*/ 1293425 h 1369625"/>
                <a:gd name="connsiteX10" fmla="*/ 4886325 w 5410200"/>
                <a:gd name="connsiteY10" fmla="*/ 1045775 h 1369625"/>
                <a:gd name="connsiteX11" fmla="*/ 4829175 w 5410200"/>
                <a:gd name="connsiteY11" fmla="*/ 1083875 h 1369625"/>
                <a:gd name="connsiteX12" fmla="*/ 4791075 w 5410200"/>
                <a:gd name="connsiteY12" fmla="*/ 1045775 h 1369625"/>
                <a:gd name="connsiteX13" fmla="*/ 4686300 w 5410200"/>
                <a:gd name="connsiteY13" fmla="*/ 1102925 h 1369625"/>
                <a:gd name="connsiteX14" fmla="*/ 4562475 w 5410200"/>
                <a:gd name="connsiteY14" fmla="*/ 1036250 h 1369625"/>
                <a:gd name="connsiteX15" fmla="*/ 4486275 w 5410200"/>
                <a:gd name="connsiteY15" fmla="*/ 979100 h 1369625"/>
                <a:gd name="connsiteX16" fmla="*/ 4457700 w 5410200"/>
                <a:gd name="connsiteY16" fmla="*/ 1045775 h 1369625"/>
                <a:gd name="connsiteX17" fmla="*/ 4429125 w 5410200"/>
                <a:gd name="connsiteY17" fmla="*/ 998150 h 1369625"/>
                <a:gd name="connsiteX18" fmla="*/ 4429125 w 5410200"/>
                <a:gd name="connsiteY18" fmla="*/ 998150 h 1369625"/>
                <a:gd name="connsiteX19" fmla="*/ 4343400 w 5410200"/>
                <a:gd name="connsiteY19" fmla="*/ 960050 h 1369625"/>
                <a:gd name="connsiteX20" fmla="*/ 4276725 w 5410200"/>
                <a:gd name="connsiteY20" fmla="*/ 941000 h 1369625"/>
                <a:gd name="connsiteX21" fmla="*/ 4162425 w 5410200"/>
                <a:gd name="connsiteY21" fmla="*/ 807650 h 1369625"/>
                <a:gd name="connsiteX22" fmla="*/ 4114800 w 5410200"/>
                <a:gd name="connsiteY22" fmla="*/ 731450 h 1369625"/>
                <a:gd name="connsiteX23" fmla="*/ 4057650 w 5410200"/>
                <a:gd name="connsiteY23" fmla="*/ 455225 h 1369625"/>
                <a:gd name="connsiteX24" fmla="*/ 3943350 w 5410200"/>
                <a:gd name="connsiteY24" fmla="*/ 293300 h 1369625"/>
                <a:gd name="connsiteX25" fmla="*/ 3876675 w 5410200"/>
                <a:gd name="connsiteY25" fmla="*/ 245675 h 1369625"/>
                <a:gd name="connsiteX26" fmla="*/ 3752850 w 5410200"/>
                <a:gd name="connsiteY26" fmla="*/ 74225 h 1369625"/>
                <a:gd name="connsiteX27" fmla="*/ 3620197 w 5410200"/>
                <a:gd name="connsiteY27" fmla="*/ 101871 h 1369625"/>
                <a:gd name="connsiteX28" fmla="*/ 3543300 w 5410200"/>
                <a:gd name="connsiteY28" fmla="*/ 7550 h 1369625"/>
                <a:gd name="connsiteX29" fmla="*/ 3385556 w 5410200"/>
                <a:gd name="connsiteY29" fmla="*/ 147173 h 1369625"/>
                <a:gd name="connsiteX30" fmla="*/ 3293024 w 5410200"/>
                <a:gd name="connsiteY30" fmla="*/ 277038 h 1369625"/>
                <a:gd name="connsiteX31" fmla="*/ 3222238 w 5410200"/>
                <a:gd name="connsiteY31" fmla="*/ 284007 h 1369625"/>
                <a:gd name="connsiteX32" fmla="*/ 3046142 w 5410200"/>
                <a:gd name="connsiteY32" fmla="*/ 488214 h 1369625"/>
                <a:gd name="connsiteX33" fmla="*/ 2990850 w 5410200"/>
                <a:gd name="connsiteY33" fmla="*/ 443145 h 1369625"/>
                <a:gd name="connsiteX34" fmla="*/ 2943225 w 5410200"/>
                <a:gd name="connsiteY34" fmla="*/ 474275 h 1369625"/>
                <a:gd name="connsiteX35" fmla="*/ 2874725 w 5410200"/>
                <a:gd name="connsiteY35" fmla="*/ 537465 h 1369625"/>
                <a:gd name="connsiteX36" fmla="*/ 2838450 w 5410200"/>
                <a:gd name="connsiteY36" fmla="*/ 512375 h 1369625"/>
                <a:gd name="connsiteX37" fmla="*/ 2743200 w 5410200"/>
                <a:gd name="connsiteY37" fmla="*/ 417125 h 1369625"/>
                <a:gd name="connsiteX38" fmla="*/ 2705100 w 5410200"/>
                <a:gd name="connsiteY38" fmla="*/ 388550 h 1369625"/>
                <a:gd name="connsiteX39" fmla="*/ 2638425 w 5410200"/>
                <a:gd name="connsiteY39" fmla="*/ 455225 h 1369625"/>
                <a:gd name="connsiteX40" fmla="*/ 2581275 w 5410200"/>
                <a:gd name="connsiteY40" fmla="*/ 436175 h 1369625"/>
                <a:gd name="connsiteX41" fmla="*/ 2466975 w 5410200"/>
                <a:gd name="connsiteY41" fmla="*/ 531425 h 1369625"/>
                <a:gd name="connsiteX42" fmla="*/ 2400300 w 5410200"/>
                <a:gd name="connsiteY42" fmla="*/ 493325 h 1369625"/>
                <a:gd name="connsiteX43" fmla="*/ 2324100 w 5410200"/>
                <a:gd name="connsiteY43" fmla="*/ 598100 h 1369625"/>
                <a:gd name="connsiteX44" fmla="*/ 2257425 w 5410200"/>
                <a:gd name="connsiteY44" fmla="*/ 598100 h 1369625"/>
                <a:gd name="connsiteX45" fmla="*/ 2200275 w 5410200"/>
                <a:gd name="connsiteY45" fmla="*/ 626675 h 1369625"/>
                <a:gd name="connsiteX46" fmla="*/ 2200275 w 5410200"/>
                <a:gd name="connsiteY46" fmla="*/ 626675 h 1369625"/>
                <a:gd name="connsiteX47" fmla="*/ 2200275 w 5410200"/>
                <a:gd name="connsiteY47" fmla="*/ 626675 h 1369625"/>
                <a:gd name="connsiteX48" fmla="*/ 2066925 w 5410200"/>
                <a:gd name="connsiteY48" fmla="*/ 588575 h 1369625"/>
                <a:gd name="connsiteX49" fmla="*/ 2066925 w 5410200"/>
                <a:gd name="connsiteY49" fmla="*/ 588575 h 1369625"/>
                <a:gd name="connsiteX50" fmla="*/ 1857375 w 5410200"/>
                <a:gd name="connsiteY50" fmla="*/ 636200 h 1369625"/>
                <a:gd name="connsiteX51" fmla="*/ 1800225 w 5410200"/>
                <a:gd name="connsiteY51" fmla="*/ 588575 h 1369625"/>
                <a:gd name="connsiteX52" fmla="*/ 1724025 w 5410200"/>
                <a:gd name="connsiteY52" fmla="*/ 588575 h 1369625"/>
                <a:gd name="connsiteX53" fmla="*/ 1724025 w 5410200"/>
                <a:gd name="connsiteY53" fmla="*/ 588575 h 1369625"/>
                <a:gd name="connsiteX54" fmla="*/ 1647825 w 5410200"/>
                <a:gd name="connsiteY54" fmla="*/ 579050 h 1369625"/>
                <a:gd name="connsiteX55" fmla="*/ 1647825 w 5410200"/>
                <a:gd name="connsiteY55" fmla="*/ 579050 h 1369625"/>
                <a:gd name="connsiteX56" fmla="*/ 1504950 w 5410200"/>
                <a:gd name="connsiteY56" fmla="*/ 531425 h 1369625"/>
                <a:gd name="connsiteX57" fmla="*/ 1457325 w 5410200"/>
                <a:gd name="connsiteY57" fmla="*/ 483800 h 1369625"/>
                <a:gd name="connsiteX58" fmla="*/ 1400175 w 5410200"/>
                <a:gd name="connsiteY58" fmla="*/ 445700 h 1369625"/>
                <a:gd name="connsiteX59" fmla="*/ 1352550 w 5410200"/>
                <a:gd name="connsiteY59" fmla="*/ 417125 h 1369625"/>
                <a:gd name="connsiteX60" fmla="*/ 1276350 w 5410200"/>
                <a:gd name="connsiteY60" fmla="*/ 474275 h 1369625"/>
                <a:gd name="connsiteX61" fmla="*/ 914400 w 5410200"/>
                <a:gd name="connsiteY61" fmla="*/ 474275 h 1369625"/>
                <a:gd name="connsiteX62" fmla="*/ 876300 w 5410200"/>
                <a:gd name="connsiteY62" fmla="*/ 426650 h 1369625"/>
                <a:gd name="connsiteX63" fmla="*/ 838200 w 5410200"/>
                <a:gd name="connsiteY63" fmla="*/ 483800 h 1369625"/>
                <a:gd name="connsiteX64" fmla="*/ 704850 w 5410200"/>
                <a:gd name="connsiteY64" fmla="*/ 369500 h 1369625"/>
                <a:gd name="connsiteX65" fmla="*/ 638175 w 5410200"/>
                <a:gd name="connsiteY65" fmla="*/ 426650 h 1369625"/>
                <a:gd name="connsiteX66" fmla="*/ 571500 w 5410200"/>
                <a:gd name="connsiteY66" fmla="*/ 426650 h 1369625"/>
                <a:gd name="connsiteX67" fmla="*/ 523875 w 5410200"/>
                <a:gd name="connsiteY67" fmla="*/ 483800 h 1369625"/>
                <a:gd name="connsiteX68" fmla="*/ 447675 w 5410200"/>
                <a:gd name="connsiteY68" fmla="*/ 474275 h 1369625"/>
                <a:gd name="connsiteX69" fmla="*/ 447675 w 5410200"/>
                <a:gd name="connsiteY69" fmla="*/ 474275 h 1369625"/>
                <a:gd name="connsiteX70" fmla="*/ 371475 w 5410200"/>
                <a:gd name="connsiteY70" fmla="*/ 483800 h 1369625"/>
                <a:gd name="connsiteX71" fmla="*/ 342900 w 5410200"/>
                <a:gd name="connsiteY71" fmla="*/ 483800 h 1369625"/>
                <a:gd name="connsiteX72" fmla="*/ 304800 w 5410200"/>
                <a:gd name="connsiteY72" fmla="*/ 417125 h 1369625"/>
                <a:gd name="connsiteX73" fmla="*/ 257175 w 5410200"/>
                <a:gd name="connsiteY73" fmla="*/ 512375 h 1369625"/>
                <a:gd name="connsiteX74" fmla="*/ 180975 w 5410200"/>
                <a:gd name="connsiteY74" fmla="*/ 464750 h 1369625"/>
                <a:gd name="connsiteX75" fmla="*/ 0 w 5410200"/>
                <a:gd name="connsiteY75" fmla="*/ 483800 h 1369625"/>
                <a:gd name="connsiteX0" fmla="*/ 0 w 5410200"/>
                <a:gd name="connsiteY0" fmla="*/ 439737 h 1325562"/>
                <a:gd name="connsiteX1" fmla="*/ 0 w 5410200"/>
                <a:gd name="connsiteY1" fmla="*/ 1296987 h 1325562"/>
                <a:gd name="connsiteX2" fmla="*/ 5400675 w 5410200"/>
                <a:gd name="connsiteY2" fmla="*/ 1306512 h 1325562"/>
                <a:gd name="connsiteX3" fmla="*/ 5410200 w 5410200"/>
                <a:gd name="connsiteY3" fmla="*/ 973137 h 1325562"/>
                <a:gd name="connsiteX4" fmla="*/ 5267325 w 5410200"/>
                <a:gd name="connsiteY4" fmla="*/ 1173162 h 1325562"/>
                <a:gd name="connsiteX5" fmla="*/ 5181600 w 5410200"/>
                <a:gd name="connsiteY5" fmla="*/ 1182687 h 1325562"/>
                <a:gd name="connsiteX6" fmla="*/ 5114925 w 5410200"/>
                <a:gd name="connsiteY6" fmla="*/ 1306512 h 1325562"/>
                <a:gd name="connsiteX7" fmla="*/ 5067300 w 5410200"/>
                <a:gd name="connsiteY7" fmla="*/ 1268412 h 1325562"/>
                <a:gd name="connsiteX8" fmla="*/ 5057775 w 5410200"/>
                <a:gd name="connsiteY8" fmla="*/ 1325562 h 1325562"/>
                <a:gd name="connsiteX9" fmla="*/ 4981575 w 5410200"/>
                <a:gd name="connsiteY9" fmla="*/ 1249362 h 1325562"/>
                <a:gd name="connsiteX10" fmla="*/ 4886325 w 5410200"/>
                <a:gd name="connsiteY10" fmla="*/ 1001712 h 1325562"/>
                <a:gd name="connsiteX11" fmla="*/ 4829175 w 5410200"/>
                <a:gd name="connsiteY11" fmla="*/ 1039812 h 1325562"/>
                <a:gd name="connsiteX12" fmla="*/ 4791075 w 5410200"/>
                <a:gd name="connsiteY12" fmla="*/ 1001712 h 1325562"/>
                <a:gd name="connsiteX13" fmla="*/ 4686300 w 5410200"/>
                <a:gd name="connsiteY13" fmla="*/ 1058862 h 1325562"/>
                <a:gd name="connsiteX14" fmla="*/ 4562475 w 5410200"/>
                <a:gd name="connsiteY14" fmla="*/ 992187 h 1325562"/>
                <a:gd name="connsiteX15" fmla="*/ 4486275 w 5410200"/>
                <a:gd name="connsiteY15" fmla="*/ 935037 h 1325562"/>
                <a:gd name="connsiteX16" fmla="*/ 4457700 w 5410200"/>
                <a:gd name="connsiteY16" fmla="*/ 1001712 h 1325562"/>
                <a:gd name="connsiteX17" fmla="*/ 4429125 w 5410200"/>
                <a:gd name="connsiteY17" fmla="*/ 954087 h 1325562"/>
                <a:gd name="connsiteX18" fmla="*/ 4429125 w 5410200"/>
                <a:gd name="connsiteY18" fmla="*/ 954087 h 1325562"/>
                <a:gd name="connsiteX19" fmla="*/ 4343400 w 5410200"/>
                <a:gd name="connsiteY19" fmla="*/ 915987 h 1325562"/>
                <a:gd name="connsiteX20" fmla="*/ 4276725 w 5410200"/>
                <a:gd name="connsiteY20" fmla="*/ 896937 h 1325562"/>
                <a:gd name="connsiteX21" fmla="*/ 4162425 w 5410200"/>
                <a:gd name="connsiteY21" fmla="*/ 763587 h 1325562"/>
                <a:gd name="connsiteX22" fmla="*/ 4114800 w 5410200"/>
                <a:gd name="connsiteY22" fmla="*/ 687387 h 1325562"/>
                <a:gd name="connsiteX23" fmla="*/ 4057650 w 5410200"/>
                <a:gd name="connsiteY23" fmla="*/ 411162 h 1325562"/>
                <a:gd name="connsiteX24" fmla="*/ 3943350 w 5410200"/>
                <a:gd name="connsiteY24" fmla="*/ 249237 h 1325562"/>
                <a:gd name="connsiteX25" fmla="*/ 3876675 w 5410200"/>
                <a:gd name="connsiteY25" fmla="*/ 201612 h 1325562"/>
                <a:gd name="connsiteX26" fmla="*/ 3752850 w 5410200"/>
                <a:gd name="connsiteY26" fmla="*/ 30162 h 1325562"/>
                <a:gd name="connsiteX27" fmla="*/ 3620197 w 5410200"/>
                <a:gd name="connsiteY27" fmla="*/ 57808 h 1325562"/>
                <a:gd name="connsiteX28" fmla="*/ 3543300 w 5410200"/>
                <a:gd name="connsiteY28" fmla="*/ 13427 h 1325562"/>
                <a:gd name="connsiteX29" fmla="*/ 3385556 w 5410200"/>
                <a:gd name="connsiteY29" fmla="*/ 103110 h 1325562"/>
                <a:gd name="connsiteX30" fmla="*/ 3293024 w 5410200"/>
                <a:gd name="connsiteY30" fmla="*/ 232975 h 1325562"/>
                <a:gd name="connsiteX31" fmla="*/ 3222238 w 5410200"/>
                <a:gd name="connsiteY31" fmla="*/ 239944 h 1325562"/>
                <a:gd name="connsiteX32" fmla="*/ 3046142 w 5410200"/>
                <a:gd name="connsiteY32" fmla="*/ 444151 h 1325562"/>
                <a:gd name="connsiteX33" fmla="*/ 2990850 w 5410200"/>
                <a:gd name="connsiteY33" fmla="*/ 399082 h 1325562"/>
                <a:gd name="connsiteX34" fmla="*/ 2943225 w 5410200"/>
                <a:gd name="connsiteY34" fmla="*/ 430212 h 1325562"/>
                <a:gd name="connsiteX35" fmla="*/ 2874725 w 5410200"/>
                <a:gd name="connsiteY35" fmla="*/ 493402 h 1325562"/>
                <a:gd name="connsiteX36" fmla="*/ 2838450 w 5410200"/>
                <a:gd name="connsiteY36" fmla="*/ 468312 h 1325562"/>
                <a:gd name="connsiteX37" fmla="*/ 2743200 w 5410200"/>
                <a:gd name="connsiteY37" fmla="*/ 373062 h 1325562"/>
                <a:gd name="connsiteX38" fmla="*/ 2705100 w 5410200"/>
                <a:gd name="connsiteY38" fmla="*/ 344487 h 1325562"/>
                <a:gd name="connsiteX39" fmla="*/ 2638425 w 5410200"/>
                <a:gd name="connsiteY39" fmla="*/ 411162 h 1325562"/>
                <a:gd name="connsiteX40" fmla="*/ 2581275 w 5410200"/>
                <a:gd name="connsiteY40" fmla="*/ 392112 h 1325562"/>
                <a:gd name="connsiteX41" fmla="*/ 2466975 w 5410200"/>
                <a:gd name="connsiteY41" fmla="*/ 487362 h 1325562"/>
                <a:gd name="connsiteX42" fmla="*/ 2400300 w 5410200"/>
                <a:gd name="connsiteY42" fmla="*/ 449262 h 1325562"/>
                <a:gd name="connsiteX43" fmla="*/ 2324100 w 5410200"/>
                <a:gd name="connsiteY43" fmla="*/ 554037 h 1325562"/>
                <a:gd name="connsiteX44" fmla="*/ 2257425 w 5410200"/>
                <a:gd name="connsiteY44" fmla="*/ 554037 h 1325562"/>
                <a:gd name="connsiteX45" fmla="*/ 2200275 w 5410200"/>
                <a:gd name="connsiteY45" fmla="*/ 582612 h 1325562"/>
                <a:gd name="connsiteX46" fmla="*/ 2200275 w 5410200"/>
                <a:gd name="connsiteY46" fmla="*/ 582612 h 1325562"/>
                <a:gd name="connsiteX47" fmla="*/ 2200275 w 5410200"/>
                <a:gd name="connsiteY47" fmla="*/ 582612 h 1325562"/>
                <a:gd name="connsiteX48" fmla="*/ 2066925 w 5410200"/>
                <a:gd name="connsiteY48" fmla="*/ 544512 h 1325562"/>
                <a:gd name="connsiteX49" fmla="*/ 2066925 w 5410200"/>
                <a:gd name="connsiteY49" fmla="*/ 544512 h 1325562"/>
                <a:gd name="connsiteX50" fmla="*/ 1857375 w 5410200"/>
                <a:gd name="connsiteY50" fmla="*/ 592137 h 1325562"/>
                <a:gd name="connsiteX51" fmla="*/ 1800225 w 5410200"/>
                <a:gd name="connsiteY51" fmla="*/ 544512 h 1325562"/>
                <a:gd name="connsiteX52" fmla="*/ 1724025 w 5410200"/>
                <a:gd name="connsiteY52" fmla="*/ 544512 h 1325562"/>
                <a:gd name="connsiteX53" fmla="*/ 1724025 w 5410200"/>
                <a:gd name="connsiteY53" fmla="*/ 544512 h 1325562"/>
                <a:gd name="connsiteX54" fmla="*/ 1647825 w 5410200"/>
                <a:gd name="connsiteY54" fmla="*/ 534987 h 1325562"/>
                <a:gd name="connsiteX55" fmla="*/ 1647825 w 5410200"/>
                <a:gd name="connsiteY55" fmla="*/ 534987 h 1325562"/>
                <a:gd name="connsiteX56" fmla="*/ 1504950 w 5410200"/>
                <a:gd name="connsiteY56" fmla="*/ 487362 h 1325562"/>
                <a:gd name="connsiteX57" fmla="*/ 1457325 w 5410200"/>
                <a:gd name="connsiteY57" fmla="*/ 439737 h 1325562"/>
                <a:gd name="connsiteX58" fmla="*/ 1400175 w 5410200"/>
                <a:gd name="connsiteY58" fmla="*/ 401637 h 1325562"/>
                <a:gd name="connsiteX59" fmla="*/ 1352550 w 5410200"/>
                <a:gd name="connsiteY59" fmla="*/ 373062 h 1325562"/>
                <a:gd name="connsiteX60" fmla="*/ 1276350 w 5410200"/>
                <a:gd name="connsiteY60" fmla="*/ 430212 h 1325562"/>
                <a:gd name="connsiteX61" fmla="*/ 914400 w 5410200"/>
                <a:gd name="connsiteY61" fmla="*/ 430212 h 1325562"/>
                <a:gd name="connsiteX62" fmla="*/ 876300 w 5410200"/>
                <a:gd name="connsiteY62" fmla="*/ 382587 h 1325562"/>
                <a:gd name="connsiteX63" fmla="*/ 838200 w 5410200"/>
                <a:gd name="connsiteY63" fmla="*/ 439737 h 1325562"/>
                <a:gd name="connsiteX64" fmla="*/ 704850 w 5410200"/>
                <a:gd name="connsiteY64" fmla="*/ 325437 h 1325562"/>
                <a:gd name="connsiteX65" fmla="*/ 638175 w 5410200"/>
                <a:gd name="connsiteY65" fmla="*/ 382587 h 1325562"/>
                <a:gd name="connsiteX66" fmla="*/ 571500 w 5410200"/>
                <a:gd name="connsiteY66" fmla="*/ 382587 h 1325562"/>
                <a:gd name="connsiteX67" fmla="*/ 523875 w 5410200"/>
                <a:gd name="connsiteY67" fmla="*/ 439737 h 1325562"/>
                <a:gd name="connsiteX68" fmla="*/ 447675 w 5410200"/>
                <a:gd name="connsiteY68" fmla="*/ 430212 h 1325562"/>
                <a:gd name="connsiteX69" fmla="*/ 447675 w 5410200"/>
                <a:gd name="connsiteY69" fmla="*/ 430212 h 1325562"/>
                <a:gd name="connsiteX70" fmla="*/ 371475 w 5410200"/>
                <a:gd name="connsiteY70" fmla="*/ 439737 h 1325562"/>
                <a:gd name="connsiteX71" fmla="*/ 342900 w 5410200"/>
                <a:gd name="connsiteY71" fmla="*/ 439737 h 1325562"/>
                <a:gd name="connsiteX72" fmla="*/ 304800 w 5410200"/>
                <a:gd name="connsiteY72" fmla="*/ 373062 h 1325562"/>
                <a:gd name="connsiteX73" fmla="*/ 257175 w 5410200"/>
                <a:gd name="connsiteY73" fmla="*/ 468312 h 1325562"/>
                <a:gd name="connsiteX74" fmla="*/ 180975 w 5410200"/>
                <a:gd name="connsiteY74" fmla="*/ 420687 h 1325562"/>
                <a:gd name="connsiteX75" fmla="*/ 0 w 5410200"/>
                <a:gd name="connsiteY75" fmla="*/ 439737 h 1325562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76675 w 5410200"/>
                <a:gd name="connsiteY25" fmla="*/ 195735 h 1319685"/>
                <a:gd name="connsiteX26" fmla="*/ 3802691 w 5410200"/>
                <a:gd name="connsiteY26" fmla="*/ 126805 h 1319685"/>
                <a:gd name="connsiteX27" fmla="*/ 3620197 w 5410200"/>
                <a:gd name="connsiteY27" fmla="*/ 51931 h 1319685"/>
                <a:gd name="connsiteX28" fmla="*/ 3543300 w 5410200"/>
                <a:gd name="connsiteY28" fmla="*/ 7550 h 1319685"/>
                <a:gd name="connsiteX29" fmla="*/ 3385556 w 5410200"/>
                <a:gd name="connsiteY29" fmla="*/ 97233 h 1319685"/>
                <a:gd name="connsiteX30" fmla="*/ 3293024 w 5410200"/>
                <a:gd name="connsiteY30" fmla="*/ 227098 h 1319685"/>
                <a:gd name="connsiteX31" fmla="*/ 3222238 w 5410200"/>
                <a:gd name="connsiteY31" fmla="*/ 234067 h 1319685"/>
                <a:gd name="connsiteX32" fmla="*/ 3046142 w 5410200"/>
                <a:gd name="connsiteY32" fmla="*/ 438274 h 1319685"/>
                <a:gd name="connsiteX33" fmla="*/ 2990850 w 5410200"/>
                <a:gd name="connsiteY33" fmla="*/ 393205 h 1319685"/>
                <a:gd name="connsiteX34" fmla="*/ 2943225 w 5410200"/>
                <a:gd name="connsiteY34" fmla="*/ 424335 h 1319685"/>
                <a:gd name="connsiteX35" fmla="*/ 2874725 w 5410200"/>
                <a:gd name="connsiteY35" fmla="*/ 487525 h 1319685"/>
                <a:gd name="connsiteX36" fmla="*/ 2838450 w 5410200"/>
                <a:gd name="connsiteY36" fmla="*/ 462435 h 1319685"/>
                <a:gd name="connsiteX37" fmla="*/ 2743200 w 5410200"/>
                <a:gd name="connsiteY37" fmla="*/ 367185 h 1319685"/>
                <a:gd name="connsiteX38" fmla="*/ 2705100 w 5410200"/>
                <a:gd name="connsiteY38" fmla="*/ 338610 h 1319685"/>
                <a:gd name="connsiteX39" fmla="*/ 2638425 w 5410200"/>
                <a:gd name="connsiteY39" fmla="*/ 405285 h 1319685"/>
                <a:gd name="connsiteX40" fmla="*/ 2581275 w 5410200"/>
                <a:gd name="connsiteY40" fmla="*/ 386235 h 1319685"/>
                <a:gd name="connsiteX41" fmla="*/ 2466975 w 5410200"/>
                <a:gd name="connsiteY41" fmla="*/ 481485 h 1319685"/>
                <a:gd name="connsiteX42" fmla="*/ 2400300 w 5410200"/>
                <a:gd name="connsiteY42" fmla="*/ 443385 h 1319685"/>
                <a:gd name="connsiteX43" fmla="*/ 2324100 w 5410200"/>
                <a:gd name="connsiteY43" fmla="*/ 548160 h 1319685"/>
                <a:gd name="connsiteX44" fmla="*/ 2257425 w 5410200"/>
                <a:gd name="connsiteY44" fmla="*/ 548160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200275 w 5410200"/>
                <a:gd name="connsiteY47" fmla="*/ 576735 h 1319685"/>
                <a:gd name="connsiteX48" fmla="*/ 2066925 w 5410200"/>
                <a:gd name="connsiteY48" fmla="*/ 538635 h 1319685"/>
                <a:gd name="connsiteX49" fmla="*/ 2066925 w 5410200"/>
                <a:gd name="connsiteY49" fmla="*/ 538635 h 1319685"/>
                <a:gd name="connsiteX50" fmla="*/ 1857375 w 5410200"/>
                <a:gd name="connsiteY50" fmla="*/ 586260 h 1319685"/>
                <a:gd name="connsiteX51" fmla="*/ 1800225 w 5410200"/>
                <a:gd name="connsiteY51" fmla="*/ 538635 h 1319685"/>
                <a:gd name="connsiteX52" fmla="*/ 1724025 w 5410200"/>
                <a:gd name="connsiteY52" fmla="*/ 538635 h 1319685"/>
                <a:gd name="connsiteX53" fmla="*/ 1724025 w 5410200"/>
                <a:gd name="connsiteY53" fmla="*/ 538635 h 1319685"/>
                <a:gd name="connsiteX54" fmla="*/ 1647825 w 5410200"/>
                <a:gd name="connsiteY54" fmla="*/ 529110 h 1319685"/>
                <a:gd name="connsiteX55" fmla="*/ 1647825 w 5410200"/>
                <a:gd name="connsiteY55" fmla="*/ 529110 h 1319685"/>
                <a:gd name="connsiteX56" fmla="*/ 1504950 w 5410200"/>
                <a:gd name="connsiteY56" fmla="*/ 481485 h 1319685"/>
                <a:gd name="connsiteX57" fmla="*/ 1457325 w 5410200"/>
                <a:gd name="connsiteY57" fmla="*/ 433860 h 1319685"/>
                <a:gd name="connsiteX58" fmla="*/ 1400175 w 5410200"/>
                <a:gd name="connsiteY58" fmla="*/ 395760 h 1319685"/>
                <a:gd name="connsiteX59" fmla="*/ 1352550 w 5410200"/>
                <a:gd name="connsiteY59" fmla="*/ 367185 h 1319685"/>
                <a:gd name="connsiteX60" fmla="*/ 1276350 w 5410200"/>
                <a:gd name="connsiteY60" fmla="*/ 424335 h 1319685"/>
                <a:gd name="connsiteX61" fmla="*/ 914400 w 5410200"/>
                <a:gd name="connsiteY61" fmla="*/ 424335 h 1319685"/>
                <a:gd name="connsiteX62" fmla="*/ 876300 w 5410200"/>
                <a:gd name="connsiteY62" fmla="*/ 376710 h 1319685"/>
                <a:gd name="connsiteX63" fmla="*/ 838200 w 5410200"/>
                <a:gd name="connsiteY63" fmla="*/ 433860 h 1319685"/>
                <a:gd name="connsiteX64" fmla="*/ 704850 w 5410200"/>
                <a:gd name="connsiteY64" fmla="*/ 319560 h 1319685"/>
                <a:gd name="connsiteX65" fmla="*/ 638175 w 5410200"/>
                <a:gd name="connsiteY65" fmla="*/ 376710 h 1319685"/>
                <a:gd name="connsiteX66" fmla="*/ 571500 w 5410200"/>
                <a:gd name="connsiteY66" fmla="*/ 376710 h 1319685"/>
                <a:gd name="connsiteX67" fmla="*/ 523875 w 5410200"/>
                <a:gd name="connsiteY67" fmla="*/ 433860 h 1319685"/>
                <a:gd name="connsiteX68" fmla="*/ 447675 w 5410200"/>
                <a:gd name="connsiteY68" fmla="*/ 424335 h 1319685"/>
                <a:gd name="connsiteX69" fmla="*/ 447675 w 5410200"/>
                <a:gd name="connsiteY69" fmla="*/ 424335 h 1319685"/>
                <a:gd name="connsiteX70" fmla="*/ 371475 w 5410200"/>
                <a:gd name="connsiteY70" fmla="*/ 433860 h 1319685"/>
                <a:gd name="connsiteX71" fmla="*/ 342900 w 5410200"/>
                <a:gd name="connsiteY71" fmla="*/ 433860 h 1319685"/>
                <a:gd name="connsiteX72" fmla="*/ 304800 w 5410200"/>
                <a:gd name="connsiteY72" fmla="*/ 367185 h 1319685"/>
                <a:gd name="connsiteX73" fmla="*/ 257175 w 5410200"/>
                <a:gd name="connsiteY73" fmla="*/ 462435 h 1319685"/>
                <a:gd name="connsiteX74" fmla="*/ 180975 w 5410200"/>
                <a:gd name="connsiteY74" fmla="*/ 414810 h 1319685"/>
                <a:gd name="connsiteX75" fmla="*/ 0 w 5410200"/>
                <a:gd name="connsiteY75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76675 w 5410200"/>
                <a:gd name="connsiteY25" fmla="*/ 195735 h 1319685"/>
                <a:gd name="connsiteX26" fmla="*/ 3802691 w 5410200"/>
                <a:gd name="connsiteY26" fmla="*/ 126805 h 1319685"/>
                <a:gd name="connsiteX27" fmla="*/ 3620197 w 5410200"/>
                <a:gd name="connsiteY27" fmla="*/ 51931 h 1319685"/>
                <a:gd name="connsiteX28" fmla="*/ 3543300 w 5410200"/>
                <a:gd name="connsiteY28" fmla="*/ 7550 h 1319685"/>
                <a:gd name="connsiteX29" fmla="*/ 3385556 w 5410200"/>
                <a:gd name="connsiteY29" fmla="*/ 97233 h 1319685"/>
                <a:gd name="connsiteX30" fmla="*/ 3293024 w 5410200"/>
                <a:gd name="connsiteY30" fmla="*/ 227098 h 1319685"/>
                <a:gd name="connsiteX31" fmla="*/ 3222238 w 5410200"/>
                <a:gd name="connsiteY31" fmla="*/ 234067 h 1319685"/>
                <a:gd name="connsiteX32" fmla="*/ 3046142 w 5410200"/>
                <a:gd name="connsiteY32" fmla="*/ 438274 h 1319685"/>
                <a:gd name="connsiteX33" fmla="*/ 2990850 w 5410200"/>
                <a:gd name="connsiteY33" fmla="*/ 393205 h 1319685"/>
                <a:gd name="connsiteX34" fmla="*/ 2943225 w 5410200"/>
                <a:gd name="connsiteY34" fmla="*/ 424335 h 1319685"/>
                <a:gd name="connsiteX35" fmla="*/ 2874725 w 5410200"/>
                <a:gd name="connsiteY35" fmla="*/ 487525 h 1319685"/>
                <a:gd name="connsiteX36" fmla="*/ 2838450 w 5410200"/>
                <a:gd name="connsiteY36" fmla="*/ 462435 h 1319685"/>
                <a:gd name="connsiteX37" fmla="*/ 2743200 w 5410200"/>
                <a:gd name="connsiteY37" fmla="*/ 367185 h 1319685"/>
                <a:gd name="connsiteX38" fmla="*/ 2705100 w 5410200"/>
                <a:gd name="connsiteY38" fmla="*/ 338610 h 1319685"/>
                <a:gd name="connsiteX39" fmla="*/ 2638425 w 5410200"/>
                <a:gd name="connsiteY39" fmla="*/ 405285 h 1319685"/>
                <a:gd name="connsiteX40" fmla="*/ 2581275 w 5410200"/>
                <a:gd name="connsiteY40" fmla="*/ 386235 h 1319685"/>
                <a:gd name="connsiteX41" fmla="*/ 2466975 w 5410200"/>
                <a:gd name="connsiteY41" fmla="*/ 481485 h 1319685"/>
                <a:gd name="connsiteX42" fmla="*/ 2400300 w 5410200"/>
                <a:gd name="connsiteY42" fmla="*/ 443385 h 1319685"/>
                <a:gd name="connsiteX43" fmla="*/ 2324100 w 5410200"/>
                <a:gd name="connsiteY43" fmla="*/ 548160 h 1319685"/>
                <a:gd name="connsiteX44" fmla="*/ 2257425 w 5410200"/>
                <a:gd name="connsiteY44" fmla="*/ 548160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200275 w 5410200"/>
                <a:gd name="connsiteY47" fmla="*/ 576735 h 1319685"/>
                <a:gd name="connsiteX48" fmla="*/ 2066925 w 5410200"/>
                <a:gd name="connsiteY48" fmla="*/ 538635 h 1319685"/>
                <a:gd name="connsiteX49" fmla="*/ 2066925 w 5410200"/>
                <a:gd name="connsiteY49" fmla="*/ 538635 h 1319685"/>
                <a:gd name="connsiteX50" fmla="*/ 1857375 w 5410200"/>
                <a:gd name="connsiteY50" fmla="*/ 586260 h 1319685"/>
                <a:gd name="connsiteX51" fmla="*/ 1800225 w 5410200"/>
                <a:gd name="connsiteY51" fmla="*/ 538635 h 1319685"/>
                <a:gd name="connsiteX52" fmla="*/ 1724025 w 5410200"/>
                <a:gd name="connsiteY52" fmla="*/ 538635 h 1319685"/>
                <a:gd name="connsiteX53" fmla="*/ 1724025 w 5410200"/>
                <a:gd name="connsiteY53" fmla="*/ 538635 h 1319685"/>
                <a:gd name="connsiteX54" fmla="*/ 1647825 w 5410200"/>
                <a:gd name="connsiteY54" fmla="*/ 529110 h 1319685"/>
                <a:gd name="connsiteX55" fmla="*/ 1647825 w 5410200"/>
                <a:gd name="connsiteY55" fmla="*/ 529110 h 1319685"/>
                <a:gd name="connsiteX56" fmla="*/ 1504950 w 5410200"/>
                <a:gd name="connsiteY56" fmla="*/ 481485 h 1319685"/>
                <a:gd name="connsiteX57" fmla="*/ 1457325 w 5410200"/>
                <a:gd name="connsiteY57" fmla="*/ 433860 h 1319685"/>
                <a:gd name="connsiteX58" fmla="*/ 1400175 w 5410200"/>
                <a:gd name="connsiteY58" fmla="*/ 395760 h 1319685"/>
                <a:gd name="connsiteX59" fmla="*/ 1352550 w 5410200"/>
                <a:gd name="connsiteY59" fmla="*/ 367185 h 1319685"/>
                <a:gd name="connsiteX60" fmla="*/ 1276350 w 5410200"/>
                <a:gd name="connsiteY60" fmla="*/ 424335 h 1319685"/>
                <a:gd name="connsiteX61" fmla="*/ 914400 w 5410200"/>
                <a:gd name="connsiteY61" fmla="*/ 424335 h 1319685"/>
                <a:gd name="connsiteX62" fmla="*/ 876300 w 5410200"/>
                <a:gd name="connsiteY62" fmla="*/ 376710 h 1319685"/>
                <a:gd name="connsiteX63" fmla="*/ 838200 w 5410200"/>
                <a:gd name="connsiteY63" fmla="*/ 433860 h 1319685"/>
                <a:gd name="connsiteX64" fmla="*/ 704850 w 5410200"/>
                <a:gd name="connsiteY64" fmla="*/ 319560 h 1319685"/>
                <a:gd name="connsiteX65" fmla="*/ 638175 w 5410200"/>
                <a:gd name="connsiteY65" fmla="*/ 376710 h 1319685"/>
                <a:gd name="connsiteX66" fmla="*/ 571500 w 5410200"/>
                <a:gd name="connsiteY66" fmla="*/ 376710 h 1319685"/>
                <a:gd name="connsiteX67" fmla="*/ 523875 w 5410200"/>
                <a:gd name="connsiteY67" fmla="*/ 433860 h 1319685"/>
                <a:gd name="connsiteX68" fmla="*/ 447675 w 5410200"/>
                <a:gd name="connsiteY68" fmla="*/ 424335 h 1319685"/>
                <a:gd name="connsiteX69" fmla="*/ 447675 w 5410200"/>
                <a:gd name="connsiteY69" fmla="*/ 424335 h 1319685"/>
                <a:gd name="connsiteX70" fmla="*/ 371475 w 5410200"/>
                <a:gd name="connsiteY70" fmla="*/ 433860 h 1319685"/>
                <a:gd name="connsiteX71" fmla="*/ 342900 w 5410200"/>
                <a:gd name="connsiteY71" fmla="*/ 433860 h 1319685"/>
                <a:gd name="connsiteX72" fmla="*/ 304800 w 5410200"/>
                <a:gd name="connsiteY72" fmla="*/ 367185 h 1319685"/>
                <a:gd name="connsiteX73" fmla="*/ 257175 w 5410200"/>
                <a:gd name="connsiteY73" fmla="*/ 462435 h 1319685"/>
                <a:gd name="connsiteX74" fmla="*/ 180975 w 5410200"/>
                <a:gd name="connsiteY74" fmla="*/ 414810 h 1319685"/>
                <a:gd name="connsiteX75" fmla="*/ 0 w 5410200"/>
                <a:gd name="connsiteY75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76675 w 5410200"/>
                <a:gd name="connsiteY25" fmla="*/ 195735 h 1319685"/>
                <a:gd name="connsiteX26" fmla="*/ 3802691 w 5410200"/>
                <a:gd name="connsiteY26" fmla="*/ 126805 h 1319685"/>
                <a:gd name="connsiteX27" fmla="*/ 3620197 w 5410200"/>
                <a:gd name="connsiteY27" fmla="*/ 51931 h 1319685"/>
                <a:gd name="connsiteX28" fmla="*/ 3543300 w 5410200"/>
                <a:gd name="connsiteY28" fmla="*/ 7550 h 1319685"/>
                <a:gd name="connsiteX29" fmla="*/ 3385556 w 5410200"/>
                <a:gd name="connsiteY29" fmla="*/ 97233 h 1319685"/>
                <a:gd name="connsiteX30" fmla="*/ 3293024 w 5410200"/>
                <a:gd name="connsiteY30" fmla="*/ 227098 h 1319685"/>
                <a:gd name="connsiteX31" fmla="*/ 3222238 w 5410200"/>
                <a:gd name="connsiteY31" fmla="*/ 234067 h 1319685"/>
                <a:gd name="connsiteX32" fmla="*/ 3046142 w 5410200"/>
                <a:gd name="connsiteY32" fmla="*/ 438274 h 1319685"/>
                <a:gd name="connsiteX33" fmla="*/ 2990850 w 5410200"/>
                <a:gd name="connsiteY33" fmla="*/ 393205 h 1319685"/>
                <a:gd name="connsiteX34" fmla="*/ 2943225 w 5410200"/>
                <a:gd name="connsiteY34" fmla="*/ 424335 h 1319685"/>
                <a:gd name="connsiteX35" fmla="*/ 2874725 w 5410200"/>
                <a:gd name="connsiteY35" fmla="*/ 487525 h 1319685"/>
                <a:gd name="connsiteX36" fmla="*/ 2838450 w 5410200"/>
                <a:gd name="connsiteY36" fmla="*/ 462435 h 1319685"/>
                <a:gd name="connsiteX37" fmla="*/ 2743200 w 5410200"/>
                <a:gd name="connsiteY37" fmla="*/ 367185 h 1319685"/>
                <a:gd name="connsiteX38" fmla="*/ 2705100 w 5410200"/>
                <a:gd name="connsiteY38" fmla="*/ 338610 h 1319685"/>
                <a:gd name="connsiteX39" fmla="*/ 2638425 w 5410200"/>
                <a:gd name="connsiteY39" fmla="*/ 405285 h 1319685"/>
                <a:gd name="connsiteX40" fmla="*/ 2581275 w 5410200"/>
                <a:gd name="connsiteY40" fmla="*/ 386235 h 1319685"/>
                <a:gd name="connsiteX41" fmla="*/ 2466975 w 5410200"/>
                <a:gd name="connsiteY41" fmla="*/ 481485 h 1319685"/>
                <a:gd name="connsiteX42" fmla="*/ 2400300 w 5410200"/>
                <a:gd name="connsiteY42" fmla="*/ 443385 h 1319685"/>
                <a:gd name="connsiteX43" fmla="*/ 2324100 w 5410200"/>
                <a:gd name="connsiteY43" fmla="*/ 548160 h 1319685"/>
                <a:gd name="connsiteX44" fmla="*/ 2257425 w 5410200"/>
                <a:gd name="connsiteY44" fmla="*/ 548160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200275 w 5410200"/>
                <a:gd name="connsiteY47" fmla="*/ 576735 h 1319685"/>
                <a:gd name="connsiteX48" fmla="*/ 2066925 w 5410200"/>
                <a:gd name="connsiteY48" fmla="*/ 538635 h 1319685"/>
                <a:gd name="connsiteX49" fmla="*/ 2066925 w 5410200"/>
                <a:gd name="connsiteY49" fmla="*/ 538635 h 1319685"/>
                <a:gd name="connsiteX50" fmla="*/ 1857375 w 5410200"/>
                <a:gd name="connsiteY50" fmla="*/ 586260 h 1319685"/>
                <a:gd name="connsiteX51" fmla="*/ 1800225 w 5410200"/>
                <a:gd name="connsiteY51" fmla="*/ 538635 h 1319685"/>
                <a:gd name="connsiteX52" fmla="*/ 1724025 w 5410200"/>
                <a:gd name="connsiteY52" fmla="*/ 538635 h 1319685"/>
                <a:gd name="connsiteX53" fmla="*/ 1724025 w 5410200"/>
                <a:gd name="connsiteY53" fmla="*/ 538635 h 1319685"/>
                <a:gd name="connsiteX54" fmla="*/ 1647825 w 5410200"/>
                <a:gd name="connsiteY54" fmla="*/ 529110 h 1319685"/>
                <a:gd name="connsiteX55" fmla="*/ 1647825 w 5410200"/>
                <a:gd name="connsiteY55" fmla="*/ 529110 h 1319685"/>
                <a:gd name="connsiteX56" fmla="*/ 1504950 w 5410200"/>
                <a:gd name="connsiteY56" fmla="*/ 481485 h 1319685"/>
                <a:gd name="connsiteX57" fmla="*/ 1457325 w 5410200"/>
                <a:gd name="connsiteY57" fmla="*/ 433860 h 1319685"/>
                <a:gd name="connsiteX58" fmla="*/ 1400175 w 5410200"/>
                <a:gd name="connsiteY58" fmla="*/ 395760 h 1319685"/>
                <a:gd name="connsiteX59" fmla="*/ 1352550 w 5410200"/>
                <a:gd name="connsiteY59" fmla="*/ 367185 h 1319685"/>
                <a:gd name="connsiteX60" fmla="*/ 1276350 w 5410200"/>
                <a:gd name="connsiteY60" fmla="*/ 424335 h 1319685"/>
                <a:gd name="connsiteX61" fmla="*/ 914400 w 5410200"/>
                <a:gd name="connsiteY61" fmla="*/ 424335 h 1319685"/>
                <a:gd name="connsiteX62" fmla="*/ 876300 w 5410200"/>
                <a:gd name="connsiteY62" fmla="*/ 376710 h 1319685"/>
                <a:gd name="connsiteX63" fmla="*/ 838200 w 5410200"/>
                <a:gd name="connsiteY63" fmla="*/ 433860 h 1319685"/>
                <a:gd name="connsiteX64" fmla="*/ 704850 w 5410200"/>
                <a:gd name="connsiteY64" fmla="*/ 319560 h 1319685"/>
                <a:gd name="connsiteX65" fmla="*/ 638175 w 5410200"/>
                <a:gd name="connsiteY65" fmla="*/ 376710 h 1319685"/>
                <a:gd name="connsiteX66" fmla="*/ 571500 w 5410200"/>
                <a:gd name="connsiteY66" fmla="*/ 376710 h 1319685"/>
                <a:gd name="connsiteX67" fmla="*/ 523875 w 5410200"/>
                <a:gd name="connsiteY67" fmla="*/ 433860 h 1319685"/>
                <a:gd name="connsiteX68" fmla="*/ 447675 w 5410200"/>
                <a:gd name="connsiteY68" fmla="*/ 424335 h 1319685"/>
                <a:gd name="connsiteX69" fmla="*/ 447675 w 5410200"/>
                <a:gd name="connsiteY69" fmla="*/ 424335 h 1319685"/>
                <a:gd name="connsiteX70" fmla="*/ 371475 w 5410200"/>
                <a:gd name="connsiteY70" fmla="*/ 433860 h 1319685"/>
                <a:gd name="connsiteX71" fmla="*/ 342900 w 5410200"/>
                <a:gd name="connsiteY71" fmla="*/ 433860 h 1319685"/>
                <a:gd name="connsiteX72" fmla="*/ 304800 w 5410200"/>
                <a:gd name="connsiteY72" fmla="*/ 367185 h 1319685"/>
                <a:gd name="connsiteX73" fmla="*/ 257175 w 5410200"/>
                <a:gd name="connsiteY73" fmla="*/ 462435 h 1319685"/>
                <a:gd name="connsiteX74" fmla="*/ 180975 w 5410200"/>
                <a:gd name="connsiteY74" fmla="*/ 414810 h 1319685"/>
                <a:gd name="connsiteX75" fmla="*/ 0 w 5410200"/>
                <a:gd name="connsiteY75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76675 w 5410200"/>
                <a:gd name="connsiteY25" fmla="*/ 195735 h 1319685"/>
                <a:gd name="connsiteX26" fmla="*/ 3802691 w 5410200"/>
                <a:gd name="connsiteY26" fmla="*/ 67332 h 1319685"/>
                <a:gd name="connsiteX27" fmla="*/ 3620197 w 5410200"/>
                <a:gd name="connsiteY27" fmla="*/ 51931 h 1319685"/>
                <a:gd name="connsiteX28" fmla="*/ 3543300 w 5410200"/>
                <a:gd name="connsiteY28" fmla="*/ 7550 h 1319685"/>
                <a:gd name="connsiteX29" fmla="*/ 3385556 w 5410200"/>
                <a:gd name="connsiteY29" fmla="*/ 97233 h 1319685"/>
                <a:gd name="connsiteX30" fmla="*/ 3293024 w 5410200"/>
                <a:gd name="connsiteY30" fmla="*/ 227098 h 1319685"/>
                <a:gd name="connsiteX31" fmla="*/ 3222238 w 5410200"/>
                <a:gd name="connsiteY31" fmla="*/ 234067 h 1319685"/>
                <a:gd name="connsiteX32" fmla="*/ 3046142 w 5410200"/>
                <a:gd name="connsiteY32" fmla="*/ 438274 h 1319685"/>
                <a:gd name="connsiteX33" fmla="*/ 2990850 w 5410200"/>
                <a:gd name="connsiteY33" fmla="*/ 393205 h 1319685"/>
                <a:gd name="connsiteX34" fmla="*/ 2943225 w 5410200"/>
                <a:gd name="connsiteY34" fmla="*/ 424335 h 1319685"/>
                <a:gd name="connsiteX35" fmla="*/ 2874725 w 5410200"/>
                <a:gd name="connsiteY35" fmla="*/ 487525 h 1319685"/>
                <a:gd name="connsiteX36" fmla="*/ 2838450 w 5410200"/>
                <a:gd name="connsiteY36" fmla="*/ 462435 h 1319685"/>
                <a:gd name="connsiteX37" fmla="*/ 2743200 w 5410200"/>
                <a:gd name="connsiteY37" fmla="*/ 367185 h 1319685"/>
                <a:gd name="connsiteX38" fmla="*/ 2705100 w 5410200"/>
                <a:gd name="connsiteY38" fmla="*/ 338610 h 1319685"/>
                <a:gd name="connsiteX39" fmla="*/ 2638425 w 5410200"/>
                <a:gd name="connsiteY39" fmla="*/ 405285 h 1319685"/>
                <a:gd name="connsiteX40" fmla="*/ 2581275 w 5410200"/>
                <a:gd name="connsiteY40" fmla="*/ 386235 h 1319685"/>
                <a:gd name="connsiteX41" fmla="*/ 2466975 w 5410200"/>
                <a:gd name="connsiteY41" fmla="*/ 481485 h 1319685"/>
                <a:gd name="connsiteX42" fmla="*/ 2400300 w 5410200"/>
                <a:gd name="connsiteY42" fmla="*/ 443385 h 1319685"/>
                <a:gd name="connsiteX43" fmla="*/ 2324100 w 5410200"/>
                <a:gd name="connsiteY43" fmla="*/ 548160 h 1319685"/>
                <a:gd name="connsiteX44" fmla="*/ 2257425 w 5410200"/>
                <a:gd name="connsiteY44" fmla="*/ 548160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200275 w 5410200"/>
                <a:gd name="connsiteY47" fmla="*/ 576735 h 1319685"/>
                <a:gd name="connsiteX48" fmla="*/ 2066925 w 5410200"/>
                <a:gd name="connsiteY48" fmla="*/ 538635 h 1319685"/>
                <a:gd name="connsiteX49" fmla="*/ 2066925 w 5410200"/>
                <a:gd name="connsiteY49" fmla="*/ 538635 h 1319685"/>
                <a:gd name="connsiteX50" fmla="*/ 1857375 w 5410200"/>
                <a:gd name="connsiteY50" fmla="*/ 586260 h 1319685"/>
                <a:gd name="connsiteX51" fmla="*/ 1800225 w 5410200"/>
                <a:gd name="connsiteY51" fmla="*/ 538635 h 1319685"/>
                <a:gd name="connsiteX52" fmla="*/ 1724025 w 5410200"/>
                <a:gd name="connsiteY52" fmla="*/ 538635 h 1319685"/>
                <a:gd name="connsiteX53" fmla="*/ 1724025 w 5410200"/>
                <a:gd name="connsiteY53" fmla="*/ 538635 h 1319685"/>
                <a:gd name="connsiteX54" fmla="*/ 1647825 w 5410200"/>
                <a:gd name="connsiteY54" fmla="*/ 529110 h 1319685"/>
                <a:gd name="connsiteX55" fmla="*/ 1647825 w 5410200"/>
                <a:gd name="connsiteY55" fmla="*/ 529110 h 1319685"/>
                <a:gd name="connsiteX56" fmla="*/ 1504950 w 5410200"/>
                <a:gd name="connsiteY56" fmla="*/ 481485 h 1319685"/>
                <a:gd name="connsiteX57" fmla="*/ 1457325 w 5410200"/>
                <a:gd name="connsiteY57" fmla="*/ 433860 h 1319685"/>
                <a:gd name="connsiteX58" fmla="*/ 1400175 w 5410200"/>
                <a:gd name="connsiteY58" fmla="*/ 395760 h 1319685"/>
                <a:gd name="connsiteX59" fmla="*/ 1352550 w 5410200"/>
                <a:gd name="connsiteY59" fmla="*/ 367185 h 1319685"/>
                <a:gd name="connsiteX60" fmla="*/ 1276350 w 5410200"/>
                <a:gd name="connsiteY60" fmla="*/ 424335 h 1319685"/>
                <a:gd name="connsiteX61" fmla="*/ 914400 w 5410200"/>
                <a:gd name="connsiteY61" fmla="*/ 424335 h 1319685"/>
                <a:gd name="connsiteX62" fmla="*/ 876300 w 5410200"/>
                <a:gd name="connsiteY62" fmla="*/ 376710 h 1319685"/>
                <a:gd name="connsiteX63" fmla="*/ 838200 w 5410200"/>
                <a:gd name="connsiteY63" fmla="*/ 433860 h 1319685"/>
                <a:gd name="connsiteX64" fmla="*/ 704850 w 5410200"/>
                <a:gd name="connsiteY64" fmla="*/ 319560 h 1319685"/>
                <a:gd name="connsiteX65" fmla="*/ 638175 w 5410200"/>
                <a:gd name="connsiteY65" fmla="*/ 376710 h 1319685"/>
                <a:gd name="connsiteX66" fmla="*/ 571500 w 5410200"/>
                <a:gd name="connsiteY66" fmla="*/ 376710 h 1319685"/>
                <a:gd name="connsiteX67" fmla="*/ 523875 w 5410200"/>
                <a:gd name="connsiteY67" fmla="*/ 433860 h 1319685"/>
                <a:gd name="connsiteX68" fmla="*/ 447675 w 5410200"/>
                <a:gd name="connsiteY68" fmla="*/ 424335 h 1319685"/>
                <a:gd name="connsiteX69" fmla="*/ 447675 w 5410200"/>
                <a:gd name="connsiteY69" fmla="*/ 424335 h 1319685"/>
                <a:gd name="connsiteX70" fmla="*/ 371475 w 5410200"/>
                <a:gd name="connsiteY70" fmla="*/ 433860 h 1319685"/>
                <a:gd name="connsiteX71" fmla="*/ 342900 w 5410200"/>
                <a:gd name="connsiteY71" fmla="*/ 433860 h 1319685"/>
                <a:gd name="connsiteX72" fmla="*/ 304800 w 5410200"/>
                <a:gd name="connsiteY72" fmla="*/ 367185 h 1319685"/>
                <a:gd name="connsiteX73" fmla="*/ 257175 w 5410200"/>
                <a:gd name="connsiteY73" fmla="*/ 462435 h 1319685"/>
                <a:gd name="connsiteX74" fmla="*/ 180975 w 5410200"/>
                <a:gd name="connsiteY74" fmla="*/ 414810 h 1319685"/>
                <a:gd name="connsiteX75" fmla="*/ 0 w 5410200"/>
                <a:gd name="connsiteY75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910129 w 5410200"/>
                <a:gd name="connsiteY25" fmla="*/ 184584 h 1319685"/>
                <a:gd name="connsiteX26" fmla="*/ 3802691 w 5410200"/>
                <a:gd name="connsiteY26" fmla="*/ 67332 h 1319685"/>
                <a:gd name="connsiteX27" fmla="*/ 3620197 w 5410200"/>
                <a:gd name="connsiteY27" fmla="*/ 51931 h 1319685"/>
                <a:gd name="connsiteX28" fmla="*/ 3543300 w 5410200"/>
                <a:gd name="connsiteY28" fmla="*/ 7550 h 1319685"/>
                <a:gd name="connsiteX29" fmla="*/ 3385556 w 5410200"/>
                <a:gd name="connsiteY29" fmla="*/ 97233 h 1319685"/>
                <a:gd name="connsiteX30" fmla="*/ 3293024 w 5410200"/>
                <a:gd name="connsiteY30" fmla="*/ 227098 h 1319685"/>
                <a:gd name="connsiteX31" fmla="*/ 3222238 w 5410200"/>
                <a:gd name="connsiteY31" fmla="*/ 234067 h 1319685"/>
                <a:gd name="connsiteX32" fmla="*/ 3046142 w 5410200"/>
                <a:gd name="connsiteY32" fmla="*/ 438274 h 1319685"/>
                <a:gd name="connsiteX33" fmla="*/ 2990850 w 5410200"/>
                <a:gd name="connsiteY33" fmla="*/ 393205 h 1319685"/>
                <a:gd name="connsiteX34" fmla="*/ 2943225 w 5410200"/>
                <a:gd name="connsiteY34" fmla="*/ 424335 h 1319685"/>
                <a:gd name="connsiteX35" fmla="*/ 2874725 w 5410200"/>
                <a:gd name="connsiteY35" fmla="*/ 487525 h 1319685"/>
                <a:gd name="connsiteX36" fmla="*/ 2838450 w 5410200"/>
                <a:gd name="connsiteY36" fmla="*/ 462435 h 1319685"/>
                <a:gd name="connsiteX37" fmla="*/ 2743200 w 5410200"/>
                <a:gd name="connsiteY37" fmla="*/ 367185 h 1319685"/>
                <a:gd name="connsiteX38" fmla="*/ 2705100 w 5410200"/>
                <a:gd name="connsiteY38" fmla="*/ 338610 h 1319685"/>
                <a:gd name="connsiteX39" fmla="*/ 2638425 w 5410200"/>
                <a:gd name="connsiteY39" fmla="*/ 405285 h 1319685"/>
                <a:gd name="connsiteX40" fmla="*/ 2581275 w 5410200"/>
                <a:gd name="connsiteY40" fmla="*/ 386235 h 1319685"/>
                <a:gd name="connsiteX41" fmla="*/ 2466975 w 5410200"/>
                <a:gd name="connsiteY41" fmla="*/ 481485 h 1319685"/>
                <a:gd name="connsiteX42" fmla="*/ 2400300 w 5410200"/>
                <a:gd name="connsiteY42" fmla="*/ 443385 h 1319685"/>
                <a:gd name="connsiteX43" fmla="*/ 2324100 w 5410200"/>
                <a:gd name="connsiteY43" fmla="*/ 548160 h 1319685"/>
                <a:gd name="connsiteX44" fmla="*/ 2257425 w 5410200"/>
                <a:gd name="connsiteY44" fmla="*/ 548160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200275 w 5410200"/>
                <a:gd name="connsiteY47" fmla="*/ 576735 h 1319685"/>
                <a:gd name="connsiteX48" fmla="*/ 2066925 w 5410200"/>
                <a:gd name="connsiteY48" fmla="*/ 538635 h 1319685"/>
                <a:gd name="connsiteX49" fmla="*/ 2066925 w 5410200"/>
                <a:gd name="connsiteY49" fmla="*/ 538635 h 1319685"/>
                <a:gd name="connsiteX50" fmla="*/ 1857375 w 5410200"/>
                <a:gd name="connsiteY50" fmla="*/ 586260 h 1319685"/>
                <a:gd name="connsiteX51" fmla="*/ 1800225 w 5410200"/>
                <a:gd name="connsiteY51" fmla="*/ 538635 h 1319685"/>
                <a:gd name="connsiteX52" fmla="*/ 1724025 w 5410200"/>
                <a:gd name="connsiteY52" fmla="*/ 538635 h 1319685"/>
                <a:gd name="connsiteX53" fmla="*/ 1724025 w 5410200"/>
                <a:gd name="connsiteY53" fmla="*/ 538635 h 1319685"/>
                <a:gd name="connsiteX54" fmla="*/ 1647825 w 5410200"/>
                <a:gd name="connsiteY54" fmla="*/ 529110 h 1319685"/>
                <a:gd name="connsiteX55" fmla="*/ 1647825 w 5410200"/>
                <a:gd name="connsiteY55" fmla="*/ 529110 h 1319685"/>
                <a:gd name="connsiteX56" fmla="*/ 1504950 w 5410200"/>
                <a:gd name="connsiteY56" fmla="*/ 481485 h 1319685"/>
                <a:gd name="connsiteX57" fmla="*/ 1457325 w 5410200"/>
                <a:gd name="connsiteY57" fmla="*/ 433860 h 1319685"/>
                <a:gd name="connsiteX58" fmla="*/ 1400175 w 5410200"/>
                <a:gd name="connsiteY58" fmla="*/ 395760 h 1319685"/>
                <a:gd name="connsiteX59" fmla="*/ 1352550 w 5410200"/>
                <a:gd name="connsiteY59" fmla="*/ 367185 h 1319685"/>
                <a:gd name="connsiteX60" fmla="*/ 1276350 w 5410200"/>
                <a:gd name="connsiteY60" fmla="*/ 424335 h 1319685"/>
                <a:gd name="connsiteX61" fmla="*/ 914400 w 5410200"/>
                <a:gd name="connsiteY61" fmla="*/ 424335 h 1319685"/>
                <a:gd name="connsiteX62" fmla="*/ 876300 w 5410200"/>
                <a:gd name="connsiteY62" fmla="*/ 376710 h 1319685"/>
                <a:gd name="connsiteX63" fmla="*/ 838200 w 5410200"/>
                <a:gd name="connsiteY63" fmla="*/ 433860 h 1319685"/>
                <a:gd name="connsiteX64" fmla="*/ 704850 w 5410200"/>
                <a:gd name="connsiteY64" fmla="*/ 319560 h 1319685"/>
                <a:gd name="connsiteX65" fmla="*/ 638175 w 5410200"/>
                <a:gd name="connsiteY65" fmla="*/ 376710 h 1319685"/>
                <a:gd name="connsiteX66" fmla="*/ 571500 w 5410200"/>
                <a:gd name="connsiteY66" fmla="*/ 376710 h 1319685"/>
                <a:gd name="connsiteX67" fmla="*/ 523875 w 5410200"/>
                <a:gd name="connsiteY67" fmla="*/ 433860 h 1319685"/>
                <a:gd name="connsiteX68" fmla="*/ 447675 w 5410200"/>
                <a:gd name="connsiteY68" fmla="*/ 424335 h 1319685"/>
                <a:gd name="connsiteX69" fmla="*/ 447675 w 5410200"/>
                <a:gd name="connsiteY69" fmla="*/ 424335 h 1319685"/>
                <a:gd name="connsiteX70" fmla="*/ 371475 w 5410200"/>
                <a:gd name="connsiteY70" fmla="*/ 433860 h 1319685"/>
                <a:gd name="connsiteX71" fmla="*/ 342900 w 5410200"/>
                <a:gd name="connsiteY71" fmla="*/ 433860 h 1319685"/>
                <a:gd name="connsiteX72" fmla="*/ 304800 w 5410200"/>
                <a:gd name="connsiteY72" fmla="*/ 367185 h 1319685"/>
                <a:gd name="connsiteX73" fmla="*/ 257175 w 5410200"/>
                <a:gd name="connsiteY73" fmla="*/ 462435 h 1319685"/>
                <a:gd name="connsiteX74" fmla="*/ 180975 w 5410200"/>
                <a:gd name="connsiteY74" fmla="*/ 414810 h 1319685"/>
                <a:gd name="connsiteX75" fmla="*/ 0 w 5410200"/>
                <a:gd name="connsiteY75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46142 w 5410200"/>
                <a:gd name="connsiteY31" fmla="*/ 438274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74725 w 5410200"/>
                <a:gd name="connsiteY34" fmla="*/ 487525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61010 w 5410200"/>
                <a:gd name="connsiteY31" fmla="*/ 326762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74725 w 5410200"/>
                <a:gd name="connsiteY34" fmla="*/ 487525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74725 w 5410200"/>
                <a:gd name="connsiteY34" fmla="*/ 487525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74725 w 5410200"/>
                <a:gd name="connsiteY34" fmla="*/ 487525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74725 w 5410200"/>
                <a:gd name="connsiteY34" fmla="*/ 487525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63574 w 5410200"/>
                <a:gd name="connsiteY34" fmla="*/ 420617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63574 w 5410200"/>
                <a:gd name="connsiteY34" fmla="*/ 420617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63574 w 5410200"/>
                <a:gd name="connsiteY34" fmla="*/ 420617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63574 w 5410200"/>
                <a:gd name="connsiteY34" fmla="*/ 420617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63574 w 5410200"/>
                <a:gd name="connsiteY34" fmla="*/ 420617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705100 w 5410200"/>
                <a:gd name="connsiteY37" fmla="*/ 338610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63574 w 5410200"/>
                <a:gd name="connsiteY34" fmla="*/ 420617 h 1319685"/>
                <a:gd name="connsiteX35" fmla="*/ 2838450 w 5410200"/>
                <a:gd name="connsiteY35" fmla="*/ 462435 h 1319685"/>
                <a:gd name="connsiteX36" fmla="*/ 2743200 w 5410200"/>
                <a:gd name="connsiteY36" fmla="*/ 367185 h 1319685"/>
                <a:gd name="connsiteX37" fmla="*/ 2618468 w 5410200"/>
                <a:gd name="connsiteY37" fmla="*/ 305156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63574 w 5410200"/>
                <a:gd name="connsiteY34" fmla="*/ 420617 h 1319685"/>
                <a:gd name="connsiteX35" fmla="*/ 2838450 w 5410200"/>
                <a:gd name="connsiteY35" fmla="*/ 462435 h 1319685"/>
                <a:gd name="connsiteX36" fmla="*/ 2813339 w 5410200"/>
                <a:gd name="connsiteY36" fmla="*/ 285409 h 1319685"/>
                <a:gd name="connsiteX37" fmla="*/ 2618468 w 5410200"/>
                <a:gd name="connsiteY37" fmla="*/ 305156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63574 w 5410200"/>
                <a:gd name="connsiteY34" fmla="*/ 420617 h 1319685"/>
                <a:gd name="connsiteX35" fmla="*/ 2813339 w 5410200"/>
                <a:gd name="connsiteY35" fmla="*/ 428981 h 1319685"/>
                <a:gd name="connsiteX36" fmla="*/ 2813339 w 5410200"/>
                <a:gd name="connsiteY36" fmla="*/ 285409 h 1319685"/>
                <a:gd name="connsiteX37" fmla="*/ 2618468 w 5410200"/>
                <a:gd name="connsiteY37" fmla="*/ 305156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943225 w 5410200"/>
                <a:gd name="connsiteY33" fmla="*/ 424335 h 1319685"/>
                <a:gd name="connsiteX34" fmla="*/ 2863574 w 5410200"/>
                <a:gd name="connsiteY34" fmla="*/ 465222 h 1319685"/>
                <a:gd name="connsiteX35" fmla="*/ 2813339 w 5410200"/>
                <a:gd name="connsiteY35" fmla="*/ 428981 h 1319685"/>
                <a:gd name="connsiteX36" fmla="*/ 2813339 w 5410200"/>
                <a:gd name="connsiteY36" fmla="*/ 285409 h 1319685"/>
                <a:gd name="connsiteX37" fmla="*/ 2618468 w 5410200"/>
                <a:gd name="connsiteY37" fmla="*/ 305156 h 1319685"/>
                <a:gd name="connsiteX38" fmla="*/ 2638425 w 5410200"/>
                <a:gd name="connsiteY38" fmla="*/ 405285 h 1319685"/>
                <a:gd name="connsiteX39" fmla="*/ 2581275 w 5410200"/>
                <a:gd name="connsiteY39" fmla="*/ 386235 h 1319685"/>
                <a:gd name="connsiteX40" fmla="*/ 2466975 w 5410200"/>
                <a:gd name="connsiteY40" fmla="*/ 481485 h 1319685"/>
                <a:gd name="connsiteX41" fmla="*/ 2400300 w 5410200"/>
                <a:gd name="connsiteY41" fmla="*/ 443385 h 1319685"/>
                <a:gd name="connsiteX42" fmla="*/ 2324100 w 5410200"/>
                <a:gd name="connsiteY42" fmla="*/ 548160 h 1319685"/>
                <a:gd name="connsiteX43" fmla="*/ 2257425 w 5410200"/>
                <a:gd name="connsiteY43" fmla="*/ 548160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200275 w 5410200"/>
                <a:gd name="connsiteY46" fmla="*/ 576735 h 1319685"/>
                <a:gd name="connsiteX47" fmla="*/ 2066925 w 5410200"/>
                <a:gd name="connsiteY47" fmla="*/ 538635 h 1319685"/>
                <a:gd name="connsiteX48" fmla="*/ 2066925 w 5410200"/>
                <a:gd name="connsiteY48" fmla="*/ 538635 h 1319685"/>
                <a:gd name="connsiteX49" fmla="*/ 1857375 w 5410200"/>
                <a:gd name="connsiteY49" fmla="*/ 586260 h 1319685"/>
                <a:gd name="connsiteX50" fmla="*/ 1800225 w 5410200"/>
                <a:gd name="connsiteY50" fmla="*/ 538635 h 1319685"/>
                <a:gd name="connsiteX51" fmla="*/ 1724025 w 5410200"/>
                <a:gd name="connsiteY51" fmla="*/ 538635 h 1319685"/>
                <a:gd name="connsiteX52" fmla="*/ 1724025 w 5410200"/>
                <a:gd name="connsiteY52" fmla="*/ 538635 h 1319685"/>
                <a:gd name="connsiteX53" fmla="*/ 1647825 w 5410200"/>
                <a:gd name="connsiteY53" fmla="*/ 529110 h 1319685"/>
                <a:gd name="connsiteX54" fmla="*/ 1647825 w 5410200"/>
                <a:gd name="connsiteY54" fmla="*/ 529110 h 1319685"/>
                <a:gd name="connsiteX55" fmla="*/ 1504950 w 5410200"/>
                <a:gd name="connsiteY55" fmla="*/ 481485 h 1319685"/>
                <a:gd name="connsiteX56" fmla="*/ 1457325 w 5410200"/>
                <a:gd name="connsiteY56" fmla="*/ 433860 h 1319685"/>
                <a:gd name="connsiteX57" fmla="*/ 1400175 w 5410200"/>
                <a:gd name="connsiteY57" fmla="*/ 395760 h 1319685"/>
                <a:gd name="connsiteX58" fmla="*/ 1352550 w 5410200"/>
                <a:gd name="connsiteY58" fmla="*/ 367185 h 1319685"/>
                <a:gd name="connsiteX59" fmla="*/ 1276350 w 5410200"/>
                <a:gd name="connsiteY59" fmla="*/ 424335 h 1319685"/>
                <a:gd name="connsiteX60" fmla="*/ 914400 w 5410200"/>
                <a:gd name="connsiteY60" fmla="*/ 424335 h 1319685"/>
                <a:gd name="connsiteX61" fmla="*/ 876300 w 5410200"/>
                <a:gd name="connsiteY61" fmla="*/ 376710 h 1319685"/>
                <a:gd name="connsiteX62" fmla="*/ 838200 w 5410200"/>
                <a:gd name="connsiteY62" fmla="*/ 433860 h 1319685"/>
                <a:gd name="connsiteX63" fmla="*/ 704850 w 5410200"/>
                <a:gd name="connsiteY63" fmla="*/ 319560 h 1319685"/>
                <a:gd name="connsiteX64" fmla="*/ 638175 w 5410200"/>
                <a:gd name="connsiteY64" fmla="*/ 376710 h 1319685"/>
                <a:gd name="connsiteX65" fmla="*/ 571500 w 5410200"/>
                <a:gd name="connsiteY65" fmla="*/ 376710 h 1319685"/>
                <a:gd name="connsiteX66" fmla="*/ 523875 w 5410200"/>
                <a:gd name="connsiteY66" fmla="*/ 433860 h 1319685"/>
                <a:gd name="connsiteX67" fmla="*/ 447675 w 5410200"/>
                <a:gd name="connsiteY67" fmla="*/ 424335 h 1319685"/>
                <a:gd name="connsiteX68" fmla="*/ 447675 w 5410200"/>
                <a:gd name="connsiteY68" fmla="*/ 424335 h 1319685"/>
                <a:gd name="connsiteX69" fmla="*/ 371475 w 5410200"/>
                <a:gd name="connsiteY69" fmla="*/ 433860 h 1319685"/>
                <a:gd name="connsiteX70" fmla="*/ 342900 w 5410200"/>
                <a:gd name="connsiteY70" fmla="*/ 433860 h 1319685"/>
                <a:gd name="connsiteX71" fmla="*/ 304800 w 5410200"/>
                <a:gd name="connsiteY71" fmla="*/ 367185 h 1319685"/>
                <a:gd name="connsiteX72" fmla="*/ 257175 w 5410200"/>
                <a:gd name="connsiteY72" fmla="*/ 462435 h 1319685"/>
                <a:gd name="connsiteX73" fmla="*/ 180975 w 5410200"/>
                <a:gd name="connsiteY73" fmla="*/ 414810 h 1319685"/>
                <a:gd name="connsiteX74" fmla="*/ 0 w 5410200"/>
                <a:gd name="connsiteY74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393205 h 1319685"/>
                <a:gd name="connsiteX33" fmla="*/ 2863574 w 5410200"/>
                <a:gd name="connsiteY33" fmla="*/ 465222 h 1319685"/>
                <a:gd name="connsiteX34" fmla="*/ 2813339 w 5410200"/>
                <a:gd name="connsiteY34" fmla="*/ 428981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3574 w 5410200"/>
                <a:gd name="connsiteY33" fmla="*/ 465222 h 1319685"/>
                <a:gd name="connsiteX34" fmla="*/ 2813339 w 5410200"/>
                <a:gd name="connsiteY34" fmla="*/ 428981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920060 w 5410200"/>
                <a:gd name="connsiteY33" fmla="*/ 413183 h 1319685"/>
                <a:gd name="connsiteX34" fmla="*/ 2813339 w 5410200"/>
                <a:gd name="connsiteY34" fmla="*/ 428981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920060 w 5410200"/>
                <a:gd name="connsiteY33" fmla="*/ 413183 h 1319685"/>
                <a:gd name="connsiteX34" fmla="*/ 2813339 w 5410200"/>
                <a:gd name="connsiteY34" fmla="*/ 428981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813339 w 5410200"/>
                <a:gd name="connsiteY34" fmla="*/ 428981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813339 w 5410200"/>
                <a:gd name="connsiteY34" fmla="*/ 428981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813339 w 5410200"/>
                <a:gd name="connsiteY34" fmla="*/ 428981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813339 w 5410200"/>
                <a:gd name="connsiteY34" fmla="*/ 428981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813339 w 5410200"/>
                <a:gd name="connsiteY35" fmla="*/ 285409 h 1319685"/>
                <a:gd name="connsiteX36" fmla="*/ 2618468 w 5410200"/>
                <a:gd name="connsiteY36" fmla="*/ 305156 h 1319685"/>
                <a:gd name="connsiteX37" fmla="*/ 2638425 w 5410200"/>
                <a:gd name="connsiteY37" fmla="*/ 405285 h 1319685"/>
                <a:gd name="connsiteX38" fmla="*/ 2581275 w 5410200"/>
                <a:gd name="connsiteY38" fmla="*/ 386235 h 1319685"/>
                <a:gd name="connsiteX39" fmla="*/ 2466975 w 5410200"/>
                <a:gd name="connsiteY39" fmla="*/ 481485 h 1319685"/>
                <a:gd name="connsiteX40" fmla="*/ 2400300 w 5410200"/>
                <a:gd name="connsiteY40" fmla="*/ 443385 h 1319685"/>
                <a:gd name="connsiteX41" fmla="*/ 2324100 w 5410200"/>
                <a:gd name="connsiteY41" fmla="*/ 548160 h 1319685"/>
                <a:gd name="connsiteX42" fmla="*/ 2257425 w 5410200"/>
                <a:gd name="connsiteY42" fmla="*/ 548160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200275 w 5410200"/>
                <a:gd name="connsiteY45" fmla="*/ 576735 h 1319685"/>
                <a:gd name="connsiteX46" fmla="*/ 2066925 w 5410200"/>
                <a:gd name="connsiteY46" fmla="*/ 538635 h 1319685"/>
                <a:gd name="connsiteX47" fmla="*/ 2066925 w 5410200"/>
                <a:gd name="connsiteY47" fmla="*/ 538635 h 1319685"/>
                <a:gd name="connsiteX48" fmla="*/ 1857375 w 5410200"/>
                <a:gd name="connsiteY48" fmla="*/ 586260 h 1319685"/>
                <a:gd name="connsiteX49" fmla="*/ 1800225 w 5410200"/>
                <a:gd name="connsiteY49" fmla="*/ 538635 h 1319685"/>
                <a:gd name="connsiteX50" fmla="*/ 1724025 w 5410200"/>
                <a:gd name="connsiteY50" fmla="*/ 538635 h 1319685"/>
                <a:gd name="connsiteX51" fmla="*/ 1724025 w 5410200"/>
                <a:gd name="connsiteY51" fmla="*/ 538635 h 1319685"/>
                <a:gd name="connsiteX52" fmla="*/ 1647825 w 5410200"/>
                <a:gd name="connsiteY52" fmla="*/ 529110 h 1319685"/>
                <a:gd name="connsiteX53" fmla="*/ 1647825 w 5410200"/>
                <a:gd name="connsiteY53" fmla="*/ 529110 h 1319685"/>
                <a:gd name="connsiteX54" fmla="*/ 1504950 w 5410200"/>
                <a:gd name="connsiteY54" fmla="*/ 481485 h 1319685"/>
                <a:gd name="connsiteX55" fmla="*/ 1457325 w 5410200"/>
                <a:gd name="connsiteY55" fmla="*/ 433860 h 1319685"/>
                <a:gd name="connsiteX56" fmla="*/ 1400175 w 5410200"/>
                <a:gd name="connsiteY56" fmla="*/ 395760 h 1319685"/>
                <a:gd name="connsiteX57" fmla="*/ 1352550 w 5410200"/>
                <a:gd name="connsiteY57" fmla="*/ 367185 h 1319685"/>
                <a:gd name="connsiteX58" fmla="*/ 1276350 w 5410200"/>
                <a:gd name="connsiteY58" fmla="*/ 424335 h 1319685"/>
                <a:gd name="connsiteX59" fmla="*/ 914400 w 5410200"/>
                <a:gd name="connsiteY59" fmla="*/ 424335 h 1319685"/>
                <a:gd name="connsiteX60" fmla="*/ 876300 w 5410200"/>
                <a:gd name="connsiteY60" fmla="*/ 376710 h 1319685"/>
                <a:gd name="connsiteX61" fmla="*/ 838200 w 5410200"/>
                <a:gd name="connsiteY61" fmla="*/ 433860 h 1319685"/>
                <a:gd name="connsiteX62" fmla="*/ 704850 w 5410200"/>
                <a:gd name="connsiteY62" fmla="*/ 319560 h 1319685"/>
                <a:gd name="connsiteX63" fmla="*/ 638175 w 5410200"/>
                <a:gd name="connsiteY63" fmla="*/ 376710 h 1319685"/>
                <a:gd name="connsiteX64" fmla="*/ 571500 w 5410200"/>
                <a:gd name="connsiteY64" fmla="*/ 376710 h 1319685"/>
                <a:gd name="connsiteX65" fmla="*/ 523875 w 5410200"/>
                <a:gd name="connsiteY65" fmla="*/ 433860 h 1319685"/>
                <a:gd name="connsiteX66" fmla="*/ 447675 w 5410200"/>
                <a:gd name="connsiteY66" fmla="*/ 424335 h 1319685"/>
                <a:gd name="connsiteX67" fmla="*/ 447675 w 5410200"/>
                <a:gd name="connsiteY67" fmla="*/ 424335 h 1319685"/>
                <a:gd name="connsiteX68" fmla="*/ 371475 w 5410200"/>
                <a:gd name="connsiteY68" fmla="*/ 433860 h 1319685"/>
                <a:gd name="connsiteX69" fmla="*/ 342900 w 5410200"/>
                <a:gd name="connsiteY69" fmla="*/ 433860 h 1319685"/>
                <a:gd name="connsiteX70" fmla="*/ 304800 w 5410200"/>
                <a:gd name="connsiteY70" fmla="*/ 367185 h 1319685"/>
                <a:gd name="connsiteX71" fmla="*/ 257175 w 5410200"/>
                <a:gd name="connsiteY71" fmla="*/ 462435 h 1319685"/>
                <a:gd name="connsiteX72" fmla="*/ 180975 w 5410200"/>
                <a:gd name="connsiteY72" fmla="*/ 414810 h 1319685"/>
                <a:gd name="connsiteX73" fmla="*/ 0 w 5410200"/>
                <a:gd name="connsiteY73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18468 w 5410200"/>
                <a:gd name="connsiteY35" fmla="*/ 305156 h 1319685"/>
                <a:gd name="connsiteX36" fmla="*/ 2638425 w 5410200"/>
                <a:gd name="connsiteY36" fmla="*/ 405285 h 1319685"/>
                <a:gd name="connsiteX37" fmla="*/ 2581275 w 5410200"/>
                <a:gd name="connsiteY37" fmla="*/ 386235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38425 w 5410200"/>
                <a:gd name="connsiteY36" fmla="*/ 405285 h 1319685"/>
                <a:gd name="connsiteX37" fmla="*/ 2581275 w 5410200"/>
                <a:gd name="connsiteY37" fmla="*/ 386235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38425 w 5410200"/>
                <a:gd name="connsiteY36" fmla="*/ 405285 h 1319685"/>
                <a:gd name="connsiteX37" fmla="*/ 2498096 w 5410200"/>
                <a:gd name="connsiteY37" fmla="*/ 375084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38425 w 5410200"/>
                <a:gd name="connsiteY36" fmla="*/ 405285 h 1319685"/>
                <a:gd name="connsiteX37" fmla="*/ 2498096 w 5410200"/>
                <a:gd name="connsiteY37" fmla="*/ 375084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38425 w 5410200"/>
                <a:gd name="connsiteY36" fmla="*/ 405285 h 1319685"/>
                <a:gd name="connsiteX37" fmla="*/ 2498096 w 5410200"/>
                <a:gd name="connsiteY37" fmla="*/ 375084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312358 h 1319685"/>
                <a:gd name="connsiteX37" fmla="*/ 2498096 w 5410200"/>
                <a:gd name="connsiteY37" fmla="*/ 375084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498096 w 5410200"/>
                <a:gd name="connsiteY37" fmla="*/ 375084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57375 w 5410200"/>
                <a:gd name="connsiteY47" fmla="*/ 58626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66975 w 5410200"/>
                <a:gd name="connsiteY38" fmla="*/ 481485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26087 w 5410200"/>
                <a:gd name="connsiteY38" fmla="*/ 395993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400300 w 5410200"/>
                <a:gd name="connsiteY39" fmla="*/ 443385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32233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200275 w 5410200"/>
                <a:gd name="connsiteY44" fmla="*/ 576735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257425 w 5410200"/>
                <a:gd name="connsiteY41" fmla="*/ 548160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144519 w 5410200"/>
                <a:gd name="connsiteY44" fmla="*/ 480091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231406 w 5410200"/>
                <a:gd name="connsiteY41" fmla="*/ 470101 h 1319685"/>
                <a:gd name="connsiteX42" fmla="*/ 2200275 w 5410200"/>
                <a:gd name="connsiteY42" fmla="*/ 576735 h 1319685"/>
                <a:gd name="connsiteX43" fmla="*/ 2200275 w 5410200"/>
                <a:gd name="connsiteY43" fmla="*/ 576735 h 1319685"/>
                <a:gd name="connsiteX44" fmla="*/ 2144519 w 5410200"/>
                <a:gd name="connsiteY44" fmla="*/ 480091 h 1319685"/>
                <a:gd name="connsiteX45" fmla="*/ 2066925 w 5410200"/>
                <a:gd name="connsiteY45" fmla="*/ 538635 h 1319685"/>
                <a:gd name="connsiteX46" fmla="*/ 2066925 w 5410200"/>
                <a:gd name="connsiteY46" fmla="*/ 538635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200275 w 5410200"/>
                <a:gd name="connsiteY41" fmla="*/ 576735 h 1319685"/>
                <a:gd name="connsiteX42" fmla="*/ 2200275 w 5410200"/>
                <a:gd name="connsiteY42" fmla="*/ 576735 h 1319685"/>
                <a:gd name="connsiteX43" fmla="*/ 2144519 w 5410200"/>
                <a:gd name="connsiteY43" fmla="*/ 480091 h 1319685"/>
                <a:gd name="connsiteX44" fmla="*/ 2066925 w 5410200"/>
                <a:gd name="connsiteY44" fmla="*/ 538635 h 1319685"/>
                <a:gd name="connsiteX45" fmla="*/ 2066925 w 5410200"/>
                <a:gd name="connsiteY45" fmla="*/ 538635 h 1319685"/>
                <a:gd name="connsiteX46" fmla="*/ 1805336 w 5410200"/>
                <a:gd name="connsiteY46" fmla="*/ 204090 h 1319685"/>
                <a:gd name="connsiteX47" fmla="*/ 1800225 w 5410200"/>
                <a:gd name="connsiteY47" fmla="*/ 538635 h 1319685"/>
                <a:gd name="connsiteX48" fmla="*/ 1724025 w 5410200"/>
                <a:gd name="connsiteY48" fmla="*/ 538635 h 1319685"/>
                <a:gd name="connsiteX49" fmla="*/ 1724025 w 5410200"/>
                <a:gd name="connsiteY49" fmla="*/ 538635 h 1319685"/>
                <a:gd name="connsiteX50" fmla="*/ 1647825 w 5410200"/>
                <a:gd name="connsiteY50" fmla="*/ 529110 h 1319685"/>
                <a:gd name="connsiteX51" fmla="*/ 1647825 w 5410200"/>
                <a:gd name="connsiteY51" fmla="*/ 529110 h 1319685"/>
                <a:gd name="connsiteX52" fmla="*/ 1504950 w 5410200"/>
                <a:gd name="connsiteY52" fmla="*/ 481485 h 1319685"/>
                <a:gd name="connsiteX53" fmla="*/ 1457325 w 5410200"/>
                <a:gd name="connsiteY53" fmla="*/ 433860 h 1319685"/>
                <a:gd name="connsiteX54" fmla="*/ 1400175 w 5410200"/>
                <a:gd name="connsiteY54" fmla="*/ 395760 h 1319685"/>
                <a:gd name="connsiteX55" fmla="*/ 1352550 w 5410200"/>
                <a:gd name="connsiteY55" fmla="*/ 367185 h 1319685"/>
                <a:gd name="connsiteX56" fmla="*/ 1276350 w 5410200"/>
                <a:gd name="connsiteY56" fmla="*/ 424335 h 1319685"/>
                <a:gd name="connsiteX57" fmla="*/ 914400 w 5410200"/>
                <a:gd name="connsiteY57" fmla="*/ 424335 h 1319685"/>
                <a:gd name="connsiteX58" fmla="*/ 876300 w 5410200"/>
                <a:gd name="connsiteY58" fmla="*/ 376710 h 1319685"/>
                <a:gd name="connsiteX59" fmla="*/ 838200 w 5410200"/>
                <a:gd name="connsiteY59" fmla="*/ 433860 h 1319685"/>
                <a:gd name="connsiteX60" fmla="*/ 704850 w 5410200"/>
                <a:gd name="connsiteY60" fmla="*/ 319560 h 1319685"/>
                <a:gd name="connsiteX61" fmla="*/ 638175 w 5410200"/>
                <a:gd name="connsiteY61" fmla="*/ 376710 h 1319685"/>
                <a:gd name="connsiteX62" fmla="*/ 571500 w 5410200"/>
                <a:gd name="connsiteY62" fmla="*/ 376710 h 1319685"/>
                <a:gd name="connsiteX63" fmla="*/ 523875 w 5410200"/>
                <a:gd name="connsiteY63" fmla="*/ 433860 h 1319685"/>
                <a:gd name="connsiteX64" fmla="*/ 447675 w 5410200"/>
                <a:gd name="connsiteY64" fmla="*/ 424335 h 1319685"/>
                <a:gd name="connsiteX65" fmla="*/ 447675 w 5410200"/>
                <a:gd name="connsiteY65" fmla="*/ 424335 h 1319685"/>
                <a:gd name="connsiteX66" fmla="*/ 371475 w 5410200"/>
                <a:gd name="connsiteY66" fmla="*/ 433860 h 1319685"/>
                <a:gd name="connsiteX67" fmla="*/ 342900 w 5410200"/>
                <a:gd name="connsiteY67" fmla="*/ 433860 h 1319685"/>
                <a:gd name="connsiteX68" fmla="*/ 304800 w 5410200"/>
                <a:gd name="connsiteY68" fmla="*/ 367185 h 1319685"/>
                <a:gd name="connsiteX69" fmla="*/ 257175 w 5410200"/>
                <a:gd name="connsiteY69" fmla="*/ 462435 h 1319685"/>
                <a:gd name="connsiteX70" fmla="*/ 180975 w 5410200"/>
                <a:gd name="connsiteY70" fmla="*/ 414810 h 1319685"/>
                <a:gd name="connsiteX71" fmla="*/ 0 w 5410200"/>
                <a:gd name="connsiteY71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200275 w 5410200"/>
                <a:gd name="connsiteY41" fmla="*/ 576735 h 1319685"/>
                <a:gd name="connsiteX42" fmla="*/ 2200275 w 5410200"/>
                <a:gd name="connsiteY42" fmla="*/ 576735 h 1319685"/>
                <a:gd name="connsiteX43" fmla="*/ 2159387 w 5410200"/>
                <a:gd name="connsiteY43" fmla="*/ 580452 h 1319685"/>
                <a:gd name="connsiteX44" fmla="*/ 2066925 w 5410200"/>
                <a:gd name="connsiteY44" fmla="*/ 538635 h 1319685"/>
                <a:gd name="connsiteX45" fmla="*/ 2066925 w 5410200"/>
                <a:gd name="connsiteY45" fmla="*/ 538635 h 1319685"/>
                <a:gd name="connsiteX46" fmla="*/ 1805336 w 5410200"/>
                <a:gd name="connsiteY46" fmla="*/ 204090 h 1319685"/>
                <a:gd name="connsiteX47" fmla="*/ 1800225 w 5410200"/>
                <a:gd name="connsiteY47" fmla="*/ 538635 h 1319685"/>
                <a:gd name="connsiteX48" fmla="*/ 1724025 w 5410200"/>
                <a:gd name="connsiteY48" fmla="*/ 538635 h 1319685"/>
                <a:gd name="connsiteX49" fmla="*/ 1724025 w 5410200"/>
                <a:gd name="connsiteY49" fmla="*/ 538635 h 1319685"/>
                <a:gd name="connsiteX50" fmla="*/ 1647825 w 5410200"/>
                <a:gd name="connsiteY50" fmla="*/ 529110 h 1319685"/>
                <a:gd name="connsiteX51" fmla="*/ 1647825 w 5410200"/>
                <a:gd name="connsiteY51" fmla="*/ 529110 h 1319685"/>
                <a:gd name="connsiteX52" fmla="*/ 1504950 w 5410200"/>
                <a:gd name="connsiteY52" fmla="*/ 481485 h 1319685"/>
                <a:gd name="connsiteX53" fmla="*/ 1457325 w 5410200"/>
                <a:gd name="connsiteY53" fmla="*/ 433860 h 1319685"/>
                <a:gd name="connsiteX54" fmla="*/ 1400175 w 5410200"/>
                <a:gd name="connsiteY54" fmla="*/ 395760 h 1319685"/>
                <a:gd name="connsiteX55" fmla="*/ 1352550 w 5410200"/>
                <a:gd name="connsiteY55" fmla="*/ 367185 h 1319685"/>
                <a:gd name="connsiteX56" fmla="*/ 1276350 w 5410200"/>
                <a:gd name="connsiteY56" fmla="*/ 424335 h 1319685"/>
                <a:gd name="connsiteX57" fmla="*/ 914400 w 5410200"/>
                <a:gd name="connsiteY57" fmla="*/ 424335 h 1319685"/>
                <a:gd name="connsiteX58" fmla="*/ 876300 w 5410200"/>
                <a:gd name="connsiteY58" fmla="*/ 376710 h 1319685"/>
                <a:gd name="connsiteX59" fmla="*/ 838200 w 5410200"/>
                <a:gd name="connsiteY59" fmla="*/ 433860 h 1319685"/>
                <a:gd name="connsiteX60" fmla="*/ 704850 w 5410200"/>
                <a:gd name="connsiteY60" fmla="*/ 319560 h 1319685"/>
                <a:gd name="connsiteX61" fmla="*/ 638175 w 5410200"/>
                <a:gd name="connsiteY61" fmla="*/ 376710 h 1319685"/>
                <a:gd name="connsiteX62" fmla="*/ 571500 w 5410200"/>
                <a:gd name="connsiteY62" fmla="*/ 376710 h 1319685"/>
                <a:gd name="connsiteX63" fmla="*/ 523875 w 5410200"/>
                <a:gd name="connsiteY63" fmla="*/ 433860 h 1319685"/>
                <a:gd name="connsiteX64" fmla="*/ 447675 w 5410200"/>
                <a:gd name="connsiteY64" fmla="*/ 424335 h 1319685"/>
                <a:gd name="connsiteX65" fmla="*/ 447675 w 5410200"/>
                <a:gd name="connsiteY65" fmla="*/ 424335 h 1319685"/>
                <a:gd name="connsiteX66" fmla="*/ 371475 w 5410200"/>
                <a:gd name="connsiteY66" fmla="*/ 433860 h 1319685"/>
                <a:gd name="connsiteX67" fmla="*/ 342900 w 5410200"/>
                <a:gd name="connsiteY67" fmla="*/ 433860 h 1319685"/>
                <a:gd name="connsiteX68" fmla="*/ 304800 w 5410200"/>
                <a:gd name="connsiteY68" fmla="*/ 367185 h 1319685"/>
                <a:gd name="connsiteX69" fmla="*/ 257175 w 5410200"/>
                <a:gd name="connsiteY69" fmla="*/ 462435 h 1319685"/>
                <a:gd name="connsiteX70" fmla="*/ 180975 w 5410200"/>
                <a:gd name="connsiteY70" fmla="*/ 414810 h 1319685"/>
                <a:gd name="connsiteX71" fmla="*/ 0 w 5410200"/>
                <a:gd name="connsiteY71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200275 w 5410200"/>
                <a:gd name="connsiteY41" fmla="*/ 576735 h 1319685"/>
                <a:gd name="connsiteX42" fmla="*/ 2196558 w 5410200"/>
                <a:gd name="connsiteY42" fmla="*/ 591603 h 1319685"/>
                <a:gd name="connsiteX43" fmla="*/ 2159387 w 5410200"/>
                <a:gd name="connsiteY43" fmla="*/ 580452 h 1319685"/>
                <a:gd name="connsiteX44" fmla="*/ 2066925 w 5410200"/>
                <a:gd name="connsiteY44" fmla="*/ 538635 h 1319685"/>
                <a:gd name="connsiteX45" fmla="*/ 2066925 w 5410200"/>
                <a:gd name="connsiteY45" fmla="*/ 538635 h 1319685"/>
                <a:gd name="connsiteX46" fmla="*/ 1805336 w 5410200"/>
                <a:gd name="connsiteY46" fmla="*/ 204090 h 1319685"/>
                <a:gd name="connsiteX47" fmla="*/ 1800225 w 5410200"/>
                <a:gd name="connsiteY47" fmla="*/ 538635 h 1319685"/>
                <a:gd name="connsiteX48" fmla="*/ 1724025 w 5410200"/>
                <a:gd name="connsiteY48" fmla="*/ 538635 h 1319685"/>
                <a:gd name="connsiteX49" fmla="*/ 1724025 w 5410200"/>
                <a:gd name="connsiteY49" fmla="*/ 538635 h 1319685"/>
                <a:gd name="connsiteX50" fmla="*/ 1647825 w 5410200"/>
                <a:gd name="connsiteY50" fmla="*/ 529110 h 1319685"/>
                <a:gd name="connsiteX51" fmla="*/ 1647825 w 5410200"/>
                <a:gd name="connsiteY51" fmla="*/ 529110 h 1319685"/>
                <a:gd name="connsiteX52" fmla="*/ 1504950 w 5410200"/>
                <a:gd name="connsiteY52" fmla="*/ 481485 h 1319685"/>
                <a:gd name="connsiteX53" fmla="*/ 1457325 w 5410200"/>
                <a:gd name="connsiteY53" fmla="*/ 433860 h 1319685"/>
                <a:gd name="connsiteX54" fmla="*/ 1400175 w 5410200"/>
                <a:gd name="connsiteY54" fmla="*/ 395760 h 1319685"/>
                <a:gd name="connsiteX55" fmla="*/ 1352550 w 5410200"/>
                <a:gd name="connsiteY55" fmla="*/ 367185 h 1319685"/>
                <a:gd name="connsiteX56" fmla="*/ 1276350 w 5410200"/>
                <a:gd name="connsiteY56" fmla="*/ 424335 h 1319685"/>
                <a:gd name="connsiteX57" fmla="*/ 914400 w 5410200"/>
                <a:gd name="connsiteY57" fmla="*/ 424335 h 1319685"/>
                <a:gd name="connsiteX58" fmla="*/ 876300 w 5410200"/>
                <a:gd name="connsiteY58" fmla="*/ 376710 h 1319685"/>
                <a:gd name="connsiteX59" fmla="*/ 838200 w 5410200"/>
                <a:gd name="connsiteY59" fmla="*/ 433860 h 1319685"/>
                <a:gd name="connsiteX60" fmla="*/ 704850 w 5410200"/>
                <a:gd name="connsiteY60" fmla="*/ 319560 h 1319685"/>
                <a:gd name="connsiteX61" fmla="*/ 638175 w 5410200"/>
                <a:gd name="connsiteY61" fmla="*/ 376710 h 1319685"/>
                <a:gd name="connsiteX62" fmla="*/ 571500 w 5410200"/>
                <a:gd name="connsiteY62" fmla="*/ 376710 h 1319685"/>
                <a:gd name="connsiteX63" fmla="*/ 523875 w 5410200"/>
                <a:gd name="connsiteY63" fmla="*/ 433860 h 1319685"/>
                <a:gd name="connsiteX64" fmla="*/ 447675 w 5410200"/>
                <a:gd name="connsiteY64" fmla="*/ 424335 h 1319685"/>
                <a:gd name="connsiteX65" fmla="*/ 447675 w 5410200"/>
                <a:gd name="connsiteY65" fmla="*/ 424335 h 1319685"/>
                <a:gd name="connsiteX66" fmla="*/ 371475 w 5410200"/>
                <a:gd name="connsiteY66" fmla="*/ 433860 h 1319685"/>
                <a:gd name="connsiteX67" fmla="*/ 342900 w 5410200"/>
                <a:gd name="connsiteY67" fmla="*/ 433860 h 1319685"/>
                <a:gd name="connsiteX68" fmla="*/ 304800 w 5410200"/>
                <a:gd name="connsiteY68" fmla="*/ 367185 h 1319685"/>
                <a:gd name="connsiteX69" fmla="*/ 257175 w 5410200"/>
                <a:gd name="connsiteY69" fmla="*/ 462435 h 1319685"/>
                <a:gd name="connsiteX70" fmla="*/ 180975 w 5410200"/>
                <a:gd name="connsiteY70" fmla="*/ 414810 h 1319685"/>
                <a:gd name="connsiteX71" fmla="*/ 0 w 5410200"/>
                <a:gd name="connsiteY71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233612 w 5410200"/>
                <a:gd name="connsiteY41" fmla="*/ 529110 h 1319685"/>
                <a:gd name="connsiteX42" fmla="*/ 2196558 w 5410200"/>
                <a:gd name="connsiteY42" fmla="*/ 591603 h 1319685"/>
                <a:gd name="connsiteX43" fmla="*/ 2159387 w 5410200"/>
                <a:gd name="connsiteY43" fmla="*/ 580452 h 1319685"/>
                <a:gd name="connsiteX44" fmla="*/ 2066925 w 5410200"/>
                <a:gd name="connsiteY44" fmla="*/ 538635 h 1319685"/>
                <a:gd name="connsiteX45" fmla="*/ 2066925 w 5410200"/>
                <a:gd name="connsiteY45" fmla="*/ 538635 h 1319685"/>
                <a:gd name="connsiteX46" fmla="*/ 1805336 w 5410200"/>
                <a:gd name="connsiteY46" fmla="*/ 204090 h 1319685"/>
                <a:gd name="connsiteX47" fmla="*/ 1800225 w 5410200"/>
                <a:gd name="connsiteY47" fmla="*/ 538635 h 1319685"/>
                <a:gd name="connsiteX48" fmla="*/ 1724025 w 5410200"/>
                <a:gd name="connsiteY48" fmla="*/ 538635 h 1319685"/>
                <a:gd name="connsiteX49" fmla="*/ 1724025 w 5410200"/>
                <a:gd name="connsiteY49" fmla="*/ 538635 h 1319685"/>
                <a:gd name="connsiteX50" fmla="*/ 1647825 w 5410200"/>
                <a:gd name="connsiteY50" fmla="*/ 529110 h 1319685"/>
                <a:gd name="connsiteX51" fmla="*/ 1647825 w 5410200"/>
                <a:gd name="connsiteY51" fmla="*/ 529110 h 1319685"/>
                <a:gd name="connsiteX52" fmla="*/ 1504950 w 5410200"/>
                <a:gd name="connsiteY52" fmla="*/ 481485 h 1319685"/>
                <a:gd name="connsiteX53" fmla="*/ 1457325 w 5410200"/>
                <a:gd name="connsiteY53" fmla="*/ 433860 h 1319685"/>
                <a:gd name="connsiteX54" fmla="*/ 1400175 w 5410200"/>
                <a:gd name="connsiteY54" fmla="*/ 395760 h 1319685"/>
                <a:gd name="connsiteX55" fmla="*/ 1352550 w 5410200"/>
                <a:gd name="connsiteY55" fmla="*/ 367185 h 1319685"/>
                <a:gd name="connsiteX56" fmla="*/ 1276350 w 5410200"/>
                <a:gd name="connsiteY56" fmla="*/ 424335 h 1319685"/>
                <a:gd name="connsiteX57" fmla="*/ 914400 w 5410200"/>
                <a:gd name="connsiteY57" fmla="*/ 424335 h 1319685"/>
                <a:gd name="connsiteX58" fmla="*/ 876300 w 5410200"/>
                <a:gd name="connsiteY58" fmla="*/ 376710 h 1319685"/>
                <a:gd name="connsiteX59" fmla="*/ 838200 w 5410200"/>
                <a:gd name="connsiteY59" fmla="*/ 433860 h 1319685"/>
                <a:gd name="connsiteX60" fmla="*/ 704850 w 5410200"/>
                <a:gd name="connsiteY60" fmla="*/ 319560 h 1319685"/>
                <a:gd name="connsiteX61" fmla="*/ 638175 w 5410200"/>
                <a:gd name="connsiteY61" fmla="*/ 376710 h 1319685"/>
                <a:gd name="connsiteX62" fmla="*/ 571500 w 5410200"/>
                <a:gd name="connsiteY62" fmla="*/ 376710 h 1319685"/>
                <a:gd name="connsiteX63" fmla="*/ 523875 w 5410200"/>
                <a:gd name="connsiteY63" fmla="*/ 433860 h 1319685"/>
                <a:gd name="connsiteX64" fmla="*/ 447675 w 5410200"/>
                <a:gd name="connsiteY64" fmla="*/ 424335 h 1319685"/>
                <a:gd name="connsiteX65" fmla="*/ 447675 w 5410200"/>
                <a:gd name="connsiteY65" fmla="*/ 424335 h 1319685"/>
                <a:gd name="connsiteX66" fmla="*/ 371475 w 5410200"/>
                <a:gd name="connsiteY66" fmla="*/ 433860 h 1319685"/>
                <a:gd name="connsiteX67" fmla="*/ 342900 w 5410200"/>
                <a:gd name="connsiteY67" fmla="*/ 433860 h 1319685"/>
                <a:gd name="connsiteX68" fmla="*/ 304800 w 5410200"/>
                <a:gd name="connsiteY68" fmla="*/ 367185 h 1319685"/>
                <a:gd name="connsiteX69" fmla="*/ 257175 w 5410200"/>
                <a:gd name="connsiteY69" fmla="*/ 462435 h 1319685"/>
                <a:gd name="connsiteX70" fmla="*/ 180975 w 5410200"/>
                <a:gd name="connsiteY70" fmla="*/ 414810 h 1319685"/>
                <a:gd name="connsiteX71" fmla="*/ 0 w 5410200"/>
                <a:gd name="connsiteY71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196558 w 5410200"/>
                <a:gd name="connsiteY41" fmla="*/ 591603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194177 w 5410200"/>
                <a:gd name="connsiteY41" fmla="*/ 536835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4100 w 5410200"/>
                <a:gd name="connsiteY40" fmla="*/ 548160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4272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90850 w 5410200"/>
                <a:gd name="connsiteY32" fmla="*/ 408073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8021 w 5410200"/>
                <a:gd name="connsiteY33" fmla="*/ 468939 h 1319685"/>
                <a:gd name="connsiteX34" fmla="*/ 2754596 w 5410200"/>
                <a:gd name="connsiteY34" fmla="*/ 39924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8021 w 5410200"/>
                <a:gd name="connsiteY33" fmla="*/ 468939 h 1319685"/>
                <a:gd name="connsiteX34" fmla="*/ 2780789 w 5410200"/>
                <a:gd name="connsiteY34" fmla="*/ 41829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91406 w 5410200"/>
                <a:gd name="connsiteY35" fmla="*/ 353478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3521 w 5410200"/>
                <a:gd name="connsiteY38" fmla="*/ 507506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495599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495599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69878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91309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91309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59387 w 5410200"/>
                <a:gd name="connsiteY42" fmla="*/ 580452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91309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45100 w 5410200"/>
                <a:gd name="connsiteY42" fmla="*/ 570927 h 1319685"/>
                <a:gd name="connsiteX43" fmla="*/ 2066925 w 5410200"/>
                <a:gd name="connsiteY43" fmla="*/ 538635 h 1319685"/>
                <a:gd name="connsiteX44" fmla="*/ 2066925 w 5410200"/>
                <a:gd name="connsiteY44" fmla="*/ 538635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91309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45100 w 5410200"/>
                <a:gd name="connsiteY42" fmla="*/ 570927 h 1319685"/>
                <a:gd name="connsiteX43" fmla="*/ 2066925 w 5410200"/>
                <a:gd name="connsiteY43" fmla="*/ 538635 h 1319685"/>
                <a:gd name="connsiteX44" fmla="*/ 2112169 w 5410200"/>
                <a:gd name="connsiteY44" fmla="*/ 600547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91309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45100 w 5410200"/>
                <a:gd name="connsiteY42" fmla="*/ 570927 h 1319685"/>
                <a:gd name="connsiteX43" fmla="*/ 2066925 w 5410200"/>
                <a:gd name="connsiteY43" fmla="*/ 538635 h 1319685"/>
                <a:gd name="connsiteX44" fmla="*/ 2050256 w 5410200"/>
                <a:gd name="connsiteY44" fmla="*/ 583878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91309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45100 w 5410200"/>
                <a:gd name="connsiteY42" fmla="*/ 570927 h 1319685"/>
                <a:gd name="connsiteX43" fmla="*/ 2109788 w 5410200"/>
                <a:gd name="connsiteY43" fmla="*/ 602928 h 1319685"/>
                <a:gd name="connsiteX44" fmla="*/ 2050256 w 5410200"/>
                <a:gd name="connsiteY44" fmla="*/ 583878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91309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45100 w 5410200"/>
                <a:gd name="connsiteY42" fmla="*/ 570927 h 1319685"/>
                <a:gd name="connsiteX43" fmla="*/ 2109788 w 5410200"/>
                <a:gd name="connsiteY43" fmla="*/ 602928 h 1319685"/>
                <a:gd name="connsiteX44" fmla="*/ 2050256 w 5410200"/>
                <a:gd name="connsiteY44" fmla="*/ 583878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91309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45100 w 5410200"/>
                <a:gd name="connsiteY42" fmla="*/ 570927 h 1319685"/>
                <a:gd name="connsiteX43" fmla="*/ 2109788 w 5410200"/>
                <a:gd name="connsiteY43" fmla="*/ 602928 h 1319685"/>
                <a:gd name="connsiteX44" fmla="*/ 2050256 w 5410200"/>
                <a:gd name="connsiteY44" fmla="*/ 583878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42701 w 5410200"/>
                <a:gd name="connsiteY37" fmla="*/ 404821 h 1319685"/>
                <a:gd name="connsiteX38" fmla="*/ 2438284 w 5410200"/>
                <a:gd name="connsiteY38" fmla="*/ 500361 h 1319685"/>
                <a:gd name="connsiteX39" fmla="*/ 2391309 w 5410200"/>
                <a:gd name="connsiteY39" fmla="*/ 481891 h 1319685"/>
                <a:gd name="connsiteX40" fmla="*/ 2321719 w 5410200"/>
                <a:gd name="connsiteY40" fmla="*/ 555303 h 1319685"/>
                <a:gd name="connsiteX41" fmla="*/ 2189414 w 5410200"/>
                <a:gd name="connsiteY41" fmla="*/ 589222 h 1319685"/>
                <a:gd name="connsiteX42" fmla="*/ 2145100 w 5410200"/>
                <a:gd name="connsiteY42" fmla="*/ 570927 h 1319685"/>
                <a:gd name="connsiteX43" fmla="*/ 2109788 w 5410200"/>
                <a:gd name="connsiteY43" fmla="*/ 602928 h 1319685"/>
                <a:gd name="connsiteX44" fmla="*/ 2050256 w 5410200"/>
                <a:gd name="connsiteY44" fmla="*/ 583878 h 1319685"/>
                <a:gd name="connsiteX45" fmla="*/ 1805336 w 5410200"/>
                <a:gd name="connsiteY45" fmla="*/ 204090 h 1319685"/>
                <a:gd name="connsiteX46" fmla="*/ 1800225 w 5410200"/>
                <a:gd name="connsiteY46" fmla="*/ 538635 h 1319685"/>
                <a:gd name="connsiteX47" fmla="*/ 1724025 w 5410200"/>
                <a:gd name="connsiteY47" fmla="*/ 538635 h 1319685"/>
                <a:gd name="connsiteX48" fmla="*/ 1724025 w 5410200"/>
                <a:gd name="connsiteY48" fmla="*/ 538635 h 1319685"/>
                <a:gd name="connsiteX49" fmla="*/ 1647825 w 5410200"/>
                <a:gd name="connsiteY49" fmla="*/ 529110 h 1319685"/>
                <a:gd name="connsiteX50" fmla="*/ 1647825 w 5410200"/>
                <a:gd name="connsiteY50" fmla="*/ 529110 h 1319685"/>
                <a:gd name="connsiteX51" fmla="*/ 1504950 w 5410200"/>
                <a:gd name="connsiteY51" fmla="*/ 481485 h 1319685"/>
                <a:gd name="connsiteX52" fmla="*/ 1457325 w 5410200"/>
                <a:gd name="connsiteY52" fmla="*/ 433860 h 1319685"/>
                <a:gd name="connsiteX53" fmla="*/ 1400175 w 5410200"/>
                <a:gd name="connsiteY53" fmla="*/ 395760 h 1319685"/>
                <a:gd name="connsiteX54" fmla="*/ 1352550 w 5410200"/>
                <a:gd name="connsiteY54" fmla="*/ 367185 h 1319685"/>
                <a:gd name="connsiteX55" fmla="*/ 1276350 w 5410200"/>
                <a:gd name="connsiteY55" fmla="*/ 424335 h 1319685"/>
                <a:gd name="connsiteX56" fmla="*/ 914400 w 5410200"/>
                <a:gd name="connsiteY56" fmla="*/ 424335 h 1319685"/>
                <a:gd name="connsiteX57" fmla="*/ 876300 w 5410200"/>
                <a:gd name="connsiteY57" fmla="*/ 376710 h 1319685"/>
                <a:gd name="connsiteX58" fmla="*/ 838200 w 5410200"/>
                <a:gd name="connsiteY58" fmla="*/ 433860 h 1319685"/>
                <a:gd name="connsiteX59" fmla="*/ 704850 w 5410200"/>
                <a:gd name="connsiteY59" fmla="*/ 319560 h 1319685"/>
                <a:gd name="connsiteX60" fmla="*/ 638175 w 5410200"/>
                <a:gd name="connsiteY60" fmla="*/ 376710 h 1319685"/>
                <a:gd name="connsiteX61" fmla="*/ 571500 w 5410200"/>
                <a:gd name="connsiteY61" fmla="*/ 376710 h 1319685"/>
                <a:gd name="connsiteX62" fmla="*/ 523875 w 5410200"/>
                <a:gd name="connsiteY62" fmla="*/ 433860 h 1319685"/>
                <a:gd name="connsiteX63" fmla="*/ 447675 w 5410200"/>
                <a:gd name="connsiteY63" fmla="*/ 424335 h 1319685"/>
                <a:gd name="connsiteX64" fmla="*/ 447675 w 5410200"/>
                <a:gd name="connsiteY64" fmla="*/ 424335 h 1319685"/>
                <a:gd name="connsiteX65" fmla="*/ 371475 w 5410200"/>
                <a:gd name="connsiteY65" fmla="*/ 433860 h 1319685"/>
                <a:gd name="connsiteX66" fmla="*/ 342900 w 5410200"/>
                <a:gd name="connsiteY66" fmla="*/ 433860 h 1319685"/>
                <a:gd name="connsiteX67" fmla="*/ 304800 w 5410200"/>
                <a:gd name="connsiteY67" fmla="*/ 367185 h 1319685"/>
                <a:gd name="connsiteX68" fmla="*/ 257175 w 5410200"/>
                <a:gd name="connsiteY68" fmla="*/ 462435 h 1319685"/>
                <a:gd name="connsiteX69" fmla="*/ 180975 w 5410200"/>
                <a:gd name="connsiteY69" fmla="*/ 414810 h 1319685"/>
                <a:gd name="connsiteX70" fmla="*/ 0 w 5410200"/>
                <a:gd name="connsiteY70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79429 w 5410200"/>
                <a:gd name="connsiteY37" fmla="*/ 414627 h 1319685"/>
                <a:gd name="connsiteX38" fmla="*/ 2542701 w 5410200"/>
                <a:gd name="connsiteY38" fmla="*/ 404821 h 1319685"/>
                <a:gd name="connsiteX39" fmla="*/ 2438284 w 5410200"/>
                <a:gd name="connsiteY39" fmla="*/ 500361 h 1319685"/>
                <a:gd name="connsiteX40" fmla="*/ 2391309 w 5410200"/>
                <a:gd name="connsiteY40" fmla="*/ 481891 h 1319685"/>
                <a:gd name="connsiteX41" fmla="*/ 2321719 w 5410200"/>
                <a:gd name="connsiteY41" fmla="*/ 555303 h 1319685"/>
                <a:gd name="connsiteX42" fmla="*/ 2189414 w 5410200"/>
                <a:gd name="connsiteY42" fmla="*/ 589222 h 1319685"/>
                <a:gd name="connsiteX43" fmla="*/ 2145100 w 5410200"/>
                <a:gd name="connsiteY43" fmla="*/ 570927 h 1319685"/>
                <a:gd name="connsiteX44" fmla="*/ 2109788 w 5410200"/>
                <a:gd name="connsiteY44" fmla="*/ 602928 h 1319685"/>
                <a:gd name="connsiteX45" fmla="*/ 2050256 w 5410200"/>
                <a:gd name="connsiteY45" fmla="*/ 583878 h 1319685"/>
                <a:gd name="connsiteX46" fmla="*/ 1805336 w 5410200"/>
                <a:gd name="connsiteY46" fmla="*/ 204090 h 1319685"/>
                <a:gd name="connsiteX47" fmla="*/ 1800225 w 5410200"/>
                <a:gd name="connsiteY47" fmla="*/ 538635 h 1319685"/>
                <a:gd name="connsiteX48" fmla="*/ 1724025 w 5410200"/>
                <a:gd name="connsiteY48" fmla="*/ 538635 h 1319685"/>
                <a:gd name="connsiteX49" fmla="*/ 1724025 w 5410200"/>
                <a:gd name="connsiteY49" fmla="*/ 538635 h 1319685"/>
                <a:gd name="connsiteX50" fmla="*/ 1647825 w 5410200"/>
                <a:gd name="connsiteY50" fmla="*/ 529110 h 1319685"/>
                <a:gd name="connsiteX51" fmla="*/ 1647825 w 5410200"/>
                <a:gd name="connsiteY51" fmla="*/ 529110 h 1319685"/>
                <a:gd name="connsiteX52" fmla="*/ 1504950 w 5410200"/>
                <a:gd name="connsiteY52" fmla="*/ 481485 h 1319685"/>
                <a:gd name="connsiteX53" fmla="*/ 1457325 w 5410200"/>
                <a:gd name="connsiteY53" fmla="*/ 433860 h 1319685"/>
                <a:gd name="connsiteX54" fmla="*/ 1400175 w 5410200"/>
                <a:gd name="connsiteY54" fmla="*/ 395760 h 1319685"/>
                <a:gd name="connsiteX55" fmla="*/ 1352550 w 5410200"/>
                <a:gd name="connsiteY55" fmla="*/ 367185 h 1319685"/>
                <a:gd name="connsiteX56" fmla="*/ 1276350 w 5410200"/>
                <a:gd name="connsiteY56" fmla="*/ 424335 h 1319685"/>
                <a:gd name="connsiteX57" fmla="*/ 914400 w 5410200"/>
                <a:gd name="connsiteY57" fmla="*/ 424335 h 1319685"/>
                <a:gd name="connsiteX58" fmla="*/ 876300 w 5410200"/>
                <a:gd name="connsiteY58" fmla="*/ 376710 h 1319685"/>
                <a:gd name="connsiteX59" fmla="*/ 838200 w 5410200"/>
                <a:gd name="connsiteY59" fmla="*/ 433860 h 1319685"/>
                <a:gd name="connsiteX60" fmla="*/ 704850 w 5410200"/>
                <a:gd name="connsiteY60" fmla="*/ 319560 h 1319685"/>
                <a:gd name="connsiteX61" fmla="*/ 638175 w 5410200"/>
                <a:gd name="connsiteY61" fmla="*/ 376710 h 1319685"/>
                <a:gd name="connsiteX62" fmla="*/ 571500 w 5410200"/>
                <a:gd name="connsiteY62" fmla="*/ 376710 h 1319685"/>
                <a:gd name="connsiteX63" fmla="*/ 523875 w 5410200"/>
                <a:gd name="connsiteY63" fmla="*/ 433860 h 1319685"/>
                <a:gd name="connsiteX64" fmla="*/ 447675 w 5410200"/>
                <a:gd name="connsiteY64" fmla="*/ 424335 h 1319685"/>
                <a:gd name="connsiteX65" fmla="*/ 447675 w 5410200"/>
                <a:gd name="connsiteY65" fmla="*/ 424335 h 1319685"/>
                <a:gd name="connsiteX66" fmla="*/ 371475 w 5410200"/>
                <a:gd name="connsiteY66" fmla="*/ 433860 h 1319685"/>
                <a:gd name="connsiteX67" fmla="*/ 342900 w 5410200"/>
                <a:gd name="connsiteY67" fmla="*/ 433860 h 1319685"/>
                <a:gd name="connsiteX68" fmla="*/ 304800 w 5410200"/>
                <a:gd name="connsiteY68" fmla="*/ 367185 h 1319685"/>
                <a:gd name="connsiteX69" fmla="*/ 257175 w 5410200"/>
                <a:gd name="connsiteY69" fmla="*/ 462435 h 1319685"/>
                <a:gd name="connsiteX70" fmla="*/ 180975 w 5410200"/>
                <a:gd name="connsiteY70" fmla="*/ 414810 h 1319685"/>
                <a:gd name="connsiteX71" fmla="*/ 0 w 5410200"/>
                <a:gd name="connsiteY71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77048 w 5410200"/>
                <a:gd name="connsiteY37" fmla="*/ 431295 h 1319685"/>
                <a:gd name="connsiteX38" fmla="*/ 2542701 w 5410200"/>
                <a:gd name="connsiteY38" fmla="*/ 404821 h 1319685"/>
                <a:gd name="connsiteX39" fmla="*/ 2438284 w 5410200"/>
                <a:gd name="connsiteY39" fmla="*/ 500361 h 1319685"/>
                <a:gd name="connsiteX40" fmla="*/ 2391309 w 5410200"/>
                <a:gd name="connsiteY40" fmla="*/ 481891 h 1319685"/>
                <a:gd name="connsiteX41" fmla="*/ 2321719 w 5410200"/>
                <a:gd name="connsiteY41" fmla="*/ 555303 h 1319685"/>
                <a:gd name="connsiteX42" fmla="*/ 2189414 w 5410200"/>
                <a:gd name="connsiteY42" fmla="*/ 589222 h 1319685"/>
                <a:gd name="connsiteX43" fmla="*/ 2145100 w 5410200"/>
                <a:gd name="connsiteY43" fmla="*/ 570927 h 1319685"/>
                <a:gd name="connsiteX44" fmla="*/ 2109788 w 5410200"/>
                <a:gd name="connsiteY44" fmla="*/ 602928 h 1319685"/>
                <a:gd name="connsiteX45" fmla="*/ 2050256 w 5410200"/>
                <a:gd name="connsiteY45" fmla="*/ 583878 h 1319685"/>
                <a:gd name="connsiteX46" fmla="*/ 1805336 w 5410200"/>
                <a:gd name="connsiteY46" fmla="*/ 204090 h 1319685"/>
                <a:gd name="connsiteX47" fmla="*/ 1800225 w 5410200"/>
                <a:gd name="connsiteY47" fmla="*/ 538635 h 1319685"/>
                <a:gd name="connsiteX48" fmla="*/ 1724025 w 5410200"/>
                <a:gd name="connsiteY48" fmla="*/ 538635 h 1319685"/>
                <a:gd name="connsiteX49" fmla="*/ 1724025 w 5410200"/>
                <a:gd name="connsiteY49" fmla="*/ 538635 h 1319685"/>
                <a:gd name="connsiteX50" fmla="*/ 1647825 w 5410200"/>
                <a:gd name="connsiteY50" fmla="*/ 529110 h 1319685"/>
                <a:gd name="connsiteX51" fmla="*/ 1647825 w 5410200"/>
                <a:gd name="connsiteY51" fmla="*/ 529110 h 1319685"/>
                <a:gd name="connsiteX52" fmla="*/ 1504950 w 5410200"/>
                <a:gd name="connsiteY52" fmla="*/ 481485 h 1319685"/>
                <a:gd name="connsiteX53" fmla="*/ 1457325 w 5410200"/>
                <a:gd name="connsiteY53" fmla="*/ 433860 h 1319685"/>
                <a:gd name="connsiteX54" fmla="*/ 1400175 w 5410200"/>
                <a:gd name="connsiteY54" fmla="*/ 395760 h 1319685"/>
                <a:gd name="connsiteX55" fmla="*/ 1352550 w 5410200"/>
                <a:gd name="connsiteY55" fmla="*/ 367185 h 1319685"/>
                <a:gd name="connsiteX56" fmla="*/ 1276350 w 5410200"/>
                <a:gd name="connsiteY56" fmla="*/ 424335 h 1319685"/>
                <a:gd name="connsiteX57" fmla="*/ 914400 w 5410200"/>
                <a:gd name="connsiteY57" fmla="*/ 424335 h 1319685"/>
                <a:gd name="connsiteX58" fmla="*/ 876300 w 5410200"/>
                <a:gd name="connsiteY58" fmla="*/ 376710 h 1319685"/>
                <a:gd name="connsiteX59" fmla="*/ 838200 w 5410200"/>
                <a:gd name="connsiteY59" fmla="*/ 433860 h 1319685"/>
                <a:gd name="connsiteX60" fmla="*/ 704850 w 5410200"/>
                <a:gd name="connsiteY60" fmla="*/ 319560 h 1319685"/>
                <a:gd name="connsiteX61" fmla="*/ 638175 w 5410200"/>
                <a:gd name="connsiteY61" fmla="*/ 376710 h 1319685"/>
                <a:gd name="connsiteX62" fmla="*/ 571500 w 5410200"/>
                <a:gd name="connsiteY62" fmla="*/ 376710 h 1319685"/>
                <a:gd name="connsiteX63" fmla="*/ 523875 w 5410200"/>
                <a:gd name="connsiteY63" fmla="*/ 433860 h 1319685"/>
                <a:gd name="connsiteX64" fmla="*/ 447675 w 5410200"/>
                <a:gd name="connsiteY64" fmla="*/ 424335 h 1319685"/>
                <a:gd name="connsiteX65" fmla="*/ 447675 w 5410200"/>
                <a:gd name="connsiteY65" fmla="*/ 424335 h 1319685"/>
                <a:gd name="connsiteX66" fmla="*/ 371475 w 5410200"/>
                <a:gd name="connsiteY66" fmla="*/ 433860 h 1319685"/>
                <a:gd name="connsiteX67" fmla="*/ 342900 w 5410200"/>
                <a:gd name="connsiteY67" fmla="*/ 433860 h 1319685"/>
                <a:gd name="connsiteX68" fmla="*/ 304800 w 5410200"/>
                <a:gd name="connsiteY68" fmla="*/ 367185 h 1319685"/>
                <a:gd name="connsiteX69" fmla="*/ 257175 w 5410200"/>
                <a:gd name="connsiteY69" fmla="*/ 462435 h 1319685"/>
                <a:gd name="connsiteX70" fmla="*/ 180975 w 5410200"/>
                <a:gd name="connsiteY70" fmla="*/ 414810 h 1319685"/>
                <a:gd name="connsiteX71" fmla="*/ 0 w 5410200"/>
                <a:gd name="connsiteY71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89025 w 5410200"/>
                <a:gd name="connsiteY35" fmla="*/ 343953 h 1319685"/>
                <a:gd name="connsiteX36" fmla="*/ 2618468 w 5410200"/>
                <a:gd name="connsiteY36" fmla="*/ 431304 h 1319685"/>
                <a:gd name="connsiteX37" fmla="*/ 2577048 w 5410200"/>
                <a:gd name="connsiteY37" fmla="*/ 431295 h 1319685"/>
                <a:gd name="connsiteX38" fmla="*/ 2535557 w 5410200"/>
                <a:gd name="connsiteY38" fmla="*/ 409583 h 1319685"/>
                <a:gd name="connsiteX39" fmla="*/ 2438284 w 5410200"/>
                <a:gd name="connsiteY39" fmla="*/ 500361 h 1319685"/>
                <a:gd name="connsiteX40" fmla="*/ 2391309 w 5410200"/>
                <a:gd name="connsiteY40" fmla="*/ 481891 h 1319685"/>
                <a:gd name="connsiteX41" fmla="*/ 2321719 w 5410200"/>
                <a:gd name="connsiteY41" fmla="*/ 555303 h 1319685"/>
                <a:gd name="connsiteX42" fmla="*/ 2189414 w 5410200"/>
                <a:gd name="connsiteY42" fmla="*/ 589222 h 1319685"/>
                <a:gd name="connsiteX43" fmla="*/ 2145100 w 5410200"/>
                <a:gd name="connsiteY43" fmla="*/ 570927 h 1319685"/>
                <a:gd name="connsiteX44" fmla="*/ 2109788 w 5410200"/>
                <a:gd name="connsiteY44" fmla="*/ 602928 h 1319685"/>
                <a:gd name="connsiteX45" fmla="*/ 2050256 w 5410200"/>
                <a:gd name="connsiteY45" fmla="*/ 583878 h 1319685"/>
                <a:gd name="connsiteX46" fmla="*/ 1805336 w 5410200"/>
                <a:gd name="connsiteY46" fmla="*/ 204090 h 1319685"/>
                <a:gd name="connsiteX47" fmla="*/ 1800225 w 5410200"/>
                <a:gd name="connsiteY47" fmla="*/ 538635 h 1319685"/>
                <a:gd name="connsiteX48" fmla="*/ 1724025 w 5410200"/>
                <a:gd name="connsiteY48" fmla="*/ 538635 h 1319685"/>
                <a:gd name="connsiteX49" fmla="*/ 1724025 w 5410200"/>
                <a:gd name="connsiteY49" fmla="*/ 538635 h 1319685"/>
                <a:gd name="connsiteX50" fmla="*/ 1647825 w 5410200"/>
                <a:gd name="connsiteY50" fmla="*/ 529110 h 1319685"/>
                <a:gd name="connsiteX51" fmla="*/ 1647825 w 5410200"/>
                <a:gd name="connsiteY51" fmla="*/ 529110 h 1319685"/>
                <a:gd name="connsiteX52" fmla="*/ 1504950 w 5410200"/>
                <a:gd name="connsiteY52" fmla="*/ 481485 h 1319685"/>
                <a:gd name="connsiteX53" fmla="*/ 1457325 w 5410200"/>
                <a:gd name="connsiteY53" fmla="*/ 433860 h 1319685"/>
                <a:gd name="connsiteX54" fmla="*/ 1400175 w 5410200"/>
                <a:gd name="connsiteY54" fmla="*/ 395760 h 1319685"/>
                <a:gd name="connsiteX55" fmla="*/ 1352550 w 5410200"/>
                <a:gd name="connsiteY55" fmla="*/ 367185 h 1319685"/>
                <a:gd name="connsiteX56" fmla="*/ 1276350 w 5410200"/>
                <a:gd name="connsiteY56" fmla="*/ 424335 h 1319685"/>
                <a:gd name="connsiteX57" fmla="*/ 914400 w 5410200"/>
                <a:gd name="connsiteY57" fmla="*/ 424335 h 1319685"/>
                <a:gd name="connsiteX58" fmla="*/ 876300 w 5410200"/>
                <a:gd name="connsiteY58" fmla="*/ 376710 h 1319685"/>
                <a:gd name="connsiteX59" fmla="*/ 838200 w 5410200"/>
                <a:gd name="connsiteY59" fmla="*/ 433860 h 1319685"/>
                <a:gd name="connsiteX60" fmla="*/ 704850 w 5410200"/>
                <a:gd name="connsiteY60" fmla="*/ 319560 h 1319685"/>
                <a:gd name="connsiteX61" fmla="*/ 638175 w 5410200"/>
                <a:gd name="connsiteY61" fmla="*/ 376710 h 1319685"/>
                <a:gd name="connsiteX62" fmla="*/ 571500 w 5410200"/>
                <a:gd name="connsiteY62" fmla="*/ 376710 h 1319685"/>
                <a:gd name="connsiteX63" fmla="*/ 523875 w 5410200"/>
                <a:gd name="connsiteY63" fmla="*/ 433860 h 1319685"/>
                <a:gd name="connsiteX64" fmla="*/ 447675 w 5410200"/>
                <a:gd name="connsiteY64" fmla="*/ 424335 h 1319685"/>
                <a:gd name="connsiteX65" fmla="*/ 447675 w 5410200"/>
                <a:gd name="connsiteY65" fmla="*/ 424335 h 1319685"/>
                <a:gd name="connsiteX66" fmla="*/ 371475 w 5410200"/>
                <a:gd name="connsiteY66" fmla="*/ 433860 h 1319685"/>
                <a:gd name="connsiteX67" fmla="*/ 342900 w 5410200"/>
                <a:gd name="connsiteY67" fmla="*/ 433860 h 1319685"/>
                <a:gd name="connsiteX68" fmla="*/ 304800 w 5410200"/>
                <a:gd name="connsiteY68" fmla="*/ 367185 h 1319685"/>
                <a:gd name="connsiteX69" fmla="*/ 257175 w 5410200"/>
                <a:gd name="connsiteY69" fmla="*/ 462435 h 1319685"/>
                <a:gd name="connsiteX70" fmla="*/ 180975 w 5410200"/>
                <a:gd name="connsiteY70" fmla="*/ 414810 h 1319685"/>
                <a:gd name="connsiteX71" fmla="*/ 0 w 5410200"/>
                <a:gd name="connsiteY71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96110 w 5410200"/>
                <a:gd name="connsiteY35" fmla="*/ 357477 h 1319685"/>
                <a:gd name="connsiteX36" fmla="*/ 2689025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696110 w 5410200"/>
                <a:gd name="connsiteY35" fmla="*/ 357477 h 1319685"/>
                <a:gd name="connsiteX36" fmla="*/ 2627113 w 5410200"/>
                <a:gd name="connsiteY36" fmla="*/ 348716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27113 w 5410200"/>
                <a:gd name="connsiteY36" fmla="*/ 348716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805336 w 5410200"/>
                <a:gd name="connsiteY47" fmla="*/ 204090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00225 w 5410200"/>
                <a:gd name="connsiteY48" fmla="*/ 538635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724025 w 5410200"/>
                <a:gd name="connsiteY50" fmla="*/ 538635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647825 w 5410200"/>
                <a:gd name="connsiteY52" fmla="*/ 529110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24360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24025 w 5410200"/>
                <a:gd name="connsiteY49" fmla="*/ 538635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29110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481485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57325 w 5410200"/>
                <a:gd name="connsiteY54" fmla="*/ 433860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400175 w 5410200"/>
                <a:gd name="connsiteY55" fmla="*/ 395760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52550 w 5410200"/>
                <a:gd name="connsiteY56" fmla="*/ 367185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76350 w 5410200"/>
                <a:gd name="connsiteY57" fmla="*/ 424335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14400 w 5410200"/>
                <a:gd name="connsiteY58" fmla="*/ 42433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76300 w 5410200"/>
                <a:gd name="connsiteY59" fmla="*/ 376710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38200 w 5410200"/>
                <a:gd name="connsiteY60" fmla="*/ 43386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23925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23912 w 5410200"/>
                <a:gd name="connsiteY60" fmla="*/ 455291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4850 w 5410200"/>
                <a:gd name="connsiteY61" fmla="*/ 31956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76710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71500 w 5410200"/>
                <a:gd name="connsiteY63" fmla="*/ 37671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23875 w 5410200"/>
                <a:gd name="connsiteY64" fmla="*/ 433860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47675 w 5410200"/>
                <a:gd name="connsiteY65" fmla="*/ 424335 h 1319685"/>
                <a:gd name="connsiteX66" fmla="*/ 447675 w 5410200"/>
                <a:gd name="connsiteY66" fmla="*/ 42433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47675 w 5410200"/>
                <a:gd name="connsiteY65" fmla="*/ 424335 h 1319685"/>
                <a:gd name="connsiteX66" fmla="*/ 431006 w 5410200"/>
                <a:gd name="connsiteY66" fmla="*/ 443385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47675 w 5410200"/>
                <a:gd name="connsiteY65" fmla="*/ 424335 h 1319685"/>
                <a:gd name="connsiteX66" fmla="*/ 383381 w 5410200"/>
                <a:gd name="connsiteY66" fmla="*/ 474342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71475 w 5410200"/>
                <a:gd name="connsiteY67" fmla="*/ 433860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42900 w 5410200"/>
                <a:gd name="connsiteY68" fmla="*/ 433860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304800 w 5410200"/>
                <a:gd name="connsiteY69" fmla="*/ 367185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57175 w 5410200"/>
                <a:gd name="connsiteY70" fmla="*/ 462435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80975 w 5410200"/>
                <a:gd name="connsiteY71" fmla="*/ 414810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33860 h 1319685"/>
                <a:gd name="connsiteX0" fmla="*/ 0 w 5410200"/>
                <a:gd name="connsiteY0" fmla="*/ 433860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33860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293024 w 5410200"/>
                <a:gd name="connsiteY29" fmla="*/ 227098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300168 w 5410200"/>
                <a:gd name="connsiteY29" fmla="*/ 219954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300168 w 5410200"/>
                <a:gd name="connsiteY29" fmla="*/ 219954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300168 w 5410200"/>
                <a:gd name="connsiteY29" fmla="*/ 219954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300168 w 5410200"/>
                <a:gd name="connsiteY29" fmla="*/ 219954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300168 w 5410200"/>
                <a:gd name="connsiteY29" fmla="*/ 219954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48148 h 1319685"/>
                <a:gd name="connsiteX1" fmla="*/ 0 w 5410200"/>
                <a:gd name="connsiteY1" fmla="*/ 1291110 h 1319685"/>
                <a:gd name="connsiteX2" fmla="*/ 5400675 w 5410200"/>
                <a:gd name="connsiteY2" fmla="*/ 1300635 h 1319685"/>
                <a:gd name="connsiteX3" fmla="*/ 5410200 w 5410200"/>
                <a:gd name="connsiteY3" fmla="*/ 967260 h 1319685"/>
                <a:gd name="connsiteX4" fmla="*/ 5267325 w 5410200"/>
                <a:gd name="connsiteY4" fmla="*/ 1167285 h 1319685"/>
                <a:gd name="connsiteX5" fmla="*/ 5181600 w 5410200"/>
                <a:gd name="connsiteY5" fmla="*/ 1176810 h 1319685"/>
                <a:gd name="connsiteX6" fmla="*/ 5114925 w 5410200"/>
                <a:gd name="connsiteY6" fmla="*/ 1300635 h 1319685"/>
                <a:gd name="connsiteX7" fmla="*/ 5067300 w 5410200"/>
                <a:gd name="connsiteY7" fmla="*/ 1262535 h 1319685"/>
                <a:gd name="connsiteX8" fmla="*/ 5057775 w 5410200"/>
                <a:gd name="connsiteY8" fmla="*/ 1319685 h 1319685"/>
                <a:gd name="connsiteX9" fmla="*/ 4981575 w 5410200"/>
                <a:gd name="connsiteY9" fmla="*/ 1243485 h 1319685"/>
                <a:gd name="connsiteX10" fmla="*/ 4886325 w 5410200"/>
                <a:gd name="connsiteY10" fmla="*/ 995835 h 1319685"/>
                <a:gd name="connsiteX11" fmla="*/ 4829175 w 5410200"/>
                <a:gd name="connsiteY11" fmla="*/ 1033935 h 1319685"/>
                <a:gd name="connsiteX12" fmla="*/ 4791075 w 5410200"/>
                <a:gd name="connsiteY12" fmla="*/ 995835 h 1319685"/>
                <a:gd name="connsiteX13" fmla="*/ 4686300 w 5410200"/>
                <a:gd name="connsiteY13" fmla="*/ 1052985 h 1319685"/>
                <a:gd name="connsiteX14" fmla="*/ 4562475 w 5410200"/>
                <a:gd name="connsiteY14" fmla="*/ 986310 h 1319685"/>
                <a:gd name="connsiteX15" fmla="*/ 4486275 w 5410200"/>
                <a:gd name="connsiteY15" fmla="*/ 929160 h 1319685"/>
                <a:gd name="connsiteX16" fmla="*/ 4457700 w 5410200"/>
                <a:gd name="connsiteY16" fmla="*/ 995835 h 1319685"/>
                <a:gd name="connsiteX17" fmla="*/ 4429125 w 5410200"/>
                <a:gd name="connsiteY17" fmla="*/ 948210 h 1319685"/>
                <a:gd name="connsiteX18" fmla="*/ 4429125 w 5410200"/>
                <a:gd name="connsiteY18" fmla="*/ 948210 h 1319685"/>
                <a:gd name="connsiteX19" fmla="*/ 4343400 w 5410200"/>
                <a:gd name="connsiteY19" fmla="*/ 910110 h 1319685"/>
                <a:gd name="connsiteX20" fmla="*/ 4276725 w 5410200"/>
                <a:gd name="connsiteY20" fmla="*/ 891060 h 1319685"/>
                <a:gd name="connsiteX21" fmla="*/ 4162425 w 5410200"/>
                <a:gd name="connsiteY21" fmla="*/ 757710 h 1319685"/>
                <a:gd name="connsiteX22" fmla="*/ 4114800 w 5410200"/>
                <a:gd name="connsiteY22" fmla="*/ 681510 h 1319685"/>
                <a:gd name="connsiteX23" fmla="*/ 4057650 w 5410200"/>
                <a:gd name="connsiteY23" fmla="*/ 405285 h 1319685"/>
                <a:gd name="connsiteX24" fmla="*/ 3943350 w 5410200"/>
                <a:gd name="connsiteY24" fmla="*/ 243360 h 1319685"/>
                <a:gd name="connsiteX25" fmla="*/ 3802691 w 5410200"/>
                <a:gd name="connsiteY25" fmla="*/ 67332 h 1319685"/>
                <a:gd name="connsiteX26" fmla="*/ 3620197 w 5410200"/>
                <a:gd name="connsiteY26" fmla="*/ 51931 h 1319685"/>
                <a:gd name="connsiteX27" fmla="*/ 3543300 w 5410200"/>
                <a:gd name="connsiteY27" fmla="*/ 7550 h 1319685"/>
                <a:gd name="connsiteX28" fmla="*/ 3385556 w 5410200"/>
                <a:gd name="connsiteY28" fmla="*/ 97233 h 1319685"/>
                <a:gd name="connsiteX29" fmla="*/ 3300168 w 5410200"/>
                <a:gd name="connsiteY29" fmla="*/ 219954 h 1319685"/>
                <a:gd name="connsiteX30" fmla="*/ 3222238 w 5410200"/>
                <a:gd name="connsiteY30" fmla="*/ 234067 h 1319685"/>
                <a:gd name="connsiteX31" fmla="*/ 3087030 w 5410200"/>
                <a:gd name="connsiteY31" fmla="*/ 397387 h 1319685"/>
                <a:gd name="connsiteX32" fmla="*/ 2976563 w 5410200"/>
                <a:gd name="connsiteY32" fmla="*/ 400929 h 1319685"/>
                <a:gd name="connsiteX33" fmla="*/ 2860877 w 5410200"/>
                <a:gd name="connsiteY33" fmla="*/ 461795 h 1319685"/>
                <a:gd name="connsiteX34" fmla="*/ 2780789 w 5410200"/>
                <a:gd name="connsiteY34" fmla="*/ 418295 h 1319685"/>
                <a:gd name="connsiteX35" fmla="*/ 2727066 w 5410200"/>
                <a:gd name="connsiteY35" fmla="*/ 386052 h 1319685"/>
                <a:gd name="connsiteX36" fmla="*/ 2684263 w 5410200"/>
                <a:gd name="connsiteY36" fmla="*/ 343953 h 1319685"/>
                <a:gd name="connsiteX37" fmla="*/ 2618468 w 5410200"/>
                <a:gd name="connsiteY37" fmla="*/ 431304 h 1319685"/>
                <a:gd name="connsiteX38" fmla="*/ 2577048 w 5410200"/>
                <a:gd name="connsiteY38" fmla="*/ 431295 h 1319685"/>
                <a:gd name="connsiteX39" fmla="*/ 2535557 w 5410200"/>
                <a:gd name="connsiteY39" fmla="*/ 409583 h 1319685"/>
                <a:gd name="connsiteX40" fmla="*/ 2438284 w 5410200"/>
                <a:gd name="connsiteY40" fmla="*/ 500361 h 1319685"/>
                <a:gd name="connsiteX41" fmla="*/ 2391309 w 5410200"/>
                <a:gd name="connsiteY41" fmla="*/ 481891 h 1319685"/>
                <a:gd name="connsiteX42" fmla="*/ 2321719 w 5410200"/>
                <a:gd name="connsiteY42" fmla="*/ 555303 h 1319685"/>
                <a:gd name="connsiteX43" fmla="*/ 2189414 w 5410200"/>
                <a:gd name="connsiteY43" fmla="*/ 589222 h 1319685"/>
                <a:gd name="connsiteX44" fmla="*/ 2145100 w 5410200"/>
                <a:gd name="connsiteY44" fmla="*/ 570927 h 1319685"/>
                <a:gd name="connsiteX45" fmla="*/ 2109788 w 5410200"/>
                <a:gd name="connsiteY45" fmla="*/ 602928 h 1319685"/>
                <a:gd name="connsiteX46" fmla="*/ 2050256 w 5410200"/>
                <a:gd name="connsiteY46" fmla="*/ 583878 h 1319685"/>
                <a:gd name="connsiteX47" fmla="*/ 1983929 w 5410200"/>
                <a:gd name="connsiteY47" fmla="*/ 620809 h 1319685"/>
                <a:gd name="connsiteX48" fmla="*/ 1826419 w 5410200"/>
                <a:gd name="connsiteY48" fmla="*/ 617216 h 1319685"/>
                <a:gd name="connsiteX49" fmla="*/ 1757363 w 5410200"/>
                <a:gd name="connsiteY49" fmla="*/ 564829 h 1319685"/>
                <a:gd name="connsiteX50" fmla="*/ 1678781 w 5410200"/>
                <a:gd name="connsiteY50" fmla="*/ 541017 h 1319685"/>
                <a:gd name="connsiteX51" fmla="*/ 1647825 w 5410200"/>
                <a:gd name="connsiteY51" fmla="*/ 550541 h 1319685"/>
                <a:gd name="connsiteX52" fmla="*/ 1590675 w 5410200"/>
                <a:gd name="connsiteY52" fmla="*/ 507678 h 1319685"/>
                <a:gd name="connsiteX53" fmla="*/ 1504950 w 5410200"/>
                <a:gd name="connsiteY53" fmla="*/ 505297 h 1319685"/>
                <a:gd name="connsiteX54" fmla="*/ 1404938 w 5410200"/>
                <a:gd name="connsiteY54" fmla="*/ 419573 h 1319685"/>
                <a:gd name="connsiteX55" fmla="*/ 1359693 w 5410200"/>
                <a:gd name="connsiteY55" fmla="*/ 407666 h 1319685"/>
                <a:gd name="connsiteX56" fmla="*/ 1321594 w 5410200"/>
                <a:gd name="connsiteY56" fmla="*/ 426716 h 1319685"/>
                <a:gd name="connsiteX57" fmla="*/ 1257300 w 5410200"/>
                <a:gd name="connsiteY57" fmla="*/ 450528 h 1319685"/>
                <a:gd name="connsiteX58" fmla="*/ 933450 w 5410200"/>
                <a:gd name="connsiteY58" fmla="*/ 443385 h 1319685"/>
                <a:gd name="connsiteX59" fmla="*/ 892969 w 5410200"/>
                <a:gd name="connsiteY59" fmla="*/ 417191 h 1319685"/>
                <a:gd name="connsiteX60" fmla="*/ 833437 w 5410200"/>
                <a:gd name="connsiteY60" fmla="*/ 452910 h 1319685"/>
                <a:gd name="connsiteX61" fmla="*/ 702469 w 5410200"/>
                <a:gd name="connsiteY61" fmla="*/ 338610 h 1319685"/>
                <a:gd name="connsiteX62" fmla="*/ 638175 w 5410200"/>
                <a:gd name="connsiteY62" fmla="*/ 350516 h 1319685"/>
                <a:gd name="connsiteX63" fmla="*/ 547687 w 5410200"/>
                <a:gd name="connsiteY63" fmla="*/ 395760 h 1319685"/>
                <a:gd name="connsiteX64" fmla="*/ 502443 w 5410200"/>
                <a:gd name="connsiteY64" fmla="*/ 445766 h 1319685"/>
                <a:gd name="connsiteX65" fmla="*/ 426244 w 5410200"/>
                <a:gd name="connsiteY65" fmla="*/ 443385 h 1319685"/>
                <a:gd name="connsiteX66" fmla="*/ 383381 w 5410200"/>
                <a:gd name="connsiteY66" fmla="*/ 474342 h 1319685"/>
                <a:gd name="connsiteX67" fmla="*/ 359569 w 5410200"/>
                <a:gd name="connsiteY67" fmla="*/ 455291 h 1319685"/>
                <a:gd name="connsiteX68" fmla="*/ 323850 w 5410200"/>
                <a:gd name="connsiteY68" fmla="*/ 448147 h 1319685"/>
                <a:gd name="connsiteX69" fmla="*/ 283369 w 5410200"/>
                <a:gd name="connsiteY69" fmla="*/ 379091 h 1319685"/>
                <a:gd name="connsiteX70" fmla="*/ 219075 w 5410200"/>
                <a:gd name="connsiteY70" fmla="*/ 483866 h 1319685"/>
                <a:gd name="connsiteX71" fmla="*/ 171450 w 5410200"/>
                <a:gd name="connsiteY71" fmla="*/ 450529 h 1319685"/>
                <a:gd name="connsiteX72" fmla="*/ 0 w 5410200"/>
                <a:gd name="connsiteY72" fmla="*/ 448148 h 1319685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57650 w 5410200"/>
                <a:gd name="connsiteY23" fmla="*/ 410047 h 1324447"/>
                <a:gd name="connsiteX24" fmla="*/ 3943350 w 5410200"/>
                <a:gd name="connsiteY24" fmla="*/ 248122 h 1324447"/>
                <a:gd name="connsiteX25" fmla="*/ 3802691 w 5410200"/>
                <a:gd name="connsiteY25" fmla="*/ 72094 h 1324447"/>
                <a:gd name="connsiteX26" fmla="*/ 3620197 w 5410200"/>
                <a:gd name="connsiteY26" fmla="*/ 56693 h 1324447"/>
                <a:gd name="connsiteX27" fmla="*/ 3531394 w 5410200"/>
                <a:gd name="connsiteY27" fmla="*/ 7550 h 1324447"/>
                <a:gd name="connsiteX28" fmla="*/ 3385556 w 5410200"/>
                <a:gd name="connsiteY28" fmla="*/ 101995 h 1324447"/>
                <a:gd name="connsiteX29" fmla="*/ 3300168 w 5410200"/>
                <a:gd name="connsiteY29" fmla="*/ 224716 h 1324447"/>
                <a:gd name="connsiteX30" fmla="*/ 3222238 w 5410200"/>
                <a:gd name="connsiteY30" fmla="*/ 238829 h 1324447"/>
                <a:gd name="connsiteX31" fmla="*/ 3087030 w 5410200"/>
                <a:gd name="connsiteY31" fmla="*/ 402149 h 1324447"/>
                <a:gd name="connsiteX32" fmla="*/ 2976563 w 5410200"/>
                <a:gd name="connsiteY32" fmla="*/ 405691 h 1324447"/>
                <a:gd name="connsiteX33" fmla="*/ 2860877 w 5410200"/>
                <a:gd name="connsiteY33" fmla="*/ 466557 h 1324447"/>
                <a:gd name="connsiteX34" fmla="*/ 2780789 w 5410200"/>
                <a:gd name="connsiteY34" fmla="*/ 423057 h 1324447"/>
                <a:gd name="connsiteX35" fmla="*/ 2727066 w 5410200"/>
                <a:gd name="connsiteY35" fmla="*/ 390814 h 1324447"/>
                <a:gd name="connsiteX36" fmla="*/ 2684263 w 5410200"/>
                <a:gd name="connsiteY36" fmla="*/ 348715 h 1324447"/>
                <a:gd name="connsiteX37" fmla="*/ 2618468 w 5410200"/>
                <a:gd name="connsiteY37" fmla="*/ 436066 h 1324447"/>
                <a:gd name="connsiteX38" fmla="*/ 2577048 w 5410200"/>
                <a:gd name="connsiteY38" fmla="*/ 436057 h 1324447"/>
                <a:gd name="connsiteX39" fmla="*/ 2535557 w 5410200"/>
                <a:gd name="connsiteY39" fmla="*/ 414345 h 1324447"/>
                <a:gd name="connsiteX40" fmla="*/ 2438284 w 5410200"/>
                <a:gd name="connsiteY40" fmla="*/ 505123 h 1324447"/>
                <a:gd name="connsiteX41" fmla="*/ 2391309 w 5410200"/>
                <a:gd name="connsiteY41" fmla="*/ 486653 h 1324447"/>
                <a:gd name="connsiteX42" fmla="*/ 2321719 w 5410200"/>
                <a:gd name="connsiteY42" fmla="*/ 560065 h 1324447"/>
                <a:gd name="connsiteX43" fmla="*/ 2189414 w 5410200"/>
                <a:gd name="connsiteY43" fmla="*/ 593984 h 1324447"/>
                <a:gd name="connsiteX44" fmla="*/ 2145100 w 5410200"/>
                <a:gd name="connsiteY44" fmla="*/ 575689 h 1324447"/>
                <a:gd name="connsiteX45" fmla="*/ 2109788 w 5410200"/>
                <a:gd name="connsiteY45" fmla="*/ 607690 h 1324447"/>
                <a:gd name="connsiteX46" fmla="*/ 2050256 w 5410200"/>
                <a:gd name="connsiteY46" fmla="*/ 588640 h 1324447"/>
                <a:gd name="connsiteX47" fmla="*/ 1983929 w 5410200"/>
                <a:gd name="connsiteY47" fmla="*/ 625571 h 1324447"/>
                <a:gd name="connsiteX48" fmla="*/ 1826419 w 5410200"/>
                <a:gd name="connsiteY48" fmla="*/ 621978 h 1324447"/>
                <a:gd name="connsiteX49" fmla="*/ 1757363 w 5410200"/>
                <a:gd name="connsiteY49" fmla="*/ 569591 h 1324447"/>
                <a:gd name="connsiteX50" fmla="*/ 1678781 w 5410200"/>
                <a:gd name="connsiteY50" fmla="*/ 545779 h 1324447"/>
                <a:gd name="connsiteX51" fmla="*/ 1647825 w 5410200"/>
                <a:gd name="connsiteY51" fmla="*/ 555303 h 1324447"/>
                <a:gd name="connsiteX52" fmla="*/ 1590675 w 5410200"/>
                <a:gd name="connsiteY52" fmla="*/ 512440 h 1324447"/>
                <a:gd name="connsiteX53" fmla="*/ 1504950 w 5410200"/>
                <a:gd name="connsiteY53" fmla="*/ 510059 h 1324447"/>
                <a:gd name="connsiteX54" fmla="*/ 1404938 w 5410200"/>
                <a:gd name="connsiteY54" fmla="*/ 424335 h 1324447"/>
                <a:gd name="connsiteX55" fmla="*/ 1359693 w 5410200"/>
                <a:gd name="connsiteY55" fmla="*/ 412428 h 1324447"/>
                <a:gd name="connsiteX56" fmla="*/ 1321594 w 5410200"/>
                <a:gd name="connsiteY56" fmla="*/ 431478 h 1324447"/>
                <a:gd name="connsiteX57" fmla="*/ 1257300 w 5410200"/>
                <a:gd name="connsiteY57" fmla="*/ 455290 h 1324447"/>
                <a:gd name="connsiteX58" fmla="*/ 933450 w 5410200"/>
                <a:gd name="connsiteY58" fmla="*/ 448147 h 1324447"/>
                <a:gd name="connsiteX59" fmla="*/ 892969 w 5410200"/>
                <a:gd name="connsiteY59" fmla="*/ 421953 h 1324447"/>
                <a:gd name="connsiteX60" fmla="*/ 833437 w 5410200"/>
                <a:gd name="connsiteY60" fmla="*/ 457672 h 1324447"/>
                <a:gd name="connsiteX61" fmla="*/ 702469 w 5410200"/>
                <a:gd name="connsiteY61" fmla="*/ 343372 h 1324447"/>
                <a:gd name="connsiteX62" fmla="*/ 638175 w 5410200"/>
                <a:gd name="connsiteY62" fmla="*/ 355278 h 1324447"/>
                <a:gd name="connsiteX63" fmla="*/ 547687 w 5410200"/>
                <a:gd name="connsiteY63" fmla="*/ 400522 h 1324447"/>
                <a:gd name="connsiteX64" fmla="*/ 502443 w 5410200"/>
                <a:gd name="connsiteY64" fmla="*/ 450528 h 1324447"/>
                <a:gd name="connsiteX65" fmla="*/ 426244 w 5410200"/>
                <a:gd name="connsiteY65" fmla="*/ 448147 h 1324447"/>
                <a:gd name="connsiteX66" fmla="*/ 383381 w 5410200"/>
                <a:gd name="connsiteY66" fmla="*/ 479104 h 1324447"/>
                <a:gd name="connsiteX67" fmla="*/ 359569 w 5410200"/>
                <a:gd name="connsiteY67" fmla="*/ 460053 h 1324447"/>
                <a:gd name="connsiteX68" fmla="*/ 323850 w 5410200"/>
                <a:gd name="connsiteY68" fmla="*/ 452909 h 1324447"/>
                <a:gd name="connsiteX69" fmla="*/ 283369 w 5410200"/>
                <a:gd name="connsiteY69" fmla="*/ 383853 h 1324447"/>
                <a:gd name="connsiteX70" fmla="*/ 219075 w 5410200"/>
                <a:gd name="connsiteY70" fmla="*/ 488628 h 1324447"/>
                <a:gd name="connsiteX71" fmla="*/ 171450 w 5410200"/>
                <a:gd name="connsiteY71" fmla="*/ 455291 h 1324447"/>
                <a:gd name="connsiteX72" fmla="*/ 0 w 5410200"/>
                <a:gd name="connsiteY72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57650 w 5410200"/>
                <a:gd name="connsiteY23" fmla="*/ 410047 h 1324447"/>
                <a:gd name="connsiteX24" fmla="*/ 3943350 w 5410200"/>
                <a:gd name="connsiteY24" fmla="*/ 248122 h 1324447"/>
                <a:gd name="connsiteX25" fmla="*/ 3802691 w 5410200"/>
                <a:gd name="connsiteY25" fmla="*/ 72094 h 1324447"/>
                <a:gd name="connsiteX26" fmla="*/ 3620197 w 5410200"/>
                <a:gd name="connsiteY26" fmla="*/ 56693 h 1324447"/>
                <a:gd name="connsiteX27" fmla="*/ 3531394 w 5410200"/>
                <a:gd name="connsiteY27" fmla="*/ 7550 h 1324447"/>
                <a:gd name="connsiteX28" fmla="*/ 3385556 w 5410200"/>
                <a:gd name="connsiteY28" fmla="*/ 101995 h 1324447"/>
                <a:gd name="connsiteX29" fmla="*/ 3300168 w 5410200"/>
                <a:gd name="connsiteY29" fmla="*/ 224716 h 1324447"/>
                <a:gd name="connsiteX30" fmla="*/ 3222238 w 5410200"/>
                <a:gd name="connsiteY30" fmla="*/ 238829 h 1324447"/>
                <a:gd name="connsiteX31" fmla="*/ 3087030 w 5410200"/>
                <a:gd name="connsiteY31" fmla="*/ 402149 h 1324447"/>
                <a:gd name="connsiteX32" fmla="*/ 2976563 w 5410200"/>
                <a:gd name="connsiteY32" fmla="*/ 405691 h 1324447"/>
                <a:gd name="connsiteX33" fmla="*/ 2860877 w 5410200"/>
                <a:gd name="connsiteY33" fmla="*/ 466557 h 1324447"/>
                <a:gd name="connsiteX34" fmla="*/ 2780789 w 5410200"/>
                <a:gd name="connsiteY34" fmla="*/ 423057 h 1324447"/>
                <a:gd name="connsiteX35" fmla="*/ 2727066 w 5410200"/>
                <a:gd name="connsiteY35" fmla="*/ 390814 h 1324447"/>
                <a:gd name="connsiteX36" fmla="*/ 2684263 w 5410200"/>
                <a:gd name="connsiteY36" fmla="*/ 348715 h 1324447"/>
                <a:gd name="connsiteX37" fmla="*/ 2618468 w 5410200"/>
                <a:gd name="connsiteY37" fmla="*/ 436066 h 1324447"/>
                <a:gd name="connsiteX38" fmla="*/ 2577048 w 5410200"/>
                <a:gd name="connsiteY38" fmla="*/ 436057 h 1324447"/>
                <a:gd name="connsiteX39" fmla="*/ 2535557 w 5410200"/>
                <a:gd name="connsiteY39" fmla="*/ 414345 h 1324447"/>
                <a:gd name="connsiteX40" fmla="*/ 2438284 w 5410200"/>
                <a:gd name="connsiteY40" fmla="*/ 505123 h 1324447"/>
                <a:gd name="connsiteX41" fmla="*/ 2391309 w 5410200"/>
                <a:gd name="connsiteY41" fmla="*/ 486653 h 1324447"/>
                <a:gd name="connsiteX42" fmla="*/ 2321719 w 5410200"/>
                <a:gd name="connsiteY42" fmla="*/ 560065 h 1324447"/>
                <a:gd name="connsiteX43" fmla="*/ 2189414 w 5410200"/>
                <a:gd name="connsiteY43" fmla="*/ 593984 h 1324447"/>
                <a:gd name="connsiteX44" fmla="*/ 2145100 w 5410200"/>
                <a:gd name="connsiteY44" fmla="*/ 575689 h 1324447"/>
                <a:gd name="connsiteX45" fmla="*/ 2109788 w 5410200"/>
                <a:gd name="connsiteY45" fmla="*/ 607690 h 1324447"/>
                <a:gd name="connsiteX46" fmla="*/ 2050256 w 5410200"/>
                <a:gd name="connsiteY46" fmla="*/ 588640 h 1324447"/>
                <a:gd name="connsiteX47" fmla="*/ 1983929 w 5410200"/>
                <a:gd name="connsiteY47" fmla="*/ 625571 h 1324447"/>
                <a:gd name="connsiteX48" fmla="*/ 1826419 w 5410200"/>
                <a:gd name="connsiteY48" fmla="*/ 621978 h 1324447"/>
                <a:gd name="connsiteX49" fmla="*/ 1757363 w 5410200"/>
                <a:gd name="connsiteY49" fmla="*/ 569591 h 1324447"/>
                <a:gd name="connsiteX50" fmla="*/ 1678781 w 5410200"/>
                <a:gd name="connsiteY50" fmla="*/ 545779 h 1324447"/>
                <a:gd name="connsiteX51" fmla="*/ 1647825 w 5410200"/>
                <a:gd name="connsiteY51" fmla="*/ 555303 h 1324447"/>
                <a:gd name="connsiteX52" fmla="*/ 1590675 w 5410200"/>
                <a:gd name="connsiteY52" fmla="*/ 512440 h 1324447"/>
                <a:gd name="connsiteX53" fmla="*/ 1504950 w 5410200"/>
                <a:gd name="connsiteY53" fmla="*/ 510059 h 1324447"/>
                <a:gd name="connsiteX54" fmla="*/ 1404938 w 5410200"/>
                <a:gd name="connsiteY54" fmla="*/ 424335 h 1324447"/>
                <a:gd name="connsiteX55" fmla="*/ 1359693 w 5410200"/>
                <a:gd name="connsiteY55" fmla="*/ 412428 h 1324447"/>
                <a:gd name="connsiteX56" fmla="*/ 1321594 w 5410200"/>
                <a:gd name="connsiteY56" fmla="*/ 431478 h 1324447"/>
                <a:gd name="connsiteX57" fmla="*/ 1257300 w 5410200"/>
                <a:gd name="connsiteY57" fmla="*/ 455290 h 1324447"/>
                <a:gd name="connsiteX58" fmla="*/ 933450 w 5410200"/>
                <a:gd name="connsiteY58" fmla="*/ 448147 h 1324447"/>
                <a:gd name="connsiteX59" fmla="*/ 892969 w 5410200"/>
                <a:gd name="connsiteY59" fmla="*/ 421953 h 1324447"/>
                <a:gd name="connsiteX60" fmla="*/ 833437 w 5410200"/>
                <a:gd name="connsiteY60" fmla="*/ 457672 h 1324447"/>
                <a:gd name="connsiteX61" fmla="*/ 702469 w 5410200"/>
                <a:gd name="connsiteY61" fmla="*/ 343372 h 1324447"/>
                <a:gd name="connsiteX62" fmla="*/ 638175 w 5410200"/>
                <a:gd name="connsiteY62" fmla="*/ 355278 h 1324447"/>
                <a:gd name="connsiteX63" fmla="*/ 547687 w 5410200"/>
                <a:gd name="connsiteY63" fmla="*/ 400522 h 1324447"/>
                <a:gd name="connsiteX64" fmla="*/ 502443 w 5410200"/>
                <a:gd name="connsiteY64" fmla="*/ 450528 h 1324447"/>
                <a:gd name="connsiteX65" fmla="*/ 426244 w 5410200"/>
                <a:gd name="connsiteY65" fmla="*/ 448147 h 1324447"/>
                <a:gd name="connsiteX66" fmla="*/ 383381 w 5410200"/>
                <a:gd name="connsiteY66" fmla="*/ 479104 h 1324447"/>
                <a:gd name="connsiteX67" fmla="*/ 359569 w 5410200"/>
                <a:gd name="connsiteY67" fmla="*/ 460053 h 1324447"/>
                <a:gd name="connsiteX68" fmla="*/ 323850 w 5410200"/>
                <a:gd name="connsiteY68" fmla="*/ 452909 h 1324447"/>
                <a:gd name="connsiteX69" fmla="*/ 283369 w 5410200"/>
                <a:gd name="connsiteY69" fmla="*/ 383853 h 1324447"/>
                <a:gd name="connsiteX70" fmla="*/ 219075 w 5410200"/>
                <a:gd name="connsiteY70" fmla="*/ 488628 h 1324447"/>
                <a:gd name="connsiteX71" fmla="*/ 171450 w 5410200"/>
                <a:gd name="connsiteY71" fmla="*/ 455291 h 1324447"/>
                <a:gd name="connsiteX72" fmla="*/ 0 w 5410200"/>
                <a:gd name="connsiteY72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57650 w 5410200"/>
                <a:gd name="connsiteY23" fmla="*/ 410047 h 1324447"/>
                <a:gd name="connsiteX24" fmla="*/ 3943350 w 5410200"/>
                <a:gd name="connsiteY24" fmla="*/ 248122 h 1324447"/>
                <a:gd name="connsiteX25" fmla="*/ 3802691 w 5410200"/>
                <a:gd name="connsiteY25" fmla="*/ 72094 h 1324447"/>
                <a:gd name="connsiteX26" fmla="*/ 3620197 w 5410200"/>
                <a:gd name="connsiteY26" fmla="*/ 56693 h 1324447"/>
                <a:gd name="connsiteX27" fmla="*/ 3531394 w 5410200"/>
                <a:gd name="connsiteY27" fmla="*/ 7550 h 1324447"/>
                <a:gd name="connsiteX28" fmla="*/ 3385556 w 5410200"/>
                <a:gd name="connsiteY28" fmla="*/ 101995 h 1324447"/>
                <a:gd name="connsiteX29" fmla="*/ 3300168 w 5410200"/>
                <a:gd name="connsiteY29" fmla="*/ 224716 h 1324447"/>
                <a:gd name="connsiteX30" fmla="*/ 3222238 w 5410200"/>
                <a:gd name="connsiteY30" fmla="*/ 238829 h 1324447"/>
                <a:gd name="connsiteX31" fmla="*/ 3087030 w 5410200"/>
                <a:gd name="connsiteY31" fmla="*/ 402149 h 1324447"/>
                <a:gd name="connsiteX32" fmla="*/ 2976563 w 5410200"/>
                <a:gd name="connsiteY32" fmla="*/ 405691 h 1324447"/>
                <a:gd name="connsiteX33" fmla="*/ 2860877 w 5410200"/>
                <a:gd name="connsiteY33" fmla="*/ 466557 h 1324447"/>
                <a:gd name="connsiteX34" fmla="*/ 2780789 w 5410200"/>
                <a:gd name="connsiteY34" fmla="*/ 423057 h 1324447"/>
                <a:gd name="connsiteX35" fmla="*/ 2727066 w 5410200"/>
                <a:gd name="connsiteY35" fmla="*/ 390814 h 1324447"/>
                <a:gd name="connsiteX36" fmla="*/ 2684263 w 5410200"/>
                <a:gd name="connsiteY36" fmla="*/ 348715 h 1324447"/>
                <a:gd name="connsiteX37" fmla="*/ 2618468 w 5410200"/>
                <a:gd name="connsiteY37" fmla="*/ 436066 h 1324447"/>
                <a:gd name="connsiteX38" fmla="*/ 2577048 w 5410200"/>
                <a:gd name="connsiteY38" fmla="*/ 436057 h 1324447"/>
                <a:gd name="connsiteX39" fmla="*/ 2535557 w 5410200"/>
                <a:gd name="connsiteY39" fmla="*/ 414345 h 1324447"/>
                <a:gd name="connsiteX40" fmla="*/ 2438284 w 5410200"/>
                <a:gd name="connsiteY40" fmla="*/ 505123 h 1324447"/>
                <a:gd name="connsiteX41" fmla="*/ 2391309 w 5410200"/>
                <a:gd name="connsiteY41" fmla="*/ 486653 h 1324447"/>
                <a:gd name="connsiteX42" fmla="*/ 2321719 w 5410200"/>
                <a:gd name="connsiteY42" fmla="*/ 560065 h 1324447"/>
                <a:gd name="connsiteX43" fmla="*/ 2189414 w 5410200"/>
                <a:gd name="connsiteY43" fmla="*/ 593984 h 1324447"/>
                <a:gd name="connsiteX44" fmla="*/ 2145100 w 5410200"/>
                <a:gd name="connsiteY44" fmla="*/ 575689 h 1324447"/>
                <a:gd name="connsiteX45" fmla="*/ 2109788 w 5410200"/>
                <a:gd name="connsiteY45" fmla="*/ 607690 h 1324447"/>
                <a:gd name="connsiteX46" fmla="*/ 2050256 w 5410200"/>
                <a:gd name="connsiteY46" fmla="*/ 588640 h 1324447"/>
                <a:gd name="connsiteX47" fmla="*/ 1983929 w 5410200"/>
                <a:gd name="connsiteY47" fmla="*/ 625571 h 1324447"/>
                <a:gd name="connsiteX48" fmla="*/ 1826419 w 5410200"/>
                <a:gd name="connsiteY48" fmla="*/ 621978 h 1324447"/>
                <a:gd name="connsiteX49" fmla="*/ 1757363 w 5410200"/>
                <a:gd name="connsiteY49" fmla="*/ 569591 h 1324447"/>
                <a:gd name="connsiteX50" fmla="*/ 1678781 w 5410200"/>
                <a:gd name="connsiteY50" fmla="*/ 545779 h 1324447"/>
                <a:gd name="connsiteX51" fmla="*/ 1647825 w 5410200"/>
                <a:gd name="connsiteY51" fmla="*/ 555303 h 1324447"/>
                <a:gd name="connsiteX52" fmla="*/ 1590675 w 5410200"/>
                <a:gd name="connsiteY52" fmla="*/ 512440 h 1324447"/>
                <a:gd name="connsiteX53" fmla="*/ 1504950 w 5410200"/>
                <a:gd name="connsiteY53" fmla="*/ 510059 h 1324447"/>
                <a:gd name="connsiteX54" fmla="*/ 1404938 w 5410200"/>
                <a:gd name="connsiteY54" fmla="*/ 424335 h 1324447"/>
                <a:gd name="connsiteX55" fmla="*/ 1359693 w 5410200"/>
                <a:gd name="connsiteY55" fmla="*/ 412428 h 1324447"/>
                <a:gd name="connsiteX56" fmla="*/ 1321594 w 5410200"/>
                <a:gd name="connsiteY56" fmla="*/ 431478 h 1324447"/>
                <a:gd name="connsiteX57" fmla="*/ 1257300 w 5410200"/>
                <a:gd name="connsiteY57" fmla="*/ 455290 h 1324447"/>
                <a:gd name="connsiteX58" fmla="*/ 933450 w 5410200"/>
                <a:gd name="connsiteY58" fmla="*/ 448147 h 1324447"/>
                <a:gd name="connsiteX59" fmla="*/ 892969 w 5410200"/>
                <a:gd name="connsiteY59" fmla="*/ 421953 h 1324447"/>
                <a:gd name="connsiteX60" fmla="*/ 833437 w 5410200"/>
                <a:gd name="connsiteY60" fmla="*/ 457672 h 1324447"/>
                <a:gd name="connsiteX61" fmla="*/ 702469 w 5410200"/>
                <a:gd name="connsiteY61" fmla="*/ 343372 h 1324447"/>
                <a:gd name="connsiteX62" fmla="*/ 638175 w 5410200"/>
                <a:gd name="connsiteY62" fmla="*/ 355278 h 1324447"/>
                <a:gd name="connsiteX63" fmla="*/ 547687 w 5410200"/>
                <a:gd name="connsiteY63" fmla="*/ 400522 h 1324447"/>
                <a:gd name="connsiteX64" fmla="*/ 502443 w 5410200"/>
                <a:gd name="connsiteY64" fmla="*/ 450528 h 1324447"/>
                <a:gd name="connsiteX65" fmla="*/ 426244 w 5410200"/>
                <a:gd name="connsiteY65" fmla="*/ 448147 h 1324447"/>
                <a:gd name="connsiteX66" fmla="*/ 383381 w 5410200"/>
                <a:gd name="connsiteY66" fmla="*/ 479104 h 1324447"/>
                <a:gd name="connsiteX67" fmla="*/ 359569 w 5410200"/>
                <a:gd name="connsiteY67" fmla="*/ 460053 h 1324447"/>
                <a:gd name="connsiteX68" fmla="*/ 323850 w 5410200"/>
                <a:gd name="connsiteY68" fmla="*/ 452909 h 1324447"/>
                <a:gd name="connsiteX69" fmla="*/ 283369 w 5410200"/>
                <a:gd name="connsiteY69" fmla="*/ 383853 h 1324447"/>
                <a:gd name="connsiteX70" fmla="*/ 219075 w 5410200"/>
                <a:gd name="connsiteY70" fmla="*/ 488628 h 1324447"/>
                <a:gd name="connsiteX71" fmla="*/ 171450 w 5410200"/>
                <a:gd name="connsiteY71" fmla="*/ 455291 h 1324447"/>
                <a:gd name="connsiteX72" fmla="*/ 0 w 5410200"/>
                <a:gd name="connsiteY72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57650 w 5410200"/>
                <a:gd name="connsiteY23" fmla="*/ 410047 h 1324447"/>
                <a:gd name="connsiteX24" fmla="*/ 3943350 w 5410200"/>
                <a:gd name="connsiteY24" fmla="*/ 248122 h 1324447"/>
                <a:gd name="connsiteX25" fmla="*/ 3802691 w 5410200"/>
                <a:gd name="connsiteY25" fmla="*/ 72094 h 1324447"/>
                <a:gd name="connsiteX26" fmla="*/ 3610672 w 5410200"/>
                <a:gd name="connsiteY26" fmla="*/ 56693 h 1324447"/>
                <a:gd name="connsiteX27" fmla="*/ 3531394 w 5410200"/>
                <a:gd name="connsiteY27" fmla="*/ 7550 h 1324447"/>
                <a:gd name="connsiteX28" fmla="*/ 3385556 w 5410200"/>
                <a:gd name="connsiteY28" fmla="*/ 101995 h 1324447"/>
                <a:gd name="connsiteX29" fmla="*/ 3300168 w 5410200"/>
                <a:gd name="connsiteY29" fmla="*/ 224716 h 1324447"/>
                <a:gd name="connsiteX30" fmla="*/ 3222238 w 5410200"/>
                <a:gd name="connsiteY30" fmla="*/ 238829 h 1324447"/>
                <a:gd name="connsiteX31" fmla="*/ 3087030 w 5410200"/>
                <a:gd name="connsiteY31" fmla="*/ 402149 h 1324447"/>
                <a:gd name="connsiteX32" fmla="*/ 2976563 w 5410200"/>
                <a:gd name="connsiteY32" fmla="*/ 405691 h 1324447"/>
                <a:gd name="connsiteX33" fmla="*/ 2860877 w 5410200"/>
                <a:gd name="connsiteY33" fmla="*/ 466557 h 1324447"/>
                <a:gd name="connsiteX34" fmla="*/ 2780789 w 5410200"/>
                <a:gd name="connsiteY34" fmla="*/ 423057 h 1324447"/>
                <a:gd name="connsiteX35" fmla="*/ 2727066 w 5410200"/>
                <a:gd name="connsiteY35" fmla="*/ 390814 h 1324447"/>
                <a:gd name="connsiteX36" fmla="*/ 2684263 w 5410200"/>
                <a:gd name="connsiteY36" fmla="*/ 348715 h 1324447"/>
                <a:gd name="connsiteX37" fmla="*/ 2618468 w 5410200"/>
                <a:gd name="connsiteY37" fmla="*/ 436066 h 1324447"/>
                <a:gd name="connsiteX38" fmla="*/ 2577048 w 5410200"/>
                <a:gd name="connsiteY38" fmla="*/ 436057 h 1324447"/>
                <a:gd name="connsiteX39" fmla="*/ 2535557 w 5410200"/>
                <a:gd name="connsiteY39" fmla="*/ 414345 h 1324447"/>
                <a:gd name="connsiteX40" fmla="*/ 2438284 w 5410200"/>
                <a:gd name="connsiteY40" fmla="*/ 505123 h 1324447"/>
                <a:gd name="connsiteX41" fmla="*/ 2391309 w 5410200"/>
                <a:gd name="connsiteY41" fmla="*/ 486653 h 1324447"/>
                <a:gd name="connsiteX42" fmla="*/ 2321719 w 5410200"/>
                <a:gd name="connsiteY42" fmla="*/ 560065 h 1324447"/>
                <a:gd name="connsiteX43" fmla="*/ 2189414 w 5410200"/>
                <a:gd name="connsiteY43" fmla="*/ 593984 h 1324447"/>
                <a:gd name="connsiteX44" fmla="*/ 2145100 w 5410200"/>
                <a:gd name="connsiteY44" fmla="*/ 575689 h 1324447"/>
                <a:gd name="connsiteX45" fmla="*/ 2109788 w 5410200"/>
                <a:gd name="connsiteY45" fmla="*/ 607690 h 1324447"/>
                <a:gd name="connsiteX46" fmla="*/ 2050256 w 5410200"/>
                <a:gd name="connsiteY46" fmla="*/ 588640 h 1324447"/>
                <a:gd name="connsiteX47" fmla="*/ 1983929 w 5410200"/>
                <a:gd name="connsiteY47" fmla="*/ 625571 h 1324447"/>
                <a:gd name="connsiteX48" fmla="*/ 1826419 w 5410200"/>
                <a:gd name="connsiteY48" fmla="*/ 621978 h 1324447"/>
                <a:gd name="connsiteX49" fmla="*/ 1757363 w 5410200"/>
                <a:gd name="connsiteY49" fmla="*/ 569591 h 1324447"/>
                <a:gd name="connsiteX50" fmla="*/ 1678781 w 5410200"/>
                <a:gd name="connsiteY50" fmla="*/ 545779 h 1324447"/>
                <a:gd name="connsiteX51" fmla="*/ 1647825 w 5410200"/>
                <a:gd name="connsiteY51" fmla="*/ 555303 h 1324447"/>
                <a:gd name="connsiteX52" fmla="*/ 1590675 w 5410200"/>
                <a:gd name="connsiteY52" fmla="*/ 512440 h 1324447"/>
                <a:gd name="connsiteX53" fmla="*/ 1504950 w 5410200"/>
                <a:gd name="connsiteY53" fmla="*/ 510059 h 1324447"/>
                <a:gd name="connsiteX54" fmla="*/ 1404938 w 5410200"/>
                <a:gd name="connsiteY54" fmla="*/ 424335 h 1324447"/>
                <a:gd name="connsiteX55" fmla="*/ 1359693 w 5410200"/>
                <a:gd name="connsiteY55" fmla="*/ 412428 h 1324447"/>
                <a:gd name="connsiteX56" fmla="*/ 1321594 w 5410200"/>
                <a:gd name="connsiteY56" fmla="*/ 431478 h 1324447"/>
                <a:gd name="connsiteX57" fmla="*/ 1257300 w 5410200"/>
                <a:gd name="connsiteY57" fmla="*/ 455290 h 1324447"/>
                <a:gd name="connsiteX58" fmla="*/ 933450 w 5410200"/>
                <a:gd name="connsiteY58" fmla="*/ 448147 h 1324447"/>
                <a:gd name="connsiteX59" fmla="*/ 892969 w 5410200"/>
                <a:gd name="connsiteY59" fmla="*/ 421953 h 1324447"/>
                <a:gd name="connsiteX60" fmla="*/ 833437 w 5410200"/>
                <a:gd name="connsiteY60" fmla="*/ 457672 h 1324447"/>
                <a:gd name="connsiteX61" fmla="*/ 702469 w 5410200"/>
                <a:gd name="connsiteY61" fmla="*/ 343372 h 1324447"/>
                <a:gd name="connsiteX62" fmla="*/ 638175 w 5410200"/>
                <a:gd name="connsiteY62" fmla="*/ 355278 h 1324447"/>
                <a:gd name="connsiteX63" fmla="*/ 547687 w 5410200"/>
                <a:gd name="connsiteY63" fmla="*/ 400522 h 1324447"/>
                <a:gd name="connsiteX64" fmla="*/ 502443 w 5410200"/>
                <a:gd name="connsiteY64" fmla="*/ 450528 h 1324447"/>
                <a:gd name="connsiteX65" fmla="*/ 426244 w 5410200"/>
                <a:gd name="connsiteY65" fmla="*/ 448147 h 1324447"/>
                <a:gd name="connsiteX66" fmla="*/ 383381 w 5410200"/>
                <a:gd name="connsiteY66" fmla="*/ 479104 h 1324447"/>
                <a:gd name="connsiteX67" fmla="*/ 359569 w 5410200"/>
                <a:gd name="connsiteY67" fmla="*/ 460053 h 1324447"/>
                <a:gd name="connsiteX68" fmla="*/ 323850 w 5410200"/>
                <a:gd name="connsiteY68" fmla="*/ 452909 h 1324447"/>
                <a:gd name="connsiteX69" fmla="*/ 283369 w 5410200"/>
                <a:gd name="connsiteY69" fmla="*/ 383853 h 1324447"/>
                <a:gd name="connsiteX70" fmla="*/ 219075 w 5410200"/>
                <a:gd name="connsiteY70" fmla="*/ 488628 h 1324447"/>
                <a:gd name="connsiteX71" fmla="*/ 171450 w 5410200"/>
                <a:gd name="connsiteY71" fmla="*/ 455291 h 1324447"/>
                <a:gd name="connsiteX72" fmla="*/ 0 w 5410200"/>
                <a:gd name="connsiteY72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57650 w 5410200"/>
                <a:gd name="connsiteY23" fmla="*/ 410047 h 1324447"/>
                <a:gd name="connsiteX24" fmla="*/ 3943350 w 5410200"/>
                <a:gd name="connsiteY24" fmla="*/ 248122 h 1324447"/>
                <a:gd name="connsiteX25" fmla="*/ 3769353 w 5410200"/>
                <a:gd name="connsiteY25" fmla="*/ 62569 h 1324447"/>
                <a:gd name="connsiteX26" fmla="*/ 3610672 w 5410200"/>
                <a:gd name="connsiteY26" fmla="*/ 56693 h 1324447"/>
                <a:gd name="connsiteX27" fmla="*/ 3531394 w 5410200"/>
                <a:gd name="connsiteY27" fmla="*/ 7550 h 1324447"/>
                <a:gd name="connsiteX28" fmla="*/ 3385556 w 5410200"/>
                <a:gd name="connsiteY28" fmla="*/ 101995 h 1324447"/>
                <a:gd name="connsiteX29" fmla="*/ 3300168 w 5410200"/>
                <a:gd name="connsiteY29" fmla="*/ 224716 h 1324447"/>
                <a:gd name="connsiteX30" fmla="*/ 3222238 w 5410200"/>
                <a:gd name="connsiteY30" fmla="*/ 238829 h 1324447"/>
                <a:gd name="connsiteX31" fmla="*/ 3087030 w 5410200"/>
                <a:gd name="connsiteY31" fmla="*/ 402149 h 1324447"/>
                <a:gd name="connsiteX32" fmla="*/ 2976563 w 5410200"/>
                <a:gd name="connsiteY32" fmla="*/ 405691 h 1324447"/>
                <a:gd name="connsiteX33" fmla="*/ 2860877 w 5410200"/>
                <a:gd name="connsiteY33" fmla="*/ 466557 h 1324447"/>
                <a:gd name="connsiteX34" fmla="*/ 2780789 w 5410200"/>
                <a:gd name="connsiteY34" fmla="*/ 423057 h 1324447"/>
                <a:gd name="connsiteX35" fmla="*/ 2727066 w 5410200"/>
                <a:gd name="connsiteY35" fmla="*/ 390814 h 1324447"/>
                <a:gd name="connsiteX36" fmla="*/ 2684263 w 5410200"/>
                <a:gd name="connsiteY36" fmla="*/ 348715 h 1324447"/>
                <a:gd name="connsiteX37" fmla="*/ 2618468 w 5410200"/>
                <a:gd name="connsiteY37" fmla="*/ 436066 h 1324447"/>
                <a:gd name="connsiteX38" fmla="*/ 2577048 w 5410200"/>
                <a:gd name="connsiteY38" fmla="*/ 436057 h 1324447"/>
                <a:gd name="connsiteX39" fmla="*/ 2535557 w 5410200"/>
                <a:gd name="connsiteY39" fmla="*/ 414345 h 1324447"/>
                <a:gd name="connsiteX40" fmla="*/ 2438284 w 5410200"/>
                <a:gd name="connsiteY40" fmla="*/ 505123 h 1324447"/>
                <a:gd name="connsiteX41" fmla="*/ 2391309 w 5410200"/>
                <a:gd name="connsiteY41" fmla="*/ 486653 h 1324447"/>
                <a:gd name="connsiteX42" fmla="*/ 2321719 w 5410200"/>
                <a:gd name="connsiteY42" fmla="*/ 560065 h 1324447"/>
                <a:gd name="connsiteX43" fmla="*/ 2189414 w 5410200"/>
                <a:gd name="connsiteY43" fmla="*/ 593984 h 1324447"/>
                <a:gd name="connsiteX44" fmla="*/ 2145100 w 5410200"/>
                <a:gd name="connsiteY44" fmla="*/ 575689 h 1324447"/>
                <a:gd name="connsiteX45" fmla="*/ 2109788 w 5410200"/>
                <a:gd name="connsiteY45" fmla="*/ 607690 h 1324447"/>
                <a:gd name="connsiteX46" fmla="*/ 2050256 w 5410200"/>
                <a:gd name="connsiteY46" fmla="*/ 588640 h 1324447"/>
                <a:gd name="connsiteX47" fmla="*/ 1983929 w 5410200"/>
                <a:gd name="connsiteY47" fmla="*/ 625571 h 1324447"/>
                <a:gd name="connsiteX48" fmla="*/ 1826419 w 5410200"/>
                <a:gd name="connsiteY48" fmla="*/ 621978 h 1324447"/>
                <a:gd name="connsiteX49" fmla="*/ 1757363 w 5410200"/>
                <a:gd name="connsiteY49" fmla="*/ 569591 h 1324447"/>
                <a:gd name="connsiteX50" fmla="*/ 1678781 w 5410200"/>
                <a:gd name="connsiteY50" fmla="*/ 545779 h 1324447"/>
                <a:gd name="connsiteX51" fmla="*/ 1647825 w 5410200"/>
                <a:gd name="connsiteY51" fmla="*/ 555303 h 1324447"/>
                <a:gd name="connsiteX52" fmla="*/ 1590675 w 5410200"/>
                <a:gd name="connsiteY52" fmla="*/ 512440 h 1324447"/>
                <a:gd name="connsiteX53" fmla="*/ 1504950 w 5410200"/>
                <a:gd name="connsiteY53" fmla="*/ 510059 h 1324447"/>
                <a:gd name="connsiteX54" fmla="*/ 1404938 w 5410200"/>
                <a:gd name="connsiteY54" fmla="*/ 424335 h 1324447"/>
                <a:gd name="connsiteX55" fmla="*/ 1359693 w 5410200"/>
                <a:gd name="connsiteY55" fmla="*/ 412428 h 1324447"/>
                <a:gd name="connsiteX56" fmla="*/ 1321594 w 5410200"/>
                <a:gd name="connsiteY56" fmla="*/ 431478 h 1324447"/>
                <a:gd name="connsiteX57" fmla="*/ 1257300 w 5410200"/>
                <a:gd name="connsiteY57" fmla="*/ 455290 h 1324447"/>
                <a:gd name="connsiteX58" fmla="*/ 933450 w 5410200"/>
                <a:gd name="connsiteY58" fmla="*/ 448147 h 1324447"/>
                <a:gd name="connsiteX59" fmla="*/ 892969 w 5410200"/>
                <a:gd name="connsiteY59" fmla="*/ 421953 h 1324447"/>
                <a:gd name="connsiteX60" fmla="*/ 833437 w 5410200"/>
                <a:gd name="connsiteY60" fmla="*/ 457672 h 1324447"/>
                <a:gd name="connsiteX61" fmla="*/ 702469 w 5410200"/>
                <a:gd name="connsiteY61" fmla="*/ 343372 h 1324447"/>
                <a:gd name="connsiteX62" fmla="*/ 638175 w 5410200"/>
                <a:gd name="connsiteY62" fmla="*/ 355278 h 1324447"/>
                <a:gd name="connsiteX63" fmla="*/ 547687 w 5410200"/>
                <a:gd name="connsiteY63" fmla="*/ 400522 h 1324447"/>
                <a:gd name="connsiteX64" fmla="*/ 502443 w 5410200"/>
                <a:gd name="connsiteY64" fmla="*/ 450528 h 1324447"/>
                <a:gd name="connsiteX65" fmla="*/ 426244 w 5410200"/>
                <a:gd name="connsiteY65" fmla="*/ 448147 h 1324447"/>
                <a:gd name="connsiteX66" fmla="*/ 383381 w 5410200"/>
                <a:gd name="connsiteY66" fmla="*/ 479104 h 1324447"/>
                <a:gd name="connsiteX67" fmla="*/ 359569 w 5410200"/>
                <a:gd name="connsiteY67" fmla="*/ 460053 h 1324447"/>
                <a:gd name="connsiteX68" fmla="*/ 323850 w 5410200"/>
                <a:gd name="connsiteY68" fmla="*/ 452909 h 1324447"/>
                <a:gd name="connsiteX69" fmla="*/ 283369 w 5410200"/>
                <a:gd name="connsiteY69" fmla="*/ 383853 h 1324447"/>
                <a:gd name="connsiteX70" fmla="*/ 219075 w 5410200"/>
                <a:gd name="connsiteY70" fmla="*/ 488628 h 1324447"/>
                <a:gd name="connsiteX71" fmla="*/ 171450 w 5410200"/>
                <a:gd name="connsiteY71" fmla="*/ 455291 h 1324447"/>
                <a:gd name="connsiteX72" fmla="*/ 0 w 5410200"/>
                <a:gd name="connsiteY72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57650 w 5410200"/>
                <a:gd name="connsiteY23" fmla="*/ 410047 h 1324447"/>
                <a:gd name="connsiteX24" fmla="*/ 3943350 w 5410200"/>
                <a:gd name="connsiteY24" fmla="*/ 248122 h 1324447"/>
                <a:gd name="connsiteX25" fmla="*/ 3769353 w 5410200"/>
                <a:gd name="connsiteY25" fmla="*/ 62569 h 1324447"/>
                <a:gd name="connsiteX26" fmla="*/ 3610672 w 5410200"/>
                <a:gd name="connsiteY26" fmla="*/ 56693 h 1324447"/>
                <a:gd name="connsiteX27" fmla="*/ 3531394 w 5410200"/>
                <a:gd name="connsiteY27" fmla="*/ 7550 h 1324447"/>
                <a:gd name="connsiteX28" fmla="*/ 3385556 w 5410200"/>
                <a:gd name="connsiteY28" fmla="*/ 101995 h 1324447"/>
                <a:gd name="connsiteX29" fmla="*/ 3300168 w 5410200"/>
                <a:gd name="connsiteY29" fmla="*/ 224716 h 1324447"/>
                <a:gd name="connsiteX30" fmla="*/ 3222238 w 5410200"/>
                <a:gd name="connsiteY30" fmla="*/ 238829 h 1324447"/>
                <a:gd name="connsiteX31" fmla="*/ 3087030 w 5410200"/>
                <a:gd name="connsiteY31" fmla="*/ 402149 h 1324447"/>
                <a:gd name="connsiteX32" fmla="*/ 2976563 w 5410200"/>
                <a:gd name="connsiteY32" fmla="*/ 405691 h 1324447"/>
                <a:gd name="connsiteX33" fmla="*/ 2860877 w 5410200"/>
                <a:gd name="connsiteY33" fmla="*/ 466557 h 1324447"/>
                <a:gd name="connsiteX34" fmla="*/ 2780789 w 5410200"/>
                <a:gd name="connsiteY34" fmla="*/ 423057 h 1324447"/>
                <a:gd name="connsiteX35" fmla="*/ 2727066 w 5410200"/>
                <a:gd name="connsiteY35" fmla="*/ 390814 h 1324447"/>
                <a:gd name="connsiteX36" fmla="*/ 2684263 w 5410200"/>
                <a:gd name="connsiteY36" fmla="*/ 348715 h 1324447"/>
                <a:gd name="connsiteX37" fmla="*/ 2618468 w 5410200"/>
                <a:gd name="connsiteY37" fmla="*/ 436066 h 1324447"/>
                <a:gd name="connsiteX38" fmla="*/ 2577048 w 5410200"/>
                <a:gd name="connsiteY38" fmla="*/ 436057 h 1324447"/>
                <a:gd name="connsiteX39" fmla="*/ 2535557 w 5410200"/>
                <a:gd name="connsiteY39" fmla="*/ 414345 h 1324447"/>
                <a:gd name="connsiteX40" fmla="*/ 2438284 w 5410200"/>
                <a:gd name="connsiteY40" fmla="*/ 505123 h 1324447"/>
                <a:gd name="connsiteX41" fmla="*/ 2391309 w 5410200"/>
                <a:gd name="connsiteY41" fmla="*/ 486653 h 1324447"/>
                <a:gd name="connsiteX42" fmla="*/ 2321719 w 5410200"/>
                <a:gd name="connsiteY42" fmla="*/ 560065 h 1324447"/>
                <a:gd name="connsiteX43" fmla="*/ 2189414 w 5410200"/>
                <a:gd name="connsiteY43" fmla="*/ 593984 h 1324447"/>
                <a:gd name="connsiteX44" fmla="*/ 2145100 w 5410200"/>
                <a:gd name="connsiteY44" fmla="*/ 575689 h 1324447"/>
                <a:gd name="connsiteX45" fmla="*/ 2109788 w 5410200"/>
                <a:gd name="connsiteY45" fmla="*/ 607690 h 1324447"/>
                <a:gd name="connsiteX46" fmla="*/ 2050256 w 5410200"/>
                <a:gd name="connsiteY46" fmla="*/ 588640 h 1324447"/>
                <a:gd name="connsiteX47" fmla="*/ 1983929 w 5410200"/>
                <a:gd name="connsiteY47" fmla="*/ 625571 h 1324447"/>
                <a:gd name="connsiteX48" fmla="*/ 1826419 w 5410200"/>
                <a:gd name="connsiteY48" fmla="*/ 621978 h 1324447"/>
                <a:gd name="connsiteX49" fmla="*/ 1757363 w 5410200"/>
                <a:gd name="connsiteY49" fmla="*/ 569591 h 1324447"/>
                <a:gd name="connsiteX50" fmla="*/ 1678781 w 5410200"/>
                <a:gd name="connsiteY50" fmla="*/ 545779 h 1324447"/>
                <a:gd name="connsiteX51" fmla="*/ 1647825 w 5410200"/>
                <a:gd name="connsiteY51" fmla="*/ 555303 h 1324447"/>
                <a:gd name="connsiteX52" fmla="*/ 1590675 w 5410200"/>
                <a:gd name="connsiteY52" fmla="*/ 512440 h 1324447"/>
                <a:gd name="connsiteX53" fmla="*/ 1504950 w 5410200"/>
                <a:gd name="connsiteY53" fmla="*/ 510059 h 1324447"/>
                <a:gd name="connsiteX54" fmla="*/ 1404938 w 5410200"/>
                <a:gd name="connsiteY54" fmla="*/ 424335 h 1324447"/>
                <a:gd name="connsiteX55" fmla="*/ 1359693 w 5410200"/>
                <a:gd name="connsiteY55" fmla="*/ 412428 h 1324447"/>
                <a:gd name="connsiteX56" fmla="*/ 1321594 w 5410200"/>
                <a:gd name="connsiteY56" fmla="*/ 431478 h 1324447"/>
                <a:gd name="connsiteX57" fmla="*/ 1257300 w 5410200"/>
                <a:gd name="connsiteY57" fmla="*/ 455290 h 1324447"/>
                <a:gd name="connsiteX58" fmla="*/ 933450 w 5410200"/>
                <a:gd name="connsiteY58" fmla="*/ 448147 h 1324447"/>
                <a:gd name="connsiteX59" fmla="*/ 892969 w 5410200"/>
                <a:gd name="connsiteY59" fmla="*/ 421953 h 1324447"/>
                <a:gd name="connsiteX60" fmla="*/ 833437 w 5410200"/>
                <a:gd name="connsiteY60" fmla="*/ 457672 h 1324447"/>
                <a:gd name="connsiteX61" fmla="*/ 702469 w 5410200"/>
                <a:gd name="connsiteY61" fmla="*/ 343372 h 1324447"/>
                <a:gd name="connsiteX62" fmla="*/ 638175 w 5410200"/>
                <a:gd name="connsiteY62" fmla="*/ 355278 h 1324447"/>
                <a:gd name="connsiteX63" fmla="*/ 547687 w 5410200"/>
                <a:gd name="connsiteY63" fmla="*/ 400522 h 1324447"/>
                <a:gd name="connsiteX64" fmla="*/ 502443 w 5410200"/>
                <a:gd name="connsiteY64" fmla="*/ 450528 h 1324447"/>
                <a:gd name="connsiteX65" fmla="*/ 426244 w 5410200"/>
                <a:gd name="connsiteY65" fmla="*/ 448147 h 1324447"/>
                <a:gd name="connsiteX66" fmla="*/ 383381 w 5410200"/>
                <a:gd name="connsiteY66" fmla="*/ 479104 h 1324447"/>
                <a:gd name="connsiteX67" fmla="*/ 359569 w 5410200"/>
                <a:gd name="connsiteY67" fmla="*/ 460053 h 1324447"/>
                <a:gd name="connsiteX68" fmla="*/ 323850 w 5410200"/>
                <a:gd name="connsiteY68" fmla="*/ 452909 h 1324447"/>
                <a:gd name="connsiteX69" fmla="*/ 283369 w 5410200"/>
                <a:gd name="connsiteY69" fmla="*/ 383853 h 1324447"/>
                <a:gd name="connsiteX70" fmla="*/ 219075 w 5410200"/>
                <a:gd name="connsiteY70" fmla="*/ 488628 h 1324447"/>
                <a:gd name="connsiteX71" fmla="*/ 171450 w 5410200"/>
                <a:gd name="connsiteY71" fmla="*/ 455291 h 1324447"/>
                <a:gd name="connsiteX72" fmla="*/ 0 w 5410200"/>
                <a:gd name="connsiteY72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57650 w 5410200"/>
                <a:gd name="connsiteY23" fmla="*/ 410047 h 1324447"/>
                <a:gd name="connsiteX24" fmla="*/ 3943350 w 5410200"/>
                <a:gd name="connsiteY24" fmla="*/ 248122 h 1324447"/>
                <a:gd name="connsiteX25" fmla="*/ 3769353 w 5410200"/>
                <a:gd name="connsiteY25" fmla="*/ 62569 h 1324447"/>
                <a:gd name="connsiteX26" fmla="*/ 3610672 w 5410200"/>
                <a:gd name="connsiteY26" fmla="*/ 56693 h 1324447"/>
                <a:gd name="connsiteX27" fmla="*/ 3531394 w 5410200"/>
                <a:gd name="connsiteY27" fmla="*/ 7550 h 1324447"/>
                <a:gd name="connsiteX28" fmla="*/ 3385556 w 5410200"/>
                <a:gd name="connsiteY28" fmla="*/ 101995 h 1324447"/>
                <a:gd name="connsiteX29" fmla="*/ 3300168 w 5410200"/>
                <a:gd name="connsiteY29" fmla="*/ 224716 h 1324447"/>
                <a:gd name="connsiteX30" fmla="*/ 3222238 w 5410200"/>
                <a:gd name="connsiteY30" fmla="*/ 238829 h 1324447"/>
                <a:gd name="connsiteX31" fmla="*/ 3087030 w 5410200"/>
                <a:gd name="connsiteY31" fmla="*/ 402149 h 1324447"/>
                <a:gd name="connsiteX32" fmla="*/ 2976563 w 5410200"/>
                <a:gd name="connsiteY32" fmla="*/ 405691 h 1324447"/>
                <a:gd name="connsiteX33" fmla="*/ 2860877 w 5410200"/>
                <a:gd name="connsiteY33" fmla="*/ 466557 h 1324447"/>
                <a:gd name="connsiteX34" fmla="*/ 2780789 w 5410200"/>
                <a:gd name="connsiteY34" fmla="*/ 423057 h 1324447"/>
                <a:gd name="connsiteX35" fmla="*/ 2727066 w 5410200"/>
                <a:gd name="connsiteY35" fmla="*/ 390814 h 1324447"/>
                <a:gd name="connsiteX36" fmla="*/ 2684263 w 5410200"/>
                <a:gd name="connsiteY36" fmla="*/ 348715 h 1324447"/>
                <a:gd name="connsiteX37" fmla="*/ 2618468 w 5410200"/>
                <a:gd name="connsiteY37" fmla="*/ 436066 h 1324447"/>
                <a:gd name="connsiteX38" fmla="*/ 2577048 w 5410200"/>
                <a:gd name="connsiteY38" fmla="*/ 436057 h 1324447"/>
                <a:gd name="connsiteX39" fmla="*/ 2535557 w 5410200"/>
                <a:gd name="connsiteY39" fmla="*/ 414345 h 1324447"/>
                <a:gd name="connsiteX40" fmla="*/ 2438284 w 5410200"/>
                <a:gd name="connsiteY40" fmla="*/ 505123 h 1324447"/>
                <a:gd name="connsiteX41" fmla="*/ 2391309 w 5410200"/>
                <a:gd name="connsiteY41" fmla="*/ 486653 h 1324447"/>
                <a:gd name="connsiteX42" fmla="*/ 2321719 w 5410200"/>
                <a:gd name="connsiteY42" fmla="*/ 560065 h 1324447"/>
                <a:gd name="connsiteX43" fmla="*/ 2189414 w 5410200"/>
                <a:gd name="connsiteY43" fmla="*/ 593984 h 1324447"/>
                <a:gd name="connsiteX44" fmla="*/ 2145100 w 5410200"/>
                <a:gd name="connsiteY44" fmla="*/ 575689 h 1324447"/>
                <a:gd name="connsiteX45" fmla="*/ 2109788 w 5410200"/>
                <a:gd name="connsiteY45" fmla="*/ 607690 h 1324447"/>
                <a:gd name="connsiteX46" fmla="*/ 2050256 w 5410200"/>
                <a:gd name="connsiteY46" fmla="*/ 588640 h 1324447"/>
                <a:gd name="connsiteX47" fmla="*/ 1983929 w 5410200"/>
                <a:gd name="connsiteY47" fmla="*/ 625571 h 1324447"/>
                <a:gd name="connsiteX48" fmla="*/ 1826419 w 5410200"/>
                <a:gd name="connsiteY48" fmla="*/ 621978 h 1324447"/>
                <a:gd name="connsiteX49" fmla="*/ 1757363 w 5410200"/>
                <a:gd name="connsiteY49" fmla="*/ 569591 h 1324447"/>
                <a:gd name="connsiteX50" fmla="*/ 1678781 w 5410200"/>
                <a:gd name="connsiteY50" fmla="*/ 545779 h 1324447"/>
                <a:gd name="connsiteX51" fmla="*/ 1647825 w 5410200"/>
                <a:gd name="connsiteY51" fmla="*/ 555303 h 1324447"/>
                <a:gd name="connsiteX52" fmla="*/ 1590675 w 5410200"/>
                <a:gd name="connsiteY52" fmla="*/ 512440 h 1324447"/>
                <a:gd name="connsiteX53" fmla="*/ 1504950 w 5410200"/>
                <a:gd name="connsiteY53" fmla="*/ 510059 h 1324447"/>
                <a:gd name="connsiteX54" fmla="*/ 1404938 w 5410200"/>
                <a:gd name="connsiteY54" fmla="*/ 424335 h 1324447"/>
                <a:gd name="connsiteX55" fmla="*/ 1359693 w 5410200"/>
                <a:gd name="connsiteY55" fmla="*/ 412428 h 1324447"/>
                <a:gd name="connsiteX56" fmla="*/ 1321594 w 5410200"/>
                <a:gd name="connsiteY56" fmla="*/ 431478 h 1324447"/>
                <a:gd name="connsiteX57" fmla="*/ 1257300 w 5410200"/>
                <a:gd name="connsiteY57" fmla="*/ 455290 h 1324447"/>
                <a:gd name="connsiteX58" fmla="*/ 933450 w 5410200"/>
                <a:gd name="connsiteY58" fmla="*/ 448147 h 1324447"/>
                <a:gd name="connsiteX59" fmla="*/ 892969 w 5410200"/>
                <a:gd name="connsiteY59" fmla="*/ 421953 h 1324447"/>
                <a:gd name="connsiteX60" fmla="*/ 833437 w 5410200"/>
                <a:gd name="connsiteY60" fmla="*/ 457672 h 1324447"/>
                <a:gd name="connsiteX61" fmla="*/ 702469 w 5410200"/>
                <a:gd name="connsiteY61" fmla="*/ 343372 h 1324447"/>
                <a:gd name="connsiteX62" fmla="*/ 638175 w 5410200"/>
                <a:gd name="connsiteY62" fmla="*/ 355278 h 1324447"/>
                <a:gd name="connsiteX63" fmla="*/ 547687 w 5410200"/>
                <a:gd name="connsiteY63" fmla="*/ 400522 h 1324447"/>
                <a:gd name="connsiteX64" fmla="*/ 502443 w 5410200"/>
                <a:gd name="connsiteY64" fmla="*/ 450528 h 1324447"/>
                <a:gd name="connsiteX65" fmla="*/ 426244 w 5410200"/>
                <a:gd name="connsiteY65" fmla="*/ 448147 h 1324447"/>
                <a:gd name="connsiteX66" fmla="*/ 383381 w 5410200"/>
                <a:gd name="connsiteY66" fmla="*/ 479104 h 1324447"/>
                <a:gd name="connsiteX67" fmla="*/ 359569 w 5410200"/>
                <a:gd name="connsiteY67" fmla="*/ 460053 h 1324447"/>
                <a:gd name="connsiteX68" fmla="*/ 323850 w 5410200"/>
                <a:gd name="connsiteY68" fmla="*/ 452909 h 1324447"/>
                <a:gd name="connsiteX69" fmla="*/ 283369 w 5410200"/>
                <a:gd name="connsiteY69" fmla="*/ 383853 h 1324447"/>
                <a:gd name="connsiteX70" fmla="*/ 219075 w 5410200"/>
                <a:gd name="connsiteY70" fmla="*/ 488628 h 1324447"/>
                <a:gd name="connsiteX71" fmla="*/ 171450 w 5410200"/>
                <a:gd name="connsiteY71" fmla="*/ 455291 h 1324447"/>
                <a:gd name="connsiteX72" fmla="*/ 0 w 5410200"/>
                <a:gd name="connsiteY72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57650 w 5410200"/>
                <a:gd name="connsiteY23" fmla="*/ 410047 h 1324447"/>
                <a:gd name="connsiteX24" fmla="*/ 3938587 w 5410200"/>
                <a:gd name="connsiteY24" fmla="*/ 229072 h 1324447"/>
                <a:gd name="connsiteX25" fmla="*/ 3769353 w 5410200"/>
                <a:gd name="connsiteY25" fmla="*/ 62569 h 1324447"/>
                <a:gd name="connsiteX26" fmla="*/ 3610672 w 5410200"/>
                <a:gd name="connsiteY26" fmla="*/ 56693 h 1324447"/>
                <a:gd name="connsiteX27" fmla="*/ 3531394 w 5410200"/>
                <a:gd name="connsiteY27" fmla="*/ 7550 h 1324447"/>
                <a:gd name="connsiteX28" fmla="*/ 3385556 w 5410200"/>
                <a:gd name="connsiteY28" fmla="*/ 101995 h 1324447"/>
                <a:gd name="connsiteX29" fmla="*/ 3300168 w 5410200"/>
                <a:gd name="connsiteY29" fmla="*/ 224716 h 1324447"/>
                <a:gd name="connsiteX30" fmla="*/ 3222238 w 5410200"/>
                <a:gd name="connsiteY30" fmla="*/ 238829 h 1324447"/>
                <a:gd name="connsiteX31" fmla="*/ 3087030 w 5410200"/>
                <a:gd name="connsiteY31" fmla="*/ 402149 h 1324447"/>
                <a:gd name="connsiteX32" fmla="*/ 2976563 w 5410200"/>
                <a:gd name="connsiteY32" fmla="*/ 405691 h 1324447"/>
                <a:gd name="connsiteX33" fmla="*/ 2860877 w 5410200"/>
                <a:gd name="connsiteY33" fmla="*/ 466557 h 1324447"/>
                <a:gd name="connsiteX34" fmla="*/ 2780789 w 5410200"/>
                <a:gd name="connsiteY34" fmla="*/ 423057 h 1324447"/>
                <a:gd name="connsiteX35" fmla="*/ 2727066 w 5410200"/>
                <a:gd name="connsiteY35" fmla="*/ 390814 h 1324447"/>
                <a:gd name="connsiteX36" fmla="*/ 2684263 w 5410200"/>
                <a:gd name="connsiteY36" fmla="*/ 348715 h 1324447"/>
                <a:gd name="connsiteX37" fmla="*/ 2618468 w 5410200"/>
                <a:gd name="connsiteY37" fmla="*/ 436066 h 1324447"/>
                <a:gd name="connsiteX38" fmla="*/ 2577048 w 5410200"/>
                <a:gd name="connsiteY38" fmla="*/ 436057 h 1324447"/>
                <a:gd name="connsiteX39" fmla="*/ 2535557 w 5410200"/>
                <a:gd name="connsiteY39" fmla="*/ 414345 h 1324447"/>
                <a:gd name="connsiteX40" fmla="*/ 2438284 w 5410200"/>
                <a:gd name="connsiteY40" fmla="*/ 505123 h 1324447"/>
                <a:gd name="connsiteX41" fmla="*/ 2391309 w 5410200"/>
                <a:gd name="connsiteY41" fmla="*/ 486653 h 1324447"/>
                <a:gd name="connsiteX42" fmla="*/ 2321719 w 5410200"/>
                <a:gd name="connsiteY42" fmla="*/ 560065 h 1324447"/>
                <a:gd name="connsiteX43" fmla="*/ 2189414 w 5410200"/>
                <a:gd name="connsiteY43" fmla="*/ 593984 h 1324447"/>
                <a:gd name="connsiteX44" fmla="*/ 2145100 w 5410200"/>
                <a:gd name="connsiteY44" fmla="*/ 575689 h 1324447"/>
                <a:gd name="connsiteX45" fmla="*/ 2109788 w 5410200"/>
                <a:gd name="connsiteY45" fmla="*/ 607690 h 1324447"/>
                <a:gd name="connsiteX46" fmla="*/ 2050256 w 5410200"/>
                <a:gd name="connsiteY46" fmla="*/ 588640 h 1324447"/>
                <a:gd name="connsiteX47" fmla="*/ 1983929 w 5410200"/>
                <a:gd name="connsiteY47" fmla="*/ 625571 h 1324447"/>
                <a:gd name="connsiteX48" fmla="*/ 1826419 w 5410200"/>
                <a:gd name="connsiteY48" fmla="*/ 621978 h 1324447"/>
                <a:gd name="connsiteX49" fmla="*/ 1757363 w 5410200"/>
                <a:gd name="connsiteY49" fmla="*/ 569591 h 1324447"/>
                <a:gd name="connsiteX50" fmla="*/ 1678781 w 5410200"/>
                <a:gd name="connsiteY50" fmla="*/ 545779 h 1324447"/>
                <a:gd name="connsiteX51" fmla="*/ 1647825 w 5410200"/>
                <a:gd name="connsiteY51" fmla="*/ 555303 h 1324447"/>
                <a:gd name="connsiteX52" fmla="*/ 1590675 w 5410200"/>
                <a:gd name="connsiteY52" fmla="*/ 512440 h 1324447"/>
                <a:gd name="connsiteX53" fmla="*/ 1504950 w 5410200"/>
                <a:gd name="connsiteY53" fmla="*/ 510059 h 1324447"/>
                <a:gd name="connsiteX54" fmla="*/ 1404938 w 5410200"/>
                <a:gd name="connsiteY54" fmla="*/ 424335 h 1324447"/>
                <a:gd name="connsiteX55" fmla="*/ 1359693 w 5410200"/>
                <a:gd name="connsiteY55" fmla="*/ 412428 h 1324447"/>
                <a:gd name="connsiteX56" fmla="*/ 1321594 w 5410200"/>
                <a:gd name="connsiteY56" fmla="*/ 431478 h 1324447"/>
                <a:gd name="connsiteX57" fmla="*/ 1257300 w 5410200"/>
                <a:gd name="connsiteY57" fmla="*/ 455290 h 1324447"/>
                <a:gd name="connsiteX58" fmla="*/ 933450 w 5410200"/>
                <a:gd name="connsiteY58" fmla="*/ 448147 h 1324447"/>
                <a:gd name="connsiteX59" fmla="*/ 892969 w 5410200"/>
                <a:gd name="connsiteY59" fmla="*/ 421953 h 1324447"/>
                <a:gd name="connsiteX60" fmla="*/ 833437 w 5410200"/>
                <a:gd name="connsiteY60" fmla="*/ 457672 h 1324447"/>
                <a:gd name="connsiteX61" fmla="*/ 702469 w 5410200"/>
                <a:gd name="connsiteY61" fmla="*/ 343372 h 1324447"/>
                <a:gd name="connsiteX62" fmla="*/ 638175 w 5410200"/>
                <a:gd name="connsiteY62" fmla="*/ 355278 h 1324447"/>
                <a:gd name="connsiteX63" fmla="*/ 547687 w 5410200"/>
                <a:gd name="connsiteY63" fmla="*/ 400522 h 1324447"/>
                <a:gd name="connsiteX64" fmla="*/ 502443 w 5410200"/>
                <a:gd name="connsiteY64" fmla="*/ 450528 h 1324447"/>
                <a:gd name="connsiteX65" fmla="*/ 426244 w 5410200"/>
                <a:gd name="connsiteY65" fmla="*/ 448147 h 1324447"/>
                <a:gd name="connsiteX66" fmla="*/ 383381 w 5410200"/>
                <a:gd name="connsiteY66" fmla="*/ 479104 h 1324447"/>
                <a:gd name="connsiteX67" fmla="*/ 359569 w 5410200"/>
                <a:gd name="connsiteY67" fmla="*/ 460053 h 1324447"/>
                <a:gd name="connsiteX68" fmla="*/ 323850 w 5410200"/>
                <a:gd name="connsiteY68" fmla="*/ 452909 h 1324447"/>
                <a:gd name="connsiteX69" fmla="*/ 283369 w 5410200"/>
                <a:gd name="connsiteY69" fmla="*/ 383853 h 1324447"/>
                <a:gd name="connsiteX70" fmla="*/ 219075 w 5410200"/>
                <a:gd name="connsiteY70" fmla="*/ 488628 h 1324447"/>
                <a:gd name="connsiteX71" fmla="*/ 171450 w 5410200"/>
                <a:gd name="connsiteY71" fmla="*/ 455291 h 1324447"/>
                <a:gd name="connsiteX72" fmla="*/ 0 w 5410200"/>
                <a:gd name="connsiteY72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57650 w 5410200"/>
                <a:gd name="connsiteY23" fmla="*/ 410047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00597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29175 w 5410200"/>
                <a:gd name="connsiteY11" fmla="*/ 1038697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91075 w 5410200"/>
                <a:gd name="connsiteY12" fmla="*/ 1000597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86300 w 5410200"/>
                <a:gd name="connsiteY13" fmla="*/ 1057747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62475 w 5410200"/>
                <a:gd name="connsiteY14" fmla="*/ 991072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6275 w 5410200"/>
                <a:gd name="connsiteY15" fmla="*/ 933922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57700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429125 w 5410200"/>
                <a:gd name="connsiteY17" fmla="*/ 952972 h 1324447"/>
                <a:gd name="connsiteX18" fmla="*/ 4429125 w 5410200"/>
                <a:gd name="connsiteY18" fmla="*/ 952972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429125 w 5410200"/>
                <a:gd name="connsiteY17" fmla="*/ 952972 h 1324447"/>
                <a:gd name="connsiteX18" fmla="*/ 4414837 w 5410200"/>
                <a:gd name="connsiteY18" fmla="*/ 969641 h 1324447"/>
                <a:gd name="connsiteX19" fmla="*/ 4343400 w 5410200"/>
                <a:gd name="connsiteY19" fmla="*/ 914872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429125 w 5410200"/>
                <a:gd name="connsiteY17" fmla="*/ 952972 h 1324447"/>
                <a:gd name="connsiteX18" fmla="*/ 4414837 w 5410200"/>
                <a:gd name="connsiteY18" fmla="*/ 969641 h 1324447"/>
                <a:gd name="connsiteX19" fmla="*/ 4369593 w 5410200"/>
                <a:gd name="connsiteY19" fmla="*/ 998216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429125 w 5410200"/>
                <a:gd name="connsiteY17" fmla="*/ 952972 h 1324447"/>
                <a:gd name="connsiteX18" fmla="*/ 4414837 w 5410200"/>
                <a:gd name="connsiteY18" fmla="*/ 969641 h 1324447"/>
                <a:gd name="connsiteX19" fmla="*/ 4336255 w 5410200"/>
                <a:gd name="connsiteY19" fmla="*/ 962497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429125 w 5410200"/>
                <a:gd name="connsiteY17" fmla="*/ 952972 h 1324447"/>
                <a:gd name="connsiteX18" fmla="*/ 4371974 w 5410200"/>
                <a:gd name="connsiteY18" fmla="*/ 993453 h 1324447"/>
                <a:gd name="connsiteX19" fmla="*/ 4336255 w 5410200"/>
                <a:gd name="connsiteY19" fmla="*/ 962497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429125 w 5410200"/>
                <a:gd name="connsiteY17" fmla="*/ 952972 h 1324447"/>
                <a:gd name="connsiteX18" fmla="*/ 4371974 w 5410200"/>
                <a:gd name="connsiteY18" fmla="*/ 993453 h 1324447"/>
                <a:gd name="connsiteX19" fmla="*/ 4336255 w 5410200"/>
                <a:gd name="connsiteY19" fmla="*/ 962497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412457 w 5410200"/>
                <a:gd name="connsiteY17" fmla="*/ 974403 h 1324447"/>
                <a:gd name="connsiteX18" fmla="*/ 4371974 w 5410200"/>
                <a:gd name="connsiteY18" fmla="*/ 993453 h 1324447"/>
                <a:gd name="connsiteX19" fmla="*/ 4336255 w 5410200"/>
                <a:gd name="connsiteY19" fmla="*/ 962497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412457 w 5410200"/>
                <a:gd name="connsiteY17" fmla="*/ 974403 h 1324447"/>
                <a:gd name="connsiteX18" fmla="*/ 4376736 w 5410200"/>
                <a:gd name="connsiteY18" fmla="*/ 1000596 h 1324447"/>
                <a:gd name="connsiteX19" fmla="*/ 4336255 w 5410200"/>
                <a:gd name="connsiteY19" fmla="*/ 962497 h 1324447"/>
                <a:gd name="connsiteX20" fmla="*/ 4276725 w 5410200"/>
                <a:gd name="connsiteY20" fmla="*/ 895822 h 1324447"/>
                <a:gd name="connsiteX21" fmla="*/ 4162425 w 5410200"/>
                <a:gd name="connsiteY21" fmla="*/ 762472 h 1324447"/>
                <a:gd name="connsiteX22" fmla="*/ 4114800 w 5410200"/>
                <a:gd name="connsiteY22" fmla="*/ 686272 h 1324447"/>
                <a:gd name="connsiteX23" fmla="*/ 4012406 w 5410200"/>
                <a:gd name="connsiteY23" fmla="*/ 310035 h 1324447"/>
                <a:gd name="connsiteX24" fmla="*/ 3769353 w 5410200"/>
                <a:gd name="connsiteY24" fmla="*/ 62569 h 1324447"/>
                <a:gd name="connsiteX25" fmla="*/ 3610672 w 5410200"/>
                <a:gd name="connsiteY25" fmla="*/ 56693 h 1324447"/>
                <a:gd name="connsiteX26" fmla="*/ 3531394 w 5410200"/>
                <a:gd name="connsiteY26" fmla="*/ 7550 h 1324447"/>
                <a:gd name="connsiteX27" fmla="*/ 3385556 w 5410200"/>
                <a:gd name="connsiteY27" fmla="*/ 101995 h 1324447"/>
                <a:gd name="connsiteX28" fmla="*/ 3300168 w 5410200"/>
                <a:gd name="connsiteY28" fmla="*/ 224716 h 1324447"/>
                <a:gd name="connsiteX29" fmla="*/ 3222238 w 5410200"/>
                <a:gd name="connsiteY29" fmla="*/ 238829 h 1324447"/>
                <a:gd name="connsiteX30" fmla="*/ 3087030 w 5410200"/>
                <a:gd name="connsiteY30" fmla="*/ 402149 h 1324447"/>
                <a:gd name="connsiteX31" fmla="*/ 2976563 w 5410200"/>
                <a:gd name="connsiteY31" fmla="*/ 405691 h 1324447"/>
                <a:gd name="connsiteX32" fmla="*/ 2860877 w 5410200"/>
                <a:gd name="connsiteY32" fmla="*/ 466557 h 1324447"/>
                <a:gd name="connsiteX33" fmla="*/ 2780789 w 5410200"/>
                <a:gd name="connsiteY33" fmla="*/ 423057 h 1324447"/>
                <a:gd name="connsiteX34" fmla="*/ 2727066 w 5410200"/>
                <a:gd name="connsiteY34" fmla="*/ 390814 h 1324447"/>
                <a:gd name="connsiteX35" fmla="*/ 2684263 w 5410200"/>
                <a:gd name="connsiteY35" fmla="*/ 348715 h 1324447"/>
                <a:gd name="connsiteX36" fmla="*/ 2618468 w 5410200"/>
                <a:gd name="connsiteY36" fmla="*/ 436066 h 1324447"/>
                <a:gd name="connsiteX37" fmla="*/ 2577048 w 5410200"/>
                <a:gd name="connsiteY37" fmla="*/ 436057 h 1324447"/>
                <a:gd name="connsiteX38" fmla="*/ 2535557 w 5410200"/>
                <a:gd name="connsiteY38" fmla="*/ 414345 h 1324447"/>
                <a:gd name="connsiteX39" fmla="*/ 2438284 w 5410200"/>
                <a:gd name="connsiteY39" fmla="*/ 505123 h 1324447"/>
                <a:gd name="connsiteX40" fmla="*/ 2391309 w 5410200"/>
                <a:gd name="connsiteY40" fmla="*/ 486653 h 1324447"/>
                <a:gd name="connsiteX41" fmla="*/ 2321719 w 5410200"/>
                <a:gd name="connsiteY41" fmla="*/ 560065 h 1324447"/>
                <a:gd name="connsiteX42" fmla="*/ 2189414 w 5410200"/>
                <a:gd name="connsiteY42" fmla="*/ 593984 h 1324447"/>
                <a:gd name="connsiteX43" fmla="*/ 2145100 w 5410200"/>
                <a:gd name="connsiteY43" fmla="*/ 575689 h 1324447"/>
                <a:gd name="connsiteX44" fmla="*/ 2109788 w 5410200"/>
                <a:gd name="connsiteY44" fmla="*/ 607690 h 1324447"/>
                <a:gd name="connsiteX45" fmla="*/ 2050256 w 5410200"/>
                <a:gd name="connsiteY45" fmla="*/ 588640 h 1324447"/>
                <a:gd name="connsiteX46" fmla="*/ 1983929 w 5410200"/>
                <a:gd name="connsiteY46" fmla="*/ 625571 h 1324447"/>
                <a:gd name="connsiteX47" fmla="*/ 1826419 w 5410200"/>
                <a:gd name="connsiteY47" fmla="*/ 621978 h 1324447"/>
                <a:gd name="connsiteX48" fmla="*/ 1757363 w 5410200"/>
                <a:gd name="connsiteY48" fmla="*/ 569591 h 1324447"/>
                <a:gd name="connsiteX49" fmla="*/ 1678781 w 5410200"/>
                <a:gd name="connsiteY49" fmla="*/ 545779 h 1324447"/>
                <a:gd name="connsiteX50" fmla="*/ 1647825 w 5410200"/>
                <a:gd name="connsiteY50" fmla="*/ 555303 h 1324447"/>
                <a:gd name="connsiteX51" fmla="*/ 1590675 w 5410200"/>
                <a:gd name="connsiteY51" fmla="*/ 512440 h 1324447"/>
                <a:gd name="connsiteX52" fmla="*/ 1504950 w 5410200"/>
                <a:gd name="connsiteY52" fmla="*/ 510059 h 1324447"/>
                <a:gd name="connsiteX53" fmla="*/ 1404938 w 5410200"/>
                <a:gd name="connsiteY53" fmla="*/ 424335 h 1324447"/>
                <a:gd name="connsiteX54" fmla="*/ 1359693 w 5410200"/>
                <a:gd name="connsiteY54" fmla="*/ 412428 h 1324447"/>
                <a:gd name="connsiteX55" fmla="*/ 1321594 w 5410200"/>
                <a:gd name="connsiteY55" fmla="*/ 431478 h 1324447"/>
                <a:gd name="connsiteX56" fmla="*/ 1257300 w 5410200"/>
                <a:gd name="connsiteY56" fmla="*/ 455290 h 1324447"/>
                <a:gd name="connsiteX57" fmla="*/ 933450 w 5410200"/>
                <a:gd name="connsiteY57" fmla="*/ 448147 h 1324447"/>
                <a:gd name="connsiteX58" fmla="*/ 892969 w 5410200"/>
                <a:gd name="connsiteY58" fmla="*/ 421953 h 1324447"/>
                <a:gd name="connsiteX59" fmla="*/ 833437 w 5410200"/>
                <a:gd name="connsiteY59" fmla="*/ 457672 h 1324447"/>
                <a:gd name="connsiteX60" fmla="*/ 702469 w 5410200"/>
                <a:gd name="connsiteY60" fmla="*/ 343372 h 1324447"/>
                <a:gd name="connsiteX61" fmla="*/ 638175 w 5410200"/>
                <a:gd name="connsiteY61" fmla="*/ 355278 h 1324447"/>
                <a:gd name="connsiteX62" fmla="*/ 547687 w 5410200"/>
                <a:gd name="connsiteY62" fmla="*/ 400522 h 1324447"/>
                <a:gd name="connsiteX63" fmla="*/ 502443 w 5410200"/>
                <a:gd name="connsiteY63" fmla="*/ 450528 h 1324447"/>
                <a:gd name="connsiteX64" fmla="*/ 426244 w 5410200"/>
                <a:gd name="connsiteY64" fmla="*/ 448147 h 1324447"/>
                <a:gd name="connsiteX65" fmla="*/ 383381 w 5410200"/>
                <a:gd name="connsiteY65" fmla="*/ 479104 h 1324447"/>
                <a:gd name="connsiteX66" fmla="*/ 359569 w 5410200"/>
                <a:gd name="connsiteY66" fmla="*/ 460053 h 1324447"/>
                <a:gd name="connsiteX67" fmla="*/ 323850 w 5410200"/>
                <a:gd name="connsiteY67" fmla="*/ 452909 h 1324447"/>
                <a:gd name="connsiteX68" fmla="*/ 283369 w 5410200"/>
                <a:gd name="connsiteY68" fmla="*/ 383853 h 1324447"/>
                <a:gd name="connsiteX69" fmla="*/ 219075 w 5410200"/>
                <a:gd name="connsiteY69" fmla="*/ 488628 h 1324447"/>
                <a:gd name="connsiteX70" fmla="*/ 171450 w 5410200"/>
                <a:gd name="connsiteY70" fmla="*/ 455291 h 1324447"/>
                <a:gd name="connsiteX71" fmla="*/ 0 w 5410200"/>
                <a:gd name="connsiteY71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376736 w 5410200"/>
                <a:gd name="connsiteY17" fmla="*/ 1000596 h 1324447"/>
                <a:gd name="connsiteX18" fmla="*/ 4336255 w 5410200"/>
                <a:gd name="connsiteY18" fmla="*/ 962497 h 1324447"/>
                <a:gd name="connsiteX19" fmla="*/ 4276725 w 5410200"/>
                <a:gd name="connsiteY19" fmla="*/ 895822 h 1324447"/>
                <a:gd name="connsiteX20" fmla="*/ 4162425 w 5410200"/>
                <a:gd name="connsiteY20" fmla="*/ 762472 h 1324447"/>
                <a:gd name="connsiteX21" fmla="*/ 4114800 w 5410200"/>
                <a:gd name="connsiteY21" fmla="*/ 686272 h 1324447"/>
                <a:gd name="connsiteX22" fmla="*/ 4012406 w 5410200"/>
                <a:gd name="connsiteY22" fmla="*/ 310035 h 1324447"/>
                <a:gd name="connsiteX23" fmla="*/ 3769353 w 5410200"/>
                <a:gd name="connsiteY23" fmla="*/ 62569 h 1324447"/>
                <a:gd name="connsiteX24" fmla="*/ 3610672 w 5410200"/>
                <a:gd name="connsiteY24" fmla="*/ 56693 h 1324447"/>
                <a:gd name="connsiteX25" fmla="*/ 3531394 w 5410200"/>
                <a:gd name="connsiteY25" fmla="*/ 7550 h 1324447"/>
                <a:gd name="connsiteX26" fmla="*/ 3385556 w 5410200"/>
                <a:gd name="connsiteY26" fmla="*/ 101995 h 1324447"/>
                <a:gd name="connsiteX27" fmla="*/ 3300168 w 5410200"/>
                <a:gd name="connsiteY27" fmla="*/ 224716 h 1324447"/>
                <a:gd name="connsiteX28" fmla="*/ 3222238 w 5410200"/>
                <a:gd name="connsiteY28" fmla="*/ 238829 h 1324447"/>
                <a:gd name="connsiteX29" fmla="*/ 3087030 w 5410200"/>
                <a:gd name="connsiteY29" fmla="*/ 402149 h 1324447"/>
                <a:gd name="connsiteX30" fmla="*/ 2976563 w 5410200"/>
                <a:gd name="connsiteY30" fmla="*/ 405691 h 1324447"/>
                <a:gd name="connsiteX31" fmla="*/ 2860877 w 5410200"/>
                <a:gd name="connsiteY31" fmla="*/ 466557 h 1324447"/>
                <a:gd name="connsiteX32" fmla="*/ 2780789 w 5410200"/>
                <a:gd name="connsiteY32" fmla="*/ 423057 h 1324447"/>
                <a:gd name="connsiteX33" fmla="*/ 2727066 w 5410200"/>
                <a:gd name="connsiteY33" fmla="*/ 390814 h 1324447"/>
                <a:gd name="connsiteX34" fmla="*/ 2684263 w 5410200"/>
                <a:gd name="connsiteY34" fmla="*/ 348715 h 1324447"/>
                <a:gd name="connsiteX35" fmla="*/ 2618468 w 5410200"/>
                <a:gd name="connsiteY35" fmla="*/ 436066 h 1324447"/>
                <a:gd name="connsiteX36" fmla="*/ 2577048 w 5410200"/>
                <a:gd name="connsiteY36" fmla="*/ 436057 h 1324447"/>
                <a:gd name="connsiteX37" fmla="*/ 2535557 w 5410200"/>
                <a:gd name="connsiteY37" fmla="*/ 414345 h 1324447"/>
                <a:gd name="connsiteX38" fmla="*/ 2438284 w 5410200"/>
                <a:gd name="connsiteY38" fmla="*/ 505123 h 1324447"/>
                <a:gd name="connsiteX39" fmla="*/ 2391309 w 5410200"/>
                <a:gd name="connsiteY39" fmla="*/ 486653 h 1324447"/>
                <a:gd name="connsiteX40" fmla="*/ 2321719 w 5410200"/>
                <a:gd name="connsiteY40" fmla="*/ 560065 h 1324447"/>
                <a:gd name="connsiteX41" fmla="*/ 2189414 w 5410200"/>
                <a:gd name="connsiteY41" fmla="*/ 593984 h 1324447"/>
                <a:gd name="connsiteX42" fmla="*/ 2145100 w 5410200"/>
                <a:gd name="connsiteY42" fmla="*/ 575689 h 1324447"/>
                <a:gd name="connsiteX43" fmla="*/ 2109788 w 5410200"/>
                <a:gd name="connsiteY43" fmla="*/ 607690 h 1324447"/>
                <a:gd name="connsiteX44" fmla="*/ 2050256 w 5410200"/>
                <a:gd name="connsiteY44" fmla="*/ 588640 h 1324447"/>
                <a:gd name="connsiteX45" fmla="*/ 1983929 w 5410200"/>
                <a:gd name="connsiteY45" fmla="*/ 625571 h 1324447"/>
                <a:gd name="connsiteX46" fmla="*/ 1826419 w 5410200"/>
                <a:gd name="connsiteY46" fmla="*/ 621978 h 1324447"/>
                <a:gd name="connsiteX47" fmla="*/ 1757363 w 5410200"/>
                <a:gd name="connsiteY47" fmla="*/ 569591 h 1324447"/>
                <a:gd name="connsiteX48" fmla="*/ 1678781 w 5410200"/>
                <a:gd name="connsiteY48" fmla="*/ 545779 h 1324447"/>
                <a:gd name="connsiteX49" fmla="*/ 1647825 w 5410200"/>
                <a:gd name="connsiteY49" fmla="*/ 555303 h 1324447"/>
                <a:gd name="connsiteX50" fmla="*/ 1590675 w 5410200"/>
                <a:gd name="connsiteY50" fmla="*/ 512440 h 1324447"/>
                <a:gd name="connsiteX51" fmla="*/ 1504950 w 5410200"/>
                <a:gd name="connsiteY51" fmla="*/ 510059 h 1324447"/>
                <a:gd name="connsiteX52" fmla="*/ 1404938 w 5410200"/>
                <a:gd name="connsiteY52" fmla="*/ 424335 h 1324447"/>
                <a:gd name="connsiteX53" fmla="*/ 1359693 w 5410200"/>
                <a:gd name="connsiteY53" fmla="*/ 412428 h 1324447"/>
                <a:gd name="connsiteX54" fmla="*/ 1321594 w 5410200"/>
                <a:gd name="connsiteY54" fmla="*/ 431478 h 1324447"/>
                <a:gd name="connsiteX55" fmla="*/ 1257300 w 5410200"/>
                <a:gd name="connsiteY55" fmla="*/ 455290 h 1324447"/>
                <a:gd name="connsiteX56" fmla="*/ 933450 w 5410200"/>
                <a:gd name="connsiteY56" fmla="*/ 448147 h 1324447"/>
                <a:gd name="connsiteX57" fmla="*/ 892969 w 5410200"/>
                <a:gd name="connsiteY57" fmla="*/ 421953 h 1324447"/>
                <a:gd name="connsiteX58" fmla="*/ 833437 w 5410200"/>
                <a:gd name="connsiteY58" fmla="*/ 457672 h 1324447"/>
                <a:gd name="connsiteX59" fmla="*/ 702469 w 5410200"/>
                <a:gd name="connsiteY59" fmla="*/ 343372 h 1324447"/>
                <a:gd name="connsiteX60" fmla="*/ 638175 w 5410200"/>
                <a:gd name="connsiteY60" fmla="*/ 355278 h 1324447"/>
                <a:gd name="connsiteX61" fmla="*/ 547687 w 5410200"/>
                <a:gd name="connsiteY61" fmla="*/ 400522 h 1324447"/>
                <a:gd name="connsiteX62" fmla="*/ 502443 w 5410200"/>
                <a:gd name="connsiteY62" fmla="*/ 450528 h 1324447"/>
                <a:gd name="connsiteX63" fmla="*/ 426244 w 5410200"/>
                <a:gd name="connsiteY63" fmla="*/ 448147 h 1324447"/>
                <a:gd name="connsiteX64" fmla="*/ 383381 w 5410200"/>
                <a:gd name="connsiteY64" fmla="*/ 479104 h 1324447"/>
                <a:gd name="connsiteX65" fmla="*/ 359569 w 5410200"/>
                <a:gd name="connsiteY65" fmla="*/ 460053 h 1324447"/>
                <a:gd name="connsiteX66" fmla="*/ 323850 w 5410200"/>
                <a:gd name="connsiteY66" fmla="*/ 452909 h 1324447"/>
                <a:gd name="connsiteX67" fmla="*/ 283369 w 5410200"/>
                <a:gd name="connsiteY67" fmla="*/ 383853 h 1324447"/>
                <a:gd name="connsiteX68" fmla="*/ 219075 w 5410200"/>
                <a:gd name="connsiteY68" fmla="*/ 488628 h 1324447"/>
                <a:gd name="connsiteX69" fmla="*/ 171450 w 5410200"/>
                <a:gd name="connsiteY69" fmla="*/ 455291 h 1324447"/>
                <a:gd name="connsiteX70" fmla="*/ 0 w 5410200"/>
                <a:gd name="connsiteY70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83893 w 5410200"/>
                <a:gd name="connsiteY15" fmla="*/ 969641 h 1324447"/>
                <a:gd name="connsiteX16" fmla="*/ 4443412 w 5410200"/>
                <a:gd name="connsiteY16" fmla="*/ 1000597 h 1324447"/>
                <a:gd name="connsiteX17" fmla="*/ 4376736 w 5410200"/>
                <a:gd name="connsiteY17" fmla="*/ 1000596 h 1324447"/>
                <a:gd name="connsiteX18" fmla="*/ 4336255 w 5410200"/>
                <a:gd name="connsiteY18" fmla="*/ 962497 h 1324447"/>
                <a:gd name="connsiteX19" fmla="*/ 4276725 w 5410200"/>
                <a:gd name="connsiteY19" fmla="*/ 895822 h 1324447"/>
                <a:gd name="connsiteX20" fmla="*/ 4162425 w 5410200"/>
                <a:gd name="connsiteY20" fmla="*/ 762472 h 1324447"/>
                <a:gd name="connsiteX21" fmla="*/ 4114800 w 5410200"/>
                <a:gd name="connsiteY21" fmla="*/ 686272 h 1324447"/>
                <a:gd name="connsiteX22" fmla="*/ 4012406 w 5410200"/>
                <a:gd name="connsiteY22" fmla="*/ 310035 h 1324447"/>
                <a:gd name="connsiteX23" fmla="*/ 3769353 w 5410200"/>
                <a:gd name="connsiteY23" fmla="*/ 62569 h 1324447"/>
                <a:gd name="connsiteX24" fmla="*/ 3610672 w 5410200"/>
                <a:gd name="connsiteY24" fmla="*/ 56693 h 1324447"/>
                <a:gd name="connsiteX25" fmla="*/ 3531394 w 5410200"/>
                <a:gd name="connsiteY25" fmla="*/ 7550 h 1324447"/>
                <a:gd name="connsiteX26" fmla="*/ 3385556 w 5410200"/>
                <a:gd name="connsiteY26" fmla="*/ 101995 h 1324447"/>
                <a:gd name="connsiteX27" fmla="*/ 3300168 w 5410200"/>
                <a:gd name="connsiteY27" fmla="*/ 224716 h 1324447"/>
                <a:gd name="connsiteX28" fmla="*/ 3222238 w 5410200"/>
                <a:gd name="connsiteY28" fmla="*/ 238829 h 1324447"/>
                <a:gd name="connsiteX29" fmla="*/ 3087030 w 5410200"/>
                <a:gd name="connsiteY29" fmla="*/ 402149 h 1324447"/>
                <a:gd name="connsiteX30" fmla="*/ 2976563 w 5410200"/>
                <a:gd name="connsiteY30" fmla="*/ 405691 h 1324447"/>
                <a:gd name="connsiteX31" fmla="*/ 2860877 w 5410200"/>
                <a:gd name="connsiteY31" fmla="*/ 466557 h 1324447"/>
                <a:gd name="connsiteX32" fmla="*/ 2780789 w 5410200"/>
                <a:gd name="connsiteY32" fmla="*/ 423057 h 1324447"/>
                <a:gd name="connsiteX33" fmla="*/ 2727066 w 5410200"/>
                <a:gd name="connsiteY33" fmla="*/ 390814 h 1324447"/>
                <a:gd name="connsiteX34" fmla="*/ 2684263 w 5410200"/>
                <a:gd name="connsiteY34" fmla="*/ 348715 h 1324447"/>
                <a:gd name="connsiteX35" fmla="*/ 2618468 w 5410200"/>
                <a:gd name="connsiteY35" fmla="*/ 436066 h 1324447"/>
                <a:gd name="connsiteX36" fmla="*/ 2577048 w 5410200"/>
                <a:gd name="connsiteY36" fmla="*/ 436057 h 1324447"/>
                <a:gd name="connsiteX37" fmla="*/ 2535557 w 5410200"/>
                <a:gd name="connsiteY37" fmla="*/ 414345 h 1324447"/>
                <a:gd name="connsiteX38" fmla="*/ 2438284 w 5410200"/>
                <a:gd name="connsiteY38" fmla="*/ 505123 h 1324447"/>
                <a:gd name="connsiteX39" fmla="*/ 2391309 w 5410200"/>
                <a:gd name="connsiteY39" fmla="*/ 486653 h 1324447"/>
                <a:gd name="connsiteX40" fmla="*/ 2321719 w 5410200"/>
                <a:gd name="connsiteY40" fmla="*/ 560065 h 1324447"/>
                <a:gd name="connsiteX41" fmla="*/ 2189414 w 5410200"/>
                <a:gd name="connsiteY41" fmla="*/ 593984 h 1324447"/>
                <a:gd name="connsiteX42" fmla="*/ 2145100 w 5410200"/>
                <a:gd name="connsiteY42" fmla="*/ 575689 h 1324447"/>
                <a:gd name="connsiteX43" fmla="*/ 2109788 w 5410200"/>
                <a:gd name="connsiteY43" fmla="*/ 607690 h 1324447"/>
                <a:gd name="connsiteX44" fmla="*/ 2050256 w 5410200"/>
                <a:gd name="connsiteY44" fmla="*/ 588640 h 1324447"/>
                <a:gd name="connsiteX45" fmla="*/ 1983929 w 5410200"/>
                <a:gd name="connsiteY45" fmla="*/ 625571 h 1324447"/>
                <a:gd name="connsiteX46" fmla="*/ 1826419 w 5410200"/>
                <a:gd name="connsiteY46" fmla="*/ 621978 h 1324447"/>
                <a:gd name="connsiteX47" fmla="*/ 1757363 w 5410200"/>
                <a:gd name="connsiteY47" fmla="*/ 569591 h 1324447"/>
                <a:gd name="connsiteX48" fmla="*/ 1678781 w 5410200"/>
                <a:gd name="connsiteY48" fmla="*/ 545779 h 1324447"/>
                <a:gd name="connsiteX49" fmla="*/ 1647825 w 5410200"/>
                <a:gd name="connsiteY49" fmla="*/ 555303 h 1324447"/>
                <a:gd name="connsiteX50" fmla="*/ 1590675 w 5410200"/>
                <a:gd name="connsiteY50" fmla="*/ 512440 h 1324447"/>
                <a:gd name="connsiteX51" fmla="*/ 1504950 w 5410200"/>
                <a:gd name="connsiteY51" fmla="*/ 510059 h 1324447"/>
                <a:gd name="connsiteX52" fmla="*/ 1404938 w 5410200"/>
                <a:gd name="connsiteY52" fmla="*/ 424335 h 1324447"/>
                <a:gd name="connsiteX53" fmla="*/ 1359693 w 5410200"/>
                <a:gd name="connsiteY53" fmla="*/ 412428 h 1324447"/>
                <a:gd name="connsiteX54" fmla="*/ 1321594 w 5410200"/>
                <a:gd name="connsiteY54" fmla="*/ 431478 h 1324447"/>
                <a:gd name="connsiteX55" fmla="*/ 1257300 w 5410200"/>
                <a:gd name="connsiteY55" fmla="*/ 455290 h 1324447"/>
                <a:gd name="connsiteX56" fmla="*/ 933450 w 5410200"/>
                <a:gd name="connsiteY56" fmla="*/ 448147 h 1324447"/>
                <a:gd name="connsiteX57" fmla="*/ 892969 w 5410200"/>
                <a:gd name="connsiteY57" fmla="*/ 421953 h 1324447"/>
                <a:gd name="connsiteX58" fmla="*/ 833437 w 5410200"/>
                <a:gd name="connsiteY58" fmla="*/ 457672 h 1324447"/>
                <a:gd name="connsiteX59" fmla="*/ 702469 w 5410200"/>
                <a:gd name="connsiteY59" fmla="*/ 343372 h 1324447"/>
                <a:gd name="connsiteX60" fmla="*/ 638175 w 5410200"/>
                <a:gd name="connsiteY60" fmla="*/ 355278 h 1324447"/>
                <a:gd name="connsiteX61" fmla="*/ 547687 w 5410200"/>
                <a:gd name="connsiteY61" fmla="*/ 400522 h 1324447"/>
                <a:gd name="connsiteX62" fmla="*/ 502443 w 5410200"/>
                <a:gd name="connsiteY62" fmla="*/ 450528 h 1324447"/>
                <a:gd name="connsiteX63" fmla="*/ 426244 w 5410200"/>
                <a:gd name="connsiteY63" fmla="*/ 448147 h 1324447"/>
                <a:gd name="connsiteX64" fmla="*/ 383381 w 5410200"/>
                <a:gd name="connsiteY64" fmla="*/ 479104 h 1324447"/>
                <a:gd name="connsiteX65" fmla="*/ 359569 w 5410200"/>
                <a:gd name="connsiteY65" fmla="*/ 460053 h 1324447"/>
                <a:gd name="connsiteX66" fmla="*/ 323850 w 5410200"/>
                <a:gd name="connsiteY66" fmla="*/ 452909 h 1324447"/>
                <a:gd name="connsiteX67" fmla="*/ 283369 w 5410200"/>
                <a:gd name="connsiteY67" fmla="*/ 383853 h 1324447"/>
                <a:gd name="connsiteX68" fmla="*/ 219075 w 5410200"/>
                <a:gd name="connsiteY68" fmla="*/ 488628 h 1324447"/>
                <a:gd name="connsiteX69" fmla="*/ 171450 w 5410200"/>
                <a:gd name="connsiteY69" fmla="*/ 455291 h 1324447"/>
                <a:gd name="connsiteX70" fmla="*/ 0 w 5410200"/>
                <a:gd name="connsiteY70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276725 w 5410200"/>
                <a:gd name="connsiteY18" fmla="*/ 895822 h 1324447"/>
                <a:gd name="connsiteX19" fmla="*/ 4162425 w 5410200"/>
                <a:gd name="connsiteY19" fmla="*/ 762472 h 1324447"/>
                <a:gd name="connsiteX20" fmla="*/ 4114800 w 5410200"/>
                <a:gd name="connsiteY20" fmla="*/ 686272 h 1324447"/>
                <a:gd name="connsiteX21" fmla="*/ 4012406 w 5410200"/>
                <a:gd name="connsiteY21" fmla="*/ 310035 h 1324447"/>
                <a:gd name="connsiteX22" fmla="*/ 3769353 w 5410200"/>
                <a:gd name="connsiteY22" fmla="*/ 62569 h 1324447"/>
                <a:gd name="connsiteX23" fmla="*/ 3610672 w 5410200"/>
                <a:gd name="connsiteY23" fmla="*/ 56693 h 1324447"/>
                <a:gd name="connsiteX24" fmla="*/ 3531394 w 5410200"/>
                <a:gd name="connsiteY24" fmla="*/ 7550 h 1324447"/>
                <a:gd name="connsiteX25" fmla="*/ 3385556 w 5410200"/>
                <a:gd name="connsiteY25" fmla="*/ 101995 h 1324447"/>
                <a:gd name="connsiteX26" fmla="*/ 3300168 w 5410200"/>
                <a:gd name="connsiteY26" fmla="*/ 224716 h 1324447"/>
                <a:gd name="connsiteX27" fmla="*/ 3222238 w 5410200"/>
                <a:gd name="connsiteY27" fmla="*/ 238829 h 1324447"/>
                <a:gd name="connsiteX28" fmla="*/ 3087030 w 5410200"/>
                <a:gd name="connsiteY28" fmla="*/ 402149 h 1324447"/>
                <a:gd name="connsiteX29" fmla="*/ 2976563 w 5410200"/>
                <a:gd name="connsiteY29" fmla="*/ 405691 h 1324447"/>
                <a:gd name="connsiteX30" fmla="*/ 2860877 w 5410200"/>
                <a:gd name="connsiteY30" fmla="*/ 466557 h 1324447"/>
                <a:gd name="connsiteX31" fmla="*/ 2780789 w 5410200"/>
                <a:gd name="connsiteY31" fmla="*/ 423057 h 1324447"/>
                <a:gd name="connsiteX32" fmla="*/ 2727066 w 5410200"/>
                <a:gd name="connsiteY32" fmla="*/ 390814 h 1324447"/>
                <a:gd name="connsiteX33" fmla="*/ 2684263 w 5410200"/>
                <a:gd name="connsiteY33" fmla="*/ 348715 h 1324447"/>
                <a:gd name="connsiteX34" fmla="*/ 2618468 w 5410200"/>
                <a:gd name="connsiteY34" fmla="*/ 436066 h 1324447"/>
                <a:gd name="connsiteX35" fmla="*/ 2577048 w 5410200"/>
                <a:gd name="connsiteY35" fmla="*/ 436057 h 1324447"/>
                <a:gd name="connsiteX36" fmla="*/ 2535557 w 5410200"/>
                <a:gd name="connsiteY36" fmla="*/ 414345 h 1324447"/>
                <a:gd name="connsiteX37" fmla="*/ 2438284 w 5410200"/>
                <a:gd name="connsiteY37" fmla="*/ 505123 h 1324447"/>
                <a:gd name="connsiteX38" fmla="*/ 2391309 w 5410200"/>
                <a:gd name="connsiteY38" fmla="*/ 486653 h 1324447"/>
                <a:gd name="connsiteX39" fmla="*/ 2321719 w 5410200"/>
                <a:gd name="connsiteY39" fmla="*/ 560065 h 1324447"/>
                <a:gd name="connsiteX40" fmla="*/ 2189414 w 5410200"/>
                <a:gd name="connsiteY40" fmla="*/ 593984 h 1324447"/>
                <a:gd name="connsiteX41" fmla="*/ 2145100 w 5410200"/>
                <a:gd name="connsiteY41" fmla="*/ 575689 h 1324447"/>
                <a:gd name="connsiteX42" fmla="*/ 2109788 w 5410200"/>
                <a:gd name="connsiteY42" fmla="*/ 607690 h 1324447"/>
                <a:gd name="connsiteX43" fmla="*/ 2050256 w 5410200"/>
                <a:gd name="connsiteY43" fmla="*/ 588640 h 1324447"/>
                <a:gd name="connsiteX44" fmla="*/ 1983929 w 5410200"/>
                <a:gd name="connsiteY44" fmla="*/ 625571 h 1324447"/>
                <a:gd name="connsiteX45" fmla="*/ 1826419 w 5410200"/>
                <a:gd name="connsiteY45" fmla="*/ 621978 h 1324447"/>
                <a:gd name="connsiteX46" fmla="*/ 1757363 w 5410200"/>
                <a:gd name="connsiteY46" fmla="*/ 569591 h 1324447"/>
                <a:gd name="connsiteX47" fmla="*/ 1678781 w 5410200"/>
                <a:gd name="connsiteY47" fmla="*/ 545779 h 1324447"/>
                <a:gd name="connsiteX48" fmla="*/ 1647825 w 5410200"/>
                <a:gd name="connsiteY48" fmla="*/ 555303 h 1324447"/>
                <a:gd name="connsiteX49" fmla="*/ 1590675 w 5410200"/>
                <a:gd name="connsiteY49" fmla="*/ 512440 h 1324447"/>
                <a:gd name="connsiteX50" fmla="*/ 1504950 w 5410200"/>
                <a:gd name="connsiteY50" fmla="*/ 510059 h 1324447"/>
                <a:gd name="connsiteX51" fmla="*/ 1404938 w 5410200"/>
                <a:gd name="connsiteY51" fmla="*/ 424335 h 1324447"/>
                <a:gd name="connsiteX52" fmla="*/ 1359693 w 5410200"/>
                <a:gd name="connsiteY52" fmla="*/ 412428 h 1324447"/>
                <a:gd name="connsiteX53" fmla="*/ 1321594 w 5410200"/>
                <a:gd name="connsiteY53" fmla="*/ 431478 h 1324447"/>
                <a:gd name="connsiteX54" fmla="*/ 1257300 w 5410200"/>
                <a:gd name="connsiteY54" fmla="*/ 455290 h 1324447"/>
                <a:gd name="connsiteX55" fmla="*/ 933450 w 5410200"/>
                <a:gd name="connsiteY55" fmla="*/ 448147 h 1324447"/>
                <a:gd name="connsiteX56" fmla="*/ 892969 w 5410200"/>
                <a:gd name="connsiteY56" fmla="*/ 421953 h 1324447"/>
                <a:gd name="connsiteX57" fmla="*/ 833437 w 5410200"/>
                <a:gd name="connsiteY57" fmla="*/ 457672 h 1324447"/>
                <a:gd name="connsiteX58" fmla="*/ 702469 w 5410200"/>
                <a:gd name="connsiteY58" fmla="*/ 343372 h 1324447"/>
                <a:gd name="connsiteX59" fmla="*/ 638175 w 5410200"/>
                <a:gd name="connsiteY59" fmla="*/ 355278 h 1324447"/>
                <a:gd name="connsiteX60" fmla="*/ 547687 w 5410200"/>
                <a:gd name="connsiteY60" fmla="*/ 400522 h 1324447"/>
                <a:gd name="connsiteX61" fmla="*/ 502443 w 5410200"/>
                <a:gd name="connsiteY61" fmla="*/ 450528 h 1324447"/>
                <a:gd name="connsiteX62" fmla="*/ 426244 w 5410200"/>
                <a:gd name="connsiteY62" fmla="*/ 448147 h 1324447"/>
                <a:gd name="connsiteX63" fmla="*/ 383381 w 5410200"/>
                <a:gd name="connsiteY63" fmla="*/ 479104 h 1324447"/>
                <a:gd name="connsiteX64" fmla="*/ 359569 w 5410200"/>
                <a:gd name="connsiteY64" fmla="*/ 460053 h 1324447"/>
                <a:gd name="connsiteX65" fmla="*/ 323850 w 5410200"/>
                <a:gd name="connsiteY65" fmla="*/ 452909 h 1324447"/>
                <a:gd name="connsiteX66" fmla="*/ 283369 w 5410200"/>
                <a:gd name="connsiteY66" fmla="*/ 383853 h 1324447"/>
                <a:gd name="connsiteX67" fmla="*/ 219075 w 5410200"/>
                <a:gd name="connsiteY67" fmla="*/ 488628 h 1324447"/>
                <a:gd name="connsiteX68" fmla="*/ 171450 w 5410200"/>
                <a:gd name="connsiteY68" fmla="*/ 455291 h 1324447"/>
                <a:gd name="connsiteX69" fmla="*/ 0 w 5410200"/>
                <a:gd name="connsiteY69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83906 w 5410200"/>
                <a:gd name="connsiteY14" fmla="*/ 1026791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276725 w 5410200"/>
                <a:gd name="connsiteY18" fmla="*/ 895822 h 1324447"/>
                <a:gd name="connsiteX19" fmla="*/ 4162425 w 5410200"/>
                <a:gd name="connsiteY19" fmla="*/ 762472 h 1324447"/>
                <a:gd name="connsiteX20" fmla="*/ 4114800 w 5410200"/>
                <a:gd name="connsiteY20" fmla="*/ 686272 h 1324447"/>
                <a:gd name="connsiteX21" fmla="*/ 4012406 w 5410200"/>
                <a:gd name="connsiteY21" fmla="*/ 310035 h 1324447"/>
                <a:gd name="connsiteX22" fmla="*/ 3769353 w 5410200"/>
                <a:gd name="connsiteY22" fmla="*/ 62569 h 1324447"/>
                <a:gd name="connsiteX23" fmla="*/ 3610672 w 5410200"/>
                <a:gd name="connsiteY23" fmla="*/ 56693 h 1324447"/>
                <a:gd name="connsiteX24" fmla="*/ 3531394 w 5410200"/>
                <a:gd name="connsiteY24" fmla="*/ 7550 h 1324447"/>
                <a:gd name="connsiteX25" fmla="*/ 3385556 w 5410200"/>
                <a:gd name="connsiteY25" fmla="*/ 101995 h 1324447"/>
                <a:gd name="connsiteX26" fmla="*/ 3300168 w 5410200"/>
                <a:gd name="connsiteY26" fmla="*/ 224716 h 1324447"/>
                <a:gd name="connsiteX27" fmla="*/ 3222238 w 5410200"/>
                <a:gd name="connsiteY27" fmla="*/ 238829 h 1324447"/>
                <a:gd name="connsiteX28" fmla="*/ 3087030 w 5410200"/>
                <a:gd name="connsiteY28" fmla="*/ 402149 h 1324447"/>
                <a:gd name="connsiteX29" fmla="*/ 2976563 w 5410200"/>
                <a:gd name="connsiteY29" fmla="*/ 405691 h 1324447"/>
                <a:gd name="connsiteX30" fmla="*/ 2860877 w 5410200"/>
                <a:gd name="connsiteY30" fmla="*/ 466557 h 1324447"/>
                <a:gd name="connsiteX31" fmla="*/ 2780789 w 5410200"/>
                <a:gd name="connsiteY31" fmla="*/ 423057 h 1324447"/>
                <a:gd name="connsiteX32" fmla="*/ 2727066 w 5410200"/>
                <a:gd name="connsiteY32" fmla="*/ 390814 h 1324447"/>
                <a:gd name="connsiteX33" fmla="*/ 2684263 w 5410200"/>
                <a:gd name="connsiteY33" fmla="*/ 348715 h 1324447"/>
                <a:gd name="connsiteX34" fmla="*/ 2618468 w 5410200"/>
                <a:gd name="connsiteY34" fmla="*/ 436066 h 1324447"/>
                <a:gd name="connsiteX35" fmla="*/ 2577048 w 5410200"/>
                <a:gd name="connsiteY35" fmla="*/ 436057 h 1324447"/>
                <a:gd name="connsiteX36" fmla="*/ 2535557 w 5410200"/>
                <a:gd name="connsiteY36" fmla="*/ 414345 h 1324447"/>
                <a:gd name="connsiteX37" fmla="*/ 2438284 w 5410200"/>
                <a:gd name="connsiteY37" fmla="*/ 505123 h 1324447"/>
                <a:gd name="connsiteX38" fmla="*/ 2391309 w 5410200"/>
                <a:gd name="connsiteY38" fmla="*/ 486653 h 1324447"/>
                <a:gd name="connsiteX39" fmla="*/ 2321719 w 5410200"/>
                <a:gd name="connsiteY39" fmla="*/ 560065 h 1324447"/>
                <a:gd name="connsiteX40" fmla="*/ 2189414 w 5410200"/>
                <a:gd name="connsiteY40" fmla="*/ 593984 h 1324447"/>
                <a:gd name="connsiteX41" fmla="*/ 2145100 w 5410200"/>
                <a:gd name="connsiteY41" fmla="*/ 575689 h 1324447"/>
                <a:gd name="connsiteX42" fmla="*/ 2109788 w 5410200"/>
                <a:gd name="connsiteY42" fmla="*/ 607690 h 1324447"/>
                <a:gd name="connsiteX43" fmla="*/ 2050256 w 5410200"/>
                <a:gd name="connsiteY43" fmla="*/ 588640 h 1324447"/>
                <a:gd name="connsiteX44" fmla="*/ 1983929 w 5410200"/>
                <a:gd name="connsiteY44" fmla="*/ 625571 h 1324447"/>
                <a:gd name="connsiteX45" fmla="*/ 1826419 w 5410200"/>
                <a:gd name="connsiteY45" fmla="*/ 621978 h 1324447"/>
                <a:gd name="connsiteX46" fmla="*/ 1757363 w 5410200"/>
                <a:gd name="connsiteY46" fmla="*/ 569591 h 1324447"/>
                <a:gd name="connsiteX47" fmla="*/ 1678781 w 5410200"/>
                <a:gd name="connsiteY47" fmla="*/ 545779 h 1324447"/>
                <a:gd name="connsiteX48" fmla="*/ 1647825 w 5410200"/>
                <a:gd name="connsiteY48" fmla="*/ 555303 h 1324447"/>
                <a:gd name="connsiteX49" fmla="*/ 1590675 w 5410200"/>
                <a:gd name="connsiteY49" fmla="*/ 512440 h 1324447"/>
                <a:gd name="connsiteX50" fmla="*/ 1504950 w 5410200"/>
                <a:gd name="connsiteY50" fmla="*/ 510059 h 1324447"/>
                <a:gd name="connsiteX51" fmla="*/ 1404938 w 5410200"/>
                <a:gd name="connsiteY51" fmla="*/ 424335 h 1324447"/>
                <a:gd name="connsiteX52" fmla="*/ 1359693 w 5410200"/>
                <a:gd name="connsiteY52" fmla="*/ 412428 h 1324447"/>
                <a:gd name="connsiteX53" fmla="*/ 1321594 w 5410200"/>
                <a:gd name="connsiteY53" fmla="*/ 431478 h 1324447"/>
                <a:gd name="connsiteX54" fmla="*/ 1257300 w 5410200"/>
                <a:gd name="connsiteY54" fmla="*/ 455290 h 1324447"/>
                <a:gd name="connsiteX55" fmla="*/ 933450 w 5410200"/>
                <a:gd name="connsiteY55" fmla="*/ 448147 h 1324447"/>
                <a:gd name="connsiteX56" fmla="*/ 892969 w 5410200"/>
                <a:gd name="connsiteY56" fmla="*/ 421953 h 1324447"/>
                <a:gd name="connsiteX57" fmla="*/ 833437 w 5410200"/>
                <a:gd name="connsiteY57" fmla="*/ 457672 h 1324447"/>
                <a:gd name="connsiteX58" fmla="*/ 702469 w 5410200"/>
                <a:gd name="connsiteY58" fmla="*/ 343372 h 1324447"/>
                <a:gd name="connsiteX59" fmla="*/ 638175 w 5410200"/>
                <a:gd name="connsiteY59" fmla="*/ 355278 h 1324447"/>
                <a:gd name="connsiteX60" fmla="*/ 547687 w 5410200"/>
                <a:gd name="connsiteY60" fmla="*/ 400522 h 1324447"/>
                <a:gd name="connsiteX61" fmla="*/ 502443 w 5410200"/>
                <a:gd name="connsiteY61" fmla="*/ 450528 h 1324447"/>
                <a:gd name="connsiteX62" fmla="*/ 426244 w 5410200"/>
                <a:gd name="connsiteY62" fmla="*/ 448147 h 1324447"/>
                <a:gd name="connsiteX63" fmla="*/ 383381 w 5410200"/>
                <a:gd name="connsiteY63" fmla="*/ 479104 h 1324447"/>
                <a:gd name="connsiteX64" fmla="*/ 359569 w 5410200"/>
                <a:gd name="connsiteY64" fmla="*/ 460053 h 1324447"/>
                <a:gd name="connsiteX65" fmla="*/ 323850 w 5410200"/>
                <a:gd name="connsiteY65" fmla="*/ 452909 h 1324447"/>
                <a:gd name="connsiteX66" fmla="*/ 283369 w 5410200"/>
                <a:gd name="connsiteY66" fmla="*/ 383853 h 1324447"/>
                <a:gd name="connsiteX67" fmla="*/ 219075 w 5410200"/>
                <a:gd name="connsiteY67" fmla="*/ 488628 h 1324447"/>
                <a:gd name="connsiteX68" fmla="*/ 171450 w 5410200"/>
                <a:gd name="connsiteY68" fmla="*/ 455291 h 1324447"/>
                <a:gd name="connsiteX69" fmla="*/ 0 w 5410200"/>
                <a:gd name="connsiteY69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276725 w 5410200"/>
                <a:gd name="connsiteY18" fmla="*/ 895822 h 1324447"/>
                <a:gd name="connsiteX19" fmla="*/ 4162425 w 5410200"/>
                <a:gd name="connsiteY19" fmla="*/ 762472 h 1324447"/>
                <a:gd name="connsiteX20" fmla="*/ 4114800 w 5410200"/>
                <a:gd name="connsiteY20" fmla="*/ 686272 h 1324447"/>
                <a:gd name="connsiteX21" fmla="*/ 4012406 w 5410200"/>
                <a:gd name="connsiteY21" fmla="*/ 310035 h 1324447"/>
                <a:gd name="connsiteX22" fmla="*/ 3769353 w 5410200"/>
                <a:gd name="connsiteY22" fmla="*/ 62569 h 1324447"/>
                <a:gd name="connsiteX23" fmla="*/ 3610672 w 5410200"/>
                <a:gd name="connsiteY23" fmla="*/ 56693 h 1324447"/>
                <a:gd name="connsiteX24" fmla="*/ 3531394 w 5410200"/>
                <a:gd name="connsiteY24" fmla="*/ 7550 h 1324447"/>
                <a:gd name="connsiteX25" fmla="*/ 3385556 w 5410200"/>
                <a:gd name="connsiteY25" fmla="*/ 101995 h 1324447"/>
                <a:gd name="connsiteX26" fmla="*/ 3300168 w 5410200"/>
                <a:gd name="connsiteY26" fmla="*/ 224716 h 1324447"/>
                <a:gd name="connsiteX27" fmla="*/ 3222238 w 5410200"/>
                <a:gd name="connsiteY27" fmla="*/ 238829 h 1324447"/>
                <a:gd name="connsiteX28" fmla="*/ 3087030 w 5410200"/>
                <a:gd name="connsiteY28" fmla="*/ 402149 h 1324447"/>
                <a:gd name="connsiteX29" fmla="*/ 2976563 w 5410200"/>
                <a:gd name="connsiteY29" fmla="*/ 405691 h 1324447"/>
                <a:gd name="connsiteX30" fmla="*/ 2860877 w 5410200"/>
                <a:gd name="connsiteY30" fmla="*/ 466557 h 1324447"/>
                <a:gd name="connsiteX31" fmla="*/ 2780789 w 5410200"/>
                <a:gd name="connsiteY31" fmla="*/ 423057 h 1324447"/>
                <a:gd name="connsiteX32" fmla="*/ 2727066 w 5410200"/>
                <a:gd name="connsiteY32" fmla="*/ 390814 h 1324447"/>
                <a:gd name="connsiteX33" fmla="*/ 2684263 w 5410200"/>
                <a:gd name="connsiteY33" fmla="*/ 348715 h 1324447"/>
                <a:gd name="connsiteX34" fmla="*/ 2618468 w 5410200"/>
                <a:gd name="connsiteY34" fmla="*/ 436066 h 1324447"/>
                <a:gd name="connsiteX35" fmla="*/ 2577048 w 5410200"/>
                <a:gd name="connsiteY35" fmla="*/ 436057 h 1324447"/>
                <a:gd name="connsiteX36" fmla="*/ 2535557 w 5410200"/>
                <a:gd name="connsiteY36" fmla="*/ 414345 h 1324447"/>
                <a:gd name="connsiteX37" fmla="*/ 2438284 w 5410200"/>
                <a:gd name="connsiteY37" fmla="*/ 505123 h 1324447"/>
                <a:gd name="connsiteX38" fmla="*/ 2391309 w 5410200"/>
                <a:gd name="connsiteY38" fmla="*/ 486653 h 1324447"/>
                <a:gd name="connsiteX39" fmla="*/ 2321719 w 5410200"/>
                <a:gd name="connsiteY39" fmla="*/ 560065 h 1324447"/>
                <a:gd name="connsiteX40" fmla="*/ 2189414 w 5410200"/>
                <a:gd name="connsiteY40" fmla="*/ 593984 h 1324447"/>
                <a:gd name="connsiteX41" fmla="*/ 2145100 w 5410200"/>
                <a:gd name="connsiteY41" fmla="*/ 575689 h 1324447"/>
                <a:gd name="connsiteX42" fmla="*/ 2109788 w 5410200"/>
                <a:gd name="connsiteY42" fmla="*/ 607690 h 1324447"/>
                <a:gd name="connsiteX43" fmla="*/ 2050256 w 5410200"/>
                <a:gd name="connsiteY43" fmla="*/ 588640 h 1324447"/>
                <a:gd name="connsiteX44" fmla="*/ 1983929 w 5410200"/>
                <a:gd name="connsiteY44" fmla="*/ 625571 h 1324447"/>
                <a:gd name="connsiteX45" fmla="*/ 1826419 w 5410200"/>
                <a:gd name="connsiteY45" fmla="*/ 621978 h 1324447"/>
                <a:gd name="connsiteX46" fmla="*/ 1757363 w 5410200"/>
                <a:gd name="connsiteY46" fmla="*/ 569591 h 1324447"/>
                <a:gd name="connsiteX47" fmla="*/ 1678781 w 5410200"/>
                <a:gd name="connsiteY47" fmla="*/ 545779 h 1324447"/>
                <a:gd name="connsiteX48" fmla="*/ 1647825 w 5410200"/>
                <a:gd name="connsiteY48" fmla="*/ 555303 h 1324447"/>
                <a:gd name="connsiteX49" fmla="*/ 1590675 w 5410200"/>
                <a:gd name="connsiteY49" fmla="*/ 512440 h 1324447"/>
                <a:gd name="connsiteX50" fmla="*/ 1504950 w 5410200"/>
                <a:gd name="connsiteY50" fmla="*/ 510059 h 1324447"/>
                <a:gd name="connsiteX51" fmla="*/ 1404938 w 5410200"/>
                <a:gd name="connsiteY51" fmla="*/ 424335 h 1324447"/>
                <a:gd name="connsiteX52" fmla="*/ 1359693 w 5410200"/>
                <a:gd name="connsiteY52" fmla="*/ 412428 h 1324447"/>
                <a:gd name="connsiteX53" fmla="*/ 1321594 w 5410200"/>
                <a:gd name="connsiteY53" fmla="*/ 431478 h 1324447"/>
                <a:gd name="connsiteX54" fmla="*/ 1257300 w 5410200"/>
                <a:gd name="connsiteY54" fmla="*/ 455290 h 1324447"/>
                <a:gd name="connsiteX55" fmla="*/ 933450 w 5410200"/>
                <a:gd name="connsiteY55" fmla="*/ 448147 h 1324447"/>
                <a:gd name="connsiteX56" fmla="*/ 892969 w 5410200"/>
                <a:gd name="connsiteY56" fmla="*/ 421953 h 1324447"/>
                <a:gd name="connsiteX57" fmla="*/ 833437 w 5410200"/>
                <a:gd name="connsiteY57" fmla="*/ 457672 h 1324447"/>
                <a:gd name="connsiteX58" fmla="*/ 702469 w 5410200"/>
                <a:gd name="connsiteY58" fmla="*/ 343372 h 1324447"/>
                <a:gd name="connsiteX59" fmla="*/ 638175 w 5410200"/>
                <a:gd name="connsiteY59" fmla="*/ 355278 h 1324447"/>
                <a:gd name="connsiteX60" fmla="*/ 547687 w 5410200"/>
                <a:gd name="connsiteY60" fmla="*/ 400522 h 1324447"/>
                <a:gd name="connsiteX61" fmla="*/ 502443 w 5410200"/>
                <a:gd name="connsiteY61" fmla="*/ 450528 h 1324447"/>
                <a:gd name="connsiteX62" fmla="*/ 426244 w 5410200"/>
                <a:gd name="connsiteY62" fmla="*/ 448147 h 1324447"/>
                <a:gd name="connsiteX63" fmla="*/ 383381 w 5410200"/>
                <a:gd name="connsiteY63" fmla="*/ 479104 h 1324447"/>
                <a:gd name="connsiteX64" fmla="*/ 359569 w 5410200"/>
                <a:gd name="connsiteY64" fmla="*/ 460053 h 1324447"/>
                <a:gd name="connsiteX65" fmla="*/ 323850 w 5410200"/>
                <a:gd name="connsiteY65" fmla="*/ 452909 h 1324447"/>
                <a:gd name="connsiteX66" fmla="*/ 283369 w 5410200"/>
                <a:gd name="connsiteY66" fmla="*/ 383853 h 1324447"/>
                <a:gd name="connsiteX67" fmla="*/ 219075 w 5410200"/>
                <a:gd name="connsiteY67" fmla="*/ 488628 h 1324447"/>
                <a:gd name="connsiteX68" fmla="*/ 171450 w 5410200"/>
                <a:gd name="connsiteY68" fmla="*/ 455291 h 1324447"/>
                <a:gd name="connsiteX69" fmla="*/ 0 w 5410200"/>
                <a:gd name="connsiteY69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276725 w 5410200"/>
                <a:gd name="connsiteY18" fmla="*/ 895822 h 1324447"/>
                <a:gd name="connsiteX19" fmla="*/ 4162425 w 5410200"/>
                <a:gd name="connsiteY19" fmla="*/ 762472 h 1324447"/>
                <a:gd name="connsiteX20" fmla="*/ 4114800 w 5410200"/>
                <a:gd name="connsiteY20" fmla="*/ 686272 h 1324447"/>
                <a:gd name="connsiteX21" fmla="*/ 4012406 w 5410200"/>
                <a:gd name="connsiteY21" fmla="*/ 310035 h 1324447"/>
                <a:gd name="connsiteX22" fmla="*/ 3769353 w 5410200"/>
                <a:gd name="connsiteY22" fmla="*/ 62569 h 1324447"/>
                <a:gd name="connsiteX23" fmla="*/ 3610672 w 5410200"/>
                <a:gd name="connsiteY23" fmla="*/ 56693 h 1324447"/>
                <a:gd name="connsiteX24" fmla="*/ 3531394 w 5410200"/>
                <a:gd name="connsiteY24" fmla="*/ 7550 h 1324447"/>
                <a:gd name="connsiteX25" fmla="*/ 3385556 w 5410200"/>
                <a:gd name="connsiteY25" fmla="*/ 101995 h 1324447"/>
                <a:gd name="connsiteX26" fmla="*/ 3300168 w 5410200"/>
                <a:gd name="connsiteY26" fmla="*/ 224716 h 1324447"/>
                <a:gd name="connsiteX27" fmla="*/ 3222238 w 5410200"/>
                <a:gd name="connsiteY27" fmla="*/ 238829 h 1324447"/>
                <a:gd name="connsiteX28" fmla="*/ 3087030 w 5410200"/>
                <a:gd name="connsiteY28" fmla="*/ 402149 h 1324447"/>
                <a:gd name="connsiteX29" fmla="*/ 2976563 w 5410200"/>
                <a:gd name="connsiteY29" fmla="*/ 405691 h 1324447"/>
                <a:gd name="connsiteX30" fmla="*/ 2860877 w 5410200"/>
                <a:gd name="connsiteY30" fmla="*/ 466557 h 1324447"/>
                <a:gd name="connsiteX31" fmla="*/ 2780789 w 5410200"/>
                <a:gd name="connsiteY31" fmla="*/ 423057 h 1324447"/>
                <a:gd name="connsiteX32" fmla="*/ 2727066 w 5410200"/>
                <a:gd name="connsiteY32" fmla="*/ 390814 h 1324447"/>
                <a:gd name="connsiteX33" fmla="*/ 2684263 w 5410200"/>
                <a:gd name="connsiteY33" fmla="*/ 348715 h 1324447"/>
                <a:gd name="connsiteX34" fmla="*/ 2618468 w 5410200"/>
                <a:gd name="connsiteY34" fmla="*/ 436066 h 1324447"/>
                <a:gd name="connsiteX35" fmla="*/ 2577048 w 5410200"/>
                <a:gd name="connsiteY35" fmla="*/ 436057 h 1324447"/>
                <a:gd name="connsiteX36" fmla="*/ 2535557 w 5410200"/>
                <a:gd name="connsiteY36" fmla="*/ 414345 h 1324447"/>
                <a:gd name="connsiteX37" fmla="*/ 2438284 w 5410200"/>
                <a:gd name="connsiteY37" fmla="*/ 505123 h 1324447"/>
                <a:gd name="connsiteX38" fmla="*/ 2391309 w 5410200"/>
                <a:gd name="connsiteY38" fmla="*/ 486653 h 1324447"/>
                <a:gd name="connsiteX39" fmla="*/ 2321719 w 5410200"/>
                <a:gd name="connsiteY39" fmla="*/ 560065 h 1324447"/>
                <a:gd name="connsiteX40" fmla="*/ 2189414 w 5410200"/>
                <a:gd name="connsiteY40" fmla="*/ 593984 h 1324447"/>
                <a:gd name="connsiteX41" fmla="*/ 2145100 w 5410200"/>
                <a:gd name="connsiteY41" fmla="*/ 575689 h 1324447"/>
                <a:gd name="connsiteX42" fmla="*/ 2109788 w 5410200"/>
                <a:gd name="connsiteY42" fmla="*/ 607690 h 1324447"/>
                <a:gd name="connsiteX43" fmla="*/ 2050256 w 5410200"/>
                <a:gd name="connsiteY43" fmla="*/ 588640 h 1324447"/>
                <a:gd name="connsiteX44" fmla="*/ 1983929 w 5410200"/>
                <a:gd name="connsiteY44" fmla="*/ 625571 h 1324447"/>
                <a:gd name="connsiteX45" fmla="*/ 1826419 w 5410200"/>
                <a:gd name="connsiteY45" fmla="*/ 621978 h 1324447"/>
                <a:gd name="connsiteX46" fmla="*/ 1757363 w 5410200"/>
                <a:gd name="connsiteY46" fmla="*/ 569591 h 1324447"/>
                <a:gd name="connsiteX47" fmla="*/ 1678781 w 5410200"/>
                <a:gd name="connsiteY47" fmla="*/ 545779 h 1324447"/>
                <a:gd name="connsiteX48" fmla="*/ 1647825 w 5410200"/>
                <a:gd name="connsiteY48" fmla="*/ 555303 h 1324447"/>
                <a:gd name="connsiteX49" fmla="*/ 1590675 w 5410200"/>
                <a:gd name="connsiteY49" fmla="*/ 512440 h 1324447"/>
                <a:gd name="connsiteX50" fmla="*/ 1504950 w 5410200"/>
                <a:gd name="connsiteY50" fmla="*/ 510059 h 1324447"/>
                <a:gd name="connsiteX51" fmla="*/ 1404938 w 5410200"/>
                <a:gd name="connsiteY51" fmla="*/ 424335 h 1324447"/>
                <a:gd name="connsiteX52" fmla="*/ 1359693 w 5410200"/>
                <a:gd name="connsiteY52" fmla="*/ 412428 h 1324447"/>
                <a:gd name="connsiteX53" fmla="*/ 1321594 w 5410200"/>
                <a:gd name="connsiteY53" fmla="*/ 431478 h 1324447"/>
                <a:gd name="connsiteX54" fmla="*/ 1257300 w 5410200"/>
                <a:gd name="connsiteY54" fmla="*/ 455290 h 1324447"/>
                <a:gd name="connsiteX55" fmla="*/ 933450 w 5410200"/>
                <a:gd name="connsiteY55" fmla="*/ 448147 h 1324447"/>
                <a:gd name="connsiteX56" fmla="*/ 892969 w 5410200"/>
                <a:gd name="connsiteY56" fmla="*/ 421953 h 1324447"/>
                <a:gd name="connsiteX57" fmla="*/ 833437 w 5410200"/>
                <a:gd name="connsiteY57" fmla="*/ 457672 h 1324447"/>
                <a:gd name="connsiteX58" fmla="*/ 702469 w 5410200"/>
                <a:gd name="connsiteY58" fmla="*/ 343372 h 1324447"/>
                <a:gd name="connsiteX59" fmla="*/ 638175 w 5410200"/>
                <a:gd name="connsiteY59" fmla="*/ 355278 h 1324447"/>
                <a:gd name="connsiteX60" fmla="*/ 547687 w 5410200"/>
                <a:gd name="connsiteY60" fmla="*/ 400522 h 1324447"/>
                <a:gd name="connsiteX61" fmla="*/ 502443 w 5410200"/>
                <a:gd name="connsiteY61" fmla="*/ 450528 h 1324447"/>
                <a:gd name="connsiteX62" fmla="*/ 426244 w 5410200"/>
                <a:gd name="connsiteY62" fmla="*/ 448147 h 1324447"/>
                <a:gd name="connsiteX63" fmla="*/ 383381 w 5410200"/>
                <a:gd name="connsiteY63" fmla="*/ 479104 h 1324447"/>
                <a:gd name="connsiteX64" fmla="*/ 359569 w 5410200"/>
                <a:gd name="connsiteY64" fmla="*/ 460053 h 1324447"/>
                <a:gd name="connsiteX65" fmla="*/ 323850 w 5410200"/>
                <a:gd name="connsiteY65" fmla="*/ 452909 h 1324447"/>
                <a:gd name="connsiteX66" fmla="*/ 283369 w 5410200"/>
                <a:gd name="connsiteY66" fmla="*/ 383853 h 1324447"/>
                <a:gd name="connsiteX67" fmla="*/ 219075 w 5410200"/>
                <a:gd name="connsiteY67" fmla="*/ 488628 h 1324447"/>
                <a:gd name="connsiteX68" fmla="*/ 171450 w 5410200"/>
                <a:gd name="connsiteY68" fmla="*/ 455291 h 1324447"/>
                <a:gd name="connsiteX69" fmla="*/ 0 w 5410200"/>
                <a:gd name="connsiteY69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86325 w 5410200"/>
                <a:gd name="connsiteY10" fmla="*/ 1026791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276725 w 5410200"/>
                <a:gd name="connsiteY18" fmla="*/ 895822 h 1324447"/>
                <a:gd name="connsiteX19" fmla="*/ 4162425 w 5410200"/>
                <a:gd name="connsiteY19" fmla="*/ 762472 h 1324447"/>
                <a:gd name="connsiteX20" fmla="*/ 4114800 w 5410200"/>
                <a:gd name="connsiteY20" fmla="*/ 686272 h 1324447"/>
                <a:gd name="connsiteX21" fmla="*/ 4012406 w 5410200"/>
                <a:gd name="connsiteY21" fmla="*/ 310035 h 1324447"/>
                <a:gd name="connsiteX22" fmla="*/ 3769353 w 5410200"/>
                <a:gd name="connsiteY22" fmla="*/ 62569 h 1324447"/>
                <a:gd name="connsiteX23" fmla="*/ 3610672 w 5410200"/>
                <a:gd name="connsiteY23" fmla="*/ 56693 h 1324447"/>
                <a:gd name="connsiteX24" fmla="*/ 3531394 w 5410200"/>
                <a:gd name="connsiteY24" fmla="*/ 7550 h 1324447"/>
                <a:gd name="connsiteX25" fmla="*/ 3385556 w 5410200"/>
                <a:gd name="connsiteY25" fmla="*/ 101995 h 1324447"/>
                <a:gd name="connsiteX26" fmla="*/ 3300168 w 5410200"/>
                <a:gd name="connsiteY26" fmla="*/ 224716 h 1324447"/>
                <a:gd name="connsiteX27" fmla="*/ 3222238 w 5410200"/>
                <a:gd name="connsiteY27" fmla="*/ 238829 h 1324447"/>
                <a:gd name="connsiteX28" fmla="*/ 3087030 w 5410200"/>
                <a:gd name="connsiteY28" fmla="*/ 402149 h 1324447"/>
                <a:gd name="connsiteX29" fmla="*/ 2976563 w 5410200"/>
                <a:gd name="connsiteY29" fmla="*/ 405691 h 1324447"/>
                <a:gd name="connsiteX30" fmla="*/ 2860877 w 5410200"/>
                <a:gd name="connsiteY30" fmla="*/ 466557 h 1324447"/>
                <a:gd name="connsiteX31" fmla="*/ 2780789 w 5410200"/>
                <a:gd name="connsiteY31" fmla="*/ 423057 h 1324447"/>
                <a:gd name="connsiteX32" fmla="*/ 2727066 w 5410200"/>
                <a:gd name="connsiteY32" fmla="*/ 390814 h 1324447"/>
                <a:gd name="connsiteX33" fmla="*/ 2684263 w 5410200"/>
                <a:gd name="connsiteY33" fmla="*/ 348715 h 1324447"/>
                <a:gd name="connsiteX34" fmla="*/ 2618468 w 5410200"/>
                <a:gd name="connsiteY34" fmla="*/ 436066 h 1324447"/>
                <a:gd name="connsiteX35" fmla="*/ 2577048 w 5410200"/>
                <a:gd name="connsiteY35" fmla="*/ 436057 h 1324447"/>
                <a:gd name="connsiteX36" fmla="*/ 2535557 w 5410200"/>
                <a:gd name="connsiteY36" fmla="*/ 414345 h 1324447"/>
                <a:gd name="connsiteX37" fmla="*/ 2438284 w 5410200"/>
                <a:gd name="connsiteY37" fmla="*/ 505123 h 1324447"/>
                <a:gd name="connsiteX38" fmla="*/ 2391309 w 5410200"/>
                <a:gd name="connsiteY38" fmla="*/ 486653 h 1324447"/>
                <a:gd name="connsiteX39" fmla="*/ 2321719 w 5410200"/>
                <a:gd name="connsiteY39" fmla="*/ 560065 h 1324447"/>
                <a:gd name="connsiteX40" fmla="*/ 2189414 w 5410200"/>
                <a:gd name="connsiteY40" fmla="*/ 593984 h 1324447"/>
                <a:gd name="connsiteX41" fmla="*/ 2145100 w 5410200"/>
                <a:gd name="connsiteY41" fmla="*/ 575689 h 1324447"/>
                <a:gd name="connsiteX42" fmla="*/ 2109788 w 5410200"/>
                <a:gd name="connsiteY42" fmla="*/ 607690 h 1324447"/>
                <a:gd name="connsiteX43" fmla="*/ 2050256 w 5410200"/>
                <a:gd name="connsiteY43" fmla="*/ 588640 h 1324447"/>
                <a:gd name="connsiteX44" fmla="*/ 1983929 w 5410200"/>
                <a:gd name="connsiteY44" fmla="*/ 625571 h 1324447"/>
                <a:gd name="connsiteX45" fmla="*/ 1826419 w 5410200"/>
                <a:gd name="connsiteY45" fmla="*/ 621978 h 1324447"/>
                <a:gd name="connsiteX46" fmla="*/ 1757363 w 5410200"/>
                <a:gd name="connsiteY46" fmla="*/ 569591 h 1324447"/>
                <a:gd name="connsiteX47" fmla="*/ 1678781 w 5410200"/>
                <a:gd name="connsiteY47" fmla="*/ 545779 h 1324447"/>
                <a:gd name="connsiteX48" fmla="*/ 1647825 w 5410200"/>
                <a:gd name="connsiteY48" fmla="*/ 555303 h 1324447"/>
                <a:gd name="connsiteX49" fmla="*/ 1590675 w 5410200"/>
                <a:gd name="connsiteY49" fmla="*/ 512440 h 1324447"/>
                <a:gd name="connsiteX50" fmla="*/ 1504950 w 5410200"/>
                <a:gd name="connsiteY50" fmla="*/ 510059 h 1324447"/>
                <a:gd name="connsiteX51" fmla="*/ 1404938 w 5410200"/>
                <a:gd name="connsiteY51" fmla="*/ 424335 h 1324447"/>
                <a:gd name="connsiteX52" fmla="*/ 1359693 w 5410200"/>
                <a:gd name="connsiteY52" fmla="*/ 412428 h 1324447"/>
                <a:gd name="connsiteX53" fmla="*/ 1321594 w 5410200"/>
                <a:gd name="connsiteY53" fmla="*/ 431478 h 1324447"/>
                <a:gd name="connsiteX54" fmla="*/ 1257300 w 5410200"/>
                <a:gd name="connsiteY54" fmla="*/ 455290 h 1324447"/>
                <a:gd name="connsiteX55" fmla="*/ 933450 w 5410200"/>
                <a:gd name="connsiteY55" fmla="*/ 448147 h 1324447"/>
                <a:gd name="connsiteX56" fmla="*/ 892969 w 5410200"/>
                <a:gd name="connsiteY56" fmla="*/ 421953 h 1324447"/>
                <a:gd name="connsiteX57" fmla="*/ 833437 w 5410200"/>
                <a:gd name="connsiteY57" fmla="*/ 457672 h 1324447"/>
                <a:gd name="connsiteX58" fmla="*/ 702469 w 5410200"/>
                <a:gd name="connsiteY58" fmla="*/ 343372 h 1324447"/>
                <a:gd name="connsiteX59" fmla="*/ 638175 w 5410200"/>
                <a:gd name="connsiteY59" fmla="*/ 355278 h 1324447"/>
                <a:gd name="connsiteX60" fmla="*/ 547687 w 5410200"/>
                <a:gd name="connsiteY60" fmla="*/ 400522 h 1324447"/>
                <a:gd name="connsiteX61" fmla="*/ 502443 w 5410200"/>
                <a:gd name="connsiteY61" fmla="*/ 450528 h 1324447"/>
                <a:gd name="connsiteX62" fmla="*/ 426244 w 5410200"/>
                <a:gd name="connsiteY62" fmla="*/ 448147 h 1324447"/>
                <a:gd name="connsiteX63" fmla="*/ 383381 w 5410200"/>
                <a:gd name="connsiteY63" fmla="*/ 479104 h 1324447"/>
                <a:gd name="connsiteX64" fmla="*/ 359569 w 5410200"/>
                <a:gd name="connsiteY64" fmla="*/ 460053 h 1324447"/>
                <a:gd name="connsiteX65" fmla="*/ 323850 w 5410200"/>
                <a:gd name="connsiteY65" fmla="*/ 452909 h 1324447"/>
                <a:gd name="connsiteX66" fmla="*/ 283369 w 5410200"/>
                <a:gd name="connsiteY66" fmla="*/ 383853 h 1324447"/>
                <a:gd name="connsiteX67" fmla="*/ 219075 w 5410200"/>
                <a:gd name="connsiteY67" fmla="*/ 488628 h 1324447"/>
                <a:gd name="connsiteX68" fmla="*/ 171450 w 5410200"/>
                <a:gd name="connsiteY68" fmla="*/ 455291 h 1324447"/>
                <a:gd name="connsiteX69" fmla="*/ 0 w 5410200"/>
                <a:gd name="connsiteY69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93469 w 5410200"/>
                <a:gd name="connsiteY10" fmla="*/ 1033935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276725 w 5410200"/>
                <a:gd name="connsiteY18" fmla="*/ 895822 h 1324447"/>
                <a:gd name="connsiteX19" fmla="*/ 4162425 w 5410200"/>
                <a:gd name="connsiteY19" fmla="*/ 762472 h 1324447"/>
                <a:gd name="connsiteX20" fmla="*/ 4114800 w 5410200"/>
                <a:gd name="connsiteY20" fmla="*/ 686272 h 1324447"/>
                <a:gd name="connsiteX21" fmla="*/ 4012406 w 5410200"/>
                <a:gd name="connsiteY21" fmla="*/ 310035 h 1324447"/>
                <a:gd name="connsiteX22" fmla="*/ 3769353 w 5410200"/>
                <a:gd name="connsiteY22" fmla="*/ 62569 h 1324447"/>
                <a:gd name="connsiteX23" fmla="*/ 3610672 w 5410200"/>
                <a:gd name="connsiteY23" fmla="*/ 56693 h 1324447"/>
                <a:gd name="connsiteX24" fmla="*/ 3531394 w 5410200"/>
                <a:gd name="connsiteY24" fmla="*/ 7550 h 1324447"/>
                <a:gd name="connsiteX25" fmla="*/ 3385556 w 5410200"/>
                <a:gd name="connsiteY25" fmla="*/ 101995 h 1324447"/>
                <a:gd name="connsiteX26" fmla="*/ 3300168 w 5410200"/>
                <a:gd name="connsiteY26" fmla="*/ 224716 h 1324447"/>
                <a:gd name="connsiteX27" fmla="*/ 3222238 w 5410200"/>
                <a:gd name="connsiteY27" fmla="*/ 238829 h 1324447"/>
                <a:gd name="connsiteX28" fmla="*/ 3087030 w 5410200"/>
                <a:gd name="connsiteY28" fmla="*/ 402149 h 1324447"/>
                <a:gd name="connsiteX29" fmla="*/ 2976563 w 5410200"/>
                <a:gd name="connsiteY29" fmla="*/ 405691 h 1324447"/>
                <a:gd name="connsiteX30" fmla="*/ 2860877 w 5410200"/>
                <a:gd name="connsiteY30" fmla="*/ 466557 h 1324447"/>
                <a:gd name="connsiteX31" fmla="*/ 2780789 w 5410200"/>
                <a:gd name="connsiteY31" fmla="*/ 423057 h 1324447"/>
                <a:gd name="connsiteX32" fmla="*/ 2727066 w 5410200"/>
                <a:gd name="connsiteY32" fmla="*/ 390814 h 1324447"/>
                <a:gd name="connsiteX33" fmla="*/ 2684263 w 5410200"/>
                <a:gd name="connsiteY33" fmla="*/ 348715 h 1324447"/>
                <a:gd name="connsiteX34" fmla="*/ 2618468 w 5410200"/>
                <a:gd name="connsiteY34" fmla="*/ 436066 h 1324447"/>
                <a:gd name="connsiteX35" fmla="*/ 2577048 w 5410200"/>
                <a:gd name="connsiteY35" fmla="*/ 436057 h 1324447"/>
                <a:gd name="connsiteX36" fmla="*/ 2535557 w 5410200"/>
                <a:gd name="connsiteY36" fmla="*/ 414345 h 1324447"/>
                <a:gd name="connsiteX37" fmla="*/ 2438284 w 5410200"/>
                <a:gd name="connsiteY37" fmla="*/ 505123 h 1324447"/>
                <a:gd name="connsiteX38" fmla="*/ 2391309 w 5410200"/>
                <a:gd name="connsiteY38" fmla="*/ 486653 h 1324447"/>
                <a:gd name="connsiteX39" fmla="*/ 2321719 w 5410200"/>
                <a:gd name="connsiteY39" fmla="*/ 560065 h 1324447"/>
                <a:gd name="connsiteX40" fmla="*/ 2189414 w 5410200"/>
                <a:gd name="connsiteY40" fmla="*/ 593984 h 1324447"/>
                <a:gd name="connsiteX41" fmla="*/ 2145100 w 5410200"/>
                <a:gd name="connsiteY41" fmla="*/ 575689 h 1324447"/>
                <a:gd name="connsiteX42" fmla="*/ 2109788 w 5410200"/>
                <a:gd name="connsiteY42" fmla="*/ 607690 h 1324447"/>
                <a:gd name="connsiteX43" fmla="*/ 2050256 w 5410200"/>
                <a:gd name="connsiteY43" fmla="*/ 588640 h 1324447"/>
                <a:gd name="connsiteX44" fmla="*/ 1983929 w 5410200"/>
                <a:gd name="connsiteY44" fmla="*/ 625571 h 1324447"/>
                <a:gd name="connsiteX45" fmla="*/ 1826419 w 5410200"/>
                <a:gd name="connsiteY45" fmla="*/ 621978 h 1324447"/>
                <a:gd name="connsiteX46" fmla="*/ 1757363 w 5410200"/>
                <a:gd name="connsiteY46" fmla="*/ 569591 h 1324447"/>
                <a:gd name="connsiteX47" fmla="*/ 1678781 w 5410200"/>
                <a:gd name="connsiteY47" fmla="*/ 545779 h 1324447"/>
                <a:gd name="connsiteX48" fmla="*/ 1647825 w 5410200"/>
                <a:gd name="connsiteY48" fmla="*/ 555303 h 1324447"/>
                <a:gd name="connsiteX49" fmla="*/ 1590675 w 5410200"/>
                <a:gd name="connsiteY49" fmla="*/ 512440 h 1324447"/>
                <a:gd name="connsiteX50" fmla="*/ 1504950 w 5410200"/>
                <a:gd name="connsiteY50" fmla="*/ 510059 h 1324447"/>
                <a:gd name="connsiteX51" fmla="*/ 1404938 w 5410200"/>
                <a:gd name="connsiteY51" fmla="*/ 424335 h 1324447"/>
                <a:gd name="connsiteX52" fmla="*/ 1359693 w 5410200"/>
                <a:gd name="connsiteY52" fmla="*/ 412428 h 1324447"/>
                <a:gd name="connsiteX53" fmla="*/ 1321594 w 5410200"/>
                <a:gd name="connsiteY53" fmla="*/ 431478 h 1324447"/>
                <a:gd name="connsiteX54" fmla="*/ 1257300 w 5410200"/>
                <a:gd name="connsiteY54" fmla="*/ 455290 h 1324447"/>
                <a:gd name="connsiteX55" fmla="*/ 933450 w 5410200"/>
                <a:gd name="connsiteY55" fmla="*/ 448147 h 1324447"/>
                <a:gd name="connsiteX56" fmla="*/ 892969 w 5410200"/>
                <a:gd name="connsiteY56" fmla="*/ 421953 h 1324447"/>
                <a:gd name="connsiteX57" fmla="*/ 833437 w 5410200"/>
                <a:gd name="connsiteY57" fmla="*/ 457672 h 1324447"/>
                <a:gd name="connsiteX58" fmla="*/ 702469 w 5410200"/>
                <a:gd name="connsiteY58" fmla="*/ 343372 h 1324447"/>
                <a:gd name="connsiteX59" fmla="*/ 638175 w 5410200"/>
                <a:gd name="connsiteY59" fmla="*/ 355278 h 1324447"/>
                <a:gd name="connsiteX60" fmla="*/ 547687 w 5410200"/>
                <a:gd name="connsiteY60" fmla="*/ 400522 h 1324447"/>
                <a:gd name="connsiteX61" fmla="*/ 502443 w 5410200"/>
                <a:gd name="connsiteY61" fmla="*/ 450528 h 1324447"/>
                <a:gd name="connsiteX62" fmla="*/ 426244 w 5410200"/>
                <a:gd name="connsiteY62" fmla="*/ 448147 h 1324447"/>
                <a:gd name="connsiteX63" fmla="*/ 383381 w 5410200"/>
                <a:gd name="connsiteY63" fmla="*/ 479104 h 1324447"/>
                <a:gd name="connsiteX64" fmla="*/ 359569 w 5410200"/>
                <a:gd name="connsiteY64" fmla="*/ 460053 h 1324447"/>
                <a:gd name="connsiteX65" fmla="*/ 323850 w 5410200"/>
                <a:gd name="connsiteY65" fmla="*/ 452909 h 1324447"/>
                <a:gd name="connsiteX66" fmla="*/ 283369 w 5410200"/>
                <a:gd name="connsiteY66" fmla="*/ 383853 h 1324447"/>
                <a:gd name="connsiteX67" fmla="*/ 219075 w 5410200"/>
                <a:gd name="connsiteY67" fmla="*/ 488628 h 1324447"/>
                <a:gd name="connsiteX68" fmla="*/ 171450 w 5410200"/>
                <a:gd name="connsiteY68" fmla="*/ 455291 h 1324447"/>
                <a:gd name="connsiteX69" fmla="*/ 0 w 5410200"/>
                <a:gd name="connsiteY69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93469 w 5410200"/>
                <a:gd name="connsiteY10" fmla="*/ 1033935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276725 w 5410200"/>
                <a:gd name="connsiteY18" fmla="*/ 895822 h 1324447"/>
                <a:gd name="connsiteX19" fmla="*/ 4162425 w 5410200"/>
                <a:gd name="connsiteY19" fmla="*/ 762472 h 1324447"/>
                <a:gd name="connsiteX20" fmla="*/ 4114800 w 5410200"/>
                <a:gd name="connsiteY20" fmla="*/ 686272 h 1324447"/>
                <a:gd name="connsiteX21" fmla="*/ 4012406 w 5410200"/>
                <a:gd name="connsiteY21" fmla="*/ 310035 h 1324447"/>
                <a:gd name="connsiteX22" fmla="*/ 3769353 w 5410200"/>
                <a:gd name="connsiteY22" fmla="*/ 62569 h 1324447"/>
                <a:gd name="connsiteX23" fmla="*/ 3610672 w 5410200"/>
                <a:gd name="connsiteY23" fmla="*/ 56693 h 1324447"/>
                <a:gd name="connsiteX24" fmla="*/ 3531394 w 5410200"/>
                <a:gd name="connsiteY24" fmla="*/ 7550 h 1324447"/>
                <a:gd name="connsiteX25" fmla="*/ 3385556 w 5410200"/>
                <a:gd name="connsiteY25" fmla="*/ 101995 h 1324447"/>
                <a:gd name="connsiteX26" fmla="*/ 3300168 w 5410200"/>
                <a:gd name="connsiteY26" fmla="*/ 224716 h 1324447"/>
                <a:gd name="connsiteX27" fmla="*/ 3222238 w 5410200"/>
                <a:gd name="connsiteY27" fmla="*/ 238829 h 1324447"/>
                <a:gd name="connsiteX28" fmla="*/ 3087030 w 5410200"/>
                <a:gd name="connsiteY28" fmla="*/ 402149 h 1324447"/>
                <a:gd name="connsiteX29" fmla="*/ 2976563 w 5410200"/>
                <a:gd name="connsiteY29" fmla="*/ 405691 h 1324447"/>
                <a:gd name="connsiteX30" fmla="*/ 2860877 w 5410200"/>
                <a:gd name="connsiteY30" fmla="*/ 466557 h 1324447"/>
                <a:gd name="connsiteX31" fmla="*/ 2780789 w 5410200"/>
                <a:gd name="connsiteY31" fmla="*/ 423057 h 1324447"/>
                <a:gd name="connsiteX32" fmla="*/ 2727066 w 5410200"/>
                <a:gd name="connsiteY32" fmla="*/ 390814 h 1324447"/>
                <a:gd name="connsiteX33" fmla="*/ 2684263 w 5410200"/>
                <a:gd name="connsiteY33" fmla="*/ 348715 h 1324447"/>
                <a:gd name="connsiteX34" fmla="*/ 2618468 w 5410200"/>
                <a:gd name="connsiteY34" fmla="*/ 436066 h 1324447"/>
                <a:gd name="connsiteX35" fmla="*/ 2577048 w 5410200"/>
                <a:gd name="connsiteY35" fmla="*/ 436057 h 1324447"/>
                <a:gd name="connsiteX36" fmla="*/ 2535557 w 5410200"/>
                <a:gd name="connsiteY36" fmla="*/ 414345 h 1324447"/>
                <a:gd name="connsiteX37" fmla="*/ 2438284 w 5410200"/>
                <a:gd name="connsiteY37" fmla="*/ 505123 h 1324447"/>
                <a:gd name="connsiteX38" fmla="*/ 2391309 w 5410200"/>
                <a:gd name="connsiteY38" fmla="*/ 486653 h 1324447"/>
                <a:gd name="connsiteX39" fmla="*/ 2321719 w 5410200"/>
                <a:gd name="connsiteY39" fmla="*/ 560065 h 1324447"/>
                <a:gd name="connsiteX40" fmla="*/ 2189414 w 5410200"/>
                <a:gd name="connsiteY40" fmla="*/ 593984 h 1324447"/>
                <a:gd name="connsiteX41" fmla="*/ 2145100 w 5410200"/>
                <a:gd name="connsiteY41" fmla="*/ 575689 h 1324447"/>
                <a:gd name="connsiteX42" fmla="*/ 2109788 w 5410200"/>
                <a:gd name="connsiteY42" fmla="*/ 607690 h 1324447"/>
                <a:gd name="connsiteX43" fmla="*/ 2050256 w 5410200"/>
                <a:gd name="connsiteY43" fmla="*/ 588640 h 1324447"/>
                <a:gd name="connsiteX44" fmla="*/ 1983929 w 5410200"/>
                <a:gd name="connsiteY44" fmla="*/ 625571 h 1324447"/>
                <a:gd name="connsiteX45" fmla="*/ 1826419 w 5410200"/>
                <a:gd name="connsiteY45" fmla="*/ 621978 h 1324447"/>
                <a:gd name="connsiteX46" fmla="*/ 1757363 w 5410200"/>
                <a:gd name="connsiteY46" fmla="*/ 569591 h 1324447"/>
                <a:gd name="connsiteX47" fmla="*/ 1678781 w 5410200"/>
                <a:gd name="connsiteY47" fmla="*/ 545779 h 1324447"/>
                <a:gd name="connsiteX48" fmla="*/ 1647825 w 5410200"/>
                <a:gd name="connsiteY48" fmla="*/ 555303 h 1324447"/>
                <a:gd name="connsiteX49" fmla="*/ 1590675 w 5410200"/>
                <a:gd name="connsiteY49" fmla="*/ 512440 h 1324447"/>
                <a:gd name="connsiteX50" fmla="*/ 1504950 w 5410200"/>
                <a:gd name="connsiteY50" fmla="*/ 510059 h 1324447"/>
                <a:gd name="connsiteX51" fmla="*/ 1404938 w 5410200"/>
                <a:gd name="connsiteY51" fmla="*/ 424335 h 1324447"/>
                <a:gd name="connsiteX52" fmla="*/ 1359693 w 5410200"/>
                <a:gd name="connsiteY52" fmla="*/ 412428 h 1324447"/>
                <a:gd name="connsiteX53" fmla="*/ 1321594 w 5410200"/>
                <a:gd name="connsiteY53" fmla="*/ 431478 h 1324447"/>
                <a:gd name="connsiteX54" fmla="*/ 1257300 w 5410200"/>
                <a:gd name="connsiteY54" fmla="*/ 455290 h 1324447"/>
                <a:gd name="connsiteX55" fmla="*/ 933450 w 5410200"/>
                <a:gd name="connsiteY55" fmla="*/ 448147 h 1324447"/>
                <a:gd name="connsiteX56" fmla="*/ 892969 w 5410200"/>
                <a:gd name="connsiteY56" fmla="*/ 421953 h 1324447"/>
                <a:gd name="connsiteX57" fmla="*/ 833437 w 5410200"/>
                <a:gd name="connsiteY57" fmla="*/ 457672 h 1324447"/>
                <a:gd name="connsiteX58" fmla="*/ 702469 w 5410200"/>
                <a:gd name="connsiteY58" fmla="*/ 343372 h 1324447"/>
                <a:gd name="connsiteX59" fmla="*/ 638175 w 5410200"/>
                <a:gd name="connsiteY59" fmla="*/ 355278 h 1324447"/>
                <a:gd name="connsiteX60" fmla="*/ 547687 w 5410200"/>
                <a:gd name="connsiteY60" fmla="*/ 400522 h 1324447"/>
                <a:gd name="connsiteX61" fmla="*/ 502443 w 5410200"/>
                <a:gd name="connsiteY61" fmla="*/ 450528 h 1324447"/>
                <a:gd name="connsiteX62" fmla="*/ 426244 w 5410200"/>
                <a:gd name="connsiteY62" fmla="*/ 448147 h 1324447"/>
                <a:gd name="connsiteX63" fmla="*/ 383381 w 5410200"/>
                <a:gd name="connsiteY63" fmla="*/ 479104 h 1324447"/>
                <a:gd name="connsiteX64" fmla="*/ 359569 w 5410200"/>
                <a:gd name="connsiteY64" fmla="*/ 460053 h 1324447"/>
                <a:gd name="connsiteX65" fmla="*/ 323850 w 5410200"/>
                <a:gd name="connsiteY65" fmla="*/ 452909 h 1324447"/>
                <a:gd name="connsiteX66" fmla="*/ 283369 w 5410200"/>
                <a:gd name="connsiteY66" fmla="*/ 383853 h 1324447"/>
                <a:gd name="connsiteX67" fmla="*/ 219075 w 5410200"/>
                <a:gd name="connsiteY67" fmla="*/ 488628 h 1324447"/>
                <a:gd name="connsiteX68" fmla="*/ 171450 w 5410200"/>
                <a:gd name="connsiteY68" fmla="*/ 455291 h 1324447"/>
                <a:gd name="connsiteX69" fmla="*/ 0 w 5410200"/>
                <a:gd name="connsiteY69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93469 w 5410200"/>
                <a:gd name="connsiteY10" fmla="*/ 1033935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162425 w 5410200"/>
                <a:gd name="connsiteY18" fmla="*/ 762472 h 1324447"/>
                <a:gd name="connsiteX19" fmla="*/ 4114800 w 5410200"/>
                <a:gd name="connsiteY19" fmla="*/ 686272 h 1324447"/>
                <a:gd name="connsiteX20" fmla="*/ 4012406 w 5410200"/>
                <a:gd name="connsiteY20" fmla="*/ 310035 h 1324447"/>
                <a:gd name="connsiteX21" fmla="*/ 3769353 w 5410200"/>
                <a:gd name="connsiteY21" fmla="*/ 62569 h 1324447"/>
                <a:gd name="connsiteX22" fmla="*/ 3610672 w 5410200"/>
                <a:gd name="connsiteY22" fmla="*/ 56693 h 1324447"/>
                <a:gd name="connsiteX23" fmla="*/ 3531394 w 5410200"/>
                <a:gd name="connsiteY23" fmla="*/ 7550 h 1324447"/>
                <a:gd name="connsiteX24" fmla="*/ 3385556 w 5410200"/>
                <a:gd name="connsiteY24" fmla="*/ 101995 h 1324447"/>
                <a:gd name="connsiteX25" fmla="*/ 3300168 w 5410200"/>
                <a:gd name="connsiteY25" fmla="*/ 224716 h 1324447"/>
                <a:gd name="connsiteX26" fmla="*/ 3222238 w 5410200"/>
                <a:gd name="connsiteY26" fmla="*/ 238829 h 1324447"/>
                <a:gd name="connsiteX27" fmla="*/ 3087030 w 5410200"/>
                <a:gd name="connsiteY27" fmla="*/ 402149 h 1324447"/>
                <a:gd name="connsiteX28" fmla="*/ 2976563 w 5410200"/>
                <a:gd name="connsiteY28" fmla="*/ 405691 h 1324447"/>
                <a:gd name="connsiteX29" fmla="*/ 2860877 w 5410200"/>
                <a:gd name="connsiteY29" fmla="*/ 466557 h 1324447"/>
                <a:gd name="connsiteX30" fmla="*/ 2780789 w 5410200"/>
                <a:gd name="connsiteY30" fmla="*/ 423057 h 1324447"/>
                <a:gd name="connsiteX31" fmla="*/ 2727066 w 5410200"/>
                <a:gd name="connsiteY31" fmla="*/ 390814 h 1324447"/>
                <a:gd name="connsiteX32" fmla="*/ 2684263 w 5410200"/>
                <a:gd name="connsiteY32" fmla="*/ 348715 h 1324447"/>
                <a:gd name="connsiteX33" fmla="*/ 2618468 w 5410200"/>
                <a:gd name="connsiteY33" fmla="*/ 436066 h 1324447"/>
                <a:gd name="connsiteX34" fmla="*/ 2577048 w 5410200"/>
                <a:gd name="connsiteY34" fmla="*/ 436057 h 1324447"/>
                <a:gd name="connsiteX35" fmla="*/ 2535557 w 5410200"/>
                <a:gd name="connsiteY35" fmla="*/ 414345 h 1324447"/>
                <a:gd name="connsiteX36" fmla="*/ 2438284 w 5410200"/>
                <a:gd name="connsiteY36" fmla="*/ 505123 h 1324447"/>
                <a:gd name="connsiteX37" fmla="*/ 2391309 w 5410200"/>
                <a:gd name="connsiteY37" fmla="*/ 486653 h 1324447"/>
                <a:gd name="connsiteX38" fmla="*/ 2321719 w 5410200"/>
                <a:gd name="connsiteY38" fmla="*/ 560065 h 1324447"/>
                <a:gd name="connsiteX39" fmla="*/ 2189414 w 5410200"/>
                <a:gd name="connsiteY39" fmla="*/ 593984 h 1324447"/>
                <a:gd name="connsiteX40" fmla="*/ 2145100 w 5410200"/>
                <a:gd name="connsiteY40" fmla="*/ 575689 h 1324447"/>
                <a:gd name="connsiteX41" fmla="*/ 2109788 w 5410200"/>
                <a:gd name="connsiteY41" fmla="*/ 607690 h 1324447"/>
                <a:gd name="connsiteX42" fmla="*/ 2050256 w 5410200"/>
                <a:gd name="connsiteY42" fmla="*/ 588640 h 1324447"/>
                <a:gd name="connsiteX43" fmla="*/ 1983929 w 5410200"/>
                <a:gd name="connsiteY43" fmla="*/ 625571 h 1324447"/>
                <a:gd name="connsiteX44" fmla="*/ 1826419 w 5410200"/>
                <a:gd name="connsiteY44" fmla="*/ 621978 h 1324447"/>
                <a:gd name="connsiteX45" fmla="*/ 1757363 w 5410200"/>
                <a:gd name="connsiteY45" fmla="*/ 569591 h 1324447"/>
                <a:gd name="connsiteX46" fmla="*/ 1678781 w 5410200"/>
                <a:gd name="connsiteY46" fmla="*/ 545779 h 1324447"/>
                <a:gd name="connsiteX47" fmla="*/ 1647825 w 5410200"/>
                <a:gd name="connsiteY47" fmla="*/ 555303 h 1324447"/>
                <a:gd name="connsiteX48" fmla="*/ 1590675 w 5410200"/>
                <a:gd name="connsiteY48" fmla="*/ 512440 h 1324447"/>
                <a:gd name="connsiteX49" fmla="*/ 1504950 w 5410200"/>
                <a:gd name="connsiteY49" fmla="*/ 510059 h 1324447"/>
                <a:gd name="connsiteX50" fmla="*/ 1404938 w 5410200"/>
                <a:gd name="connsiteY50" fmla="*/ 424335 h 1324447"/>
                <a:gd name="connsiteX51" fmla="*/ 1359693 w 5410200"/>
                <a:gd name="connsiteY51" fmla="*/ 412428 h 1324447"/>
                <a:gd name="connsiteX52" fmla="*/ 1321594 w 5410200"/>
                <a:gd name="connsiteY52" fmla="*/ 431478 h 1324447"/>
                <a:gd name="connsiteX53" fmla="*/ 1257300 w 5410200"/>
                <a:gd name="connsiteY53" fmla="*/ 455290 h 1324447"/>
                <a:gd name="connsiteX54" fmla="*/ 933450 w 5410200"/>
                <a:gd name="connsiteY54" fmla="*/ 448147 h 1324447"/>
                <a:gd name="connsiteX55" fmla="*/ 892969 w 5410200"/>
                <a:gd name="connsiteY55" fmla="*/ 421953 h 1324447"/>
                <a:gd name="connsiteX56" fmla="*/ 833437 w 5410200"/>
                <a:gd name="connsiteY56" fmla="*/ 457672 h 1324447"/>
                <a:gd name="connsiteX57" fmla="*/ 702469 w 5410200"/>
                <a:gd name="connsiteY57" fmla="*/ 343372 h 1324447"/>
                <a:gd name="connsiteX58" fmla="*/ 638175 w 5410200"/>
                <a:gd name="connsiteY58" fmla="*/ 355278 h 1324447"/>
                <a:gd name="connsiteX59" fmla="*/ 547687 w 5410200"/>
                <a:gd name="connsiteY59" fmla="*/ 400522 h 1324447"/>
                <a:gd name="connsiteX60" fmla="*/ 502443 w 5410200"/>
                <a:gd name="connsiteY60" fmla="*/ 450528 h 1324447"/>
                <a:gd name="connsiteX61" fmla="*/ 426244 w 5410200"/>
                <a:gd name="connsiteY61" fmla="*/ 448147 h 1324447"/>
                <a:gd name="connsiteX62" fmla="*/ 383381 w 5410200"/>
                <a:gd name="connsiteY62" fmla="*/ 479104 h 1324447"/>
                <a:gd name="connsiteX63" fmla="*/ 359569 w 5410200"/>
                <a:gd name="connsiteY63" fmla="*/ 460053 h 1324447"/>
                <a:gd name="connsiteX64" fmla="*/ 323850 w 5410200"/>
                <a:gd name="connsiteY64" fmla="*/ 452909 h 1324447"/>
                <a:gd name="connsiteX65" fmla="*/ 283369 w 5410200"/>
                <a:gd name="connsiteY65" fmla="*/ 383853 h 1324447"/>
                <a:gd name="connsiteX66" fmla="*/ 219075 w 5410200"/>
                <a:gd name="connsiteY66" fmla="*/ 488628 h 1324447"/>
                <a:gd name="connsiteX67" fmla="*/ 171450 w 5410200"/>
                <a:gd name="connsiteY67" fmla="*/ 455291 h 1324447"/>
                <a:gd name="connsiteX68" fmla="*/ 0 w 5410200"/>
                <a:gd name="connsiteY68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93469 w 5410200"/>
                <a:gd name="connsiteY10" fmla="*/ 1033935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191000 w 5410200"/>
                <a:gd name="connsiteY18" fmla="*/ 814859 h 1324447"/>
                <a:gd name="connsiteX19" fmla="*/ 4114800 w 5410200"/>
                <a:gd name="connsiteY19" fmla="*/ 686272 h 1324447"/>
                <a:gd name="connsiteX20" fmla="*/ 4012406 w 5410200"/>
                <a:gd name="connsiteY20" fmla="*/ 310035 h 1324447"/>
                <a:gd name="connsiteX21" fmla="*/ 3769353 w 5410200"/>
                <a:gd name="connsiteY21" fmla="*/ 62569 h 1324447"/>
                <a:gd name="connsiteX22" fmla="*/ 3610672 w 5410200"/>
                <a:gd name="connsiteY22" fmla="*/ 56693 h 1324447"/>
                <a:gd name="connsiteX23" fmla="*/ 3531394 w 5410200"/>
                <a:gd name="connsiteY23" fmla="*/ 7550 h 1324447"/>
                <a:gd name="connsiteX24" fmla="*/ 3385556 w 5410200"/>
                <a:gd name="connsiteY24" fmla="*/ 101995 h 1324447"/>
                <a:gd name="connsiteX25" fmla="*/ 3300168 w 5410200"/>
                <a:gd name="connsiteY25" fmla="*/ 224716 h 1324447"/>
                <a:gd name="connsiteX26" fmla="*/ 3222238 w 5410200"/>
                <a:gd name="connsiteY26" fmla="*/ 238829 h 1324447"/>
                <a:gd name="connsiteX27" fmla="*/ 3087030 w 5410200"/>
                <a:gd name="connsiteY27" fmla="*/ 402149 h 1324447"/>
                <a:gd name="connsiteX28" fmla="*/ 2976563 w 5410200"/>
                <a:gd name="connsiteY28" fmla="*/ 405691 h 1324447"/>
                <a:gd name="connsiteX29" fmla="*/ 2860877 w 5410200"/>
                <a:gd name="connsiteY29" fmla="*/ 466557 h 1324447"/>
                <a:gd name="connsiteX30" fmla="*/ 2780789 w 5410200"/>
                <a:gd name="connsiteY30" fmla="*/ 423057 h 1324447"/>
                <a:gd name="connsiteX31" fmla="*/ 2727066 w 5410200"/>
                <a:gd name="connsiteY31" fmla="*/ 390814 h 1324447"/>
                <a:gd name="connsiteX32" fmla="*/ 2684263 w 5410200"/>
                <a:gd name="connsiteY32" fmla="*/ 348715 h 1324447"/>
                <a:gd name="connsiteX33" fmla="*/ 2618468 w 5410200"/>
                <a:gd name="connsiteY33" fmla="*/ 436066 h 1324447"/>
                <a:gd name="connsiteX34" fmla="*/ 2577048 w 5410200"/>
                <a:gd name="connsiteY34" fmla="*/ 436057 h 1324447"/>
                <a:gd name="connsiteX35" fmla="*/ 2535557 w 5410200"/>
                <a:gd name="connsiteY35" fmla="*/ 414345 h 1324447"/>
                <a:gd name="connsiteX36" fmla="*/ 2438284 w 5410200"/>
                <a:gd name="connsiteY36" fmla="*/ 505123 h 1324447"/>
                <a:gd name="connsiteX37" fmla="*/ 2391309 w 5410200"/>
                <a:gd name="connsiteY37" fmla="*/ 486653 h 1324447"/>
                <a:gd name="connsiteX38" fmla="*/ 2321719 w 5410200"/>
                <a:gd name="connsiteY38" fmla="*/ 560065 h 1324447"/>
                <a:gd name="connsiteX39" fmla="*/ 2189414 w 5410200"/>
                <a:gd name="connsiteY39" fmla="*/ 593984 h 1324447"/>
                <a:gd name="connsiteX40" fmla="*/ 2145100 w 5410200"/>
                <a:gd name="connsiteY40" fmla="*/ 575689 h 1324447"/>
                <a:gd name="connsiteX41" fmla="*/ 2109788 w 5410200"/>
                <a:gd name="connsiteY41" fmla="*/ 607690 h 1324447"/>
                <a:gd name="connsiteX42" fmla="*/ 2050256 w 5410200"/>
                <a:gd name="connsiteY42" fmla="*/ 588640 h 1324447"/>
                <a:gd name="connsiteX43" fmla="*/ 1983929 w 5410200"/>
                <a:gd name="connsiteY43" fmla="*/ 625571 h 1324447"/>
                <a:gd name="connsiteX44" fmla="*/ 1826419 w 5410200"/>
                <a:gd name="connsiteY44" fmla="*/ 621978 h 1324447"/>
                <a:gd name="connsiteX45" fmla="*/ 1757363 w 5410200"/>
                <a:gd name="connsiteY45" fmla="*/ 569591 h 1324447"/>
                <a:gd name="connsiteX46" fmla="*/ 1678781 w 5410200"/>
                <a:gd name="connsiteY46" fmla="*/ 545779 h 1324447"/>
                <a:gd name="connsiteX47" fmla="*/ 1647825 w 5410200"/>
                <a:gd name="connsiteY47" fmla="*/ 555303 h 1324447"/>
                <a:gd name="connsiteX48" fmla="*/ 1590675 w 5410200"/>
                <a:gd name="connsiteY48" fmla="*/ 512440 h 1324447"/>
                <a:gd name="connsiteX49" fmla="*/ 1504950 w 5410200"/>
                <a:gd name="connsiteY49" fmla="*/ 510059 h 1324447"/>
                <a:gd name="connsiteX50" fmla="*/ 1404938 w 5410200"/>
                <a:gd name="connsiteY50" fmla="*/ 424335 h 1324447"/>
                <a:gd name="connsiteX51" fmla="*/ 1359693 w 5410200"/>
                <a:gd name="connsiteY51" fmla="*/ 412428 h 1324447"/>
                <a:gd name="connsiteX52" fmla="*/ 1321594 w 5410200"/>
                <a:gd name="connsiteY52" fmla="*/ 431478 h 1324447"/>
                <a:gd name="connsiteX53" fmla="*/ 1257300 w 5410200"/>
                <a:gd name="connsiteY53" fmla="*/ 455290 h 1324447"/>
                <a:gd name="connsiteX54" fmla="*/ 933450 w 5410200"/>
                <a:gd name="connsiteY54" fmla="*/ 448147 h 1324447"/>
                <a:gd name="connsiteX55" fmla="*/ 892969 w 5410200"/>
                <a:gd name="connsiteY55" fmla="*/ 421953 h 1324447"/>
                <a:gd name="connsiteX56" fmla="*/ 833437 w 5410200"/>
                <a:gd name="connsiteY56" fmla="*/ 457672 h 1324447"/>
                <a:gd name="connsiteX57" fmla="*/ 702469 w 5410200"/>
                <a:gd name="connsiteY57" fmla="*/ 343372 h 1324447"/>
                <a:gd name="connsiteX58" fmla="*/ 638175 w 5410200"/>
                <a:gd name="connsiteY58" fmla="*/ 355278 h 1324447"/>
                <a:gd name="connsiteX59" fmla="*/ 547687 w 5410200"/>
                <a:gd name="connsiteY59" fmla="*/ 400522 h 1324447"/>
                <a:gd name="connsiteX60" fmla="*/ 502443 w 5410200"/>
                <a:gd name="connsiteY60" fmla="*/ 450528 h 1324447"/>
                <a:gd name="connsiteX61" fmla="*/ 426244 w 5410200"/>
                <a:gd name="connsiteY61" fmla="*/ 448147 h 1324447"/>
                <a:gd name="connsiteX62" fmla="*/ 383381 w 5410200"/>
                <a:gd name="connsiteY62" fmla="*/ 479104 h 1324447"/>
                <a:gd name="connsiteX63" fmla="*/ 359569 w 5410200"/>
                <a:gd name="connsiteY63" fmla="*/ 460053 h 1324447"/>
                <a:gd name="connsiteX64" fmla="*/ 323850 w 5410200"/>
                <a:gd name="connsiteY64" fmla="*/ 452909 h 1324447"/>
                <a:gd name="connsiteX65" fmla="*/ 283369 w 5410200"/>
                <a:gd name="connsiteY65" fmla="*/ 383853 h 1324447"/>
                <a:gd name="connsiteX66" fmla="*/ 219075 w 5410200"/>
                <a:gd name="connsiteY66" fmla="*/ 488628 h 1324447"/>
                <a:gd name="connsiteX67" fmla="*/ 171450 w 5410200"/>
                <a:gd name="connsiteY67" fmla="*/ 455291 h 1324447"/>
                <a:gd name="connsiteX68" fmla="*/ 0 w 5410200"/>
                <a:gd name="connsiteY68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93469 w 5410200"/>
                <a:gd name="connsiteY10" fmla="*/ 1033935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191000 w 5410200"/>
                <a:gd name="connsiteY18" fmla="*/ 814859 h 1324447"/>
                <a:gd name="connsiteX19" fmla="*/ 4114800 w 5410200"/>
                <a:gd name="connsiteY19" fmla="*/ 686272 h 1324447"/>
                <a:gd name="connsiteX20" fmla="*/ 4012406 w 5410200"/>
                <a:gd name="connsiteY20" fmla="*/ 310035 h 1324447"/>
                <a:gd name="connsiteX21" fmla="*/ 3769353 w 5410200"/>
                <a:gd name="connsiteY21" fmla="*/ 62569 h 1324447"/>
                <a:gd name="connsiteX22" fmla="*/ 3610672 w 5410200"/>
                <a:gd name="connsiteY22" fmla="*/ 56693 h 1324447"/>
                <a:gd name="connsiteX23" fmla="*/ 3531394 w 5410200"/>
                <a:gd name="connsiteY23" fmla="*/ 7550 h 1324447"/>
                <a:gd name="connsiteX24" fmla="*/ 3385556 w 5410200"/>
                <a:gd name="connsiteY24" fmla="*/ 101995 h 1324447"/>
                <a:gd name="connsiteX25" fmla="*/ 3300168 w 5410200"/>
                <a:gd name="connsiteY25" fmla="*/ 224716 h 1324447"/>
                <a:gd name="connsiteX26" fmla="*/ 3222238 w 5410200"/>
                <a:gd name="connsiteY26" fmla="*/ 238829 h 1324447"/>
                <a:gd name="connsiteX27" fmla="*/ 3087030 w 5410200"/>
                <a:gd name="connsiteY27" fmla="*/ 402149 h 1324447"/>
                <a:gd name="connsiteX28" fmla="*/ 2976563 w 5410200"/>
                <a:gd name="connsiteY28" fmla="*/ 405691 h 1324447"/>
                <a:gd name="connsiteX29" fmla="*/ 2860877 w 5410200"/>
                <a:gd name="connsiteY29" fmla="*/ 466557 h 1324447"/>
                <a:gd name="connsiteX30" fmla="*/ 2780789 w 5410200"/>
                <a:gd name="connsiteY30" fmla="*/ 423057 h 1324447"/>
                <a:gd name="connsiteX31" fmla="*/ 2727066 w 5410200"/>
                <a:gd name="connsiteY31" fmla="*/ 390814 h 1324447"/>
                <a:gd name="connsiteX32" fmla="*/ 2684263 w 5410200"/>
                <a:gd name="connsiteY32" fmla="*/ 348715 h 1324447"/>
                <a:gd name="connsiteX33" fmla="*/ 2618468 w 5410200"/>
                <a:gd name="connsiteY33" fmla="*/ 436066 h 1324447"/>
                <a:gd name="connsiteX34" fmla="*/ 2577048 w 5410200"/>
                <a:gd name="connsiteY34" fmla="*/ 436057 h 1324447"/>
                <a:gd name="connsiteX35" fmla="*/ 2535557 w 5410200"/>
                <a:gd name="connsiteY35" fmla="*/ 414345 h 1324447"/>
                <a:gd name="connsiteX36" fmla="*/ 2438284 w 5410200"/>
                <a:gd name="connsiteY36" fmla="*/ 505123 h 1324447"/>
                <a:gd name="connsiteX37" fmla="*/ 2391309 w 5410200"/>
                <a:gd name="connsiteY37" fmla="*/ 486653 h 1324447"/>
                <a:gd name="connsiteX38" fmla="*/ 2321719 w 5410200"/>
                <a:gd name="connsiteY38" fmla="*/ 560065 h 1324447"/>
                <a:gd name="connsiteX39" fmla="*/ 2189414 w 5410200"/>
                <a:gd name="connsiteY39" fmla="*/ 593984 h 1324447"/>
                <a:gd name="connsiteX40" fmla="*/ 2145100 w 5410200"/>
                <a:gd name="connsiteY40" fmla="*/ 575689 h 1324447"/>
                <a:gd name="connsiteX41" fmla="*/ 2109788 w 5410200"/>
                <a:gd name="connsiteY41" fmla="*/ 607690 h 1324447"/>
                <a:gd name="connsiteX42" fmla="*/ 2050256 w 5410200"/>
                <a:gd name="connsiteY42" fmla="*/ 588640 h 1324447"/>
                <a:gd name="connsiteX43" fmla="*/ 1983929 w 5410200"/>
                <a:gd name="connsiteY43" fmla="*/ 625571 h 1324447"/>
                <a:gd name="connsiteX44" fmla="*/ 1826419 w 5410200"/>
                <a:gd name="connsiteY44" fmla="*/ 621978 h 1324447"/>
                <a:gd name="connsiteX45" fmla="*/ 1757363 w 5410200"/>
                <a:gd name="connsiteY45" fmla="*/ 569591 h 1324447"/>
                <a:gd name="connsiteX46" fmla="*/ 1678781 w 5410200"/>
                <a:gd name="connsiteY46" fmla="*/ 545779 h 1324447"/>
                <a:gd name="connsiteX47" fmla="*/ 1647825 w 5410200"/>
                <a:gd name="connsiteY47" fmla="*/ 555303 h 1324447"/>
                <a:gd name="connsiteX48" fmla="*/ 1590675 w 5410200"/>
                <a:gd name="connsiteY48" fmla="*/ 512440 h 1324447"/>
                <a:gd name="connsiteX49" fmla="*/ 1504950 w 5410200"/>
                <a:gd name="connsiteY49" fmla="*/ 510059 h 1324447"/>
                <a:gd name="connsiteX50" fmla="*/ 1404938 w 5410200"/>
                <a:gd name="connsiteY50" fmla="*/ 424335 h 1324447"/>
                <a:gd name="connsiteX51" fmla="*/ 1359693 w 5410200"/>
                <a:gd name="connsiteY51" fmla="*/ 412428 h 1324447"/>
                <a:gd name="connsiteX52" fmla="*/ 1321594 w 5410200"/>
                <a:gd name="connsiteY52" fmla="*/ 431478 h 1324447"/>
                <a:gd name="connsiteX53" fmla="*/ 1257300 w 5410200"/>
                <a:gd name="connsiteY53" fmla="*/ 455290 h 1324447"/>
                <a:gd name="connsiteX54" fmla="*/ 933450 w 5410200"/>
                <a:gd name="connsiteY54" fmla="*/ 448147 h 1324447"/>
                <a:gd name="connsiteX55" fmla="*/ 892969 w 5410200"/>
                <a:gd name="connsiteY55" fmla="*/ 421953 h 1324447"/>
                <a:gd name="connsiteX56" fmla="*/ 833437 w 5410200"/>
                <a:gd name="connsiteY56" fmla="*/ 457672 h 1324447"/>
                <a:gd name="connsiteX57" fmla="*/ 702469 w 5410200"/>
                <a:gd name="connsiteY57" fmla="*/ 343372 h 1324447"/>
                <a:gd name="connsiteX58" fmla="*/ 638175 w 5410200"/>
                <a:gd name="connsiteY58" fmla="*/ 355278 h 1324447"/>
                <a:gd name="connsiteX59" fmla="*/ 547687 w 5410200"/>
                <a:gd name="connsiteY59" fmla="*/ 400522 h 1324447"/>
                <a:gd name="connsiteX60" fmla="*/ 502443 w 5410200"/>
                <a:gd name="connsiteY60" fmla="*/ 450528 h 1324447"/>
                <a:gd name="connsiteX61" fmla="*/ 426244 w 5410200"/>
                <a:gd name="connsiteY61" fmla="*/ 448147 h 1324447"/>
                <a:gd name="connsiteX62" fmla="*/ 383381 w 5410200"/>
                <a:gd name="connsiteY62" fmla="*/ 479104 h 1324447"/>
                <a:gd name="connsiteX63" fmla="*/ 359569 w 5410200"/>
                <a:gd name="connsiteY63" fmla="*/ 460053 h 1324447"/>
                <a:gd name="connsiteX64" fmla="*/ 323850 w 5410200"/>
                <a:gd name="connsiteY64" fmla="*/ 452909 h 1324447"/>
                <a:gd name="connsiteX65" fmla="*/ 283369 w 5410200"/>
                <a:gd name="connsiteY65" fmla="*/ 383853 h 1324447"/>
                <a:gd name="connsiteX66" fmla="*/ 219075 w 5410200"/>
                <a:gd name="connsiteY66" fmla="*/ 488628 h 1324447"/>
                <a:gd name="connsiteX67" fmla="*/ 171450 w 5410200"/>
                <a:gd name="connsiteY67" fmla="*/ 455291 h 1324447"/>
                <a:gd name="connsiteX68" fmla="*/ 0 w 5410200"/>
                <a:gd name="connsiteY68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93469 w 5410200"/>
                <a:gd name="connsiteY10" fmla="*/ 1033935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191000 w 5410200"/>
                <a:gd name="connsiteY18" fmla="*/ 814859 h 1324447"/>
                <a:gd name="connsiteX19" fmla="*/ 4114800 w 5410200"/>
                <a:gd name="connsiteY19" fmla="*/ 686272 h 1324447"/>
                <a:gd name="connsiteX20" fmla="*/ 4012406 w 5410200"/>
                <a:gd name="connsiteY20" fmla="*/ 310035 h 1324447"/>
                <a:gd name="connsiteX21" fmla="*/ 3769353 w 5410200"/>
                <a:gd name="connsiteY21" fmla="*/ 62569 h 1324447"/>
                <a:gd name="connsiteX22" fmla="*/ 3610672 w 5410200"/>
                <a:gd name="connsiteY22" fmla="*/ 56693 h 1324447"/>
                <a:gd name="connsiteX23" fmla="*/ 3531394 w 5410200"/>
                <a:gd name="connsiteY23" fmla="*/ 7550 h 1324447"/>
                <a:gd name="connsiteX24" fmla="*/ 3385556 w 5410200"/>
                <a:gd name="connsiteY24" fmla="*/ 101995 h 1324447"/>
                <a:gd name="connsiteX25" fmla="*/ 3300168 w 5410200"/>
                <a:gd name="connsiteY25" fmla="*/ 224716 h 1324447"/>
                <a:gd name="connsiteX26" fmla="*/ 3222238 w 5410200"/>
                <a:gd name="connsiteY26" fmla="*/ 238829 h 1324447"/>
                <a:gd name="connsiteX27" fmla="*/ 3087030 w 5410200"/>
                <a:gd name="connsiteY27" fmla="*/ 402149 h 1324447"/>
                <a:gd name="connsiteX28" fmla="*/ 2976563 w 5410200"/>
                <a:gd name="connsiteY28" fmla="*/ 405691 h 1324447"/>
                <a:gd name="connsiteX29" fmla="*/ 2860877 w 5410200"/>
                <a:gd name="connsiteY29" fmla="*/ 466557 h 1324447"/>
                <a:gd name="connsiteX30" fmla="*/ 2780789 w 5410200"/>
                <a:gd name="connsiteY30" fmla="*/ 423057 h 1324447"/>
                <a:gd name="connsiteX31" fmla="*/ 2727066 w 5410200"/>
                <a:gd name="connsiteY31" fmla="*/ 390814 h 1324447"/>
                <a:gd name="connsiteX32" fmla="*/ 2684263 w 5410200"/>
                <a:gd name="connsiteY32" fmla="*/ 348715 h 1324447"/>
                <a:gd name="connsiteX33" fmla="*/ 2618468 w 5410200"/>
                <a:gd name="connsiteY33" fmla="*/ 436066 h 1324447"/>
                <a:gd name="connsiteX34" fmla="*/ 2577048 w 5410200"/>
                <a:gd name="connsiteY34" fmla="*/ 436057 h 1324447"/>
                <a:gd name="connsiteX35" fmla="*/ 2535557 w 5410200"/>
                <a:gd name="connsiteY35" fmla="*/ 414345 h 1324447"/>
                <a:gd name="connsiteX36" fmla="*/ 2438284 w 5410200"/>
                <a:gd name="connsiteY36" fmla="*/ 505123 h 1324447"/>
                <a:gd name="connsiteX37" fmla="*/ 2391309 w 5410200"/>
                <a:gd name="connsiteY37" fmla="*/ 486653 h 1324447"/>
                <a:gd name="connsiteX38" fmla="*/ 2321719 w 5410200"/>
                <a:gd name="connsiteY38" fmla="*/ 560065 h 1324447"/>
                <a:gd name="connsiteX39" fmla="*/ 2189414 w 5410200"/>
                <a:gd name="connsiteY39" fmla="*/ 593984 h 1324447"/>
                <a:gd name="connsiteX40" fmla="*/ 2145100 w 5410200"/>
                <a:gd name="connsiteY40" fmla="*/ 575689 h 1324447"/>
                <a:gd name="connsiteX41" fmla="*/ 2109788 w 5410200"/>
                <a:gd name="connsiteY41" fmla="*/ 607690 h 1324447"/>
                <a:gd name="connsiteX42" fmla="*/ 2050256 w 5410200"/>
                <a:gd name="connsiteY42" fmla="*/ 588640 h 1324447"/>
                <a:gd name="connsiteX43" fmla="*/ 1983929 w 5410200"/>
                <a:gd name="connsiteY43" fmla="*/ 625571 h 1324447"/>
                <a:gd name="connsiteX44" fmla="*/ 1826419 w 5410200"/>
                <a:gd name="connsiteY44" fmla="*/ 621978 h 1324447"/>
                <a:gd name="connsiteX45" fmla="*/ 1757363 w 5410200"/>
                <a:gd name="connsiteY45" fmla="*/ 569591 h 1324447"/>
                <a:gd name="connsiteX46" fmla="*/ 1678781 w 5410200"/>
                <a:gd name="connsiteY46" fmla="*/ 545779 h 1324447"/>
                <a:gd name="connsiteX47" fmla="*/ 1647825 w 5410200"/>
                <a:gd name="connsiteY47" fmla="*/ 555303 h 1324447"/>
                <a:gd name="connsiteX48" fmla="*/ 1590675 w 5410200"/>
                <a:gd name="connsiteY48" fmla="*/ 512440 h 1324447"/>
                <a:gd name="connsiteX49" fmla="*/ 1504950 w 5410200"/>
                <a:gd name="connsiteY49" fmla="*/ 510059 h 1324447"/>
                <a:gd name="connsiteX50" fmla="*/ 1404938 w 5410200"/>
                <a:gd name="connsiteY50" fmla="*/ 424335 h 1324447"/>
                <a:gd name="connsiteX51" fmla="*/ 1359693 w 5410200"/>
                <a:gd name="connsiteY51" fmla="*/ 412428 h 1324447"/>
                <a:gd name="connsiteX52" fmla="*/ 1321594 w 5410200"/>
                <a:gd name="connsiteY52" fmla="*/ 431478 h 1324447"/>
                <a:gd name="connsiteX53" fmla="*/ 1257300 w 5410200"/>
                <a:gd name="connsiteY53" fmla="*/ 455290 h 1324447"/>
                <a:gd name="connsiteX54" fmla="*/ 933450 w 5410200"/>
                <a:gd name="connsiteY54" fmla="*/ 448147 h 1324447"/>
                <a:gd name="connsiteX55" fmla="*/ 892969 w 5410200"/>
                <a:gd name="connsiteY55" fmla="*/ 421953 h 1324447"/>
                <a:gd name="connsiteX56" fmla="*/ 833437 w 5410200"/>
                <a:gd name="connsiteY56" fmla="*/ 457672 h 1324447"/>
                <a:gd name="connsiteX57" fmla="*/ 702469 w 5410200"/>
                <a:gd name="connsiteY57" fmla="*/ 343372 h 1324447"/>
                <a:gd name="connsiteX58" fmla="*/ 638175 w 5410200"/>
                <a:gd name="connsiteY58" fmla="*/ 355278 h 1324447"/>
                <a:gd name="connsiteX59" fmla="*/ 547687 w 5410200"/>
                <a:gd name="connsiteY59" fmla="*/ 400522 h 1324447"/>
                <a:gd name="connsiteX60" fmla="*/ 502443 w 5410200"/>
                <a:gd name="connsiteY60" fmla="*/ 450528 h 1324447"/>
                <a:gd name="connsiteX61" fmla="*/ 426244 w 5410200"/>
                <a:gd name="connsiteY61" fmla="*/ 448147 h 1324447"/>
                <a:gd name="connsiteX62" fmla="*/ 383381 w 5410200"/>
                <a:gd name="connsiteY62" fmla="*/ 479104 h 1324447"/>
                <a:gd name="connsiteX63" fmla="*/ 359569 w 5410200"/>
                <a:gd name="connsiteY63" fmla="*/ 460053 h 1324447"/>
                <a:gd name="connsiteX64" fmla="*/ 323850 w 5410200"/>
                <a:gd name="connsiteY64" fmla="*/ 452909 h 1324447"/>
                <a:gd name="connsiteX65" fmla="*/ 283369 w 5410200"/>
                <a:gd name="connsiteY65" fmla="*/ 383853 h 1324447"/>
                <a:gd name="connsiteX66" fmla="*/ 219075 w 5410200"/>
                <a:gd name="connsiteY66" fmla="*/ 488628 h 1324447"/>
                <a:gd name="connsiteX67" fmla="*/ 171450 w 5410200"/>
                <a:gd name="connsiteY67" fmla="*/ 455291 h 1324447"/>
                <a:gd name="connsiteX68" fmla="*/ 0 w 5410200"/>
                <a:gd name="connsiteY68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93469 w 5410200"/>
                <a:gd name="connsiteY10" fmla="*/ 1033935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191000 w 5410200"/>
                <a:gd name="connsiteY18" fmla="*/ 814859 h 1324447"/>
                <a:gd name="connsiteX19" fmla="*/ 4012406 w 5410200"/>
                <a:gd name="connsiteY19" fmla="*/ 310035 h 1324447"/>
                <a:gd name="connsiteX20" fmla="*/ 3769353 w 5410200"/>
                <a:gd name="connsiteY20" fmla="*/ 62569 h 1324447"/>
                <a:gd name="connsiteX21" fmla="*/ 3610672 w 5410200"/>
                <a:gd name="connsiteY21" fmla="*/ 56693 h 1324447"/>
                <a:gd name="connsiteX22" fmla="*/ 3531394 w 5410200"/>
                <a:gd name="connsiteY22" fmla="*/ 7550 h 1324447"/>
                <a:gd name="connsiteX23" fmla="*/ 3385556 w 5410200"/>
                <a:gd name="connsiteY23" fmla="*/ 101995 h 1324447"/>
                <a:gd name="connsiteX24" fmla="*/ 3300168 w 5410200"/>
                <a:gd name="connsiteY24" fmla="*/ 224716 h 1324447"/>
                <a:gd name="connsiteX25" fmla="*/ 3222238 w 5410200"/>
                <a:gd name="connsiteY25" fmla="*/ 238829 h 1324447"/>
                <a:gd name="connsiteX26" fmla="*/ 3087030 w 5410200"/>
                <a:gd name="connsiteY26" fmla="*/ 402149 h 1324447"/>
                <a:gd name="connsiteX27" fmla="*/ 2976563 w 5410200"/>
                <a:gd name="connsiteY27" fmla="*/ 405691 h 1324447"/>
                <a:gd name="connsiteX28" fmla="*/ 2860877 w 5410200"/>
                <a:gd name="connsiteY28" fmla="*/ 466557 h 1324447"/>
                <a:gd name="connsiteX29" fmla="*/ 2780789 w 5410200"/>
                <a:gd name="connsiteY29" fmla="*/ 423057 h 1324447"/>
                <a:gd name="connsiteX30" fmla="*/ 2727066 w 5410200"/>
                <a:gd name="connsiteY30" fmla="*/ 390814 h 1324447"/>
                <a:gd name="connsiteX31" fmla="*/ 2684263 w 5410200"/>
                <a:gd name="connsiteY31" fmla="*/ 348715 h 1324447"/>
                <a:gd name="connsiteX32" fmla="*/ 2618468 w 5410200"/>
                <a:gd name="connsiteY32" fmla="*/ 436066 h 1324447"/>
                <a:gd name="connsiteX33" fmla="*/ 2577048 w 5410200"/>
                <a:gd name="connsiteY33" fmla="*/ 436057 h 1324447"/>
                <a:gd name="connsiteX34" fmla="*/ 2535557 w 5410200"/>
                <a:gd name="connsiteY34" fmla="*/ 414345 h 1324447"/>
                <a:gd name="connsiteX35" fmla="*/ 2438284 w 5410200"/>
                <a:gd name="connsiteY35" fmla="*/ 505123 h 1324447"/>
                <a:gd name="connsiteX36" fmla="*/ 2391309 w 5410200"/>
                <a:gd name="connsiteY36" fmla="*/ 486653 h 1324447"/>
                <a:gd name="connsiteX37" fmla="*/ 2321719 w 5410200"/>
                <a:gd name="connsiteY37" fmla="*/ 560065 h 1324447"/>
                <a:gd name="connsiteX38" fmla="*/ 2189414 w 5410200"/>
                <a:gd name="connsiteY38" fmla="*/ 593984 h 1324447"/>
                <a:gd name="connsiteX39" fmla="*/ 2145100 w 5410200"/>
                <a:gd name="connsiteY39" fmla="*/ 575689 h 1324447"/>
                <a:gd name="connsiteX40" fmla="*/ 2109788 w 5410200"/>
                <a:gd name="connsiteY40" fmla="*/ 607690 h 1324447"/>
                <a:gd name="connsiteX41" fmla="*/ 2050256 w 5410200"/>
                <a:gd name="connsiteY41" fmla="*/ 588640 h 1324447"/>
                <a:gd name="connsiteX42" fmla="*/ 1983929 w 5410200"/>
                <a:gd name="connsiteY42" fmla="*/ 625571 h 1324447"/>
                <a:gd name="connsiteX43" fmla="*/ 1826419 w 5410200"/>
                <a:gd name="connsiteY43" fmla="*/ 621978 h 1324447"/>
                <a:gd name="connsiteX44" fmla="*/ 1757363 w 5410200"/>
                <a:gd name="connsiteY44" fmla="*/ 569591 h 1324447"/>
                <a:gd name="connsiteX45" fmla="*/ 1678781 w 5410200"/>
                <a:gd name="connsiteY45" fmla="*/ 545779 h 1324447"/>
                <a:gd name="connsiteX46" fmla="*/ 1647825 w 5410200"/>
                <a:gd name="connsiteY46" fmla="*/ 555303 h 1324447"/>
                <a:gd name="connsiteX47" fmla="*/ 1590675 w 5410200"/>
                <a:gd name="connsiteY47" fmla="*/ 512440 h 1324447"/>
                <a:gd name="connsiteX48" fmla="*/ 1504950 w 5410200"/>
                <a:gd name="connsiteY48" fmla="*/ 510059 h 1324447"/>
                <a:gd name="connsiteX49" fmla="*/ 1404938 w 5410200"/>
                <a:gd name="connsiteY49" fmla="*/ 424335 h 1324447"/>
                <a:gd name="connsiteX50" fmla="*/ 1359693 w 5410200"/>
                <a:gd name="connsiteY50" fmla="*/ 412428 h 1324447"/>
                <a:gd name="connsiteX51" fmla="*/ 1321594 w 5410200"/>
                <a:gd name="connsiteY51" fmla="*/ 431478 h 1324447"/>
                <a:gd name="connsiteX52" fmla="*/ 1257300 w 5410200"/>
                <a:gd name="connsiteY52" fmla="*/ 455290 h 1324447"/>
                <a:gd name="connsiteX53" fmla="*/ 933450 w 5410200"/>
                <a:gd name="connsiteY53" fmla="*/ 448147 h 1324447"/>
                <a:gd name="connsiteX54" fmla="*/ 892969 w 5410200"/>
                <a:gd name="connsiteY54" fmla="*/ 421953 h 1324447"/>
                <a:gd name="connsiteX55" fmla="*/ 833437 w 5410200"/>
                <a:gd name="connsiteY55" fmla="*/ 457672 h 1324447"/>
                <a:gd name="connsiteX56" fmla="*/ 702469 w 5410200"/>
                <a:gd name="connsiteY56" fmla="*/ 343372 h 1324447"/>
                <a:gd name="connsiteX57" fmla="*/ 638175 w 5410200"/>
                <a:gd name="connsiteY57" fmla="*/ 355278 h 1324447"/>
                <a:gd name="connsiteX58" fmla="*/ 547687 w 5410200"/>
                <a:gd name="connsiteY58" fmla="*/ 400522 h 1324447"/>
                <a:gd name="connsiteX59" fmla="*/ 502443 w 5410200"/>
                <a:gd name="connsiteY59" fmla="*/ 450528 h 1324447"/>
                <a:gd name="connsiteX60" fmla="*/ 426244 w 5410200"/>
                <a:gd name="connsiteY60" fmla="*/ 448147 h 1324447"/>
                <a:gd name="connsiteX61" fmla="*/ 383381 w 5410200"/>
                <a:gd name="connsiteY61" fmla="*/ 479104 h 1324447"/>
                <a:gd name="connsiteX62" fmla="*/ 359569 w 5410200"/>
                <a:gd name="connsiteY62" fmla="*/ 460053 h 1324447"/>
                <a:gd name="connsiteX63" fmla="*/ 323850 w 5410200"/>
                <a:gd name="connsiteY63" fmla="*/ 452909 h 1324447"/>
                <a:gd name="connsiteX64" fmla="*/ 283369 w 5410200"/>
                <a:gd name="connsiteY64" fmla="*/ 383853 h 1324447"/>
                <a:gd name="connsiteX65" fmla="*/ 219075 w 5410200"/>
                <a:gd name="connsiteY65" fmla="*/ 488628 h 1324447"/>
                <a:gd name="connsiteX66" fmla="*/ 171450 w 5410200"/>
                <a:gd name="connsiteY66" fmla="*/ 455291 h 1324447"/>
                <a:gd name="connsiteX67" fmla="*/ 0 w 5410200"/>
                <a:gd name="connsiteY67" fmla="*/ 452910 h 1324447"/>
                <a:gd name="connsiteX0" fmla="*/ 0 w 5410200"/>
                <a:gd name="connsiteY0" fmla="*/ 452910 h 1324447"/>
                <a:gd name="connsiteX1" fmla="*/ 0 w 5410200"/>
                <a:gd name="connsiteY1" fmla="*/ 1295872 h 1324447"/>
                <a:gd name="connsiteX2" fmla="*/ 5400675 w 5410200"/>
                <a:gd name="connsiteY2" fmla="*/ 1305397 h 1324447"/>
                <a:gd name="connsiteX3" fmla="*/ 5410200 w 5410200"/>
                <a:gd name="connsiteY3" fmla="*/ 972022 h 1324447"/>
                <a:gd name="connsiteX4" fmla="*/ 5267325 w 5410200"/>
                <a:gd name="connsiteY4" fmla="*/ 1172047 h 1324447"/>
                <a:gd name="connsiteX5" fmla="*/ 5181600 w 5410200"/>
                <a:gd name="connsiteY5" fmla="*/ 1181572 h 1324447"/>
                <a:gd name="connsiteX6" fmla="*/ 5114925 w 5410200"/>
                <a:gd name="connsiteY6" fmla="*/ 1305397 h 1324447"/>
                <a:gd name="connsiteX7" fmla="*/ 5067300 w 5410200"/>
                <a:gd name="connsiteY7" fmla="*/ 1267297 h 1324447"/>
                <a:gd name="connsiteX8" fmla="*/ 5057775 w 5410200"/>
                <a:gd name="connsiteY8" fmla="*/ 1324447 h 1324447"/>
                <a:gd name="connsiteX9" fmla="*/ 4981575 w 5410200"/>
                <a:gd name="connsiteY9" fmla="*/ 1248247 h 1324447"/>
                <a:gd name="connsiteX10" fmla="*/ 4893469 w 5410200"/>
                <a:gd name="connsiteY10" fmla="*/ 1033935 h 1324447"/>
                <a:gd name="connsiteX11" fmla="*/ 4817269 w 5410200"/>
                <a:gd name="connsiteY11" fmla="*/ 1067272 h 1324447"/>
                <a:gd name="connsiteX12" fmla="*/ 4760119 w 5410200"/>
                <a:gd name="connsiteY12" fmla="*/ 1026791 h 1324447"/>
                <a:gd name="connsiteX13" fmla="*/ 4669631 w 5410200"/>
                <a:gd name="connsiteY13" fmla="*/ 1083941 h 1324447"/>
                <a:gd name="connsiteX14" fmla="*/ 4533900 w 5410200"/>
                <a:gd name="connsiteY14" fmla="*/ 1014885 h 1324447"/>
                <a:gd name="connsiteX15" fmla="*/ 4443412 w 5410200"/>
                <a:gd name="connsiteY15" fmla="*/ 1000597 h 1324447"/>
                <a:gd name="connsiteX16" fmla="*/ 4376736 w 5410200"/>
                <a:gd name="connsiteY16" fmla="*/ 1000596 h 1324447"/>
                <a:gd name="connsiteX17" fmla="*/ 4336255 w 5410200"/>
                <a:gd name="connsiteY17" fmla="*/ 962497 h 1324447"/>
                <a:gd name="connsiteX18" fmla="*/ 4191000 w 5410200"/>
                <a:gd name="connsiteY18" fmla="*/ 814859 h 1324447"/>
                <a:gd name="connsiteX19" fmla="*/ 4012406 w 5410200"/>
                <a:gd name="connsiteY19" fmla="*/ 310035 h 1324447"/>
                <a:gd name="connsiteX20" fmla="*/ 3769353 w 5410200"/>
                <a:gd name="connsiteY20" fmla="*/ 62569 h 1324447"/>
                <a:gd name="connsiteX21" fmla="*/ 3610672 w 5410200"/>
                <a:gd name="connsiteY21" fmla="*/ 56693 h 1324447"/>
                <a:gd name="connsiteX22" fmla="*/ 3531394 w 5410200"/>
                <a:gd name="connsiteY22" fmla="*/ 7550 h 1324447"/>
                <a:gd name="connsiteX23" fmla="*/ 3385556 w 5410200"/>
                <a:gd name="connsiteY23" fmla="*/ 101995 h 1324447"/>
                <a:gd name="connsiteX24" fmla="*/ 3300168 w 5410200"/>
                <a:gd name="connsiteY24" fmla="*/ 224716 h 1324447"/>
                <a:gd name="connsiteX25" fmla="*/ 3222238 w 5410200"/>
                <a:gd name="connsiteY25" fmla="*/ 238829 h 1324447"/>
                <a:gd name="connsiteX26" fmla="*/ 3087030 w 5410200"/>
                <a:gd name="connsiteY26" fmla="*/ 402149 h 1324447"/>
                <a:gd name="connsiteX27" fmla="*/ 2976563 w 5410200"/>
                <a:gd name="connsiteY27" fmla="*/ 405691 h 1324447"/>
                <a:gd name="connsiteX28" fmla="*/ 2860877 w 5410200"/>
                <a:gd name="connsiteY28" fmla="*/ 466557 h 1324447"/>
                <a:gd name="connsiteX29" fmla="*/ 2780789 w 5410200"/>
                <a:gd name="connsiteY29" fmla="*/ 423057 h 1324447"/>
                <a:gd name="connsiteX30" fmla="*/ 2727066 w 5410200"/>
                <a:gd name="connsiteY30" fmla="*/ 390814 h 1324447"/>
                <a:gd name="connsiteX31" fmla="*/ 2684263 w 5410200"/>
                <a:gd name="connsiteY31" fmla="*/ 348715 h 1324447"/>
                <a:gd name="connsiteX32" fmla="*/ 2618468 w 5410200"/>
                <a:gd name="connsiteY32" fmla="*/ 436066 h 1324447"/>
                <a:gd name="connsiteX33" fmla="*/ 2577048 w 5410200"/>
                <a:gd name="connsiteY33" fmla="*/ 436057 h 1324447"/>
                <a:gd name="connsiteX34" fmla="*/ 2535557 w 5410200"/>
                <a:gd name="connsiteY34" fmla="*/ 414345 h 1324447"/>
                <a:gd name="connsiteX35" fmla="*/ 2438284 w 5410200"/>
                <a:gd name="connsiteY35" fmla="*/ 505123 h 1324447"/>
                <a:gd name="connsiteX36" fmla="*/ 2391309 w 5410200"/>
                <a:gd name="connsiteY36" fmla="*/ 486653 h 1324447"/>
                <a:gd name="connsiteX37" fmla="*/ 2321719 w 5410200"/>
                <a:gd name="connsiteY37" fmla="*/ 560065 h 1324447"/>
                <a:gd name="connsiteX38" fmla="*/ 2189414 w 5410200"/>
                <a:gd name="connsiteY38" fmla="*/ 593984 h 1324447"/>
                <a:gd name="connsiteX39" fmla="*/ 2145100 w 5410200"/>
                <a:gd name="connsiteY39" fmla="*/ 575689 h 1324447"/>
                <a:gd name="connsiteX40" fmla="*/ 2109788 w 5410200"/>
                <a:gd name="connsiteY40" fmla="*/ 607690 h 1324447"/>
                <a:gd name="connsiteX41" fmla="*/ 2050256 w 5410200"/>
                <a:gd name="connsiteY41" fmla="*/ 588640 h 1324447"/>
                <a:gd name="connsiteX42" fmla="*/ 1983929 w 5410200"/>
                <a:gd name="connsiteY42" fmla="*/ 625571 h 1324447"/>
                <a:gd name="connsiteX43" fmla="*/ 1826419 w 5410200"/>
                <a:gd name="connsiteY43" fmla="*/ 621978 h 1324447"/>
                <a:gd name="connsiteX44" fmla="*/ 1757363 w 5410200"/>
                <a:gd name="connsiteY44" fmla="*/ 569591 h 1324447"/>
                <a:gd name="connsiteX45" fmla="*/ 1678781 w 5410200"/>
                <a:gd name="connsiteY45" fmla="*/ 545779 h 1324447"/>
                <a:gd name="connsiteX46" fmla="*/ 1647825 w 5410200"/>
                <a:gd name="connsiteY46" fmla="*/ 555303 h 1324447"/>
                <a:gd name="connsiteX47" fmla="*/ 1590675 w 5410200"/>
                <a:gd name="connsiteY47" fmla="*/ 512440 h 1324447"/>
                <a:gd name="connsiteX48" fmla="*/ 1504950 w 5410200"/>
                <a:gd name="connsiteY48" fmla="*/ 510059 h 1324447"/>
                <a:gd name="connsiteX49" fmla="*/ 1404938 w 5410200"/>
                <a:gd name="connsiteY49" fmla="*/ 424335 h 1324447"/>
                <a:gd name="connsiteX50" fmla="*/ 1359693 w 5410200"/>
                <a:gd name="connsiteY50" fmla="*/ 412428 h 1324447"/>
                <a:gd name="connsiteX51" fmla="*/ 1321594 w 5410200"/>
                <a:gd name="connsiteY51" fmla="*/ 431478 h 1324447"/>
                <a:gd name="connsiteX52" fmla="*/ 1257300 w 5410200"/>
                <a:gd name="connsiteY52" fmla="*/ 455290 h 1324447"/>
                <a:gd name="connsiteX53" fmla="*/ 933450 w 5410200"/>
                <a:gd name="connsiteY53" fmla="*/ 448147 h 1324447"/>
                <a:gd name="connsiteX54" fmla="*/ 892969 w 5410200"/>
                <a:gd name="connsiteY54" fmla="*/ 421953 h 1324447"/>
                <a:gd name="connsiteX55" fmla="*/ 833437 w 5410200"/>
                <a:gd name="connsiteY55" fmla="*/ 457672 h 1324447"/>
                <a:gd name="connsiteX56" fmla="*/ 702469 w 5410200"/>
                <a:gd name="connsiteY56" fmla="*/ 343372 h 1324447"/>
                <a:gd name="connsiteX57" fmla="*/ 638175 w 5410200"/>
                <a:gd name="connsiteY57" fmla="*/ 355278 h 1324447"/>
                <a:gd name="connsiteX58" fmla="*/ 547687 w 5410200"/>
                <a:gd name="connsiteY58" fmla="*/ 400522 h 1324447"/>
                <a:gd name="connsiteX59" fmla="*/ 502443 w 5410200"/>
                <a:gd name="connsiteY59" fmla="*/ 450528 h 1324447"/>
                <a:gd name="connsiteX60" fmla="*/ 426244 w 5410200"/>
                <a:gd name="connsiteY60" fmla="*/ 448147 h 1324447"/>
                <a:gd name="connsiteX61" fmla="*/ 383381 w 5410200"/>
                <a:gd name="connsiteY61" fmla="*/ 479104 h 1324447"/>
                <a:gd name="connsiteX62" fmla="*/ 359569 w 5410200"/>
                <a:gd name="connsiteY62" fmla="*/ 460053 h 1324447"/>
                <a:gd name="connsiteX63" fmla="*/ 323850 w 5410200"/>
                <a:gd name="connsiteY63" fmla="*/ 452909 h 1324447"/>
                <a:gd name="connsiteX64" fmla="*/ 283369 w 5410200"/>
                <a:gd name="connsiteY64" fmla="*/ 383853 h 1324447"/>
                <a:gd name="connsiteX65" fmla="*/ 219075 w 5410200"/>
                <a:gd name="connsiteY65" fmla="*/ 488628 h 1324447"/>
                <a:gd name="connsiteX66" fmla="*/ 171450 w 5410200"/>
                <a:gd name="connsiteY66" fmla="*/ 455291 h 1324447"/>
                <a:gd name="connsiteX67" fmla="*/ 0 w 5410200"/>
                <a:gd name="connsiteY67" fmla="*/ 452910 h 1324447"/>
                <a:gd name="connsiteX0" fmla="*/ 0 w 5410200"/>
                <a:gd name="connsiteY0" fmla="*/ 452910 h 1341116"/>
                <a:gd name="connsiteX1" fmla="*/ 0 w 5410200"/>
                <a:gd name="connsiteY1" fmla="*/ 1295872 h 1341116"/>
                <a:gd name="connsiteX2" fmla="*/ 5403056 w 5410200"/>
                <a:gd name="connsiteY2" fmla="*/ 1341116 h 1341116"/>
                <a:gd name="connsiteX3" fmla="*/ 5410200 w 5410200"/>
                <a:gd name="connsiteY3" fmla="*/ 972022 h 1341116"/>
                <a:gd name="connsiteX4" fmla="*/ 5267325 w 5410200"/>
                <a:gd name="connsiteY4" fmla="*/ 1172047 h 1341116"/>
                <a:gd name="connsiteX5" fmla="*/ 5181600 w 5410200"/>
                <a:gd name="connsiteY5" fmla="*/ 1181572 h 1341116"/>
                <a:gd name="connsiteX6" fmla="*/ 5114925 w 5410200"/>
                <a:gd name="connsiteY6" fmla="*/ 1305397 h 1341116"/>
                <a:gd name="connsiteX7" fmla="*/ 5067300 w 5410200"/>
                <a:gd name="connsiteY7" fmla="*/ 1267297 h 1341116"/>
                <a:gd name="connsiteX8" fmla="*/ 5057775 w 5410200"/>
                <a:gd name="connsiteY8" fmla="*/ 1324447 h 1341116"/>
                <a:gd name="connsiteX9" fmla="*/ 4981575 w 5410200"/>
                <a:gd name="connsiteY9" fmla="*/ 1248247 h 1341116"/>
                <a:gd name="connsiteX10" fmla="*/ 4893469 w 5410200"/>
                <a:gd name="connsiteY10" fmla="*/ 1033935 h 1341116"/>
                <a:gd name="connsiteX11" fmla="*/ 4817269 w 5410200"/>
                <a:gd name="connsiteY11" fmla="*/ 1067272 h 1341116"/>
                <a:gd name="connsiteX12" fmla="*/ 4760119 w 5410200"/>
                <a:gd name="connsiteY12" fmla="*/ 1026791 h 1341116"/>
                <a:gd name="connsiteX13" fmla="*/ 4669631 w 5410200"/>
                <a:gd name="connsiteY13" fmla="*/ 1083941 h 1341116"/>
                <a:gd name="connsiteX14" fmla="*/ 4533900 w 5410200"/>
                <a:gd name="connsiteY14" fmla="*/ 1014885 h 1341116"/>
                <a:gd name="connsiteX15" fmla="*/ 4443412 w 5410200"/>
                <a:gd name="connsiteY15" fmla="*/ 1000597 h 1341116"/>
                <a:gd name="connsiteX16" fmla="*/ 4376736 w 5410200"/>
                <a:gd name="connsiteY16" fmla="*/ 1000596 h 1341116"/>
                <a:gd name="connsiteX17" fmla="*/ 4336255 w 5410200"/>
                <a:gd name="connsiteY17" fmla="*/ 962497 h 1341116"/>
                <a:gd name="connsiteX18" fmla="*/ 4191000 w 5410200"/>
                <a:gd name="connsiteY18" fmla="*/ 814859 h 1341116"/>
                <a:gd name="connsiteX19" fmla="*/ 4012406 w 5410200"/>
                <a:gd name="connsiteY19" fmla="*/ 310035 h 1341116"/>
                <a:gd name="connsiteX20" fmla="*/ 3769353 w 5410200"/>
                <a:gd name="connsiteY20" fmla="*/ 62569 h 1341116"/>
                <a:gd name="connsiteX21" fmla="*/ 3610672 w 5410200"/>
                <a:gd name="connsiteY21" fmla="*/ 56693 h 1341116"/>
                <a:gd name="connsiteX22" fmla="*/ 3531394 w 5410200"/>
                <a:gd name="connsiteY22" fmla="*/ 7550 h 1341116"/>
                <a:gd name="connsiteX23" fmla="*/ 3385556 w 5410200"/>
                <a:gd name="connsiteY23" fmla="*/ 101995 h 1341116"/>
                <a:gd name="connsiteX24" fmla="*/ 3300168 w 5410200"/>
                <a:gd name="connsiteY24" fmla="*/ 224716 h 1341116"/>
                <a:gd name="connsiteX25" fmla="*/ 3222238 w 5410200"/>
                <a:gd name="connsiteY25" fmla="*/ 238829 h 1341116"/>
                <a:gd name="connsiteX26" fmla="*/ 3087030 w 5410200"/>
                <a:gd name="connsiteY26" fmla="*/ 402149 h 1341116"/>
                <a:gd name="connsiteX27" fmla="*/ 2976563 w 5410200"/>
                <a:gd name="connsiteY27" fmla="*/ 405691 h 1341116"/>
                <a:gd name="connsiteX28" fmla="*/ 2860877 w 5410200"/>
                <a:gd name="connsiteY28" fmla="*/ 466557 h 1341116"/>
                <a:gd name="connsiteX29" fmla="*/ 2780789 w 5410200"/>
                <a:gd name="connsiteY29" fmla="*/ 423057 h 1341116"/>
                <a:gd name="connsiteX30" fmla="*/ 2727066 w 5410200"/>
                <a:gd name="connsiteY30" fmla="*/ 390814 h 1341116"/>
                <a:gd name="connsiteX31" fmla="*/ 2684263 w 5410200"/>
                <a:gd name="connsiteY31" fmla="*/ 348715 h 1341116"/>
                <a:gd name="connsiteX32" fmla="*/ 2618468 w 5410200"/>
                <a:gd name="connsiteY32" fmla="*/ 436066 h 1341116"/>
                <a:gd name="connsiteX33" fmla="*/ 2577048 w 5410200"/>
                <a:gd name="connsiteY33" fmla="*/ 436057 h 1341116"/>
                <a:gd name="connsiteX34" fmla="*/ 2535557 w 5410200"/>
                <a:gd name="connsiteY34" fmla="*/ 414345 h 1341116"/>
                <a:gd name="connsiteX35" fmla="*/ 2438284 w 5410200"/>
                <a:gd name="connsiteY35" fmla="*/ 505123 h 1341116"/>
                <a:gd name="connsiteX36" fmla="*/ 2391309 w 5410200"/>
                <a:gd name="connsiteY36" fmla="*/ 486653 h 1341116"/>
                <a:gd name="connsiteX37" fmla="*/ 2321719 w 5410200"/>
                <a:gd name="connsiteY37" fmla="*/ 560065 h 1341116"/>
                <a:gd name="connsiteX38" fmla="*/ 2189414 w 5410200"/>
                <a:gd name="connsiteY38" fmla="*/ 593984 h 1341116"/>
                <a:gd name="connsiteX39" fmla="*/ 2145100 w 5410200"/>
                <a:gd name="connsiteY39" fmla="*/ 575689 h 1341116"/>
                <a:gd name="connsiteX40" fmla="*/ 2109788 w 5410200"/>
                <a:gd name="connsiteY40" fmla="*/ 607690 h 1341116"/>
                <a:gd name="connsiteX41" fmla="*/ 2050256 w 5410200"/>
                <a:gd name="connsiteY41" fmla="*/ 588640 h 1341116"/>
                <a:gd name="connsiteX42" fmla="*/ 1983929 w 5410200"/>
                <a:gd name="connsiteY42" fmla="*/ 625571 h 1341116"/>
                <a:gd name="connsiteX43" fmla="*/ 1826419 w 5410200"/>
                <a:gd name="connsiteY43" fmla="*/ 621978 h 1341116"/>
                <a:gd name="connsiteX44" fmla="*/ 1757363 w 5410200"/>
                <a:gd name="connsiteY44" fmla="*/ 569591 h 1341116"/>
                <a:gd name="connsiteX45" fmla="*/ 1678781 w 5410200"/>
                <a:gd name="connsiteY45" fmla="*/ 545779 h 1341116"/>
                <a:gd name="connsiteX46" fmla="*/ 1647825 w 5410200"/>
                <a:gd name="connsiteY46" fmla="*/ 555303 h 1341116"/>
                <a:gd name="connsiteX47" fmla="*/ 1590675 w 5410200"/>
                <a:gd name="connsiteY47" fmla="*/ 512440 h 1341116"/>
                <a:gd name="connsiteX48" fmla="*/ 1504950 w 5410200"/>
                <a:gd name="connsiteY48" fmla="*/ 510059 h 1341116"/>
                <a:gd name="connsiteX49" fmla="*/ 1404938 w 5410200"/>
                <a:gd name="connsiteY49" fmla="*/ 424335 h 1341116"/>
                <a:gd name="connsiteX50" fmla="*/ 1359693 w 5410200"/>
                <a:gd name="connsiteY50" fmla="*/ 412428 h 1341116"/>
                <a:gd name="connsiteX51" fmla="*/ 1321594 w 5410200"/>
                <a:gd name="connsiteY51" fmla="*/ 431478 h 1341116"/>
                <a:gd name="connsiteX52" fmla="*/ 1257300 w 5410200"/>
                <a:gd name="connsiteY52" fmla="*/ 455290 h 1341116"/>
                <a:gd name="connsiteX53" fmla="*/ 933450 w 5410200"/>
                <a:gd name="connsiteY53" fmla="*/ 448147 h 1341116"/>
                <a:gd name="connsiteX54" fmla="*/ 892969 w 5410200"/>
                <a:gd name="connsiteY54" fmla="*/ 421953 h 1341116"/>
                <a:gd name="connsiteX55" fmla="*/ 833437 w 5410200"/>
                <a:gd name="connsiteY55" fmla="*/ 457672 h 1341116"/>
                <a:gd name="connsiteX56" fmla="*/ 702469 w 5410200"/>
                <a:gd name="connsiteY56" fmla="*/ 343372 h 1341116"/>
                <a:gd name="connsiteX57" fmla="*/ 638175 w 5410200"/>
                <a:gd name="connsiteY57" fmla="*/ 355278 h 1341116"/>
                <a:gd name="connsiteX58" fmla="*/ 547687 w 5410200"/>
                <a:gd name="connsiteY58" fmla="*/ 400522 h 1341116"/>
                <a:gd name="connsiteX59" fmla="*/ 502443 w 5410200"/>
                <a:gd name="connsiteY59" fmla="*/ 450528 h 1341116"/>
                <a:gd name="connsiteX60" fmla="*/ 426244 w 5410200"/>
                <a:gd name="connsiteY60" fmla="*/ 448147 h 1341116"/>
                <a:gd name="connsiteX61" fmla="*/ 383381 w 5410200"/>
                <a:gd name="connsiteY61" fmla="*/ 479104 h 1341116"/>
                <a:gd name="connsiteX62" fmla="*/ 359569 w 5410200"/>
                <a:gd name="connsiteY62" fmla="*/ 460053 h 1341116"/>
                <a:gd name="connsiteX63" fmla="*/ 323850 w 5410200"/>
                <a:gd name="connsiteY63" fmla="*/ 452909 h 1341116"/>
                <a:gd name="connsiteX64" fmla="*/ 283369 w 5410200"/>
                <a:gd name="connsiteY64" fmla="*/ 383853 h 1341116"/>
                <a:gd name="connsiteX65" fmla="*/ 219075 w 5410200"/>
                <a:gd name="connsiteY65" fmla="*/ 488628 h 1341116"/>
                <a:gd name="connsiteX66" fmla="*/ 171450 w 5410200"/>
                <a:gd name="connsiteY66" fmla="*/ 455291 h 1341116"/>
                <a:gd name="connsiteX67" fmla="*/ 0 w 5410200"/>
                <a:gd name="connsiteY67" fmla="*/ 452910 h 1341116"/>
                <a:gd name="connsiteX0" fmla="*/ 0 w 5410200"/>
                <a:gd name="connsiteY0" fmla="*/ 452910 h 1341116"/>
                <a:gd name="connsiteX1" fmla="*/ 0 w 5410200"/>
                <a:gd name="connsiteY1" fmla="*/ 1295872 h 1341116"/>
                <a:gd name="connsiteX2" fmla="*/ 5403056 w 5410200"/>
                <a:gd name="connsiteY2" fmla="*/ 1341116 h 1341116"/>
                <a:gd name="connsiteX3" fmla="*/ 5410200 w 5410200"/>
                <a:gd name="connsiteY3" fmla="*/ 972022 h 1341116"/>
                <a:gd name="connsiteX4" fmla="*/ 5267325 w 5410200"/>
                <a:gd name="connsiteY4" fmla="*/ 1172047 h 1341116"/>
                <a:gd name="connsiteX5" fmla="*/ 5181600 w 5410200"/>
                <a:gd name="connsiteY5" fmla="*/ 1181572 h 1341116"/>
                <a:gd name="connsiteX6" fmla="*/ 5114925 w 5410200"/>
                <a:gd name="connsiteY6" fmla="*/ 1305397 h 1341116"/>
                <a:gd name="connsiteX7" fmla="*/ 5067300 w 5410200"/>
                <a:gd name="connsiteY7" fmla="*/ 1267297 h 1341116"/>
                <a:gd name="connsiteX8" fmla="*/ 5057775 w 5410200"/>
                <a:gd name="connsiteY8" fmla="*/ 1324447 h 1341116"/>
                <a:gd name="connsiteX9" fmla="*/ 4893469 w 5410200"/>
                <a:gd name="connsiteY9" fmla="*/ 1033935 h 1341116"/>
                <a:gd name="connsiteX10" fmla="*/ 4817269 w 5410200"/>
                <a:gd name="connsiteY10" fmla="*/ 1067272 h 1341116"/>
                <a:gd name="connsiteX11" fmla="*/ 4760119 w 5410200"/>
                <a:gd name="connsiteY11" fmla="*/ 1026791 h 1341116"/>
                <a:gd name="connsiteX12" fmla="*/ 4669631 w 5410200"/>
                <a:gd name="connsiteY12" fmla="*/ 1083941 h 1341116"/>
                <a:gd name="connsiteX13" fmla="*/ 4533900 w 5410200"/>
                <a:gd name="connsiteY13" fmla="*/ 1014885 h 1341116"/>
                <a:gd name="connsiteX14" fmla="*/ 4443412 w 5410200"/>
                <a:gd name="connsiteY14" fmla="*/ 1000597 h 1341116"/>
                <a:gd name="connsiteX15" fmla="*/ 4376736 w 5410200"/>
                <a:gd name="connsiteY15" fmla="*/ 1000596 h 1341116"/>
                <a:gd name="connsiteX16" fmla="*/ 4336255 w 5410200"/>
                <a:gd name="connsiteY16" fmla="*/ 962497 h 1341116"/>
                <a:gd name="connsiteX17" fmla="*/ 4191000 w 5410200"/>
                <a:gd name="connsiteY17" fmla="*/ 814859 h 1341116"/>
                <a:gd name="connsiteX18" fmla="*/ 4012406 w 5410200"/>
                <a:gd name="connsiteY18" fmla="*/ 310035 h 1341116"/>
                <a:gd name="connsiteX19" fmla="*/ 3769353 w 5410200"/>
                <a:gd name="connsiteY19" fmla="*/ 62569 h 1341116"/>
                <a:gd name="connsiteX20" fmla="*/ 3610672 w 5410200"/>
                <a:gd name="connsiteY20" fmla="*/ 56693 h 1341116"/>
                <a:gd name="connsiteX21" fmla="*/ 3531394 w 5410200"/>
                <a:gd name="connsiteY21" fmla="*/ 7550 h 1341116"/>
                <a:gd name="connsiteX22" fmla="*/ 3385556 w 5410200"/>
                <a:gd name="connsiteY22" fmla="*/ 101995 h 1341116"/>
                <a:gd name="connsiteX23" fmla="*/ 3300168 w 5410200"/>
                <a:gd name="connsiteY23" fmla="*/ 224716 h 1341116"/>
                <a:gd name="connsiteX24" fmla="*/ 3222238 w 5410200"/>
                <a:gd name="connsiteY24" fmla="*/ 238829 h 1341116"/>
                <a:gd name="connsiteX25" fmla="*/ 3087030 w 5410200"/>
                <a:gd name="connsiteY25" fmla="*/ 402149 h 1341116"/>
                <a:gd name="connsiteX26" fmla="*/ 2976563 w 5410200"/>
                <a:gd name="connsiteY26" fmla="*/ 405691 h 1341116"/>
                <a:gd name="connsiteX27" fmla="*/ 2860877 w 5410200"/>
                <a:gd name="connsiteY27" fmla="*/ 466557 h 1341116"/>
                <a:gd name="connsiteX28" fmla="*/ 2780789 w 5410200"/>
                <a:gd name="connsiteY28" fmla="*/ 423057 h 1341116"/>
                <a:gd name="connsiteX29" fmla="*/ 2727066 w 5410200"/>
                <a:gd name="connsiteY29" fmla="*/ 390814 h 1341116"/>
                <a:gd name="connsiteX30" fmla="*/ 2684263 w 5410200"/>
                <a:gd name="connsiteY30" fmla="*/ 348715 h 1341116"/>
                <a:gd name="connsiteX31" fmla="*/ 2618468 w 5410200"/>
                <a:gd name="connsiteY31" fmla="*/ 436066 h 1341116"/>
                <a:gd name="connsiteX32" fmla="*/ 2577048 w 5410200"/>
                <a:gd name="connsiteY32" fmla="*/ 436057 h 1341116"/>
                <a:gd name="connsiteX33" fmla="*/ 2535557 w 5410200"/>
                <a:gd name="connsiteY33" fmla="*/ 414345 h 1341116"/>
                <a:gd name="connsiteX34" fmla="*/ 2438284 w 5410200"/>
                <a:gd name="connsiteY34" fmla="*/ 505123 h 1341116"/>
                <a:gd name="connsiteX35" fmla="*/ 2391309 w 5410200"/>
                <a:gd name="connsiteY35" fmla="*/ 486653 h 1341116"/>
                <a:gd name="connsiteX36" fmla="*/ 2321719 w 5410200"/>
                <a:gd name="connsiteY36" fmla="*/ 560065 h 1341116"/>
                <a:gd name="connsiteX37" fmla="*/ 2189414 w 5410200"/>
                <a:gd name="connsiteY37" fmla="*/ 593984 h 1341116"/>
                <a:gd name="connsiteX38" fmla="*/ 2145100 w 5410200"/>
                <a:gd name="connsiteY38" fmla="*/ 575689 h 1341116"/>
                <a:gd name="connsiteX39" fmla="*/ 2109788 w 5410200"/>
                <a:gd name="connsiteY39" fmla="*/ 607690 h 1341116"/>
                <a:gd name="connsiteX40" fmla="*/ 2050256 w 5410200"/>
                <a:gd name="connsiteY40" fmla="*/ 588640 h 1341116"/>
                <a:gd name="connsiteX41" fmla="*/ 1983929 w 5410200"/>
                <a:gd name="connsiteY41" fmla="*/ 625571 h 1341116"/>
                <a:gd name="connsiteX42" fmla="*/ 1826419 w 5410200"/>
                <a:gd name="connsiteY42" fmla="*/ 621978 h 1341116"/>
                <a:gd name="connsiteX43" fmla="*/ 1757363 w 5410200"/>
                <a:gd name="connsiteY43" fmla="*/ 569591 h 1341116"/>
                <a:gd name="connsiteX44" fmla="*/ 1678781 w 5410200"/>
                <a:gd name="connsiteY44" fmla="*/ 545779 h 1341116"/>
                <a:gd name="connsiteX45" fmla="*/ 1647825 w 5410200"/>
                <a:gd name="connsiteY45" fmla="*/ 555303 h 1341116"/>
                <a:gd name="connsiteX46" fmla="*/ 1590675 w 5410200"/>
                <a:gd name="connsiteY46" fmla="*/ 512440 h 1341116"/>
                <a:gd name="connsiteX47" fmla="*/ 1504950 w 5410200"/>
                <a:gd name="connsiteY47" fmla="*/ 510059 h 1341116"/>
                <a:gd name="connsiteX48" fmla="*/ 1404938 w 5410200"/>
                <a:gd name="connsiteY48" fmla="*/ 424335 h 1341116"/>
                <a:gd name="connsiteX49" fmla="*/ 1359693 w 5410200"/>
                <a:gd name="connsiteY49" fmla="*/ 412428 h 1341116"/>
                <a:gd name="connsiteX50" fmla="*/ 1321594 w 5410200"/>
                <a:gd name="connsiteY50" fmla="*/ 431478 h 1341116"/>
                <a:gd name="connsiteX51" fmla="*/ 1257300 w 5410200"/>
                <a:gd name="connsiteY51" fmla="*/ 455290 h 1341116"/>
                <a:gd name="connsiteX52" fmla="*/ 933450 w 5410200"/>
                <a:gd name="connsiteY52" fmla="*/ 448147 h 1341116"/>
                <a:gd name="connsiteX53" fmla="*/ 892969 w 5410200"/>
                <a:gd name="connsiteY53" fmla="*/ 421953 h 1341116"/>
                <a:gd name="connsiteX54" fmla="*/ 833437 w 5410200"/>
                <a:gd name="connsiteY54" fmla="*/ 457672 h 1341116"/>
                <a:gd name="connsiteX55" fmla="*/ 702469 w 5410200"/>
                <a:gd name="connsiteY55" fmla="*/ 343372 h 1341116"/>
                <a:gd name="connsiteX56" fmla="*/ 638175 w 5410200"/>
                <a:gd name="connsiteY56" fmla="*/ 355278 h 1341116"/>
                <a:gd name="connsiteX57" fmla="*/ 547687 w 5410200"/>
                <a:gd name="connsiteY57" fmla="*/ 400522 h 1341116"/>
                <a:gd name="connsiteX58" fmla="*/ 502443 w 5410200"/>
                <a:gd name="connsiteY58" fmla="*/ 450528 h 1341116"/>
                <a:gd name="connsiteX59" fmla="*/ 426244 w 5410200"/>
                <a:gd name="connsiteY59" fmla="*/ 448147 h 1341116"/>
                <a:gd name="connsiteX60" fmla="*/ 383381 w 5410200"/>
                <a:gd name="connsiteY60" fmla="*/ 479104 h 1341116"/>
                <a:gd name="connsiteX61" fmla="*/ 359569 w 5410200"/>
                <a:gd name="connsiteY61" fmla="*/ 460053 h 1341116"/>
                <a:gd name="connsiteX62" fmla="*/ 323850 w 5410200"/>
                <a:gd name="connsiteY62" fmla="*/ 452909 h 1341116"/>
                <a:gd name="connsiteX63" fmla="*/ 283369 w 5410200"/>
                <a:gd name="connsiteY63" fmla="*/ 383853 h 1341116"/>
                <a:gd name="connsiteX64" fmla="*/ 219075 w 5410200"/>
                <a:gd name="connsiteY64" fmla="*/ 488628 h 1341116"/>
                <a:gd name="connsiteX65" fmla="*/ 171450 w 5410200"/>
                <a:gd name="connsiteY65" fmla="*/ 455291 h 1341116"/>
                <a:gd name="connsiteX66" fmla="*/ 0 w 5410200"/>
                <a:gd name="connsiteY66" fmla="*/ 452910 h 1341116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267325 w 5410200"/>
                <a:gd name="connsiteY4" fmla="*/ 1172047 h 1363341"/>
                <a:gd name="connsiteX5" fmla="*/ 5181600 w 5410200"/>
                <a:gd name="connsiteY5" fmla="*/ 1181572 h 1363341"/>
                <a:gd name="connsiteX6" fmla="*/ 5114925 w 5410200"/>
                <a:gd name="connsiteY6" fmla="*/ 1305397 h 1363341"/>
                <a:gd name="connsiteX7" fmla="*/ 5067300 w 5410200"/>
                <a:gd name="connsiteY7" fmla="*/ 1267297 h 1363341"/>
                <a:gd name="connsiteX8" fmla="*/ 5057775 w 5410200"/>
                <a:gd name="connsiteY8" fmla="*/ 1324447 h 1363341"/>
                <a:gd name="connsiteX9" fmla="*/ 4893469 w 5410200"/>
                <a:gd name="connsiteY9" fmla="*/ 1033935 h 1363341"/>
                <a:gd name="connsiteX10" fmla="*/ 4817269 w 5410200"/>
                <a:gd name="connsiteY10" fmla="*/ 1067272 h 1363341"/>
                <a:gd name="connsiteX11" fmla="*/ 4760119 w 5410200"/>
                <a:gd name="connsiteY11" fmla="*/ 1026791 h 1363341"/>
                <a:gd name="connsiteX12" fmla="*/ 4669631 w 5410200"/>
                <a:gd name="connsiteY12" fmla="*/ 1083941 h 1363341"/>
                <a:gd name="connsiteX13" fmla="*/ 4533900 w 5410200"/>
                <a:gd name="connsiteY13" fmla="*/ 1014885 h 1363341"/>
                <a:gd name="connsiteX14" fmla="*/ 4443412 w 5410200"/>
                <a:gd name="connsiteY14" fmla="*/ 1000597 h 1363341"/>
                <a:gd name="connsiteX15" fmla="*/ 4376736 w 5410200"/>
                <a:gd name="connsiteY15" fmla="*/ 1000596 h 1363341"/>
                <a:gd name="connsiteX16" fmla="*/ 4336255 w 5410200"/>
                <a:gd name="connsiteY16" fmla="*/ 962497 h 1363341"/>
                <a:gd name="connsiteX17" fmla="*/ 4191000 w 5410200"/>
                <a:gd name="connsiteY17" fmla="*/ 814859 h 1363341"/>
                <a:gd name="connsiteX18" fmla="*/ 4012406 w 5410200"/>
                <a:gd name="connsiteY18" fmla="*/ 310035 h 1363341"/>
                <a:gd name="connsiteX19" fmla="*/ 3769353 w 5410200"/>
                <a:gd name="connsiteY19" fmla="*/ 62569 h 1363341"/>
                <a:gd name="connsiteX20" fmla="*/ 3610672 w 5410200"/>
                <a:gd name="connsiteY20" fmla="*/ 56693 h 1363341"/>
                <a:gd name="connsiteX21" fmla="*/ 3531394 w 5410200"/>
                <a:gd name="connsiteY21" fmla="*/ 7550 h 1363341"/>
                <a:gd name="connsiteX22" fmla="*/ 3385556 w 5410200"/>
                <a:gd name="connsiteY22" fmla="*/ 101995 h 1363341"/>
                <a:gd name="connsiteX23" fmla="*/ 3300168 w 5410200"/>
                <a:gd name="connsiteY23" fmla="*/ 224716 h 1363341"/>
                <a:gd name="connsiteX24" fmla="*/ 3222238 w 5410200"/>
                <a:gd name="connsiteY24" fmla="*/ 238829 h 1363341"/>
                <a:gd name="connsiteX25" fmla="*/ 3087030 w 5410200"/>
                <a:gd name="connsiteY25" fmla="*/ 402149 h 1363341"/>
                <a:gd name="connsiteX26" fmla="*/ 2976563 w 5410200"/>
                <a:gd name="connsiteY26" fmla="*/ 405691 h 1363341"/>
                <a:gd name="connsiteX27" fmla="*/ 2860877 w 5410200"/>
                <a:gd name="connsiteY27" fmla="*/ 466557 h 1363341"/>
                <a:gd name="connsiteX28" fmla="*/ 2780789 w 5410200"/>
                <a:gd name="connsiteY28" fmla="*/ 423057 h 1363341"/>
                <a:gd name="connsiteX29" fmla="*/ 2727066 w 5410200"/>
                <a:gd name="connsiteY29" fmla="*/ 390814 h 1363341"/>
                <a:gd name="connsiteX30" fmla="*/ 2684263 w 5410200"/>
                <a:gd name="connsiteY30" fmla="*/ 348715 h 1363341"/>
                <a:gd name="connsiteX31" fmla="*/ 2618468 w 5410200"/>
                <a:gd name="connsiteY31" fmla="*/ 436066 h 1363341"/>
                <a:gd name="connsiteX32" fmla="*/ 2577048 w 5410200"/>
                <a:gd name="connsiteY32" fmla="*/ 436057 h 1363341"/>
                <a:gd name="connsiteX33" fmla="*/ 2535557 w 5410200"/>
                <a:gd name="connsiteY33" fmla="*/ 414345 h 1363341"/>
                <a:gd name="connsiteX34" fmla="*/ 2438284 w 5410200"/>
                <a:gd name="connsiteY34" fmla="*/ 505123 h 1363341"/>
                <a:gd name="connsiteX35" fmla="*/ 2391309 w 5410200"/>
                <a:gd name="connsiteY35" fmla="*/ 486653 h 1363341"/>
                <a:gd name="connsiteX36" fmla="*/ 2321719 w 5410200"/>
                <a:gd name="connsiteY36" fmla="*/ 560065 h 1363341"/>
                <a:gd name="connsiteX37" fmla="*/ 2189414 w 5410200"/>
                <a:gd name="connsiteY37" fmla="*/ 593984 h 1363341"/>
                <a:gd name="connsiteX38" fmla="*/ 2145100 w 5410200"/>
                <a:gd name="connsiteY38" fmla="*/ 575689 h 1363341"/>
                <a:gd name="connsiteX39" fmla="*/ 2109788 w 5410200"/>
                <a:gd name="connsiteY39" fmla="*/ 607690 h 1363341"/>
                <a:gd name="connsiteX40" fmla="*/ 2050256 w 5410200"/>
                <a:gd name="connsiteY40" fmla="*/ 588640 h 1363341"/>
                <a:gd name="connsiteX41" fmla="*/ 1983929 w 5410200"/>
                <a:gd name="connsiteY41" fmla="*/ 625571 h 1363341"/>
                <a:gd name="connsiteX42" fmla="*/ 1826419 w 5410200"/>
                <a:gd name="connsiteY42" fmla="*/ 621978 h 1363341"/>
                <a:gd name="connsiteX43" fmla="*/ 1757363 w 5410200"/>
                <a:gd name="connsiteY43" fmla="*/ 569591 h 1363341"/>
                <a:gd name="connsiteX44" fmla="*/ 1678781 w 5410200"/>
                <a:gd name="connsiteY44" fmla="*/ 545779 h 1363341"/>
                <a:gd name="connsiteX45" fmla="*/ 1647825 w 5410200"/>
                <a:gd name="connsiteY45" fmla="*/ 555303 h 1363341"/>
                <a:gd name="connsiteX46" fmla="*/ 1590675 w 5410200"/>
                <a:gd name="connsiteY46" fmla="*/ 512440 h 1363341"/>
                <a:gd name="connsiteX47" fmla="*/ 1504950 w 5410200"/>
                <a:gd name="connsiteY47" fmla="*/ 510059 h 1363341"/>
                <a:gd name="connsiteX48" fmla="*/ 1404938 w 5410200"/>
                <a:gd name="connsiteY48" fmla="*/ 424335 h 1363341"/>
                <a:gd name="connsiteX49" fmla="*/ 1359693 w 5410200"/>
                <a:gd name="connsiteY49" fmla="*/ 412428 h 1363341"/>
                <a:gd name="connsiteX50" fmla="*/ 1321594 w 5410200"/>
                <a:gd name="connsiteY50" fmla="*/ 431478 h 1363341"/>
                <a:gd name="connsiteX51" fmla="*/ 1257300 w 5410200"/>
                <a:gd name="connsiteY51" fmla="*/ 455290 h 1363341"/>
                <a:gd name="connsiteX52" fmla="*/ 933450 w 5410200"/>
                <a:gd name="connsiteY52" fmla="*/ 448147 h 1363341"/>
                <a:gd name="connsiteX53" fmla="*/ 892969 w 5410200"/>
                <a:gd name="connsiteY53" fmla="*/ 421953 h 1363341"/>
                <a:gd name="connsiteX54" fmla="*/ 833437 w 5410200"/>
                <a:gd name="connsiteY54" fmla="*/ 457672 h 1363341"/>
                <a:gd name="connsiteX55" fmla="*/ 702469 w 5410200"/>
                <a:gd name="connsiteY55" fmla="*/ 343372 h 1363341"/>
                <a:gd name="connsiteX56" fmla="*/ 638175 w 5410200"/>
                <a:gd name="connsiteY56" fmla="*/ 355278 h 1363341"/>
                <a:gd name="connsiteX57" fmla="*/ 547687 w 5410200"/>
                <a:gd name="connsiteY57" fmla="*/ 400522 h 1363341"/>
                <a:gd name="connsiteX58" fmla="*/ 502443 w 5410200"/>
                <a:gd name="connsiteY58" fmla="*/ 450528 h 1363341"/>
                <a:gd name="connsiteX59" fmla="*/ 426244 w 5410200"/>
                <a:gd name="connsiteY59" fmla="*/ 448147 h 1363341"/>
                <a:gd name="connsiteX60" fmla="*/ 383381 w 5410200"/>
                <a:gd name="connsiteY60" fmla="*/ 479104 h 1363341"/>
                <a:gd name="connsiteX61" fmla="*/ 359569 w 5410200"/>
                <a:gd name="connsiteY61" fmla="*/ 460053 h 1363341"/>
                <a:gd name="connsiteX62" fmla="*/ 323850 w 5410200"/>
                <a:gd name="connsiteY62" fmla="*/ 452909 h 1363341"/>
                <a:gd name="connsiteX63" fmla="*/ 283369 w 5410200"/>
                <a:gd name="connsiteY63" fmla="*/ 383853 h 1363341"/>
                <a:gd name="connsiteX64" fmla="*/ 219075 w 5410200"/>
                <a:gd name="connsiteY64" fmla="*/ 488628 h 1363341"/>
                <a:gd name="connsiteX65" fmla="*/ 171450 w 5410200"/>
                <a:gd name="connsiteY65" fmla="*/ 455291 h 1363341"/>
                <a:gd name="connsiteX66" fmla="*/ 0 w 5410200"/>
                <a:gd name="connsiteY66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267325 w 5410200"/>
                <a:gd name="connsiteY4" fmla="*/ 1172047 h 1363341"/>
                <a:gd name="connsiteX5" fmla="*/ 5181600 w 5410200"/>
                <a:gd name="connsiteY5" fmla="*/ 1181572 h 1363341"/>
                <a:gd name="connsiteX6" fmla="*/ 5114925 w 5410200"/>
                <a:gd name="connsiteY6" fmla="*/ 1305397 h 1363341"/>
                <a:gd name="connsiteX7" fmla="*/ 5067300 w 5410200"/>
                <a:gd name="connsiteY7" fmla="*/ 1267297 h 1363341"/>
                <a:gd name="connsiteX8" fmla="*/ 5057775 w 5410200"/>
                <a:gd name="connsiteY8" fmla="*/ 1324447 h 1363341"/>
                <a:gd name="connsiteX9" fmla="*/ 4893469 w 5410200"/>
                <a:gd name="connsiteY9" fmla="*/ 1033935 h 1363341"/>
                <a:gd name="connsiteX10" fmla="*/ 4817269 w 5410200"/>
                <a:gd name="connsiteY10" fmla="*/ 1067272 h 1363341"/>
                <a:gd name="connsiteX11" fmla="*/ 4760119 w 5410200"/>
                <a:gd name="connsiteY11" fmla="*/ 1026791 h 1363341"/>
                <a:gd name="connsiteX12" fmla="*/ 4669631 w 5410200"/>
                <a:gd name="connsiteY12" fmla="*/ 1083941 h 1363341"/>
                <a:gd name="connsiteX13" fmla="*/ 4533900 w 5410200"/>
                <a:gd name="connsiteY13" fmla="*/ 1014885 h 1363341"/>
                <a:gd name="connsiteX14" fmla="*/ 4443412 w 5410200"/>
                <a:gd name="connsiteY14" fmla="*/ 1000597 h 1363341"/>
                <a:gd name="connsiteX15" fmla="*/ 4376736 w 5410200"/>
                <a:gd name="connsiteY15" fmla="*/ 1000596 h 1363341"/>
                <a:gd name="connsiteX16" fmla="*/ 4336255 w 5410200"/>
                <a:gd name="connsiteY16" fmla="*/ 962497 h 1363341"/>
                <a:gd name="connsiteX17" fmla="*/ 4191000 w 5410200"/>
                <a:gd name="connsiteY17" fmla="*/ 814859 h 1363341"/>
                <a:gd name="connsiteX18" fmla="*/ 4012406 w 5410200"/>
                <a:gd name="connsiteY18" fmla="*/ 310035 h 1363341"/>
                <a:gd name="connsiteX19" fmla="*/ 3769353 w 5410200"/>
                <a:gd name="connsiteY19" fmla="*/ 62569 h 1363341"/>
                <a:gd name="connsiteX20" fmla="*/ 3610672 w 5410200"/>
                <a:gd name="connsiteY20" fmla="*/ 56693 h 1363341"/>
                <a:gd name="connsiteX21" fmla="*/ 3531394 w 5410200"/>
                <a:gd name="connsiteY21" fmla="*/ 7550 h 1363341"/>
                <a:gd name="connsiteX22" fmla="*/ 3385556 w 5410200"/>
                <a:gd name="connsiteY22" fmla="*/ 101995 h 1363341"/>
                <a:gd name="connsiteX23" fmla="*/ 3300168 w 5410200"/>
                <a:gd name="connsiteY23" fmla="*/ 224716 h 1363341"/>
                <a:gd name="connsiteX24" fmla="*/ 3222238 w 5410200"/>
                <a:gd name="connsiteY24" fmla="*/ 238829 h 1363341"/>
                <a:gd name="connsiteX25" fmla="*/ 3087030 w 5410200"/>
                <a:gd name="connsiteY25" fmla="*/ 402149 h 1363341"/>
                <a:gd name="connsiteX26" fmla="*/ 2976563 w 5410200"/>
                <a:gd name="connsiteY26" fmla="*/ 405691 h 1363341"/>
                <a:gd name="connsiteX27" fmla="*/ 2860877 w 5410200"/>
                <a:gd name="connsiteY27" fmla="*/ 466557 h 1363341"/>
                <a:gd name="connsiteX28" fmla="*/ 2780789 w 5410200"/>
                <a:gd name="connsiteY28" fmla="*/ 423057 h 1363341"/>
                <a:gd name="connsiteX29" fmla="*/ 2727066 w 5410200"/>
                <a:gd name="connsiteY29" fmla="*/ 390814 h 1363341"/>
                <a:gd name="connsiteX30" fmla="*/ 2684263 w 5410200"/>
                <a:gd name="connsiteY30" fmla="*/ 348715 h 1363341"/>
                <a:gd name="connsiteX31" fmla="*/ 2618468 w 5410200"/>
                <a:gd name="connsiteY31" fmla="*/ 436066 h 1363341"/>
                <a:gd name="connsiteX32" fmla="*/ 2577048 w 5410200"/>
                <a:gd name="connsiteY32" fmla="*/ 436057 h 1363341"/>
                <a:gd name="connsiteX33" fmla="*/ 2535557 w 5410200"/>
                <a:gd name="connsiteY33" fmla="*/ 414345 h 1363341"/>
                <a:gd name="connsiteX34" fmla="*/ 2438284 w 5410200"/>
                <a:gd name="connsiteY34" fmla="*/ 505123 h 1363341"/>
                <a:gd name="connsiteX35" fmla="*/ 2391309 w 5410200"/>
                <a:gd name="connsiteY35" fmla="*/ 486653 h 1363341"/>
                <a:gd name="connsiteX36" fmla="*/ 2321719 w 5410200"/>
                <a:gd name="connsiteY36" fmla="*/ 560065 h 1363341"/>
                <a:gd name="connsiteX37" fmla="*/ 2189414 w 5410200"/>
                <a:gd name="connsiteY37" fmla="*/ 593984 h 1363341"/>
                <a:gd name="connsiteX38" fmla="*/ 2145100 w 5410200"/>
                <a:gd name="connsiteY38" fmla="*/ 575689 h 1363341"/>
                <a:gd name="connsiteX39" fmla="*/ 2109788 w 5410200"/>
                <a:gd name="connsiteY39" fmla="*/ 607690 h 1363341"/>
                <a:gd name="connsiteX40" fmla="*/ 2050256 w 5410200"/>
                <a:gd name="connsiteY40" fmla="*/ 588640 h 1363341"/>
                <a:gd name="connsiteX41" fmla="*/ 1983929 w 5410200"/>
                <a:gd name="connsiteY41" fmla="*/ 625571 h 1363341"/>
                <a:gd name="connsiteX42" fmla="*/ 1826419 w 5410200"/>
                <a:gd name="connsiteY42" fmla="*/ 621978 h 1363341"/>
                <a:gd name="connsiteX43" fmla="*/ 1757363 w 5410200"/>
                <a:gd name="connsiteY43" fmla="*/ 569591 h 1363341"/>
                <a:gd name="connsiteX44" fmla="*/ 1678781 w 5410200"/>
                <a:gd name="connsiteY44" fmla="*/ 545779 h 1363341"/>
                <a:gd name="connsiteX45" fmla="*/ 1647825 w 5410200"/>
                <a:gd name="connsiteY45" fmla="*/ 555303 h 1363341"/>
                <a:gd name="connsiteX46" fmla="*/ 1590675 w 5410200"/>
                <a:gd name="connsiteY46" fmla="*/ 512440 h 1363341"/>
                <a:gd name="connsiteX47" fmla="*/ 1504950 w 5410200"/>
                <a:gd name="connsiteY47" fmla="*/ 510059 h 1363341"/>
                <a:gd name="connsiteX48" fmla="*/ 1404938 w 5410200"/>
                <a:gd name="connsiteY48" fmla="*/ 424335 h 1363341"/>
                <a:gd name="connsiteX49" fmla="*/ 1359693 w 5410200"/>
                <a:gd name="connsiteY49" fmla="*/ 412428 h 1363341"/>
                <a:gd name="connsiteX50" fmla="*/ 1321594 w 5410200"/>
                <a:gd name="connsiteY50" fmla="*/ 431478 h 1363341"/>
                <a:gd name="connsiteX51" fmla="*/ 1257300 w 5410200"/>
                <a:gd name="connsiteY51" fmla="*/ 455290 h 1363341"/>
                <a:gd name="connsiteX52" fmla="*/ 933450 w 5410200"/>
                <a:gd name="connsiteY52" fmla="*/ 448147 h 1363341"/>
                <a:gd name="connsiteX53" fmla="*/ 892969 w 5410200"/>
                <a:gd name="connsiteY53" fmla="*/ 421953 h 1363341"/>
                <a:gd name="connsiteX54" fmla="*/ 833437 w 5410200"/>
                <a:gd name="connsiteY54" fmla="*/ 457672 h 1363341"/>
                <a:gd name="connsiteX55" fmla="*/ 702469 w 5410200"/>
                <a:gd name="connsiteY55" fmla="*/ 343372 h 1363341"/>
                <a:gd name="connsiteX56" fmla="*/ 638175 w 5410200"/>
                <a:gd name="connsiteY56" fmla="*/ 355278 h 1363341"/>
                <a:gd name="connsiteX57" fmla="*/ 547687 w 5410200"/>
                <a:gd name="connsiteY57" fmla="*/ 400522 h 1363341"/>
                <a:gd name="connsiteX58" fmla="*/ 502443 w 5410200"/>
                <a:gd name="connsiteY58" fmla="*/ 450528 h 1363341"/>
                <a:gd name="connsiteX59" fmla="*/ 426244 w 5410200"/>
                <a:gd name="connsiteY59" fmla="*/ 448147 h 1363341"/>
                <a:gd name="connsiteX60" fmla="*/ 383381 w 5410200"/>
                <a:gd name="connsiteY60" fmla="*/ 479104 h 1363341"/>
                <a:gd name="connsiteX61" fmla="*/ 359569 w 5410200"/>
                <a:gd name="connsiteY61" fmla="*/ 460053 h 1363341"/>
                <a:gd name="connsiteX62" fmla="*/ 323850 w 5410200"/>
                <a:gd name="connsiteY62" fmla="*/ 452909 h 1363341"/>
                <a:gd name="connsiteX63" fmla="*/ 283369 w 5410200"/>
                <a:gd name="connsiteY63" fmla="*/ 383853 h 1363341"/>
                <a:gd name="connsiteX64" fmla="*/ 219075 w 5410200"/>
                <a:gd name="connsiteY64" fmla="*/ 488628 h 1363341"/>
                <a:gd name="connsiteX65" fmla="*/ 171450 w 5410200"/>
                <a:gd name="connsiteY65" fmla="*/ 455291 h 1363341"/>
                <a:gd name="connsiteX66" fmla="*/ 0 w 5410200"/>
                <a:gd name="connsiteY66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267325 w 5410200"/>
                <a:gd name="connsiteY4" fmla="*/ 1172047 h 1363341"/>
                <a:gd name="connsiteX5" fmla="*/ 5181600 w 5410200"/>
                <a:gd name="connsiteY5" fmla="*/ 1181572 h 1363341"/>
                <a:gd name="connsiteX6" fmla="*/ 5114925 w 5410200"/>
                <a:gd name="connsiteY6" fmla="*/ 1305397 h 1363341"/>
                <a:gd name="connsiteX7" fmla="*/ 5067300 w 5410200"/>
                <a:gd name="connsiteY7" fmla="*/ 1267297 h 1363341"/>
                <a:gd name="connsiteX8" fmla="*/ 5057775 w 5410200"/>
                <a:gd name="connsiteY8" fmla="*/ 1324447 h 1363341"/>
                <a:gd name="connsiteX9" fmla="*/ 4893469 w 5410200"/>
                <a:gd name="connsiteY9" fmla="*/ 1033935 h 1363341"/>
                <a:gd name="connsiteX10" fmla="*/ 4817269 w 5410200"/>
                <a:gd name="connsiteY10" fmla="*/ 1067272 h 1363341"/>
                <a:gd name="connsiteX11" fmla="*/ 4760119 w 5410200"/>
                <a:gd name="connsiteY11" fmla="*/ 1026791 h 1363341"/>
                <a:gd name="connsiteX12" fmla="*/ 4669631 w 5410200"/>
                <a:gd name="connsiteY12" fmla="*/ 1083941 h 1363341"/>
                <a:gd name="connsiteX13" fmla="*/ 4533900 w 5410200"/>
                <a:gd name="connsiteY13" fmla="*/ 1014885 h 1363341"/>
                <a:gd name="connsiteX14" fmla="*/ 4443412 w 5410200"/>
                <a:gd name="connsiteY14" fmla="*/ 1000597 h 1363341"/>
                <a:gd name="connsiteX15" fmla="*/ 4376736 w 5410200"/>
                <a:gd name="connsiteY15" fmla="*/ 1000596 h 1363341"/>
                <a:gd name="connsiteX16" fmla="*/ 4336255 w 5410200"/>
                <a:gd name="connsiteY16" fmla="*/ 962497 h 1363341"/>
                <a:gd name="connsiteX17" fmla="*/ 4191000 w 5410200"/>
                <a:gd name="connsiteY17" fmla="*/ 814859 h 1363341"/>
                <a:gd name="connsiteX18" fmla="*/ 4012406 w 5410200"/>
                <a:gd name="connsiteY18" fmla="*/ 310035 h 1363341"/>
                <a:gd name="connsiteX19" fmla="*/ 3769353 w 5410200"/>
                <a:gd name="connsiteY19" fmla="*/ 62569 h 1363341"/>
                <a:gd name="connsiteX20" fmla="*/ 3610672 w 5410200"/>
                <a:gd name="connsiteY20" fmla="*/ 56693 h 1363341"/>
                <a:gd name="connsiteX21" fmla="*/ 3531394 w 5410200"/>
                <a:gd name="connsiteY21" fmla="*/ 7550 h 1363341"/>
                <a:gd name="connsiteX22" fmla="*/ 3385556 w 5410200"/>
                <a:gd name="connsiteY22" fmla="*/ 101995 h 1363341"/>
                <a:gd name="connsiteX23" fmla="*/ 3300168 w 5410200"/>
                <a:gd name="connsiteY23" fmla="*/ 224716 h 1363341"/>
                <a:gd name="connsiteX24" fmla="*/ 3222238 w 5410200"/>
                <a:gd name="connsiteY24" fmla="*/ 238829 h 1363341"/>
                <a:gd name="connsiteX25" fmla="*/ 3087030 w 5410200"/>
                <a:gd name="connsiteY25" fmla="*/ 402149 h 1363341"/>
                <a:gd name="connsiteX26" fmla="*/ 2976563 w 5410200"/>
                <a:gd name="connsiteY26" fmla="*/ 405691 h 1363341"/>
                <a:gd name="connsiteX27" fmla="*/ 2860877 w 5410200"/>
                <a:gd name="connsiteY27" fmla="*/ 466557 h 1363341"/>
                <a:gd name="connsiteX28" fmla="*/ 2780789 w 5410200"/>
                <a:gd name="connsiteY28" fmla="*/ 423057 h 1363341"/>
                <a:gd name="connsiteX29" fmla="*/ 2727066 w 5410200"/>
                <a:gd name="connsiteY29" fmla="*/ 390814 h 1363341"/>
                <a:gd name="connsiteX30" fmla="*/ 2684263 w 5410200"/>
                <a:gd name="connsiteY30" fmla="*/ 348715 h 1363341"/>
                <a:gd name="connsiteX31" fmla="*/ 2618468 w 5410200"/>
                <a:gd name="connsiteY31" fmla="*/ 436066 h 1363341"/>
                <a:gd name="connsiteX32" fmla="*/ 2577048 w 5410200"/>
                <a:gd name="connsiteY32" fmla="*/ 436057 h 1363341"/>
                <a:gd name="connsiteX33" fmla="*/ 2535557 w 5410200"/>
                <a:gd name="connsiteY33" fmla="*/ 414345 h 1363341"/>
                <a:gd name="connsiteX34" fmla="*/ 2438284 w 5410200"/>
                <a:gd name="connsiteY34" fmla="*/ 505123 h 1363341"/>
                <a:gd name="connsiteX35" fmla="*/ 2391309 w 5410200"/>
                <a:gd name="connsiteY35" fmla="*/ 486653 h 1363341"/>
                <a:gd name="connsiteX36" fmla="*/ 2321719 w 5410200"/>
                <a:gd name="connsiteY36" fmla="*/ 560065 h 1363341"/>
                <a:gd name="connsiteX37" fmla="*/ 2189414 w 5410200"/>
                <a:gd name="connsiteY37" fmla="*/ 593984 h 1363341"/>
                <a:gd name="connsiteX38" fmla="*/ 2145100 w 5410200"/>
                <a:gd name="connsiteY38" fmla="*/ 575689 h 1363341"/>
                <a:gd name="connsiteX39" fmla="*/ 2109788 w 5410200"/>
                <a:gd name="connsiteY39" fmla="*/ 607690 h 1363341"/>
                <a:gd name="connsiteX40" fmla="*/ 2050256 w 5410200"/>
                <a:gd name="connsiteY40" fmla="*/ 588640 h 1363341"/>
                <a:gd name="connsiteX41" fmla="*/ 1983929 w 5410200"/>
                <a:gd name="connsiteY41" fmla="*/ 625571 h 1363341"/>
                <a:gd name="connsiteX42" fmla="*/ 1826419 w 5410200"/>
                <a:gd name="connsiteY42" fmla="*/ 621978 h 1363341"/>
                <a:gd name="connsiteX43" fmla="*/ 1757363 w 5410200"/>
                <a:gd name="connsiteY43" fmla="*/ 569591 h 1363341"/>
                <a:gd name="connsiteX44" fmla="*/ 1678781 w 5410200"/>
                <a:gd name="connsiteY44" fmla="*/ 545779 h 1363341"/>
                <a:gd name="connsiteX45" fmla="*/ 1647825 w 5410200"/>
                <a:gd name="connsiteY45" fmla="*/ 555303 h 1363341"/>
                <a:gd name="connsiteX46" fmla="*/ 1590675 w 5410200"/>
                <a:gd name="connsiteY46" fmla="*/ 512440 h 1363341"/>
                <a:gd name="connsiteX47" fmla="*/ 1504950 w 5410200"/>
                <a:gd name="connsiteY47" fmla="*/ 510059 h 1363341"/>
                <a:gd name="connsiteX48" fmla="*/ 1404938 w 5410200"/>
                <a:gd name="connsiteY48" fmla="*/ 424335 h 1363341"/>
                <a:gd name="connsiteX49" fmla="*/ 1359693 w 5410200"/>
                <a:gd name="connsiteY49" fmla="*/ 412428 h 1363341"/>
                <a:gd name="connsiteX50" fmla="*/ 1321594 w 5410200"/>
                <a:gd name="connsiteY50" fmla="*/ 431478 h 1363341"/>
                <a:gd name="connsiteX51" fmla="*/ 1257300 w 5410200"/>
                <a:gd name="connsiteY51" fmla="*/ 455290 h 1363341"/>
                <a:gd name="connsiteX52" fmla="*/ 933450 w 5410200"/>
                <a:gd name="connsiteY52" fmla="*/ 448147 h 1363341"/>
                <a:gd name="connsiteX53" fmla="*/ 892969 w 5410200"/>
                <a:gd name="connsiteY53" fmla="*/ 421953 h 1363341"/>
                <a:gd name="connsiteX54" fmla="*/ 833437 w 5410200"/>
                <a:gd name="connsiteY54" fmla="*/ 457672 h 1363341"/>
                <a:gd name="connsiteX55" fmla="*/ 702469 w 5410200"/>
                <a:gd name="connsiteY55" fmla="*/ 343372 h 1363341"/>
                <a:gd name="connsiteX56" fmla="*/ 638175 w 5410200"/>
                <a:gd name="connsiteY56" fmla="*/ 355278 h 1363341"/>
                <a:gd name="connsiteX57" fmla="*/ 547687 w 5410200"/>
                <a:gd name="connsiteY57" fmla="*/ 400522 h 1363341"/>
                <a:gd name="connsiteX58" fmla="*/ 502443 w 5410200"/>
                <a:gd name="connsiteY58" fmla="*/ 450528 h 1363341"/>
                <a:gd name="connsiteX59" fmla="*/ 426244 w 5410200"/>
                <a:gd name="connsiteY59" fmla="*/ 448147 h 1363341"/>
                <a:gd name="connsiteX60" fmla="*/ 383381 w 5410200"/>
                <a:gd name="connsiteY60" fmla="*/ 479104 h 1363341"/>
                <a:gd name="connsiteX61" fmla="*/ 359569 w 5410200"/>
                <a:gd name="connsiteY61" fmla="*/ 460053 h 1363341"/>
                <a:gd name="connsiteX62" fmla="*/ 323850 w 5410200"/>
                <a:gd name="connsiteY62" fmla="*/ 452909 h 1363341"/>
                <a:gd name="connsiteX63" fmla="*/ 283369 w 5410200"/>
                <a:gd name="connsiteY63" fmla="*/ 383853 h 1363341"/>
                <a:gd name="connsiteX64" fmla="*/ 219075 w 5410200"/>
                <a:gd name="connsiteY64" fmla="*/ 488628 h 1363341"/>
                <a:gd name="connsiteX65" fmla="*/ 171450 w 5410200"/>
                <a:gd name="connsiteY65" fmla="*/ 455291 h 1363341"/>
                <a:gd name="connsiteX66" fmla="*/ 0 w 5410200"/>
                <a:gd name="connsiteY66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267325 w 5410200"/>
                <a:gd name="connsiteY4" fmla="*/ 1172047 h 1363341"/>
                <a:gd name="connsiteX5" fmla="*/ 5181600 w 5410200"/>
                <a:gd name="connsiteY5" fmla="*/ 1181572 h 1363341"/>
                <a:gd name="connsiteX6" fmla="*/ 5114925 w 5410200"/>
                <a:gd name="connsiteY6" fmla="*/ 1305397 h 1363341"/>
                <a:gd name="connsiteX7" fmla="*/ 5067300 w 5410200"/>
                <a:gd name="connsiteY7" fmla="*/ 1267297 h 1363341"/>
                <a:gd name="connsiteX8" fmla="*/ 5057775 w 5410200"/>
                <a:gd name="connsiteY8" fmla="*/ 1324447 h 1363341"/>
                <a:gd name="connsiteX9" fmla="*/ 4893469 w 5410200"/>
                <a:gd name="connsiteY9" fmla="*/ 1033935 h 1363341"/>
                <a:gd name="connsiteX10" fmla="*/ 4817269 w 5410200"/>
                <a:gd name="connsiteY10" fmla="*/ 1067272 h 1363341"/>
                <a:gd name="connsiteX11" fmla="*/ 4760119 w 5410200"/>
                <a:gd name="connsiteY11" fmla="*/ 1026791 h 1363341"/>
                <a:gd name="connsiteX12" fmla="*/ 4669631 w 5410200"/>
                <a:gd name="connsiteY12" fmla="*/ 1083941 h 1363341"/>
                <a:gd name="connsiteX13" fmla="*/ 4533900 w 5410200"/>
                <a:gd name="connsiteY13" fmla="*/ 1014885 h 1363341"/>
                <a:gd name="connsiteX14" fmla="*/ 4443412 w 5410200"/>
                <a:gd name="connsiteY14" fmla="*/ 1000597 h 1363341"/>
                <a:gd name="connsiteX15" fmla="*/ 4376736 w 5410200"/>
                <a:gd name="connsiteY15" fmla="*/ 1000596 h 1363341"/>
                <a:gd name="connsiteX16" fmla="*/ 4336255 w 5410200"/>
                <a:gd name="connsiteY16" fmla="*/ 962497 h 1363341"/>
                <a:gd name="connsiteX17" fmla="*/ 4191000 w 5410200"/>
                <a:gd name="connsiteY17" fmla="*/ 814859 h 1363341"/>
                <a:gd name="connsiteX18" fmla="*/ 4012406 w 5410200"/>
                <a:gd name="connsiteY18" fmla="*/ 310035 h 1363341"/>
                <a:gd name="connsiteX19" fmla="*/ 3769353 w 5410200"/>
                <a:gd name="connsiteY19" fmla="*/ 62569 h 1363341"/>
                <a:gd name="connsiteX20" fmla="*/ 3610672 w 5410200"/>
                <a:gd name="connsiteY20" fmla="*/ 56693 h 1363341"/>
                <a:gd name="connsiteX21" fmla="*/ 3531394 w 5410200"/>
                <a:gd name="connsiteY21" fmla="*/ 7550 h 1363341"/>
                <a:gd name="connsiteX22" fmla="*/ 3385556 w 5410200"/>
                <a:gd name="connsiteY22" fmla="*/ 101995 h 1363341"/>
                <a:gd name="connsiteX23" fmla="*/ 3300168 w 5410200"/>
                <a:gd name="connsiteY23" fmla="*/ 224716 h 1363341"/>
                <a:gd name="connsiteX24" fmla="*/ 3222238 w 5410200"/>
                <a:gd name="connsiteY24" fmla="*/ 238829 h 1363341"/>
                <a:gd name="connsiteX25" fmla="*/ 3087030 w 5410200"/>
                <a:gd name="connsiteY25" fmla="*/ 402149 h 1363341"/>
                <a:gd name="connsiteX26" fmla="*/ 2976563 w 5410200"/>
                <a:gd name="connsiteY26" fmla="*/ 405691 h 1363341"/>
                <a:gd name="connsiteX27" fmla="*/ 2860877 w 5410200"/>
                <a:gd name="connsiteY27" fmla="*/ 466557 h 1363341"/>
                <a:gd name="connsiteX28" fmla="*/ 2780789 w 5410200"/>
                <a:gd name="connsiteY28" fmla="*/ 423057 h 1363341"/>
                <a:gd name="connsiteX29" fmla="*/ 2727066 w 5410200"/>
                <a:gd name="connsiteY29" fmla="*/ 390814 h 1363341"/>
                <a:gd name="connsiteX30" fmla="*/ 2684263 w 5410200"/>
                <a:gd name="connsiteY30" fmla="*/ 348715 h 1363341"/>
                <a:gd name="connsiteX31" fmla="*/ 2618468 w 5410200"/>
                <a:gd name="connsiteY31" fmla="*/ 436066 h 1363341"/>
                <a:gd name="connsiteX32" fmla="*/ 2577048 w 5410200"/>
                <a:gd name="connsiteY32" fmla="*/ 436057 h 1363341"/>
                <a:gd name="connsiteX33" fmla="*/ 2535557 w 5410200"/>
                <a:gd name="connsiteY33" fmla="*/ 414345 h 1363341"/>
                <a:gd name="connsiteX34" fmla="*/ 2438284 w 5410200"/>
                <a:gd name="connsiteY34" fmla="*/ 505123 h 1363341"/>
                <a:gd name="connsiteX35" fmla="*/ 2391309 w 5410200"/>
                <a:gd name="connsiteY35" fmla="*/ 486653 h 1363341"/>
                <a:gd name="connsiteX36" fmla="*/ 2321719 w 5410200"/>
                <a:gd name="connsiteY36" fmla="*/ 560065 h 1363341"/>
                <a:gd name="connsiteX37" fmla="*/ 2189414 w 5410200"/>
                <a:gd name="connsiteY37" fmla="*/ 593984 h 1363341"/>
                <a:gd name="connsiteX38" fmla="*/ 2145100 w 5410200"/>
                <a:gd name="connsiteY38" fmla="*/ 575689 h 1363341"/>
                <a:gd name="connsiteX39" fmla="*/ 2109788 w 5410200"/>
                <a:gd name="connsiteY39" fmla="*/ 607690 h 1363341"/>
                <a:gd name="connsiteX40" fmla="*/ 2050256 w 5410200"/>
                <a:gd name="connsiteY40" fmla="*/ 588640 h 1363341"/>
                <a:gd name="connsiteX41" fmla="*/ 1983929 w 5410200"/>
                <a:gd name="connsiteY41" fmla="*/ 625571 h 1363341"/>
                <a:gd name="connsiteX42" fmla="*/ 1826419 w 5410200"/>
                <a:gd name="connsiteY42" fmla="*/ 621978 h 1363341"/>
                <a:gd name="connsiteX43" fmla="*/ 1757363 w 5410200"/>
                <a:gd name="connsiteY43" fmla="*/ 569591 h 1363341"/>
                <a:gd name="connsiteX44" fmla="*/ 1678781 w 5410200"/>
                <a:gd name="connsiteY44" fmla="*/ 545779 h 1363341"/>
                <a:gd name="connsiteX45" fmla="*/ 1647825 w 5410200"/>
                <a:gd name="connsiteY45" fmla="*/ 555303 h 1363341"/>
                <a:gd name="connsiteX46" fmla="*/ 1590675 w 5410200"/>
                <a:gd name="connsiteY46" fmla="*/ 512440 h 1363341"/>
                <a:gd name="connsiteX47" fmla="*/ 1504950 w 5410200"/>
                <a:gd name="connsiteY47" fmla="*/ 510059 h 1363341"/>
                <a:gd name="connsiteX48" fmla="*/ 1404938 w 5410200"/>
                <a:gd name="connsiteY48" fmla="*/ 424335 h 1363341"/>
                <a:gd name="connsiteX49" fmla="*/ 1359693 w 5410200"/>
                <a:gd name="connsiteY49" fmla="*/ 412428 h 1363341"/>
                <a:gd name="connsiteX50" fmla="*/ 1321594 w 5410200"/>
                <a:gd name="connsiteY50" fmla="*/ 431478 h 1363341"/>
                <a:gd name="connsiteX51" fmla="*/ 1257300 w 5410200"/>
                <a:gd name="connsiteY51" fmla="*/ 455290 h 1363341"/>
                <a:gd name="connsiteX52" fmla="*/ 933450 w 5410200"/>
                <a:gd name="connsiteY52" fmla="*/ 448147 h 1363341"/>
                <a:gd name="connsiteX53" fmla="*/ 892969 w 5410200"/>
                <a:gd name="connsiteY53" fmla="*/ 421953 h 1363341"/>
                <a:gd name="connsiteX54" fmla="*/ 833437 w 5410200"/>
                <a:gd name="connsiteY54" fmla="*/ 457672 h 1363341"/>
                <a:gd name="connsiteX55" fmla="*/ 702469 w 5410200"/>
                <a:gd name="connsiteY55" fmla="*/ 343372 h 1363341"/>
                <a:gd name="connsiteX56" fmla="*/ 638175 w 5410200"/>
                <a:gd name="connsiteY56" fmla="*/ 355278 h 1363341"/>
                <a:gd name="connsiteX57" fmla="*/ 547687 w 5410200"/>
                <a:gd name="connsiteY57" fmla="*/ 400522 h 1363341"/>
                <a:gd name="connsiteX58" fmla="*/ 502443 w 5410200"/>
                <a:gd name="connsiteY58" fmla="*/ 450528 h 1363341"/>
                <a:gd name="connsiteX59" fmla="*/ 426244 w 5410200"/>
                <a:gd name="connsiteY59" fmla="*/ 448147 h 1363341"/>
                <a:gd name="connsiteX60" fmla="*/ 383381 w 5410200"/>
                <a:gd name="connsiteY60" fmla="*/ 479104 h 1363341"/>
                <a:gd name="connsiteX61" fmla="*/ 359569 w 5410200"/>
                <a:gd name="connsiteY61" fmla="*/ 460053 h 1363341"/>
                <a:gd name="connsiteX62" fmla="*/ 323850 w 5410200"/>
                <a:gd name="connsiteY62" fmla="*/ 452909 h 1363341"/>
                <a:gd name="connsiteX63" fmla="*/ 283369 w 5410200"/>
                <a:gd name="connsiteY63" fmla="*/ 383853 h 1363341"/>
                <a:gd name="connsiteX64" fmla="*/ 219075 w 5410200"/>
                <a:gd name="connsiteY64" fmla="*/ 488628 h 1363341"/>
                <a:gd name="connsiteX65" fmla="*/ 171450 w 5410200"/>
                <a:gd name="connsiteY65" fmla="*/ 455291 h 1363341"/>
                <a:gd name="connsiteX66" fmla="*/ 0 w 5410200"/>
                <a:gd name="connsiteY66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181600 w 5410200"/>
                <a:gd name="connsiteY4" fmla="*/ 1181572 h 1363341"/>
                <a:gd name="connsiteX5" fmla="*/ 5114925 w 5410200"/>
                <a:gd name="connsiteY5" fmla="*/ 1305397 h 1363341"/>
                <a:gd name="connsiteX6" fmla="*/ 5067300 w 5410200"/>
                <a:gd name="connsiteY6" fmla="*/ 1267297 h 1363341"/>
                <a:gd name="connsiteX7" fmla="*/ 5057775 w 5410200"/>
                <a:gd name="connsiteY7" fmla="*/ 1324447 h 1363341"/>
                <a:gd name="connsiteX8" fmla="*/ 4893469 w 5410200"/>
                <a:gd name="connsiteY8" fmla="*/ 1033935 h 1363341"/>
                <a:gd name="connsiteX9" fmla="*/ 4817269 w 5410200"/>
                <a:gd name="connsiteY9" fmla="*/ 1067272 h 1363341"/>
                <a:gd name="connsiteX10" fmla="*/ 4760119 w 5410200"/>
                <a:gd name="connsiteY10" fmla="*/ 1026791 h 1363341"/>
                <a:gd name="connsiteX11" fmla="*/ 4669631 w 5410200"/>
                <a:gd name="connsiteY11" fmla="*/ 1083941 h 1363341"/>
                <a:gd name="connsiteX12" fmla="*/ 4533900 w 5410200"/>
                <a:gd name="connsiteY12" fmla="*/ 1014885 h 1363341"/>
                <a:gd name="connsiteX13" fmla="*/ 4443412 w 5410200"/>
                <a:gd name="connsiteY13" fmla="*/ 1000597 h 1363341"/>
                <a:gd name="connsiteX14" fmla="*/ 4376736 w 5410200"/>
                <a:gd name="connsiteY14" fmla="*/ 1000596 h 1363341"/>
                <a:gd name="connsiteX15" fmla="*/ 4336255 w 5410200"/>
                <a:gd name="connsiteY15" fmla="*/ 962497 h 1363341"/>
                <a:gd name="connsiteX16" fmla="*/ 4191000 w 5410200"/>
                <a:gd name="connsiteY16" fmla="*/ 814859 h 1363341"/>
                <a:gd name="connsiteX17" fmla="*/ 4012406 w 5410200"/>
                <a:gd name="connsiteY17" fmla="*/ 310035 h 1363341"/>
                <a:gd name="connsiteX18" fmla="*/ 3769353 w 5410200"/>
                <a:gd name="connsiteY18" fmla="*/ 62569 h 1363341"/>
                <a:gd name="connsiteX19" fmla="*/ 3610672 w 5410200"/>
                <a:gd name="connsiteY19" fmla="*/ 56693 h 1363341"/>
                <a:gd name="connsiteX20" fmla="*/ 3531394 w 5410200"/>
                <a:gd name="connsiteY20" fmla="*/ 7550 h 1363341"/>
                <a:gd name="connsiteX21" fmla="*/ 3385556 w 5410200"/>
                <a:gd name="connsiteY21" fmla="*/ 101995 h 1363341"/>
                <a:gd name="connsiteX22" fmla="*/ 3300168 w 5410200"/>
                <a:gd name="connsiteY22" fmla="*/ 224716 h 1363341"/>
                <a:gd name="connsiteX23" fmla="*/ 3222238 w 5410200"/>
                <a:gd name="connsiteY23" fmla="*/ 238829 h 1363341"/>
                <a:gd name="connsiteX24" fmla="*/ 3087030 w 5410200"/>
                <a:gd name="connsiteY24" fmla="*/ 402149 h 1363341"/>
                <a:gd name="connsiteX25" fmla="*/ 2976563 w 5410200"/>
                <a:gd name="connsiteY25" fmla="*/ 405691 h 1363341"/>
                <a:gd name="connsiteX26" fmla="*/ 2860877 w 5410200"/>
                <a:gd name="connsiteY26" fmla="*/ 466557 h 1363341"/>
                <a:gd name="connsiteX27" fmla="*/ 2780789 w 5410200"/>
                <a:gd name="connsiteY27" fmla="*/ 423057 h 1363341"/>
                <a:gd name="connsiteX28" fmla="*/ 2727066 w 5410200"/>
                <a:gd name="connsiteY28" fmla="*/ 390814 h 1363341"/>
                <a:gd name="connsiteX29" fmla="*/ 2684263 w 5410200"/>
                <a:gd name="connsiteY29" fmla="*/ 348715 h 1363341"/>
                <a:gd name="connsiteX30" fmla="*/ 2618468 w 5410200"/>
                <a:gd name="connsiteY30" fmla="*/ 436066 h 1363341"/>
                <a:gd name="connsiteX31" fmla="*/ 2577048 w 5410200"/>
                <a:gd name="connsiteY31" fmla="*/ 436057 h 1363341"/>
                <a:gd name="connsiteX32" fmla="*/ 2535557 w 5410200"/>
                <a:gd name="connsiteY32" fmla="*/ 414345 h 1363341"/>
                <a:gd name="connsiteX33" fmla="*/ 2438284 w 5410200"/>
                <a:gd name="connsiteY33" fmla="*/ 505123 h 1363341"/>
                <a:gd name="connsiteX34" fmla="*/ 2391309 w 5410200"/>
                <a:gd name="connsiteY34" fmla="*/ 486653 h 1363341"/>
                <a:gd name="connsiteX35" fmla="*/ 2321719 w 5410200"/>
                <a:gd name="connsiteY35" fmla="*/ 560065 h 1363341"/>
                <a:gd name="connsiteX36" fmla="*/ 2189414 w 5410200"/>
                <a:gd name="connsiteY36" fmla="*/ 593984 h 1363341"/>
                <a:gd name="connsiteX37" fmla="*/ 2145100 w 5410200"/>
                <a:gd name="connsiteY37" fmla="*/ 575689 h 1363341"/>
                <a:gd name="connsiteX38" fmla="*/ 2109788 w 5410200"/>
                <a:gd name="connsiteY38" fmla="*/ 607690 h 1363341"/>
                <a:gd name="connsiteX39" fmla="*/ 2050256 w 5410200"/>
                <a:gd name="connsiteY39" fmla="*/ 588640 h 1363341"/>
                <a:gd name="connsiteX40" fmla="*/ 1983929 w 5410200"/>
                <a:gd name="connsiteY40" fmla="*/ 625571 h 1363341"/>
                <a:gd name="connsiteX41" fmla="*/ 1826419 w 5410200"/>
                <a:gd name="connsiteY41" fmla="*/ 621978 h 1363341"/>
                <a:gd name="connsiteX42" fmla="*/ 1757363 w 5410200"/>
                <a:gd name="connsiteY42" fmla="*/ 569591 h 1363341"/>
                <a:gd name="connsiteX43" fmla="*/ 1678781 w 5410200"/>
                <a:gd name="connsiteY43" fmla="*/ 545779 h 1363341"/>
                <a:gd name="connsiteX44" fmla="*/ 1647825 w 5410200"/>
                <a:gd name="connsiteY44" fmla="*/ 555303 h 1363341"/>
                <a:gd name="connsiteX45" fmla="*/ 1590675 w 5410200"/>
                <a:gd name="connsiteY45" fmla="*/ 512440 h 1363341"/>
                <a:gd name="connsiteX46" fmla="*/ 1504950 w 5410200"/>
                <a:gd name="connsiteY46" fmla="*/ 510059 h 1363341"/>
                <a:gd name="connsiteX47" fmla="*/ 1404938 w 5410200"/>
                <a:gd name="connsiteY47" fmla="*/ 424335 h 1363341"/>
                <a:gd name="connsiteX48" fmla="*/ 1359693 w 5410200"/>
                <a:gd name="connsiteY48" fmla="*/ 412428 h 1363341"/>
                <a:gd name="connsiteX49" fmla="*/ 1321594 w 5410200"/>
                <a:gd name="connsiteY49" fmla="*/ 431478 h 1363341"/>
                <a:gd name="connsiteX50" fmla="*/ 1257300 w 5410200"/>
                <a:gd name="connsiteY50" fmla="*/ 455290 h 1363341"/>
                <a:gd name="connsiteX51" fmla="*/ 933450 w 5410200"/>
                <a:gd name="connsiteY51" fmla="*/ 448147 h 1363341"/>
                <a:gd name="connsiteX52" fmla="*/ 892969 w 5410200"/>
                <a:gd name="connsiteY52" fmla="*/ 421953 h 1363341"/>
                <a:gd name="connsiteX53" fmla="*/ 833437 w 5410200"/>
                <a:gd name="connsiteY53" fmla="*/ 457672 h 1363341"/>
                <a:gd name="connsiteX54" fmla="*/ 702469 w 5410200"/>
                <a:gd name="connsiteY54" fmla="*/ 343372 h 1363341"/>
                <a:gd name="connsiteX55" fmla="*/ 638175 w 5410200"/>
                <a:gd name="connsiteY55" fmla="*/ 355278 h 1363341"/>
                <a:gd name="connsiteX56" fmla="*/ 547687 w 5410200"/>
                <a:gd name="connsiteY56" fmla="*/ 400522 h 1363341"/>
                <a:gd name="connsiteX57" fmla="*/ 502443 w 5410200"/>
                <a:gd name="connsiteY57" fmla="*/ 450528 h 1363341"/>
                <a:gd name="connsiteX58" fmla="*/ 426244 w 5410200"/>
                <a:gd name="connsiteY58" fmla="*/ 448147 h 1363341"/>
                <a:gd name="connsiteX59" fmla="*/ 383381 w 5410200"/>
                <a:gd name="connsiteY59" fmla="*/ 479104 h 1363341"/>
                <a:gd name="connsiteX60" fmla="*/ 359569 w 5410200"/>
                <a:gd name="connsiteY60" fmla="*/ 460053 h 1363341"/>
                <a:gd name="connsiteX61" fmla="*/ 323850 w 5410200"/>
                <a:gd name="connsiteY61" fmla="*/ 452909 h 1363341"/>
                <a:gd name="connsiteX62" fmla="*/ 283369 w 5410200"/>
                <a:gd name="connsiteY62" fmla="*/ 383853 h 1363341"/>
                <a:gd name="connsiteX63" fmla="*/ 219075 w 5410200"/>
                <a:gd name="connsiteY63" fmla="*/ 488628 h 1363341"/>
                <a:gd name="connsiteX64" fmla="*/ 171450 w 5410200"/>
                <a:gd name="connsiteY64" fmla="*/ 455291 h 1363341"/>
                <a:gd name="connsiteX65" fmla="*/ 0 w 5410200"/>
                <a:gd name="connsiteY65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181600 w 5410200"/>
                <a:gd name="connsiteY4" fmla="*/ 1181572 h 1363341"/>
                <a:gd name="connsiteX5" fmla="*/ 5114925 w 5410200"/>
                <a:gd name="connsiteY5" fmla="*/ 1305397 h 1363341"/>
                <a:gd name="connsiteX6" fmla="*/ 5067300 w 5410200"/>
                <a:gd name="connsiteY6" fmla="*/ 1267297 h 1363341"/>
                <a:gd name="connsiteX7" fmla="*/ 5057775 w 5410200"/>
                <a:gd name="connsiteY7" fmla="*/ 1324447 h 1363341"/>
                <a:gd name="connsiteX8" fmla="*/ 4893469 w 5410200"/>
                <a:gd name="connsiteY8" fmla="*/ 1033935 h 1363341"/>
                <a:gd name="connsiteX9" fmla="*/ 4817269 w 5410200"/>
                <a:gd name="connsiteY9" fmla="*/ 1067272 h 1363341"/>
                <a:gd name="connsiteX10" fmla="*/ 4760119 w 5410200"/>
                <a:gd name="connsiteY10" fmla="*/ 1026791 h 1363341"/>
                <a:gd name="connsiteX11" fmla="*/ 4669631 w 5410200"/>
                <a:gd name="connsiteY11" fmla="*/ 1083941 h 1363341"/>
                <a:gd name="connsiteX12" fmla="*/ 4533900 w 5410200"/>
                <a:gd name="connsiteY12" fmla="*/ 1014885 h 1363341"/>
                <a:gd name="connsiteX13" fmla="*/ 4443412 w 5410200"/>
                <a:gd name="connsiteY13" fmla="*/ 1000597 h 1363341"/>
                <a:gd name="connsiteX14" fmla="*/ 4376736 w 5410200"/>
                <a:gd name="connsiteY14" fmla="*/ 1000596 h 1363341"/>
                <a:gd name="connsiteX15" fmla="*/ 4336255 w 5410200"/>
                <a:gd name="connsiteY15" fmla="*/ 962497 h 1363341"/>
                <a:gd name="connsiteX16" fmla="*/ 4191000 w 5410200"/>
                <a:gd name="connsiteY16" fmla="*/ 814859 h 1363341"/>
                <a:gd name="connsiteX17" fmla="*/ 4012406 w 5410200"/>
                <a:gd name="connsiteY17" fmla="*/ 310035 h 1363341"/>
                <a:gd name="connsiteX18" fmla="*/ 3769353 w 5410200"/>
                <a:gd name="connsiteY18" fmla="*/ 62569 h 1363341"/>
                <a:gd name="connsiteX19" fmla="*/ 3610672 w 5410200"/>
                <a:gd name="connsiteY19" fmla="*/ 56693 h 1363341"/>
                <a:gd name="connsiteX20" fmla="*/ 3531394 w 5410200"/>
                <a:gd name="connsiteY20" fmla="*/ 7550 h 1363341"/>
                <a:gd name="connsiteX21" fmla="*/ 3385556 w 5410200"/>
                <a:gd name="connsiteY21" fmla="*/ 101995 h 1363341"/>
                <a:gd name="connsiteX22" fmla="*/ 3300168 w 5410200"/>
                <a:gd name="connsiteY22" fmla="*/ 224716 h 1363341"/>
                <a:gd name="connsiteX23" fmla="*/ 3222238 w 5410200"/>
                <a:gd name="connsiteY23" fmla="*/ 238829 h 1363341"/>
                <a:gd name="connsiteX24" fmla="*/ 3087030 w 5410200"/>
                <a:gd name="connsiteY24" fmla="*/ 402149 h 1363341"/>
                <a:gd name="connsiteX25" fmla="*/ 2976563 w 5410200"/>
                <a:gd name="connsiteY25" fmla="*/ 405691 h 1363341"/>
                <a:gd name="connsiteX26" fmla="*/ 2860877 w 5410200"/>
                <a:gd name="connsiteY26" fmla="*/ 466557 h 1363341"/>
                <a:gd name="connsiteX27" fmla="*/ 2780789 w 5410200"/>
                <a:gd name="connsiteY27" fmla="*/ 423057 h 1363341"/>
                <a:gd name="connsiteX28" fmla="*/ 2727066 w 5410200"/>
                <a:gd name="connsiteY28" fmla="*/ 390814 h 1363341"/>
                <a:gd name="connsiteX29" fmla="*/ 2684263 w 5410200"/>
                <a:gd name="connsiteY29" fmla="*/ 348715 h 1363341"/>
                <a:gd name="connsiteX30" fmla="*/ 2618468 w 5410200"/>
                <a:gd name="connsiteY30" fmla="*/ 436066 h 1363341"/>
                <a:gd name="connsiteX31" fmla="*/ 2577048 w 5410200"/>
                <a:gd name="connsiteY31" fmla="*/ 436057 h 1363341"/>
                <a:gd name="connsiteX32" fmla="*/ 2535557 w 5410200"/>
                <a:gd name="connsiteY32" fmla="*/ 414345 h 1363341"/>
                <a:gd name="connsiteX33" fmla="*/ 2438284 w 5410200"/>
                <a:gd name="connsiteY33" fmla="*/ 505123 h 1363341"/>
                <a:gd name="connsiteX34" fmla="*/ 2391309 w 5410200"/>
                <a:gd name="connsiteY34" fmla="*/ 486653 h 1363341"/>
                <a:gd name="connsiteX35" fmla="*/ 2321719 w 5410200"/>
                <a:gd name="connsiteY35" fmla="*/ 560065 h 1363341"/>
                <a:gd name="connsiteX36" fmla="*/ 2189414 w 5410200"/>
                <a:gd name="connsiteY36" fmla="*/ 593984 h 1363341"/>
                <a:gd name="connsiteX37" fmla="*/ 2145100 w 5410200"/>
                <a:gd name="connsiteY37" fmla="*/ 575689 h 1363341"/>
                <a:gd name="connsiteX38" fmla="*/ 2109788 w 5410200"/>
                <a:gd name="connsiteY38" fmla="*/ 607690 h 1363341"/>
                <a:gd name="connsiteX39" fmla="*/ 2050256 w 5410200"/>
                <a:gd name="connsiteY39" fmla="*/ 588640 h 1363341"/>
                <a:gd name="connsiteX40" fmla="*/ 1983929 w 5410200"/>
                <a:gd name="connsiteY40" fmla="*/ 625571 h 1363341"/>
                <a:gd name="connsiteX41" fmla="*/ 1826419 w 5410200"/>
                <a:gd name="connsiteY41" fmla="*/ 621978 h 1363341"/>
                <a:gd name="connsiteX42" fmla="*/ 1757363 w 5410200"/>
                <a:gd name="connsiteY42" fmla="*/ 569591 h 1363341"/>
                <a:gd name="connsiteX43" fmla="*/ 1678781 w 5410200"/>
                <a:gd name="connsiteY43" fmla="*/ 545779 h 1363341"/>
                <a:gd name="connsiteX44" fmla="*/ 1647825 w 5410200"/>
                <a:gd name="connsiteY44" fmla="*/ 555303 h 1363341"/>
                <a:gd name="connsiteX45" fmla="*/ 1590675 w 5410200"/>
                <a:gd name="connsiteY45" fmla="*/ 512440 h 1363341"/>
                <a:gd name="connsiteX46" fmla="*/ 1504950 w 5410200"/>
                <a:gd name="connsiteY46" fmla="*/ 510059 h 1363341"/>
                <a:gd name="connsiteX47" fmla="*/ 1404938 w 5410200"/>
                <a:gd name="connsiteY47" fmla="*/ 424335 h 1363341"/>
                <a:gd name="connsiteX48" fmla="*/ 1359693 w 5410200"/>
                <a:gd name="connsiteY48" fmla="*/ 412428 h 1363341"/>
                <a:gd name="connsiteX49" fmla="*/ 1321594 w 5410200"/>
                <a:gd name="connsiteY49" fmla="*/ 431478 h 1363341"/>
                <a:gd name="connsiteX50" fmla="*/ 1257300 w 5410200"/>
                <a:gd name="connsiteY50" fmla="*/ 455290 h 1363341"/>
                <a:gd name="connsiteX51" fmla="*/ 933450 w 5410200"/>
                <a:gd name="connsiteY51" fmla="*/ 448147 h 1363341"/>
                <a:gd name="connsiteX52" fmla="*/ 892969 w 5410200"/>
                <a:gd name="connsiteY52" fmla="*/ 421953 h 1363341"/>
                <a:gd name="connsiteX53" fmla="*/ 833437 w 5410200"/>
                <a:gd name="connsiteY53" fmla="*/ 457672 h 1363341"/>
                <a:gd name="connsiteX54" fmla="*/ 702469 w 5410200"/>
                <a:gd name="connsiteY54" fmla="*/ 343372 h 1363341"/>
                <a:gd name="connsiteX55" fmla="*/ 638175 w 5410200"/>
                <a:gd name="connsiteY55" fmla="*/ 355278 h 1363341"/>
                <a:gd name="connsiteX56" fmla="*/ 547687 w 5410200"/>
                <a:gd name="connsiteY56" fmla="*/ 400522 h 1363341"/>
                <a:gd name="connsiteX57" fmla="*/ 502443 w 5410200"/>
                <a:gd name="connsiteY57" fmla="*/ 450528 h 1363341"/>
                <a:gd name="connsiteX58" fmla="*/ 426244 w 5410200"/>
                <a:gd name="connsiteY58" fmla="*/ 448147 h 1363341"/>
                <a:gd name="connsiteX59" fmla="*/ 383381 w 5410200"/>
                <a:gd name="connsiteY59" fmla="*/ 479104 h 1363341"/>
                <a:gd name="connsiteX60" fmla="*/ 359569 w 5410200"/>
                <a:gd name="connsiteY60" fmla="*/ 460053 h 1363341"/>
                <a:gd name="connsiteX61" fmla="*/ 323850 w 5410200"/>
                <a:gd name="connsiteY61" fmla="*/ 452909 h 1363341"/>
                <a:gd name="connsiteX62" fmla="*/ 283369 w 5410200"/>
                <a:gd name="connsiteY62" fmla="*/ 383853 h 1363341"/>
                <a:gd name="connsiteX63" fmla="*/ 219075 w 5410200"/>
                <a:gd name="connsiteY63" fmla="*/ 488628 h 1363341"/>
                <a:gd name="connsiteX64" fmla="*/ 171450 w 5410200"/>
                <a:gd name="connsiteY64" fmla="*/ 455291 h 1363341"/>
                <a:gd name="connsiteX65" fmla="*/ 0 w 5410200"/>
                <a:gd name="connsiteY65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191125 w 5410200"/>
                <a:gd name="connsiteY4" fmla="*/ 1210147 h 1363341"/>
                <a:gd name="connsiteX5" fmla="*/ 5114925 w 5410200"/>
                <a:gd name="connsiteY5" fmla="*/ 1305397 h 1363341"/>
                <a:gd name="connsiteX6" fmla="*/ 5067300 w 5410200"/>
                <a:gd name="connsiteY6" fmla="*/ 1267297 h 1363341"/>
                <a:gd name="connsiteX7" fmla="*/ 5057775 w 5410200"/>
                <a:gd name="connsiteY7" fmla="*/ 1324447 h 1363341"/>
                <a:gd name="connsiteX8" fmla="*/ 4893469 w 5410200"/>
                <a:gd name="connsiteY8" fmla="*/ 1033935 h 1363341"/>
                <a:gd name="connsiteX9" fmla="*/ 4817269 w 5410200"/>
                <a:gd name="connsiteY9" fmla="*/ 1067272 h 1363341"/>
                <a:gd name="connsiteX10" fmla="*/ 4760119 w 5410200"/>
                <a:gd name="connsiteY10" fmla="*/ 1026791 h 1363341"/>
                <a:gd name="connsiteX11" fmla="*/ 4669631 w 5410200"/>
                <a:gd name="connsiteY11" fmla="*/ 1083941 h 1363341"/>
                <a:gd name="connsiteX12" fmla="*/ 4533900 w 5410200"/>
                <a:gd name="connsiteY12" fmla="*/ 1014885 h 1363341"/>
                <a:gd name="connsiteX13" fmla="*/ 4443412 w 5410200"/>
                <a:gd name="connsiteY13" fmla="*/ 1000597 h 1363341"/>
                <a:gd name="connsiteX14" fmla="*/ 4376736 w 5410200"/>
                <a:gd name="connsiteY14" fmla="*/ 1000596 h 1363341"/>
                <a:gd name="connsiteX15" fmla="*/ 4336255 w 5410200"/>
                <a:gd name="connsiteY15" fmla="*/ 962497 h 1363341"/>
                <a:gd name="connsiteX16" fmla="*/ 4191000 w 5410200"/>
                <a:gd name="connsiteY16" fmla="*/ 814859 h 1363341"/>
                <a:gd name="connsiteX17" fmla="*/ 4012406 w 5410200"/>
                <a:gd name="connsiteY17" fmla="*/ 310035 h 1363341"/>
                <a:gd name="connsiteX18" fmla="*/ 3769353 w 5410200"/>
                <a:gd name="connsiteY18" fmla="*/ 62569 h 1363341"/>
                <a:gd name="connsiteX19" fmla="*/ 3610672 w 5410200"/>
                <a:gd name="connsiteY19" fmla="*/ 56693 h 1363341"/>
                <a:gd name="connsiteX20" fmla="*/ 3531394 w 5410200"/>
                <a:gd name="connsiteY20" fmla="*/ 7550 h 1363341"/>
                <a:gd name="connsiteX21" fmla="*/ 3385556 w 5410200"/>
                <a:gd name="connsiteY21" fmla="*/ 101995 h 1363341"/>
                <a:gd name="connsiteX22" fmla="*/ 3300168 w 5410200"/>
                <a:gd name="connsiteY22" fmla="*/ 224716 h 1363341"/>
                <a:gd name="connsiteX23" fmla="*/ 3222238 w 5410200"/>
                <a:gd name="connsiteY23" fmla="*/ 238829 h 1363341"/>
                <a:gd name="connsiteX24" fmla="*/ 3087030 w 5410200"/>
                <a:gd name="connsiteY24" fmla="*/ 402149 h 1363341"/>
                <a:gd name="connsiteX25" fmla="*/ 2976563 w 5410200"/>
                <a:gd name="connsiteY25" fmla="*/ 405691 h 1363341"/>
                <a:gd name="connsiteX26" fmla="*/ 2860877 w 5410200"/>
                <a:gd name="connsiteY26" fmla="*/ 466557 h 1363341"/>
                <a:gd name="connsiteX27" fmla="*/ 2780789 w 5410200"/>
                <a:gd name="connsiteY27" fmla="*/ 423057 h 1363341"/>
                <a:gd name="connsiteX28" fmla="*/ 2727066 w 5410200"/>
                <a:gd name="connsiteY28" fmla="*/ 390814 h 1363341"/>
                <a:gd name="connsiteX29" fmla="*/ 2684263 w 5410200"/>
                <a:gd name="connsiteY29" fmla="*/ 348715 h 1363341"/>
                <a:gd name="connsiteX30" fmla="*/ 2618468 w 5410200"/>
                <a:gd name="connsiteY30" fmla="*/ 436066 h 1363341"/>
                <a:gd name="connsiteX31" fmla="*/ 2577048 w 5410200"/>
                <a:gd name="connsiteY31" fmla="*/ 436057 h 1363341"/>
                <a:gd name="connsiteX32" fmla="*/ 2535557 w 5410200"/>
                <a:gd name="connsiteY32" fmla="*/ 414345 h 1363341"/>
                <a:gd name="connsiteX33" fmla="*/ 2438284 w 5410200"/>
                <a:gd name="connsiteY33" fmla="*/ 505123 h 1363341"/>
                <a:gd name="connsiteX34" fmla="*/ 2391309 w 5410200"/>
                <a:gd name="connsiteY34" fmla="*/ 486653 h 1363341"/>
                <a:gd name="connsiteX35" fmla="*/ 2321719 w 5410200"/>
                <a:gd name="connsiteY35" fmla="*/ 560065 h 1363341"/>
                <a:gd name="connsiteX36" fmla="*/ 2189414 w 5410200"/>
                <a:gd name="connsiteY36" fmla="*/ 593984 h 1363341"/>
                <a:gd name="connsiteX37" fmla="*/ 2145100 w 5410200"/>
                <a:gd name="connsiteY37" fmla="*/ 575689 h 1363341"/>
                <a:gd name="connsiteX38" fmla="*/ 2109788 w 5410200"/>
                <a:gd name="connsiteY38" fmla="*/ 607690 h 1363341"/>
                <a:gd name="connsiteX39" fmla="*/ 2050256 w 5410200"/>
                <a:gd name="connsiteY39" fmla="*/ 588640 h 1363341"/>
                <a:gd name="connsiteX40" fmla="*/ 1983929 w 5410200"/>
                <a:gd name="connsiteY40" fmla="*/ 625571 h 1363341"/>
                <a:gd name="connsiteX41" fmla="*/ 1826419 w 5410200"/>
                <a:gd name="connsiteY41" fmla="*/ 621978 h 1363341"/>
                <a:gd name="connsiteX42" fmla="*/ 1757363 w 5410200"/>
                <a:gd name="connsiteY42" fmla="*/ 569591 h 1363341"/>
                <a:gd name="connsiteX43" fmla="*/ 1678781 w 5410200"/>
                <a:gd name="connsiteY43" fmla="*/ 545779 h 1363341"/>
                <a:gd name="connsiteX44" fmla="*/ 1647825 w 5410200"/>
                <a:gd name="connsiteY44" fmla="*/ 555303 h 1363341"/>
                <a:gd name="connsiteX45" fmla="*/ 1590675 w 5410200"/>
                <a:gd name="connsiteY45" fmla="*/ 512440 h 1363341"/>
                <a:gd name="connsiteX46" fmla="*/ 1504950 w 5410200"/>
                <a:gd name="connsiteY46" fmla="*/ 510059 h 1363341"/>
                <a:gd name="connsiteX47" fmla="*/ 1404938 w 5410200"/>
                <a:gd name="connsiteY47" fmla="*/ 424335 h 1363341"/>
                <a:gd name="connsiteX48" fmla="*/ 1359693 w 5410200"/>
                <a:gd name="connsiteY48" fmla="*/ 412428 h 1363341"/>
                <a:gd name="connsiteX49" fmla="*/ 1321594 w 5410200"/>
                <a:gd name="connsiteY49" fmla="*/ 431478 h 1363341"/>
                <a:gd name="connsiteX50" fmla="*/ 1257300 w 5410200"/>
                <a:gd name="connsiteY50" fmla="*/ 455290 h 1363341"/>
                <a:gd name="connsiteX51" fmla="*/ 933450 w 5410200"/>
                <a:gd name="connsiteY51" fmla="*/ 448147 h 1363341"/>
                <a:gd name="connsiteX52" fmla="*/ 892969 w 5410200"/>
                <a:gd name="connsiteY52" fmla="*/ 421953 h 1363341"/>
                <a:gd name="connsiteX53" fmla="*/ 833437 w 5410200"/>
                <a:gd name="connsiteY53" fmla="*/ 457672 h 1363341"/>
                <a:gd name="connsiteX54" fmla="*/ 702469 w 5410200"/>
                <a:gd name="connsiteY54" fmla="*/ 343372 h 1363341"/>
                <a:gd name="connsiteX55" fmla="*/ 638175 w 5410200"/>
                <a:gd name="connsiteY55" fmla="*/ 355278 h 1363341"/>
                <a:gd name="connsiteX56" fmla="*/ 547687 w 5410200"/>
                <a:gd name="connsiteY56" fmla="*/ 400522 h 1363341"/>
                <a:gd name="connsiteX57" fmla="*/ 502443 w 5410200"/>
                <a:gd name="connsiteY57" fmla="*/ 450528 h 1363341"/>
                <a:gd name="connsiteX58" fmla="*/ 426244 w 5410200"/>
                <a:gd name="connsiteY58" fmla="*/ 448147 h 1363341"/>
                <a:gd name="connsiteX59" fmla="*/ 383381 w 5410200"/>
                <a:gd name="connsiteY59" fmla="*/ 479104 h 1363341"/>
                <a:gd name="connsiteX60" fmla="*/ 359569 w 5410200"/>
                <a:gd name="connsiteY60" fmla="*/ 460053 h 1363341"/>
                <a:gd name="connsiteX61" fmla="*/ 323850 w 5410200"/>
                <a:gd name="connsiteY61" fmla="*/ 452909 h 1363341"/>
                <a:gd name="connsiteX62" fmla="*/ 283369 w 5410200"/>
                <a:gd name="connsiteY62" fmla="*/ 383853 h 1363341"/>
                <a:gd name="connsiteX63" fmla="*/ 219075 w 5410200"/>
                <a:gd name="connsiteY63" fmla="*/ 488628 h 1363341"/>
                <a:gd name="connsiteX64" fmla="*/ 171450 w 5410200"/>
                <a:gd name="connsiteY64" fmla="*/ 455291 h 1363341"/>
                <a:gd name="connsiteX65" fmla="*/ 0 w 5410200"/>
                <a:gd name="connsiteY65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191125 w 5410200"/>
                <a:gd name="connsiteY4" fmla="*/ 1210147 h 1363341"/>
                <a:gd name="connsiteX5" fmla="*/ 5114925 w 5410200"/>
                <a:gd name="connsiteY5" fmla="*/ 1305397 h 1363341"/>
                <a:gd name="connsiteX6" fmla="*/ 5067300 w 5410200"/>
                <a:gd name="connsiteY6" fmla="*/ 1267297 h 1363341"/>
                <a:gd name="connsiteX7" fmla="*/ 5057775 w 5410200"/>
                <a:gd name="connsiteY7" fmla="*/ 1324447 h 1363341"/>
                <a:gd name="connsiteX8" fmla="*/ 4893469 w 5410200"/>
                <a:gd name="connsiteY8" fmla="*/ 1033935 h 1363341"/>
                <a:gd name="connsiteX9" fmla="*/ 4817269 w 5410200"/>
                <a:gd name="connsiteY9" fmla="*/ 1067272 h 1363341"/>
                <a:gd name="connsiteX10" fmla="*/ 4760119 w 5410200"/>
                <a:gd name="connsiteY10" fmla="*/ 1026791 h 1363341"/>
                <a:gd name="connsiteX11" fmla="*/ 4669631 w 5410200"/>
                <a:gd name="connsiteY11" fmla="*/ 1083941 h 1363341"/>
                <a:gd name="connsiteX12" fmla="*/ 4533900 w 5410200"/>
                <a:gd name="connsiteY12" fmla="*/ 1014885 h 1363341"/>
                <a:gd name="connsiteX13" fmla="*/ 4443412 w 5410200"/>
                <a:gd name="connsiteY13" fmla="*/ 1000597 h 1363341"/>
                <a:gd name="connsiteX14" fmla="*/ 4376736 w 5410200"/>
                <a:gd name="connsiteY14" fmla="*/ 1000596 h 1363341"/>
                <a:gd name="connsiteX15" fmla="*/ 4336255 w 5410200"/>
                <a:gd name="connsiteY15" fmla="*/ 962497 h 1363341"/>
                <a:gd name="connsiteX16" fmla="*/ 4191000 w 5410200"/>
                <a:gd name="connsiteY16" fmla="*/ 814859 h 1363341"/>
                <a:gd name="connsiteX17" fmla="*/ 4012406 w 5410200"/>
                <a:gd name="connsiteY17" fmla="*/ 310035 h 1363341"/>
                <a:gd name="connsiteX18" fmla="*/ 3769353 w 5410200"/>
                <a:gd name="connsiteY18" fmla="*/ 62569 h 1363341"/>
                <a:gd name="connsiteX19" fmla="*/ 3610672 w 5410200"/>
                <a:gd name="connsiteY19" fmla="*/ 56693 h 1363341"/>
                <a:gd name="connsiteX20" fmla="*/ 3531394 w 5410200"/>
                <a:gd name="connsiteY20" fmla="*/ 7550 h 1363341"/>
                <a:gd name="connsiteX21" fmla="*/ 3385556 w 5410200"/>
                <a:gd name="connsiteY21" fmla="*/ 101995 h 1363341"/>
                <a:gd name="connsiteX22" fmla="*/ 3300168 w 5410200"/>
                <a:gd name="connsiteY22" fmla="*/ 224716 h 1363341"/>
                <a:gd name="connsiteX23" fmla="*/ 3222238 w 5410200"/>
                <a:gd name="connsiteY23" fmla="*/ 238829 h 1363341"/>
                <a:gd name="connsiteX24" fmla="*/ 3087030 w 5410200"/>
                <a:gd name="connsiteY24" fmla="*/ 402149 h 1363341"/>
                <a:gd name="connsiteX25" fmla="*/ 2976563 w 5410200"/>
                <a:gd name="connsiteY25" fmla="*/ 405691 h 1363341"/>
                <a:gd name="connsiteX26" fmla="*/ 2860877 w 5410200"/>
                <a:gd name="connsiteY26" fmla="*/ 466557 h 1363341"/>
                <a:gd name="connsiteX27" fmla="*/ 2780789 w 5410200"/>
                <a:gd name="connsiteY27" fmla="*/ 423057 h 1363341"/>
                <a:gd name="connsiteX28" fmla="*/ 2727066 w 5410200"/>
                <a:gd name="connsiteY28" fmla="*/ 390814 h 1363341"/>
                <a:gd name="connsiteX29" fmla="*/ 2684263 w 5410200"/>
                <a:gd name="connsiteY29" fmla="*/ 348715 h 1363341"/>
                <a:gd name="connsiteX30" fmla="*/ 2618468 w 5410200"/>
                <a:gd name="connsiteY30" fmla="*/ 436066 h 1363341"/>
                <a:gd name="connsiteX31" fmla="*/ 2577048 w 5410200"/>
                <a:gd name="connsiteY31" fmla="*/ 436057 h 1363341"/>
                <a:gd name="connsiteX32" fmla="*/ 2535557 w 5410200"/>
                <a:gd name="connsiteY32" fmla="*/ 414345 h 1363341"/>
                <a:gd name="connsiteX33" fmla="*/ 2438284 w 5410200"/>
                <a:gd name="connsiteY33" fmla="*/ 505123 h 1363341"/>
                <a:gd name="connsiteX34" fmla="*/ 2391309 w 5410200"/>
                <a:gd name="connsiteY34" fmla="*/ 486653 h 1363341"/>
                <a:gd name="connsiteX35" fmla="*/ 2321719 w 5410200"/>
                <a:gd name="connsiteY35" fmla="*/ 560065 h 1363341"/>
                <a:gd name="connsiteX36" fmla="*/ 2189414 w 5410200"/>
                <a:gd name="connsiteY36" fmla="*/ 593984 h 1363341"/>
                <a:gd name="connsiteX37" fmla="*/ 2145100 w 5410200"/>
                <a:gd name="connsiteY37" fmla="*/ 575689 h 1363341"/>
                <a:gd name="connsiteX38" fmla="*/ 2109788 w 5410200"/>
                <a:gd name="connsiteY38" fmla="*/ 607690 h 1363341"/>
                <a:gd name="connsiteX39" fmla="*/ 2050256 w 5410200"/>
                <a:gd name="connsiteY39" fmla="*/ 588640 h 1363341"/>
                <a:gd name="connsiteX40" fmla="*/ 1983929 w 5410200"/>
                <a:gd name="connsiteY40" fmla="*/ 625571 h 1363341"/>
                <a:gd name="connsiteX41" fmla="*/ 1826419 w 5410200"/>
                <a:gd name="connsiteY41" fmla="*/ 621978 h 1363341"/>
                <a:gd name="connsiteX42" fmla="*/ 1757363 w 5410200"/>
                <a:gd name="connsiteY42" fmla="*/ 569591 h 1363341"/>
                <a:gd name="connsiteX43" fmla="*/ 1678781 w 5410200"/>
                <a:gd name="connsiteY43" fmla="*/ 545779 h 1363341"/>
                <a:gd name="connsiteX44" fmla="*/ 1647825 w 5410200"/>
                <a:gd name="connsiteY44" fmla="*/ 555303 h 1363341"/>
                <a:gd name="connsiteX45" fmla="*/ 1590675 w 5410200"/>
                <a:gd name="connsiteY45" fmla="*/ 512440 h 1363341"/>
                <a:gd name="connsiteX46" fmla="*/ 1504950 w 5410200"/>
                <a:gd name="connsiteY46" fmla="*/ 510059 h 1363341"/>
                <a:gd name="connsiteX47" fmla="*/ 1404938 w 5410200"/>
                <a:gd name="connsiteY47" fmla="*/ 424335 h 1363341"/>
                <a:gd name="connsiteX48" fmla="*/ 1359693 w 5410200"/>
                <a:gd name="connsiteY48" fmla="*/ 412428 h 1363341"/>
                <a:gd name="connsiteX49" fmla="*/ 1321594 w 5410200"/>
                <a:gd name="connsiteY49" fmla="*/ 431478 h 1363341"/>
                <a:gd name="connsiteX50" fmla="*/ 1257300 w 5410200"/>
                <a:gd name="connsiteY50" fmla="*/ 455290 h 1363341"/>
                <a:gd name="connsiteX51" fmla="*/ 933450 w 5410200"/>
                <a:gd name="connsiteY51" fmla="*/ 448147 h 1363341"/>
                <a:gd name="connsiteX52" fmla="*/ 892969 w 5410200"/>
                <a:gd name="connsiteY52" fmla="*/ 421953 h 1363341"/>
                <a:gd name="connsiteX53" fmla="*/ 833437 w 5410200"/>
                <a:gd name="connsiteY53" fmla="*/ 457672 h 1363341"/>
                <a:gd name="connsiteX54" fmla="*/ 702469 w 5410200"/>
                <a:gd name="connsiteY54" fmla="*/ 343372 h 1363341"/>
                <a:gd name="connsiteX55" fmla="*/ 638175 w 5410200"/>
                <a:gd name="connsiteY55" fmla="*/ 355278 h 1363341"/>
                <a:gd name="connsiteX56" fmla="*/ 547687 w 5410200"/>
                <a:gd name="connsiteY56" fmla="*/ 400522 h 1363341"/>
                <a:gd name="connsiteX57" fmla="*/ 502443 w 5410200"/>
                <a:gd name="connsiteY57" fmla="*/ 450528 h 1363341"/>
                <a:gd name="connsiteX58" fmla="*/ 426244 w 5410200"/>
                <a:gd name="connsiteY58" fmla="*/ 448147 h 1363341"/>
                <a:gd name="connsiteX59" fmla="*/ 383381 w 5410200"/>
                <a:gd name="connsiteY59" fmla="*/ 479104 h 1363341"/>
                <a:gd name="connsiteX60" fmla="*/ 359569 w 5410200"/>
                <a:gd name="connsiteY60" fmla="*/ 460053 h 1363341"/>
                <a:gd name="connsiteX61" fmla="*/ 323850 w 5410200"/>
                <a:gd name="connsiteY61" fmla="*/ 452909 h 1363341"/>
                <a:gd name="connsiteX62" fmla="*/ 283369 w 5410200"/>
                <a:gd name="connsiteY62" fmla="*/ 383853 h 1363341"/>
                <a:gd name="connsiteX63" fmla="*/ 219075 w 5410200"/>
                <a:gd name="connsiteY63" fmla="*/ 488628 h 1363341"/>
                <a:gd name="connsiteX64" fmla="*/ 171450 w 5410200"/>
                <a:gd name="connsiteY64" fmla="*/ 455291 h 1363341"/>
                <a:gd name="connsiteX65" fmla="*/ 0 w 5410200"/>
                <a:gd name="connsiteY65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191125 w 5410200"/>
                <a:gd name="connsiteY4" fmla="*/ 1210147 h 1363341"/>
                <a:gd name="connsiteX5" fmla="*/ 5114925 w 5410200"/>
                <a:gd name="connsiteY5" fmla="*/ 1305397 h 1363341"/>
                <a:gd name="connsiteX6" fmla="*/ 5067300 w 5410200"/>
                <a:gd name="connsiteY6" fmla="*/ 1267297 h 1363341"/>
                <a:gd name="connsiteX7" fmla="*/ 5057775 w 5410200"/>
                <a:gd name="connsiteY7" fmla="*/ 1324447 h 1363341"/>
                <a:gd name="connsiteX8" fmla="*/ 4893469 w 5410200"/>
                <a:gd name="connsiteY8" fmla="*/ 1033935 h 1363341"/>
                <a:gd name="connsiteX9" fmla="*/ 4817269 w 5410200"/>
                <a:gd name="connsiteY9" fmla="*/ 1067272 h 1363341"/>
                <a:gd name="connsiteX10" fmla="*/ 4760119 w 5410200"/>
                <a:gd name="connsiteY10" fmla="*/ 1026791 h 1363341"/>
                <a:gd name="connsiteX11" fmla="*/ 4669631 w 5410200"/>
                <a:gd name="connsiteY11" fmla="*/ 1083941 h 1363341"/>
                <a:gd name="connsiteX12" fmla="*/ 4533900 w 5410200"/>
                <a:gd name="connsiteY12" fmla="*/ 1014885 h 1363341"/>
                <a:gd name="connsiteX13" fmla="*/ 4443412 w 5410200"/>
                <a:gd name="connsiteY13" fmla="*/ 1000597 h 1363341"/>
                <a:gd name="connsiteX14" fmla="*/ 4376736 w 5410200"/>
                <a:gd name="connsiteY14" fmla="*/ 1000596 h 1363341"/>
                <a:gd name="connsiteX15" fmla="*/ 4336255 w 5410200"/>
                <a:gd name="connsiteY15" fmla="*/ 962497 h 1363341"/>
                <a:gd name="connsiteX16" fmla="*/ 4191000 w 5410200"/>
                <a:gd name="connsiteY16" fmla="*/ 814859 h 1363341"/>
                <a:gd name="connsiteX17" fmla="*/ 4012406 w 5410200"/>
                <a:gd name="connsiteY17" fmla="*/ 310035 h 1363341"/>
                <a:gd name="connsiteX18" fmla="*/ 3769353 w 5410200"/>
                <a:gd name="connsiteY18" fmla="*/ 62569 h 1363341"/>
                <a:gd name="connsiteX19" fmla="*/ 3610672 w 5410200"/>
                <a:gd name="connsiteY19" fmla="*/ 56693 h 1363341"/>
                <a:gd name="connsiteX20" fmla="*/ 3531394 w 5410200"/>
                <a:gd name="connsiteY20" fmla="*/ 7550 h 1363341"/>
                <a:gd name="connsiteX21" fmla="*/ 3385556 w 5410200"/>
                <a:gd name="connsiteY21" fmla="*/ 101995 h 1363341"/>
                <a:gd name="connsiteX22" fmla="*/ 3300168 w 5410200"/>
                <a:gd name="connsiteY22" fmla="*/ 224716 h 1363341"/>
                <a:gd name="connsiteX23" fmla="*/ 3222238 w 5410200"/>
                <a:gd name="connsiteY23" fmla="*/ 238829 h 1363341"/>
                <a:gd name="connsiteX24" fmla="*/ 3087030 w 5410200"/>
                <a:gd name="connsiteY24" fmla="*/ 402149 h 1363341"/>
                <a:gd name="connsiteX25" fmla="*/ 2976563 w 5410200"/>
                <a:gd name="connsiteY25" fmla="*/ 405691 h 1363341"/>
                <a:gd name="connsiteX26" fmla="*/ 2860877 w 5410200"/>
                <a:gd name="connsiteY26" fmla="*/ 466557 h 1363341"/>
                <a:gd name="connsiteX27" fmla="*/ 2780789 w 5410200"/>
                <a:gd name="connsiteY27" fmla="*/ 423057 h 1363341"/>
                <a:gd name="connsiteX28" fmla="*/ 2727066 w 5410200"/>
                <a:gd name="connsiteY28" fmla="*/ 390814 h 1363341"/>
                <a:gd name="connsiteX29" fmla="*/ 2684263 w 5410200"/>
                <a:gd name="connsiteY29" fmla="*/ 348715 h 1363341"/>
                <a:gd name="connsiteX30" fmla="*/ 2618468 w 5410200"/>
                <a:gd name="connsiteY30" fmla="*/ 436066 h 1363341"/>
                <a:gd name="connsiteX31" fmla="*/ 2577048 w 5410200"/>
                <a:gd name="connsiteY31" fmla="*/ 436057 h 1363341"/>
                <a:gd name="connsiteX32" fmla="*/ 2535557 w 5410200"/>
                <a:gd name="connsiteY32" fmla="*/ 414345 h 1363341"/>
                <a:gd name="connsiteX33" fmla="*/ 2438284 w 5410200"/>
                <a:gd name="connsiteY33" fmla="*/ 505123 h 1363341"/>
                <a:gd name="connsiteX34" fmla="*/ 2391309 w 5410200"/>
                <a:gd name="connsiteY34" fmla="*/ 486653 h 1363341"/>
                <a:gd name="connsiteX35" fmla="*/ 2321719 w 5410200"/>
                <a:gd name="connsiteY35" fmla="*/ 560065 h 1363341"/>
                <a:gd name="connsiteX36" fmla="*/ 2189414 w 5410200"/>
                <a:gd name="connsiteY36" fmla="*/ 593984 h 1363341"/>
                <a:gd name="connsiteX37" fmla="*/ 2145100 w 5410200"/>
                <a:gd name="connsiteY37" fmla="*/ 575689 h 1363341"/>
                <a:gd name="connsiteX38" fmla="*/ 2109788 w 5410200"/>
                <a:gd name="connsiteY38" fmla="*/ 607690 h 1363341"/>
                <a:gd name="connsiteX39" fmla="*/ 2050256 w 5410200"/>
                <a:gd name="connsiteY39" fmla="*/ 588640 h 1363341"/>
                <a:gd name="connsiteX40" fmla="*/ 1983929 w 5410200"/>
                <a:gd name="connsiteY40" fmla="*/ 625571 h 1363341"/>
                <a:gd name="connsiteX41" fmla="*/ 1826419 w 5410200"/>
                <a:gd name="connsiteY41" fmla="*/ 621978 h 1363341"/>
                <a:gd name="connsiteX42" fmla="*/ 1757363 w 5410200"/>
                <a:gd name="connsiteY42" fmla="*/ 569591 h 1363341"/>
                <a:gd name="connsiteX43" fmla="*/ 1678781 w 5410200"/>
                <a:gd name="connsiteY43" fmla="*/ 545779 h 1363341"/>
                <a:gd name="connsiteX44" fmla="*/ 1647825 w 5410200"/>
                <a:gd name="connsiteY44" fmla="*/ 555303 h 1363341"/>
                <a:gd name="connsiteX45" fmla="*/ 1590675 w 5410200"/>
                <a:gd name="connsiteY45" fmla="*/ 512440 h 1363341"/>
                <a:gd name="connsiteX46" fmla="*/ 1504950 w 5410200"/>
                <a:gd name="connsiteY46" fmla="*/ 510059 h 1363341"/>
                <a:gd name="connsiteX47" fmla="*/ 1404938 w 5410200"/>
                <a:gd name="connsiteY47" fmla="*/ 424335 h 1363341"/>
                <a:gd name="connsiteX48" fmla="*/ 1359693 w 5410200"/>
                <a:gd name="connsiteY48" fmla="*/ 412428 h 1363341"/>
                <a:gd name="connsiteX49" fmla="*/ 1321594 w 5410200"/>
                <a:gd name="connsiteY49" fmla="*/ 431478 h 1363341"/>
                <a:gd name="connsiteX50" fmla="*/ 1257300 w 5410200"/>
                <a:gd name="connsiteY50" fmla="*/ 455290 h 1363341"/>
                <a:gd name="connsiteX51" fmla="*/ 933450 w 5410200"/>
                <a:gd name="connsiteY51" fmla="*/ 448147 h 1363341"/>
                <a:gd name="connsiteX52" fmla="*/ 892969 w 5410200"/>
                <a:gd name="connsiteY52" fmla="*/ 421953 h 1363341"/>
                <a:gd name="connsiteX53" fmla="*/ 833437 w 5410200"/>
                <a:gd name="connsiteY53" fmla="*/ 457672 h 1363341"/>
                <a:gd name="connsiteX54" fmla="*/ 702469 w 5410200"/>
                <a:gd name="connsiteY54" fmla="*/ 343372 h 1363341"/>
                <a:gd name="connsiteX55" fmla="*/ 638175 w 5410200"/>
                <a:gd name="connsiteY55" fmla="*/ 355278 h 1363341"/>
                <a:gd name="connsiteX56" fmla="*/ 547687 w 5410200"/>
                <a:gd name="connsiteY56" fmla="*/ 400522 h 1363341"/>
                <a:gd name="connsiteX57" fmla="*/ 502443 w 5410200"/>
                <a:gd name="connsiteY57" fmla="*/ 450528 h 1363341"/>
                <a:gd name="connsiteX58" fmla="*/ 426244 w 5410200"/>
                <a:gd name="connsiteY58" fmla="*/ 448147 h 1363341"/>
                <a:gd name="connsiteX59" fmla="*/ 383381 w 5410200"/>
                <a:gd name="connsiteY59" fmla="*/ 479104 h 1363341"/>
                <a:gd name="connsiteX60" fmla="*/ 359569 w 5410200"/>
                <a:gd name="connsiteY60" fmla="*/ 460053 h 1363341"/>
                <a:gd name="connsiteX61" fmla="*/ 323850 w 5410200"/>
                <a:gd name="connsiteY61" fmla="*/ 452909 h 1363341"/>
                <a:gd name="connsiteX62" fmla="*/ 283369 w 5410200"/>
                <a:gd name="connsiteY62" fmla="*/ 383853 h 1363341"/>
                <a:gd name="connsiteX63" fmla="*/ 219075 w 5410200"/>
                <a:gd name="connsiteY63" fmla="*/ 488628 h 1363341"/>
                <a:gd name="connsiteX64" fmla="*/ 171450 w 5410200"/>
                <a:gd name="connsiteY64" fmla="*/ 455291 h 1363341"/>
                <a:gd name="connsiteX65" fmla="*/ 0 w 5410200"/>
                <a:gd name="connsiteY65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282148 w 5410200"/>
                <a:gd name="connsiteY4" fmla="*/ 1171863 h 1363341"/>
                <a:gd name="connsiteX5" fmla="*/ 5191125 w 5410200"/>
                <a:gd name="connsiteY5" fmla="*/ 1210147 h 1363341"/>
                <a:gd name="connsiteX6" fmla="*/ 5114925 w 5410200"/>
                <a:gd name="connsiteY6" fmla="*/ 1305397 h 1363341"/>
                <a:gd name="connsiteX7" fmla="*/ 5067300 w 5410200"/>
                <a:gd name="connsiteY7" fmla="*/ 1267297 h 1363341"/>
                <a:gd name="connsiteX8" fmla="*/ 5057775 w 5410200"/>
                <a:gd name="connsiteY8" fmla="*/ 1324447 h 1363341"/>
                <a:gd name="connsiteX9" fmla="*/ 4893469 w 5410200"/>
                <a:gd name="connsiteY9" fmla="*/ 1033935 h 1363341"/>
                <a:gd name="connsiteX10" fmla="*/ 4817269 w 5410200"/>
                <a:gd name="connsiteY10" fmla="*/ 1067272 h 1363341"/>
                <a:gd name="connsiteX11" fmla="*/ 4760119 w 5410200"/>
                <a:gd name="connsiteY11" fmla="*/ 1026791 h 1363341"/>
                <a:gd name="connsiteX12" fmla="*/ 4669631 w 5410200"/>
                <a:gd name="connsiteY12" fmla="*/ 1083941 h 1363341"/>
                <a:gd name="connsiteX13" fmla="*/ 4533900 w 5410200"/>
                <a:gd name="connsiteY13" fmla="*/ 1014885 h 1363341"/>
                <a:gd name="connsiteX14" fmla="*/ 4443412 w 5410200"/>
                <a:gd name="connsiteY14" fmla="*/ 1000597 h 1363341"/>
                <a:gd name="connsiteX15" fmla="*/ 4376736 w 5410200"/>
                <a:gd name="connsiteY15" fmla="*/ 1000596 h 1363341"/>
                <a:gd name="connsiteX16" fmla="*/ 4336255 w 5410200"/>
                <a:gd name="connsiteY16" fmla="*/ 962497 h 1363341"/>
                <a:gd name="connsiteX17" fmla="*/ 4191000 w 5410200"/>
                <a:gd name="connsiteY17" fmla="*/ 814859 h 1363341"/>
                <a:gd name="connsiteX18" fmla="*/ 4012406 w 5410200"/>
                <a:gd name="connsiteY18" fmla="*/ 310035 h 1363341"/>
                <a:gd name="connsiteX19" fmla="*/ 3769353 w 5410200"/>
                <a:gd name="connsiteY19" fmla="*/ 62569 h 1363341"/>
                <a:gd name="connsiteX20" fmla="*/ 3610672 w 5410200"/>
                <a:gd name="connsiteY20" fmla="*/ 56693 h 1363341"/>
                <a:gd name="connsiteX21" fmla="*/ 3531394 w 5410200"/>
                <a:gd name="connsiteY21" fmla="*/ 7550 h 1363341"/>
                <a:gd name="connsiteX22" fmla="*/ 3385556 w 5410200"/>
                <a:gd name="connsiteY22" fmla="*/ 101995 h 1363341"/>
                <a:gd name="connsiteX23" fmla="*/ 3300168 w 5410200"/>
                <a:gd name="connsiteY23" fmla="*/ 224716 h 1363341"/>
                <a:gd name="connsiteX24" fmla="*/ 3222238 w 5410200"/>
                <a:gd name="connsiteY24" fmla="*/ 238829 h 1363341"/>
                <a:gd name="connsiteX25" fmla="*/ 3087030 w 5410200"/>
                <a:gd name="connsiteY25" fmla="*/ 402149 h 1363341"/>
                <a:gd name="connsiteX26" fmla="*/ 2976563 w 5410200"/>
                <a:gd name="connsiteY26" fmla="*/ 405691 h 1363341"/>
                <a:gd name="connsiteX27" fmla="*/ 2860877 w 5410200"/>
                <a:gd name="connsiteY27" fmla="*/ 466557 h 1363341"/>
                <a:gd name="connsiteX28" fmla="*/ 2780789 w 5410200"/>
                <a:gd name="connsiteY28" fmla="*/ 423057 h 1363341"/>
                <a:gd name="connsiteX29" fmla="*/ 2727066 w 5410200"/>
                <a:gd name="connsiteY29" fmla="*/ 390814 h 1363341"/>
                <a:gd name="connsiteX30" fmla="*/ 2684263 w 5410200"/>
                <a:gd name="connsiteY30" fmla="*/ 348715 h 1363341"/>
                <a:gd name="connsiteX31" fmla="*/ 2618468 w 5410200"/>
                <a:gd name="connsiteY31" fmla="*/ 436066 h 1363341"/>
                <a:gd name="connsiteX32" fmla="*/ 2577048 w 5410200"/>
                <a:gd name="connsiteY32" fmla="*/ 436057 h 1363341"/>
                <a:gd name="connsiteX33" fmla="*/ 2535557 w 5410200"/>
                <a:gd name="connsiteY33" fmla="*/ 414345 h 1363341"/>
                <a:gd name="connsiteX34" fmla="*/ 2438284 w 5410200"/>
                <a:gd name="connsiteY34" fmla="*/ 505123 h 1363341"/>
                <a:gd name="connsiteX35" fmla="*/ 2391309 w 5410200"/>
                <a:gd name="connsiteY35" fmla="*/ 486653 h 1363341"/>
                <a:gd name="connsiteX36" fmla="*/ 2321719 w 5410200"/>
                <a:gd name="connsiteY36" fmla="*/ 560065 h 1363341"/>
                <a:gd name="connsiteX37" fmla="*/ 2189414 w 5410200"/>
                <a:gd name="connsiteY37" fmla="*/ 593984 h 1363341"/>
                <a:gd name="connsiteX38" fmla="*/ 2145100 w 5410200"/>
                <a:gd name="connsiteY38" fmla="*/ 575689 h 1363341"/>
                <a:gd name="connsiteX39" fmla="*/ 2109788 w 5410200"/>
                <a:gd name="connsiteY39" fmla="*/ 607690 h 1363341"/>
                <a:gd name="connsiteX40" fmla="*/ 2050256 w 5410200"/>
                <a:gd name="connsiteY40" fmla="*/ 588640 h 1363341"/>
                <a:gd name="connsiteX41" fmla="*/ 1983929 w 5410200"/>
                <a:gd name="connsiteY41" fmla="*/ 625571 h 1363341"/>
                <a:gd name="connsiteX42" fmla="*/ 1826419 w 5410200"/>
                <a:gd name="connsiteY42" fmla="*/ 621978 h 1363341"/>
                <a:gd name="connsiteX43" fmla="*/ 1757363 w 5410200"/>
                <a:gd name="connsiteY43" fmla="*/ 569591 h 1363341"/>
                <a:gd name="connsiteX44" fmla="*/ 1678781 w 5410200"/>
                <a:gd name="connsiteY44" fmla="*/ 545779 h 1363341"/>
                <a:gd name="connsiteX45" fmla="*/ 1647825 w 5410200"/>
                <a:gd name="connsiteY45" fmla="*/ 555303 h 1363341"/>
                <a:gd name="connsiteX46" fmla="*/ 1590675 w 5410200"/>
                <a:gd name="connsiteY46" fmla="*/ 512440 h 1363341"/>
                <a:gd name="connsiteX47" fmla="*/ 1504950 w 5410200"/>
                <a:gd name="connsiteY47" fmla="*/ 510059 h 1363341"/>
                <a:gd name="connsiteX48" fmla="*/ 1404938 w 5410200"/>
                <a:gd name="connsiteY48" fmla="*/ 424335 h 1363341"/>
                <a:gd name="connsiteX49" fmla="*/ 1359693 w 5410200"/>
                <a:gd name="connsiteY49" fmla="*/ 412428 h 1363341"/>
                <a:gd name="connsiteX50" fmla="*/ 1321594 w 5410200"/>
                <a:gd name="connsiteY50" fmla="*/ 431478 h 1363341"/>
                <a:gd name="connsiteX51" fmla="*/ 1257300 w 5410200"/>
                <a:gd name="connsiteY51" fmla="*/ 455290 h 1363341"/>
                <a:gd name="connsiteX52" fmla="*/ 933450 w 5410200"/>
                <a:gd name="connsiteY52" fmla="*/ 448147 h 1363341"/>
                <a:gd name="connsiteX53" fmla="*/ 892969 w 5410200"/>
                <a:gd name="connsiteY53" fmla="*/ 421953 h 1363341"/>
                <a:gd name="connsiteX54" fmla="*/ 833437 w 5410200"/>
                <a:gd name="connsiteY54" fmla="*/ 457672 h 1363341"/>
                <a:gd name="connsiteX55" fmla="*/ 702469 w 5410200"/>
                <a:gd name="connsiteY55" fmla="*/ 343372 h 1363341"/>
                <a:gd name="connsiteX56" fmla="*/ 638175 w 5410200"/>
                <a:gd name="connsiteY56" fmla="*/ 355278 h 1363341"/>
                <a:gd name="connsiteX57" fmla="*/ 547687 w 5410200"/>
                <a:gd name="connsiteY57" fmla="*/ 400522 h 1363341"/>
                <a:gd name="connsiteX58" fmla="*/ 502443 w 5410200"/>
                <a:gd name="connsiteY58" fmla="*/ 450528 h 1363341"/>
                <a:gd name="connsiteX59" fmla="*/ 426244 w 5410200"/>
                <a:gd name="connsiteY59" fmla="*/ 448147 h 1363341"/>
                <a:gd name="connsiteX60" fmla="*/ 383381 w 5410200"/>
                <a:gd name="connsiteY60" fmla="*/ 479104 h 1363341"/>
                <a:gd name="connsiteX61" fmla="*/ 359569 w 5410200"/>
                <a:gd name="connsiteY61" fmla="*/ 460053 h 1363341"/>
                <a:gd name="connsiteX62" fmla="*/ 323850 w 5410200"/>
                <a:gd name="connsiteY62" fmla="*/ 452909 h 1363341"/>
                <a:gd name="connsiteX63" fmla="*/ 283369 w 5410200"/>
                <a:gd name="connsiteY63" fmla="*/ 383853 h 1363341"/>
                <a:gd name="connsiteX64" fmla="*/ 219075 w 5410200"/>
                <a:gd name="connsiteY64" fmla="*/ 488628 h 1363341"/>
                <a:gd name="connsiteX65" fmla="*/ 171450 w 5410200"/>
                <a:gd name="connsiteY65" fmla="*/ 455291 h 1363341"/>
                <a:gd name="connsiteX66" fmla="*/ 0 w 5410200"/>
                <a:gd name="connsiteY66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282148 w 5410200"/>
                <a:gd name="connsiteY4" fmla="*/ 1171863 h 1363341"/>
                <a:gd name="connsiteX5" fmla="*/ 5191125 w 5410200"/>
                <a:gd name="connsiteY5" fmla="*/ 1210147 h 1363341"/>
                <a:gd name="connsiteX6" fmla="*/ 5114925 w 5410200"/>
                <a:gd name="connsiteY6" fmla="*/ 1305397 h 1363341"/>
                <a:gd name="connsiteX7" fmla="*/ 5067300 w 5410200"/>
                <a:gd name="connsiteY7" fmla="*/ 1267297 h 1363341"/>
                <a:gd name="connsiteX8" fmla="*/ 5057775 w 5410200"/>
                <a:gd name="connsiteY8" fmla="*/ 1324447 h 1363341"/>
                <a:gd name="connsiteX9" fmla="*/ 4893469 w 5410200"/>
                <a:gd name="connsiteY9" fmla="*/ 1033935 h 1363341"/>
                <a:gd name="connsiteX10" fmla="*/ 4817269 w 5410200"/>
                <a:gd name="connsiteY10" fmla="*/ 1067272 h 1363341"/>
                <a:gd name="connsiteX11" fmla="*/ 4760119 w 5410200"/>
                <a:gd name="connsiteY11" fmla="*/ 1026791 h 1363341"/>
                <a:gd name="connsiteX12" fmla="*/ 4669631 w 5410200"/>
                <a:gd name="connsiteY12" fmla="*/ 1083941 h 1363341"/>
                <a:gd name="connsiteX13" fmla="*/ 4533900 w 5410200"/>
                <a:gd name="connsiteY13" fmla="*/ 1014885 h 1363341"/>
                <a:gd name="connsiteX14" fmla="*/ 4443412 w 5410200"/>
                <a:gd name="connsiteY14" fmla="*/ 1000597 h 1363341"/>
                <a:gd name="connsiteX15" fmla="*/ 4376736 w 5410200"/>
                <a:gd name="connsiteY15" fmla="*/ 1000596 h 1363341"/>
                <a:gd name="connsiteX16" fmla="*/ 4336255 w 5410200"/>
                <a:gd name="connsiteY16" fmla="*/ 962497 h 1363341"/>
                <a:gd name="connsiteX17" fmla="*/ 4191000 w 5410200"/>
                <a:gd name="connsiteY17" fmla="*/ 814859 h 1363341"/>
                <a:gd name="connsiteX18" fmla="*/ 4012406 w 5410200"/>
                <a:gd name="connsiteY18" fmla="*/ 310035 h 1363341"/>
                <a:gd name="connsiteX19" fmla="*/ 3769353 w 5410200"/>
                <a:gd name="connsiteY19" fmla="*/ 62569 h 1363341"/>
                <a:gd name="connsiteX20" fmla="*/ 3610672 w 5410200"/>
                <a:gd name="connsiteY20" fmla="*/ 56693 h 1363341"/>
                <a:gd name="connsiteX21" fmla="*/ 3531394 w 5410200"/>
                <a:gd name="connsiteY21" fmla="*/ 7550 h 1363341"/>
                <a:gd name="connsiteX22" fmla="*/ 3385556 w 5410200"/>
                <a:gd name="connsiteY22" fmla="*/ 101995 h 1363341"/>
                <a:gd name="connsiteX23" fmla="*/ 3300168 w 5410200"/>
                <a:gd name="connsiteY23" fmla="*/ 224716 h 1363341"/>
                <a:gd name="connsiteX24" fmla="*/ 3222238 w 5410200"/>
                <a:gd name="connsiteY24" fmla="*/ 238829 h 1363341"/>
                <a:gd name="connsiteX25" fmla="*/ 3087030 w 5410200"/>
                <a:gd name="connsiteY25" fmla="*/ 402149 h 1363341"/>
                <a:gd name="connsiteX26" fmla="*/ 2976563 w 5410200"/>
                <a:gd name="connsiteY26" fmla="*/ 405691 h 1363341"/>
                <a:gd name="connsiteX27" fmla="*/ 2860877 w 5410200"/>
                <a:gd name="connsiteY27" fmla="*/ 466557 h 1363341"/>
                <a:gd name="connsiteX28" fmla="*/ 2780789 w 5410200"/>
                <a:gd name="connsiteY28" fmla="*/ 423057 h 1363341"/>
                <a:gd name="connsiteX29" fmla="*/ 2727066 w 5410200"/>
                <a:gd name="connsiteY29" fmla="*/ 390814 h 1363341"/>
                <a:gd name="connsiteX30" fmla="*/ 2684263 w 5410200"/>
                <a:gd name="connsiteY30" fmla="*/ 348715 h 1363341"/>
                <a:gd name="connsiteX31" fmla="*/ 2618468 w 5410200"/>
                <a:gd name="connsiteY31" fmla="*/ 436066 h 1363341"/>
                <a:gd name="connsiteX32" fmla="*/ 2577048 w 5410200"/>
                <a:gd name="connsiteY32" fmla="*/ 436057 h 1363341"/>
                <a:gd name="connsiteX33" fmla="*/ 2535557 w 5410200"/>
                <a:gd name="connsiteY33" fmla="*/ 414345 h 1363341"/>
                <a:gd name="connsiteX34" fmla="*/ 2438284 w 5410200"/>
                <a:gd name="connsiteY34" fmla="*/ 505123 h 1363341"/>
                <a:gd name="connsiteX35" fmla="*/ 2391309 w 5410200"/>
                <a:gd name="connsiteY35" fmla="*/ 486653 h 1363341"/>
                <a:gd name="connsiteX36" fmla="*/ 2321719 w 5410200"/>
                <a:gd name="connsiteY36" fmla="*/ 560065 h 1363341"/>
                <a:gd name="connsiteX37" fmla="*/ 2189414 w 5410200"/>
                <a:gd name="connsiteY37" fmla="*/ 593984 h 1363341"/>
                <a:gd name="connsiteX38" fmla="*/ 2145100 w 5410200"/>
                <a:gd name="connsiteY38" fmla="*/ 575689 h 1363341"/>
                <a:gd name="connsiteX39" fmla="*/ 2109788 w 5410200"/>
                <a:gd name="connsiteY39" fmla="*/ 607690 h 1363341"/>
                <a:gd name="connsiteX40" fmla="*/ 2050256 w 5410200"/>
                <a:gd name="connsiteY40" fmla="*/ 588640 h 1363341"/>
                <a:gd name="connsiteX41" fmla="*/ 1983929 w 5410200"/>
                <a:gd name="connsiteY41" fmla="*/ 625571 h 1363341"/>
                <a:gd name="connsiteX42" fmla="*/ 1826419 w 5410200"/>
                <a:gd name="connsiteY42" fmla="*/ 621978 h 1363341"/>
                <a:gd name="connsiteX43" fmla="*/ 1757363 w 5410200"/>
                <a:gd name="connsiteY43" fmla="*/ 569591 h 1363341"/>
                <a:gd name="connsiteX44" fmla="*/ 1678781 w 5410200"/>
                <a:gd name="connsiteY44" fmla="*/ 545779 h 1363341"/>
                <a:gd name="connsiteX45" fmla="*/ 1647825 w 5410200"/>
                <a:gd name="connsiteY45" fmla="*/ 555303 h 1363341"/>
                <a:gd name="connsiteX46" fmla="*/ 1590675 w 5410200"/>
                <a:gd name="connsiteY46" fmla="*/ 512440 h 1363341"/>
                <a:gd name="connsiteX47" fmla="*/ 1504950 w 5410200"/>
                <a:gd name="connsiteY47" fmla="*/ 510059 h 1363341"/>
                <a:gd name="connsiteX48" fmla="*/ 1404938 w 5410200"/>
                <a:gd name="connsiteY48" fmla="*/ 424335 h 1363341"/>
                <a:gd name="connsiteX49" fmla="*/ 1359693 w 5410200"/>
                <a:gd name="connsiteY49" fmla="*/ 412428 h 1363341"/>
                <a:gd name="connsiteX50" fmla="*/ 1321594 w 5410200"/>
                <a:gd name="connsiteY50" fmla="*/ 431478 h 1363341"/>
                <a:gd name="connsiteX51" fmla="*/ 1257300 w 5410200"/>
                <a:gd name="connsiteY51" fmla="*/ 455290 h 1363341"/>
                <a:gd name="connsiteX52" fmla="*/ 933450 w 5410200"/>
                <a:gd name="connsiteY52" fmla="*/ 448147 h 1363341"/>
                <a:gd name="connsiteX53" fmla="*/ 892969 w 5410200"/>
                <a:gd name="connsiteY53" fmla="*/ 421953 h 1363341"/>
                <a:gd name="connsiteX54" fmla="*/ 833437 w 5410200"/>
                <a:gd name="connsiteY54" fmla="*/ 457672 h 1363341"/>
                <a:gd name="connsiteX55" fmla="*/ 702469 w 5410200"/>
                <a:gd name="connsiteY55" fmla="*/ 343372 h 1363341"/>
                <a:gd name="connsiteX56" fmla="*/ 638175 w 5410200"/>
                <a:gd name="connsiteY56" fmla="*/ 355278 h 1363341"/>
                <a:gd name="connsiteX57" fmla="*/ 547687 w 5410200"/>
                <a:gd name="connsiteY57" fmla="*/ 400522 h 1363341"/>
                <a:gd name="connsiteX58" fmla="*/ 502443 w 5410200"/>
                <a:gd name="connsiteY58" fmla="*/ 450528 h 1363341"/>
                <a:gd name="connsiteX59" fmla="*/ 426244 w 5410200"/>
                <a:gd name="connsiteY59" fmla="*/ 448147 h 1363341"/>
                <a:gd name="connsiteX60" fmla="*/ 383381 w 5410200"/>
                <a:gd name="connsiteY60" fmla="*/ 479104 h 1363341"/>
                <a:gd name="connsiteX61" fmla="*/ 359569 w 5410200"/>
                <a:gd name="connsiteY61" fmla="*/ 460053 h 1363341"/>
                <a:gd name="connsiteX62" fmla="*/ 323850 w 5410200"/>
                <a:gd name="connsiteY62" fmla="*/ 452909 h 1363341"/>
                <a:gd name="connsiteX63" fmla="*/ 283369 w 5410200"/>
                <a:gd name="connsiteY63" fmla="*/ 383853 h 1363341"/>
                <a:gd name="connsiteX64" fmla="*/ 219075 w 5410200"/>
                <a:gd name="connsiteY64" fmla="*/ 488628 h 1363341"/>
                <a:gd name="connsiteX65" fmla="*/ 171450 w 5410200"/>
                <a:gd name="connsiteY65" fmla="*/ 455291 h 1363341"/>
                <a:gd name="connsiteX66" fmla="*/ 0 w 5410200"/>
                <a:gd name="connsiteY66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282148 w 5410200"/>
                <a:gd name="connsiteY4" fmla="*/ 1171863 h 1363341"/>
                <a:gd name="connsiteX5" fmla="*/ 5176838 w 5410200"/>
                <a:gd name="connsiteY5" fmla="*/ 1214909 h 1363341"/>
                <a:gd name="connsiteX6" fmla="*/ 5114925 w 5410200"/>
                <a:gd name="connsiteY6" fmla="*/ 1305397 h 1363341"/>
                <a:gd name="connsiteX7" fmla="*/ 5067300 w 5410200"/>
                <a:gd name="connsiteY7" fmla="*/ 1267297 h 1363341"/>
                <a:gd name="connsiteX8" fmla="*/ 5057775 w 5410200"/>
                <a:gd name="connsiteY8" fmla="*/ 1324447 h 1363341"/>
                <a:gd name="connsiteX9" fmla="*/ 4893469 w 5410200"/>
                <a:gd name="connsiteY9" fmla="*/ 1033935 h 1363341"/>
                <a:gd name="connsiteX10" fmla="*/ 4817269 w 5410200"/>
                <a:gd name="connsiteY10" fmla="*/ 1067272 h 1363341"/>
                <a:gd name="connsiteX11" fmla="*/ 4760119 w 5410200"/>
                <a:gd name="connsiteY11" fmla="*/ 1026791 h 1363341"/>
                <a:gd name="connsiteX12" fmla="*/ 4669631 w 5410200"/>
                <a:gd name="connsiteY12" fmla="*/ 1083941 h 1363341"/>
                <a:gd name="connsiteX13" fmla="*/ 4533900 w 5410200"/>
                <a:gd name="connsiteY13" fmla="*/ 1014885 h 1363341"/>
                <a:gd name="connsiteX14" fmla="*/ 4443412 w 5410200"/>
                <a:gd name="connsiteY14" fmla="*/ 1000597 h 1363341"/>
                <a:gd name="connsiteX15" fmla="*/ 4376736 w 5410200"/>
                <a:gd name="connsiteY15" fmla="*/ 1000596 h 1363341"/>
                <a:gd name="connsiteX16" fmla="*/ 4336255 w 5410200"/>
                <a:gd name="connsiteY16" fmla="*/ 962497 h 1363341"/>
                <a:gd name="connsiteX17" fmla="*/ 4191000 w 5410200"/>
                <a:gd name="connsiteY17" fmla="*/ 814859 h 1363341"/>
                <a:gd name="connsiteX18" fmla="*/ 4012406 w 5410200"/>
                <a:gd name="connsiteY18" fmla="*/ 310035 h 1363341"/>
                <a:gd name="connsiteX19" fmla="*/ 3769353 w 5410200"/>
                <a:gd name="connsiteY19" fmla="*/ 62569 h 1363341"/>
                <a:gd name="connsiteX20" fmla="*/ 3610672 w 5410200"/>
                <a:gd name="connsiteY20" fmla="*/ 56693 h 1363341"/>
                <a:gd name="connsiteX21" fmla="*/ 3531394 w 5410200"/>
                <a:gd name="connsiteY21" fmla="*/ 7550 h 1363341"/>
                <a:gd name="connsiteX22" fmla="*/ 3385556 w 5410200"/>
                <a:gd name="connsiteY22" fmla="*/ 101995 h 1363341"/>
                <a:gd name="connsiteX23" fmla="*/ 3300168 w 5410200"/>
                <a:gd name="connsiteY23" fmla="*/ 224716 h 1363341"/>
                <a:gd name="connsiteX24" fmla="*/ 3222238 w 5410200"/>
                <a:gd name="connsiteY24" fmla="*/ 238829 h 1363341"/>
                <a:gd name="connsiteX25" fmla="*/ 3087030 w 5410200"/>
                <a:gd name="connsiteY25" fmla="*/ 402149 h 1363341"/>
                <a:gd name="connsiteX26" fmla="*/ 2976563 w 5410200"/>
                <a:gd name="connsiteY26" fmla="*/ 405691 h 1363341"/>
                <a:gd name="connsiteX27" fmla="*/ 2860877 w 5410200"/>
                <a:gd name="connsiteY27" fmla="*/ 466557 h 1363341"/>
                <a:gd name="connsiteX28" fmla="*/ 2780789 w 5410200"/>
                <a:gd name="connsiteY28" fmla="*/ 423057 h 1363341"/>
                <a:gd name="connsiteX29" fmla="*/ 2727066 w 5410200"/>
                <a:gd name="connsiteY29" fmla="*/ 390814 h 1363341"/>
                <a:gd name="connsiteX30" fmla="*/ 2684263 w 5410200"/>
                <a:gd name="connsiteY30" fmla="*/ 348715 h 1363341"/>
                <a:gd name="connsiteX31" fmla="*/ 2618468 w 5410200"/>
                <a:gd name="connsiteY31" fmla="*/ 436066 h 1363341"/>
                <a:gd name="connsiteX32" fmla="*/ 2577048 w 5410200"/>
                <a:gd name="connsiteY32" fmla="*/ 436057 h 1363341"/>
                <a:gd name="connsiteX33" fmla="*/ 2535557 w 5410200"/>
                <a:gd name="connsiteY33" fmla="*/ 414345 h 1363341"/>
                <a:gd name="connsiteX34" fmla="*/ 2438284 w 5410200"/>
                <a:gd name="connsiteY34" fmla="*/ 505123 h 1363341"/>
                <a:gd name="connsiteX35" fmla="*/ 2391309 w 5410200"/>
                <a:gd name="connsiteY35" fmla="*/ 486653 h 1363341"/>
                <a:gd name="connsiteX36" fmla="*/ 2321719 w 5410200"/>
                <a:gd name="connsiteY36" fmla="*/ 560065 h 1363341"/>
                <a:gd name="connsiteX37" fmla="*/ 2189414 w 5410200"/>
                <a:gd name="connsiteY37" fmla="*/ 593984 h 1363341"/>
                <a:gd name="connsiteX38" fmla="*/ 2145100 w 5410200"/>
                <a:gd name="connsiteY38" fmla="*/ 575689 h 1363341"/>
                <a:gd name="connsiteX39" fmla="*/ 2109788 w 5410200"/>
                <a:gd name="connsiteY39" fmla="*/ 607690 h 1363341"/>
                <a:gd name="connsiteX40" fmla="*/ 2050256 w 5410200"/>
                <a:gd name="connsiteY40" fmla="*/ 588640 h 1363341"/>
                <a:gd name="connsiteX41" fmla="*/ 1983929 w 5410200"/>
                <a:gd name="connsiteY41" fmla="*/ 625571 h 1363341"/>
                <a:gd name="connsiteX42" fmla="*/ 1826419 w 5410200"/>
                <a:gd name="connsiteY42" fmla="*/ 621978 h 1363341"/>
                <a:gd name="connsiteX43" fmla="*/ 1757363 w 5410200"/>
                <a:gd name="connsiteY43" fmla="*/ 569591 h 1363341"/>
                <a:gd name="connsiteX44" fmla="*/ 1678781 w 5410200"/>
                <a:gd name="connsiteY44" fmla="*/ 545779 h 1363341"/>
                <a:gd name="connsiteX45" fmla="*/ 1647825 w 5410200"/>
                <a:gd name="connsiteY45" fmla="*/ 555303 h 1363341"/>
                <a:gd name="connsiteX46" fmla="*/ 1590675 w 5410200"/>
                <a:gd name="connsiteY46" fmla="*/ 512440 h 1363341"/>
                <a:gd name="connsiteX47" fmla="*/ 1504950 w 5410200"/>
                <a:gd name="connsiteY47" fmla="*/ 510059 h 1363341"/>
                <a:gd name="connsiteX48" fmla="*/ 1404938 w 5410200"/>
                <a:gd name="connsiteY48" fmla="*/ 424335 h 1363341"/>
                <a:gd name="connsiteX49" fmla="*/ 1359693 w 5410200"/>
                <a:gd name="connsiteY49" fmla="*/ 412428 h 1363341"/>
                <a:gd name="connsiteX50" fmla="*/ 1321594 w 5410200"/>
                <a:gd name="connsiteY50" fmla="*/ 431478 h 1363341"/>
                <a:gd name="connsiteX51" fmla="*/ 1257300 w 5410200"/>
                <a:gd name="connsiteY51" fmla="*/ 455290 h 1363341"/>
                <a:gd name="connsiteX52" fmla="*/ 933450 w 5410200"/>
                <a:gd name="connsiteY52" fmla="*/ 448147 h 1363341"/>
                <a:gd name="connsiteX53" fmla="*/ 892969 w 5410200"/>
                <a:gd name="connsiteY53" fmla="*/ 421953 h 1363341"/>
                <a:gd name="connsiteX54" fmla="*/ 833437 w 5410200"/>
                <a:gd name="connsiteY54" fmla="*/ 457672 h 1363341"/>
                <a:gd name="connsiteX55" fmla="*/ 702469 w 5410200"/>
                <a:gd name="connsiteY55" fmla="*/ 343372 h 1363341"/>
                <a:gd name="connsiteX56" fmla="*/ 638175 w 5410200"/>
                <a:gd name="connsiteY56" fmla="*/ 355278 h 1363341"/>
                <a:gd name="connsiteX57" fmla="*/ 547687 w 5410200"/>
                <a:gd name="connsiteY57" fmla="*/ 400522 h 1363341"/>
                <a:gd name="connsiteX58" fmla="*/ 502443 w 5410200"/>
                <a:gd name="connsiteY58" fmla="*/ 450528 h 1363341"/>
                <a:gd name="connsiteX59" fmla="*/ 426244 w 5410200"/>
                <a:gd name="connsiteY59" fmla="*/ 448147 h 1363341"/>
                <a:gd name="connsiteX60" fmla="*/ 383381 w 5410200"/>
                <a:gd name="connsiteY60" fmla="*/ 479104 h 1363341"/>
                <a:gd name="connsiteX61" fmla="*/ 359569 w 5410200"/>
                <a:gd name="connsiteY61" fmla="*/ 460053 h 1363341"/>
                <a:gd name="connsiteX62" fmla="*/ 323850 w 5410200"/>
                <a:gd name="connsiteY62" fmla="*/ 452909 h 1363341"/>
                <a:gd name="connsiteX63" fmla="*/ 283369 w 5410200"/>
                <a:gd name="connsiteY63" fmla="*/ 383853 h 1363341"/>
                <a:gd name="connsiteX64" fmla="*/ 219075 w 5410200"/>
                <a:gd name="connsiteY64" fmla="*/ 488628 h 1363341"/>
                <a:gd name="connsiteX65" fmla="*/ 171450 w 5410200"/>
                <a:gd name="connsiteY65" fmla="*/ 455291 h 1363341"/>
                <a:gd name="connsiteX66" fmla="*/ 0 w 5410200"/>
                <a:gd name="connsiteY66" fmla="*/ 452910 h 1363341"/>
                <a:gd name="connsiteX0" fmla="*/ 0 w 5410200"/>
                <a:gd name="connsiteY0" fmla="*/ 452910 h 1363341"/>
                <a:gd name="connsiteX1" fmla="*/ 0 w 5410200"/>
                <a:gd name="connsiteY1" fmla="*/ 1295872 h 1363341"/>
                <a:gd name="connsiteX2" fmla="*/ 5403056 w 5410200"/>
                <a:gd name="connsiteY2" fmla="*/ 1341116 h 1363341"/>
                <a:gd name="connsiteX3" fmla="*/ 5410200 w 5410200"/>
                <a:gd name="connsiteY3" fmla="*/ 972022 h 1363341"/>
                <a:gd name="connsiteX4" fmla="*/ 5282148 w 5410200"/>
                <a:gd name="connsiteY4" fmla="*/ 1171863 h 1363341"/>
                <a:gd name="connsiteX5" fmla="*/ 5176838 w 5410200"/>
                <a:gd name="connsiteY5" fmla="*/ 1214909 h 1363341"/>
                <a:gd name="connsiteX6" fmla="*/ 5122068 w 5410200"/>
                <a:gd name="connsiteY6" fmla="*/ 1331591 h 1363341"/>
                <a:gd name="connsiteX7" fmla="*/ 5067300 w 5410200"/>
                <a:gd name="connsiteY7" fmla="*/ 1267297 h 1363341"/>
                <a:gd name="connsiteX8" fmla="*/ 5057775 w 5410200"/>
                <a:gd name="connsiteY8" fmla="*/ 1324447 h 1363341"/>
                <a:gd name="connsiteX9" fmla="*/ 4893469 w 5410200"/>
                <a:gd name="connsiteY9" fmla="*/ 1033935 h 1363341"/>
                <a:gd name="connsiteX10" fmla="*/ 4817269 w 5410200"/>
                <a:gd name="connsiteY10" fmla="*/ 1067272 h 1363341"/>
                <a:gd name="connsiteX11" fmla="*/ 4760119 w 5410200"/>
                <a:gd name="connsiteY11" fmla="*/ 1026791 h 1363341"/>
                <a:gd name="connsiteX12" fmla="*/ 4669631 w 5410200"/>
                <a:gd name="connsiteY12" fmla="*/ 1083941 h 1363341"/>
                <a:gd name="connsiteX13" fmla="*/ 4533900 w 5410200"/>
                <a:gd name="connsiteY13" fmla="*/ 1014885 h 1363341"/>
                <a:gd name="connsiteX14" fmla="*/ 4443412 w 5410200"/>
                <a:gd name="connsiteY14" fmla="*/ 1000597 h 1363341"/>
                <a:gd name="connsiteX15" fmla="*/ 4376736 w 5410200"/>
                <a:gd name="connsiteY15" fmla="*/ 1000596 h 1363341"/>
                <a:gd name="connsiteX16" fmla="*/ 4336255 w 5410200"/>
                <a:gd name="connsiteY16" fmla="*/ 962497 h 1363341"/>
                <a:gd name="connsiteX17" fmla="*/ 4191000 w 5410200"/>
                <a:gd name="connsiteY17" fmla="*/ 814859 h 1363341"/>
                <a:gd name="connsiteX18" fmla="*/ 4012406 w 5410200"/>
                <a:gd name="connsiteY18" fmla="*/ 310035 h 1363341"/>
                <a:gd name="connsiteX19" fmla="*/ 3769353 w 5410200"/>
                <a:gd name="connsiteY19" fmla="*/ 62569 h 1363341"/>
                <a:gd name="connsiteX20" fmla="*/ 3610672 w 5410200"/>
                <a:gd name="connsiteY20" fmla="*/ 56693 h 1363341"/>
                <a:gd name="connsiteX21" fmla="*/ 3531394 w 5410200"/>
                <a:gd name="connsiteY21" fmla="*/ 7550 h 1363341"/>
                <a:gd name="connsiteX22" fmla="*/ 3385556 w 5410200"/>
                <a:gd name="connsiteY22" fmla="*/ 101995 h 1363341"/>
                <a:gd name="connsiteX23" fmla="*/ 3300168 w 5410200"/>
                <a:gd name="connsiteY23" fmla="*/ 224716 h 1363341"/>
                <a:gd name="connsiteX24" fmla="*/ 3222238 w 5410200"/>
                <a:gd name="connsiteY24" fmla="*/ 238829 h 1363341"/>
                <a:gd name="connsiteX25" fmla="*/ 3087030 w 5410200"/>
                <a:gd name="connsiteY25" fmla="*/ 402149 h 1363341"/>
                <a:gd name="connsiteX26" fmla="*/ 2976563 w 5410200"/>
                <a:gd name="connsiteY26" fmla="*/ 405691 h 1363341"/>
                <a:gd name="connsiteX27" fmla="*/ 2860877 w 5410200"/>
                <a:gd name="connsiteY27" fmla="*/ 466557 h 1363341"/>
                <a:gd name="connsiteX28" fmla="*/ 2780789 w 5410200"/>
                <a:gd name="connsiteY28" fmla="*/ 423057 h 1363341"/>
                <a:gd name="connsiteX29" fmla="*/ 2727066 w 5410200"/>
                <a:gd name="connsiteY29" fmla="*/ 390814 h 1363341"/>
                <a:gd name="connsiteX30" fmla="*/ 2684263 w 5410200"/>
                <a:gd name="connsiteY30" fmla="*/ 348715 h 1363341"/>
                <a:gd name="connsiteX31" fmla="*/ 2618468 w 5410200"/>
                <a:gd name="connsiteY31" fmla="*/ 436066 h 1363341"/>
                <a:gd name="connsiteX32" fmla="*/ 2577048 w 5410200"/>
                <a:gd name="connsiteY32" fmla="*/ 436057 h 1363341"/>
                <a:gd name="connsiteX33" fmla="*/ 2535557 w 5410200"/>
                <a:gd name="connsiteY33" fmla="*/ 414345 h 1363341"/>
                <a:gd name="connsiteX34" fmla="*/ 2438284 w 5410200"/>
                <a:gd name="connsiteY34" fmla="*/ 505123 h 1363341"/>
                <a:gd name="connsiteX35" fmla="*/ 2391309 w 5410200"/>
                <a:gd name="connsiteY35" fmla="*/ 486653 h 1363341"/>
                <a:gd name="connsiteX36" fmla="*/ 2321719 w 5410200"/>
                <a:gd name="connsiteY36" fmla="*/ 560065 h 1363341"/>
                <a:gd name="connsiteX37" fmla="*/ 2189414 w 5410200"/>
                <a:gd name="connsiteY37" fmla="*/ 593984 h 1363341"/>
                <a:gd name="connsiteX38" fmla="*/ 2145100 w 5410200"/>
                <a:gd name="connsiteY38" fmla="*/ 575689 h 1363341"/>
                <a:gd name="connsiteX39" fmla="*/ 2109788 w 5410200"/>
                <a:gd name="connsiteY39" fmla="*/ 607690 h 1363341"/>
                <a:gd name="connsiteX40" fmla="*/ 2050256 w 5410200"/>
                <a:gd name="connsiteY40" fmla="*/ 588640 h 1363341"/>
                <a:gd name="connsiteX41" fmla="*/ 1983929 w 5410200"/>
                <a:gd name="connsiteY41" fmla="*/ 625571 h 1363341"/>
                <a:gd name="connsiteX42" fmla="*/ 1826419 w 5410200"/>
                <a:gd name="connsiteY42" fmla="*/ 621978 h 1363341"/>
                <a:gd name="connsiteX43" fmla="*/ 1757363 w 5410200"/>
                <a:gd name="connsiteY43" fmla="*/ 569591 h 1363341"/>
                <a:gd name="connsiteX44" fmla="*/ 1678781 w 5410200"/>
                <a:gd name="connsiteY44" fmla="*/ 545779 h 1363341"/>
                <a:gd name="connsiteX45" fmla="*/ 1647825 w 5410200"/>
                <a:gd name="connsiteY45" fmla="*/ 555303 h 1363341"/>
                <a:gd name="connsiteX46" fmla="*/ 1590675 w 5410200"/>
                <a:gd name="connsiteY46" fmla="*/ 512440 h 1363341"/>
                <a:gd name="connsiteX47" fmla="*/ 1504950 w 5410200"/>
                <a:gd name="connsiteY47" fmla="*/ 510059 h 1363341"/>
                <a:gd name="connsiteX48" fmla="*/ 1404938 w 5410200"/>
                <a:gd name="connsiteY48" fmla="*/ 424335 h 1363341"/>
                <a:gd name="connsiteX49" fmla="*/ 1359693 w 5410200"/>
                <a:gd name="connsiteY49" fmla="*/ 412428 h 1363341"/>
                <a:gd name="connsiteX50" fmla="*/ 1321594 w 5410200"/>
                <a:gd name="connsiteY50" fmla="*/ 431478 h 1363341"/>
                <a:gd name="connsiteX51" fmla="*/ 1257300 w 5410200"/>
                <a:gd name="connsiteY51" fmla="*/ 455290 h 1363341"/>
                <a:gd name="connsiteX52" fmla="*/ 933450 w 5410200"/>
                <a:gd name="connsiteY52" fmla="*/ 448147 h 1363341"/>
                <a:gd name="connsiteX53" fmla="*/ 892969 w 5410200"/>
                <a:gd name="connsiteY53" fmla="*/ 421953 h 1363341"/>
                <a:gd name="connsiteX54" fmla="*/ 833437 w 5410200"/>
                <a:gd name="connsiteY54" fmla="*/ 457672 h 1363341"/>
                <a:gd name="connsiteX55" fmla="*/ 702469 w 5410200"/>
                <a:gd name="connsiteY55" fmla="*/ 343372 h 1363341"/>
                <a:gd name="connsiteX56" fmla="*/ 638175 w 5410200"/>
                <a:gd name="connsiteY56" fmla="*/ 355278 h 1363341"/>
                <a:gd name="connsiteX57" fmla="*/ 547687 w 5410200"/>
                <a:gd name="connsiteY57" fmla="*/ 400522 h 1363341"/>
                <a:gd name="connsiteX58" fmla="*/ 502443 w 5410200"/>
                <a:gd name="connsiteY58" fmla="*/ 450528 h 1363341"/>
                <a:gd name="connsiteX59" fmla="*/ 426244 w 5410200"/>
                <a:gd name="connsiteY59" fmla="*/ 448147 h 1363341"/>
                <a:gd name="connsiteX60" fmla="*/ 383381 w 5410200"/>
                <a:gd name="connsiteY60" fmla="*/ 479104 h 1363341"/>
                <a:gd name="connsiteX61" fmla="*/ 359569 w 5410200"/>
                <a:gd name="connsiteY61" fmla="*/ 460053 h 1363341"/>
                <a:gd name="connsiteX62" fmla="*/ 323850 w 5410200"/>
                <a:gd name="connsiteY62" fmla="*/ 452909 h 1363341"/>
                <a:gd name="connsiteX63" fmla="*/ 283369 w 5410200"/>
                <a:gd name="connsiteY63" fmla="*/ 383853 h 1363341"/>
                <a:gd name="connsiteX64" fmla="*/ 219075 w 5410200"/>
                <a:gd name="connsiteY64" fmla="*/ 488628 h 1363341"/>
                <a:gd name="connsiteX65" fmla="*/ 171450 w 5410200"/>
                <a:gd name="connsiteY65" fmla="*/ 455291 h 1363341"/>
                <a:gd name="connsiteX66" fmla="*/ 0 w 5410200"/>
                <a:gd name="connsiteY66" fmla="*/ 452910 h 1363341"/>
                <a:gd name="connsiteX0" fmla="*/ 0 w 5410200"/>
                <a:gd name="connsiteY0" fmla="*/ 452910 h 1366912"/>
                <a:gd name="connsiteX1" fmla="*/ 0 w 5410200"/>
                <a:gd name="connsiteY1" fmla="*/ 1295872 h 1366912"/>
                <a:gd name="connsiteX2" fmla="*/ 5403056 w 5410200"/>
                <a:gd name="connsiteY2" fmla="*/ 1341116 h 1366912"/>
                <a:gd name="connsiteX3" fmla="*/ 5410200 w 5410200"/>
                <a:gd name="connsiteY3" fmla="*/ 972022 h 1366912"/>
                <a:gd name="connsiteX4" fmla="*/ 5282148 w 5410200"/>
                <a:gd name="connsiteY4" fmla="*/ 1171863 h 1366912"/>
                <a:gd name="connsiteX5" fmla="*/ 5176838 w 5410200"/>
                <a:gd name="connsiteY5" fmla="*/ 1214909 h 1366912"/>
                <a:gd name="connsiteX6" fmla="*/ 5122068 w 5410200"/>
                <a:gd name="connsiteY6" fmla="*/ 1331591 h 1366912"/>
                <a:gd name="connsiteX7" fmla="*/ 5057775 w 5410200"/>
                <a:gd name="connsiteY7" fmla="*/ 1288728 h 1366912"/>
                <a:gd name="connsiteX8" fmla="*/ 5057775 w 5410200"/>
                <a:gd name="connsiteY8" fmla="*/ 1324447 h 1366912"/>
                <a:gd name="connsiteX9" fmla="*/ 4893469 w 5410200"/>
                <a:gd name="connsiteY9" fmla="*/ 1033935 h 1366912"/>
                <a:gd name="connsiteX10" fmla="*/ 4817269 w 5410200"/>
                <a:gd name="connsiteY10" fmla="*/ 1067272 h 1366912"/>
                <a:gd name="connsiteX11" fmla="*/ 4760119 w 5410200"/>
                <a:gd name="connsiteY11" fmla="*/ 1026791 h 1366912"/>
                <a:gd name="connsiteX12" fmla="*/ 4669631 w 5410200"/>
                <a:gd name="connsiteY12" fmla="*/ 1083941 h 1366912"/>
                <a:gd name="connsiteX13" fmla="*/ 4533900 w 5410200"/>
                <a:gd name="connsiteY13" fmla="*/ 1014885 h 1366912"/>
                <a:gd name="connsiteX14" fmla="*/ 4443412 w 5410200"/>
                <a:gd name="connsiteY14" fmla="*/ 1000597 h 1366912"/>
                <a:gd name="connsiteX15" fmla="*/ 4376736 w 5410200"/>
                <a:gd name="connsiteY15" fmla="*/ 1000596 h 1366912"/>
                <a:gd name="connsiteX16" fmla="*/ 4336255 w 5410200"/>
                <a:gd name="connsiteY16" fmla="*/ 962497 h 1366912"/>
                <a:gd name="connsiteX17" fmla="*/ 4191000 w 5410200"/>
                <a:gd name="connsiteY17" fmla="*/ 814859 h 1366912"/>
                <a:gd name="connsiteX18" fmla="*/ 4012406 w 5410200"/>
                <a:gd name="connsiteY18" fmla="*/ 310035 h 1366912"/>
                <a:gd name="connsiteX19" fmla="*/ 3769353 w 5410200"/>
                <a:gd name="connsiteY19" fmla="*/ 62569 h 1366912"/>
                <a:gd name="connsiteX20" fmla="*/ 3610672 w 5410200"/>
                <a:gd name="connsiteY20" fmla="*/ 56693 h 1366912"/>
                <a:gd name="connsiteX21" fmla="*/ 3531394 w 5410200"/>
                <a:gd name="connsiteY21" fmla="*/ 7550 h 1366912"/>
                <a:gd name="connsiteX22" fmla="*/ 3385556 w 5410200"/>
                <a:gd name="connsiteY22" fmla="*/ 101995 h 1366912"/>
                <a:gd name="connsiteX23" fmla="*/ 3300168 w 5410200"/>
                <a:gd name="connsiteY23" fmla="*/ 224716 h 1366912"/>
                <a:gd name="connsiteX24" fmla="*/ 3222238 w 5410200"/>
                <a:gd name="connsiteY24" fmla="*/ 238829 h 1366912"/>
                <a:gd name="connsiteX25" fmla="*/ 3087030 w 5410200"/>
                <a:gd name="connsiteY25" fmla="*/ 402149 h 1366912"/>
                <a:gd name="connsiteX26" fmla="*/ 2976563 w 5410200"/>
                <a:gd name="connsiteY26" fmla="*/ 405691 h 1366912"/>
                <a:gd name="connsiteX27" fmla="*/ 2860877 w 5410200"/>
                <a:gd name="connsiteY27" fmla="*/ 466557 h 1366912"/>
                <a:gd name="connsiteX28" fmla="*/ 2780789 w 5410200"/>
                <a:gd name="connsiteY28" fmla="*/ 423057 h 1366912"/>
                <a:gd name="connsiteX29" fmla="*/ 2727066 w 5410200"/>
                <a:gd name="connsiteY29" fmla="*/ 390814 h 1366912"/>
                <a:gd name="connsiteX30" fmla="*/ 2684263 w 5410200"/>
                <a:gd name="connsiteY30" fmla="*/ 348715 h 1366912"/>
                <a:gd name="connsiteX31" fmla="*/ 2618468 w 5410200"/>
                <a:gd name="connsiteY31" fmla="*/ 436066 h 1366912"/>
                <a:gd name="connsiteX32" fmla="*/ 2577048 w 5410200"/>
                <a:gd name="connsiteY32" fmla="*/ 436057 h 1366912"/>
                <a:gd name="connsiteX33" fmla="*/ 2535557 w 5410200"/>
                <a:gd name="connsiteY33" fmla="*/ 414345 h 1366912"/>
                <a:gd name="connsiteX34" fmla="*/ 2438284 w 5410200"/>
                <a:gd name="connsiteY34" fmla="*/ 505123 h 1366912"/>
                <a:gd name="connsiteX35" fmla="*/ 2391309 w 5410200"/>
                <a:gd name="connsiteY35" fmla="*/ 486653 h 1366912"/>
                <a:gd name="connsiteX36" fmla="*/ 2321719 w 5410200"/>
                <a:gd name="connsiteY36" fmla="*/ 560065 h 1366912"/>
                <a:gd name="connsiteX37" fmla="*/ 2189414 w 5410200"/>
                <a:gd name="connsiteY37" fmla="*/ 593984 h 1366912"/>
                <a:gd name="connsiteX38" fmla="*/ 2145100 w 5410200"/>
                <a:gd name="connsiteY38" fmla="*/ 575689 h 1366912"/>
                <a:gd name="connsiteX39" fmla="*/ 2109788 w 5410200"/>
                <a:gd name="connsiteY39" fmla="*/ 607690 h 1366912"/>
                <a:gd name="connsiteX40" fmla="*/ 2050256 w 5410200"/>
                <a:gd name="connsiteY40" fmla="*/ 588640 h 1366912"/>
                <a:gd name="connsiteX41" fmla="*/ 1983929 w 5410200"/>
                <a:gd name="connsiteY41" fmla="*/ 625571 h 1366912"/>
                <a:gd name="connsiteX42" fmla="*/ 1826419 w 5410200"/>
                <a:gd name="connsiteY42" fmla="*/ 621978 h 1366912"/>
                <a:gd name="connsiteX43" fmla="*/ 1757363 w 5410200"/>
                <a:gd name="connsiteY43" fmla="*/ 569591 h 1366912"/>
                <a:gd name="connsiteX44" fmla="*/ 1678781 w 5410200"/>
                <a:gd name="connsiteY44" fmla="*/ 545779 h 1366912"/>
                <a:gd name="connsiteX45" fmla="*/ 1647825 w 5410200"/>
                <a:gd name="connsiteY45" fmla="*/ 555303 h 1366912"/>
                <a:gd name="connsiteX46" fmla="*/ 1590675 w 5410200"/>
                <a:gd name="connsiteY46" fmla="*/ 512440 h 1366912"/>
                <a:gd name="connsiteX47" fmla="*/ 1504950 w 5410200"/>
                <a:gd name="connsiteY47" fmla="*/ 510059 h 1366912"/>
                <a:gd name="connsiteX48" fmla="*/ 1404938 w 5410200"/>
                <a:gd name="connsiteY48" fmla="*/ 424335 h 1366912"/>
                <a:gd name="connsiteX49" fmla="*/ 1359693 w 5410200"/>
                <a:gd name="connsiteY49" fmla="*/ 412428 h 1366912"/>
                <a:gd name="connsiteX50" fmla="*/ 1321594 w 5410200"/>
                <a:gd name="connsiteY50" fmla="*/ 431478 h 1366912"/>
                <a:gd name="connsiteX51" fmla="*/ 1257300 w 5410200"/>
                <a:gd name="connsiteY51" fmla="*/ 455290 h 1366912"/>
                <a:gd name="connsiteX52" fmla="*/ 933450 w 5410200"/>
                <a:gd name="connsiteY52" fmla="*/ 448147 h 1366912"/>
                <a:gd name="connsiteX53" fmla="*/ 892969 w 5410200"/>
                <a:gd name="connsiteY53" fmla="*/ 421953 h 1366912"/>
                <a:gd name="connsiteX54" fmla="*/ 833437 w 5410200"/>
                <a:gd name="connsiteY54" fmla="*/ 457672 h 1366912"/>
                <a:gd name="connsiteX55" fmla="*/ 702469 w 5410200"/>
                <a:gd name="connsiteY55" fmla="*/ 343372 h 1366912"/>
                <a:gd name="connsiteX56" fmla="*/ 638175 w 5410200"/>
                <a:gd name="connsiteY56" fmla="*/ 355278 h 1366912"/>
                <a:gd name="connsiteX57" fmla="*/ 547687 w 5410200"/>
                <a:gd name="connsiteY57" fmla="*/ 400522 h 1366912"/>
                <a:gd name="connsiteX58" fmla="*/ 502443 w 5410200"/>
                <a:gd name="connsiteY58" fmla="*/ 450528 h 1366912"/>
                <a:gd name="connsiteX59" fmla="*/ 426244 w 5410200"/>
                <a:gd name="connsiteY59" fmla="*/ 448147 h 1366912"/>
                <a:gd name="connsiteX60" fmla="*/ 383381 w 5410200"/>
                <a:gd name="connsiteY60" fmla="*/ 479104 h 1366912"/>
                <a:gd name="connsiteX61" fmla="*/ 359569 w 5410200"/>
                <a:gd name="connsiteY61" fmla="*/ 460053 h 1366912"/>
                <a:gd name="connsiteX62" fmla="*/ 323850 w 5410200"/>
                <a:gd name="connsiteY62" fmla="*/ 452909 h 1366912"/>
                <a:gd name="connsiteX63" fmla="*/ 283369 w 5410200"/>
                <a:gd name="connsiteY63" fmla="*/ 383853 h 1366912"/>
                <a:gd name="connsiteX64" fmla="*/ 219075 w 5410200"/>
                <a:gd name="connsiteY64" fmla="*/ 488628 h 1366912"/>
                <a:gd name="connsiteX65" fmla="*/ 171450 w 5410200"/>
                <a:gd name="connsiteY65" fmla="*/ 455291 h 1366912"/>
                <a:gd name="connsiteX66" fmla="*/ 0 w 5410200"/>
                <a:gd name="connsiteY66" fmla="*/ 452910 h 1366912"/>
                <a:gd name="connsiteX0" fmla="*/ 0 w 5410200"/>
                <a:gd name="connsiteY0" fmla="*/ 452910 h 1366912"/>
                <a:gd name="connsiteX1" fmla="*/ 0 w 5410200"/>
                <a:gd name="connsiteY1" fmla="*/ 1295872 h 1366912"/>
                <a:gd name="connsiteX2" fmla="*/ 5403056 w 5410200"/>
                <a:gd name="connsiteY2" fmla="*/ 1341116 h 1366912"/>
                <a:gd name="connsiteX3" fmla="*/ 5410200 w 5410200"/>
                <a:gd name="connsiteY3" fmla="*/ 972022 h 1366912"/>
                <a:gd name="connsiteX4" fmla="*/ 5282148 w 5410200"/>
                <a:gd name="connsiteY4" fmla="*/ 1171863 h 1366912"/>
                <a:gd name="connsiteX5" fmla="*/ 5176838 w 5410200"/>
                <a:gd name="connsiteY5" fmla="*/ 1214909 h 1366912"/>
                <a:gd name="connsiteX6" fmla="*/ 5122068 w 5410200"/>
                <a:gd name="connsiteY6" fmla="*/ 1331591 h 1366912"/>
                <a:gd name="connsiteX7" fmla="*/ 5057775 w 5410200"/>
                <a:gd name="connsiteY7" fmla="*/ 1288728 h 1366912"/>
                <a:gd name="connsiteX8" fmla="*/ 5019675 w 5410200"/>
                <a:gd name="connsiteY8" fmla="*/ 1324447 h 1366912"/>
                <a:gd name="connsiteX9" fmla="*/ 4893469 w 5410200"/>
                <a:gd name="connsiteY9" fmla="*/ 1033935 h 1366912"/>
                <a:gd name="connsiteX10" fmla="*/ 4817269 w 5410200"/>
                <a:gd name="connsiteY10" fmla="*/ 1067272 h 1366912"/>
                <a:gd name="connsiteX11" fmla="*/ 4760119 w 5410200"/>
                <a:gd name="connsiteY11" fmla="*/ 1026791 h 1366912"/>
                <a:gd name="connsiteX12" fmla="*/ 4669631 w 5410200"/>
                <a:gd name="connsiteY12" fmla="*/ 1083941 h 1366912"/>
                <a:gd name="connsiteX13" fmla="*/ 4533900 w 5410200"/>
                <a:gd name="connsiteY13" fmla="*/ 1014885 h 1366912"/>
                <a:gd name="connsiteX14" fmla="*/ 4443412 w 5410200"/>
                <a:gd name="connsiteY14" fmla="*/ 1000597 h 1366912"/>
                <a:gd name="connsiteX15" fmla="*/ 4376736 w 5410200"/>
                <a:gd name="connsiteY15" fmla="*/ 1000596 h 1366912"/>
                <a:gd name="connsiteX16" fmla="*/ 4336255 w 5410200"/>
                <a:gd name="connsiteY16" fmla="*/ 962497 h 1366912"/>
                <a:gd name="connsiteX17" fmla="*/ 4191000 w 5410200"/>
                <a:gd name="connsiteY17" fmla="*/ 814859 h 1366912"/>
                <a:gd name="connsiteX18" fmla="*/ 4012406 w 5410200"/>
                <a:gd name="connsiteY18" fmla="*/ 310035 h 1366912"/>
                <a:gd name="connsiteX19" fmla="*/ 3769353 w 5410200"/>
                <a:gd name="connsiteY19" fmla="*/ 62569 h 1366912"/>
                <a:gd name="connsiteX20" fmla="*/ 3610672 w 5410200"/>
                <a:gd name="connsiteY20" fmla="*/ 56693 h 1366912"/>
                <a:gd name="connsiteX21" fmla="*/ 3531394 w 5410200"/>
                <a:gd name="connsiteY21" fmla="*/ 7550 h 1366912"/>
                <a:gd name="connsiteX22" fmla="*/ 3385556 w 5410200"/>
                <a:gd name="connsiteY22" fmla="*/ 101995 h 1366912"/>
                <a:gd name="connsiteX23" fmla="*/ 3300168 w 5410200"/>
                <a:gd name="connsiteY23" fmla="*/ 224716 h 1366912"/>
                <a:gd name="connsiteX24" fmla="*/ 3222238 w 5410200"/>
                <a:gd name="connsiteY24" fmla="*/ 238829 h 1366912"/>
                <a:gd name="connsiteX25" fmla="*/ 3087030 w 5410200"/>
                <a:gd name="connsiteY25" fmla="*/ 402149 h 1366912"/>
                <a:gd name="connsiteX26" fmla="*/ 2976563 w 5410200"/>
                <a:gd name="connsiteY26" fmla="*/ 405691 h 1366912"/>
                <a:gd name="connsiteX27" fmla="*/ 2860877 w 5410200"/>
                <a:gd name="connsiteY27" fmla="*/ 466557 h 1366912"/>
                <a:gd name="connsiteX28" fmla="*/ 2780789 w 5410200"/>
                <a:gd name="connsiteY28" fmla="*/ 423057 h 1366912"/>
                <a:gd name="connsiteX29" fmla="*/ 2727066 w 5410200"/>
                <a:gd name="connsiteY29" fmla="*/ 390814 h 1366912"/>
                <a:gd name="connsiteX30" fmla="*/ 2684263 w 5410200"/>
                <a:gd name="connsiteY30" fmla="*/ 348715 h 1366912"/>
                <a:gd name="connsiteX31" fmla="*/ 2618468 w 5410200"/>
                <a:gd name="connsiteY31" fmla="*/ 436066 h 1366912"/>
                <a:gd name="connsiteX32" fmla="*/ 2577048 w 5410200"/>
                <a:gd name="connsiteY32" fmla="*/ 436057 h 1366912"/>
                <a:gd name="connsiteX33" fmla="*/ 2535557 w 5410200"/>
                <a:gd name="connsiteY33" fmla="*/ 414345 h 1366912"/>
                <a:gd name="connsiteX34" fmla="*/ 2438284 w 5410200"/>
                <a:gd name="connsiteY34" fmla="*/ 505123 h 1366912"/>
                <a:gd name="connsiteX35" fmla="*/ 2391309 w 5410200"/>
                <a:gd name="connsiteY35" fmla="*/ 486653 h 1366912"/>
                <a:gd name="connsiteX36" fmla="*/ 2321719 w 5410200"/>
                <a:gd name="connsiteY36" fmla="*/ 560065 h 1366912"/>
                <a:gd name="connsiteX37" fmla="*/ 2189414 w 5410200"/>
                <a:gd name="connsiteY37" fmla="*/ 593984 h 1366912"/>
                <a:gd name="connsiteX38" fmla="*/ 2145100 w 5410200"/>
                <a:gd name="connsiteY38" fmla="*/ 575689 h 1366912"/>
                <a:gd name="connsiteX39" fmla="*/ 2109788 w 5410200"/>
                <a:gd name="connsiteY39" fmla="*/ 607690 h 1366912"/>
                <a:gd name="connsiteX40" fmla="*/ 2050256 w 5410200"/>
                <a:gd name="connsiteY40" fmla="*/ 588640 h 1366912"/>
                <a:gd name="connsiteX41" fmla="*/ 1983929 w 5410200"/>
                <a:gd name="connsiteY41" fmla="*/ 625571 h 1366912"/>
                <a:gd name="connsiteX42" fmla="*/ 1826419 w 5410200"/>
                <a:gd name="connsiteY42" fmla="*/ 621978 h 1366912"/>
                <a:gd name="connsiteX43" fmla="*/ 1757363 w 5410200"/>
                <a:gd name="connsiteY43" fmla="*/ 569591 h 1366912"/>
                <a:gd name="connsiteX44" fmla="*/ 1678781 w 5410200"/>
                <a:gd name="connsiteY44" fmla="*/ 545779 h 1366912"/>
                <a:gd name="connsiteX45" fmla="*/ 1647825 w 5410200"/>
                <a:gd name="connsiteY45" fmla="*/ 555303 h 1366912"/>
                <a:gd name="connsiteX46" fmla="*/ 1590675 w 5410200"/>
                <a:gd name="connsiteY46" fmla="*/ 512440 h 1366912"/>
                <a:gd name="connsiteX47" fmla="*/ 1504950 w 5410200"/>
                <a:gd name="connsiteY47" fmla="*/ 510059 h 1366912"/>
                <a:gd name="connsiteX48" fmla="*/ 1404938 w 5410200"/>
                <a:gd name="connsiteY48" fmla="*/ 424335 h 1366912"/>
                <a:gd name="connsiteX49" fmla="*/ 1359693 w 5410200"/>
                <a:gd name="connsiteY49" fmla="*/ 412428 h 1366912"/>
                <a:gd name="connsiteX50" fmla="*/ 1321594 w 5410200"/>
                <a:gd name="connsiteY50" fmla="*/ 431478 h 1366912"/>
                <a:gd name="connsiteX51" fmla="*/ 1257300 w 5410200"/>
                <a:gd name="connsiteY51" fmla="*/ 455290 h 1366912"/>
                <a:gd name="connsiteX52" fmla="*/ 933450 w 5410200"/>
                <a:gd name="connsiteY52" fmla="*/ 448147 h 1366912"/>
                <a:gd name="connsiteX53" fmla="*/ 892969 w 5410200"/>
                <a:gd name="connsiteY53" fmla="*/ 421953 h 1366912"/>
                <a:gd name="connsiteX54" fmla="*/ 833437 w 5410200"/>
                <a:gd name="connsiteY54" fmla="*/ 457672 h 1366912"/>
                <a:gd name="connsiteX55" fmla="*/ 702469 w 5410200"/>
                <a:gd name="connsiteY55" fmla="*/ 343372 h 1366912"/>
                <a:gd name="connsiteX56" fmla="*/ 638175 w 5410200"/>
                <a:gd name="connsiteY56" fmla="*/ 355278 h 1366912"/>
                <a:gd name="connsiteX57" fmla="*/ 547687 w 5410200"/>
                <a:gd name="connsiteY57" fmla="*/ 400522 h 1366912"/>
                <a:gd name="connsiteX58" fmla="*/ 502443 w 5410200"/>
                <a:gd name="connsiteY58" fmla="*/ 450528 h 1366912"/>
                <a:gd name="connsiteX59" fmla="*/ 426244 w 5410200"/>
                <a:gd name="connsiteY59" fmla="*/ 448147 h 1366912"/>
                <a:gd name="connsiteX60" fmla="*/ 383381 w 5410200"/>
                <a:gd name="connsiteY60" fmla="*/ 479104 h 1366912"/>
                <a:gd name="connsiteX61" fmla="*/ 359569 w 5410200"/>
                <a:gd name="connsiteY61" fmla="*/ 460053 h 1366912"/>
                <a:gd name="connsiteX62" fmla="*/ 323850 w 5410200"/>
                <a:gd name="connsiteY62" fmla="*/ 452909 h 1366912"/>
                <a:gd name="connsiteX63" fmla="*/ 283369 w 5410200"/>
                <a:gd name="connsiteY63" fmla="*/ 383853 h 1366912"/>
                <a:gd name="connsiteX64" fmla="*/ 219075 w 5410200"/>
                <a:gd name="connsiteY64" fmla="*/ 488628 h 1366912"/>
                <a:gd name="connsiteX65" fmla="*/ 171450 w 5410200"/>
                <a:gd name="connsiteY65" fmla="*/ 455291 h 1366912"/>
                <a:gd name="connsiteX66" fmla="*/ 0 w 5410200"/>
                <a:gd name="connsiteY66" fmla="*/ 452910 h 1366912"/>
                <a:gd name="connsiteX0" fmla="*/ 0 w 5410200"/>
                <a:gd name="connsiteY0" fmla="*/ 452910 h 1366912"/>
                <a:gd name="connsiteX1" fmla="*/ 0 w 5410200"/>
                <a:gd name="connsiteY1" fmla="*/ 1295872 h 1366912"/>
                <a:gd name="connsiteX2" fmla="*/ 5403056 w 5410200"/>
                <a:gd name="connsiteY2" fmla="*/ 1341116 h 1366912"/>
                <a:gd name="connsiteX3" fmla="*/ 5410200 w 5410200"/>
                <a:gd name="connsiteY3" fmla="*/ 972022 h 1366912"/>
                <a:gd name="connsiteX4" fmla="*/ 5282148 w 5410200"/>
                <a:gd name="connsiteY4" fmla="*/ 1171863 h 1366912"/>
                <a:gd name="connsiteX5" fmla="*/ 5176838 w 5410200"/>
                <a:gd name="connsiteY5" fmla="*/ 1214909 h 1366912"/>
                <a:gd name="connsiteX6" fmla="*/ 5122068 w 5410200"/>
                <a:gd name="connsiteY6" fmla="*/ 1331591 h 1366912"/>
                <a:gd name="connsiteX7" fmla="*/ 5057775 w 5410200"/>
                <a:gd name="connsiteY7" fmla="*/ 1288728 h 1366912"/>
                <a:gd name="connsiteX8" fmla="*/ 5019675 w 5410200"/>
                <a:gd name="connsiteY8" fmla="*/ 1324447 h 1366912"/>
                <a:gd name="connsiteX9" fmla="*/ 4893469 w 5410200"/>
                <a:gd name="connsiteY9" fmla="*/ 1033935 h 1366912"/>
                <a:gd name="connsiteX10" fmla="*/ 4817269 w 5410200"/>
                <a:gd name="connsiteY10" fmla="*/ 1067272 h 1366912"/>
                <a:gd name="connsiteX11" fmla="*/ 4760119 w 5410200"/>
                <a:gd name="connsiteY11" fmla="*/ 1026791 h 1366912"/>
                <a:gd name="connsiteX12" fmla="*/ 4669631 w 5410200"/>
                <a:gd name="connsiteY12" fmla="*/ 1083941 h 1366912"/>
                <a:gd name="connsiteX13" fmla="*/ 4533900 w 5410200"/>
                <a:gd name="connsiteY13" fmla="*/ 1014885 h 1366912"/>
                <a:gd name="connsiteX14" fmla="*/ 4443412 w 5410200"/>
                <a:gd name="connsiteY14" fmla="*/ 1000597 h 1366912"/>
                <a:gd name="connsiteX15" fmla="*/ 4376736 w 5410200"/>
                <a:gd name="connsiteY15" fmla="*/ 1000596 h 1366912"/>
                <a:gd name="connsiteX16" fmla="*/ 4336255 w 5410200"/>
                <a:gd name="connsiteY16" fmla="*/ 962497 h 1366912"/>
                <a:gd name="connsiteX17" fmla="*/ 4191000 w 5410200"/>
                <a:gd name="connsiteY17" fmla="*/ 814859 h 1366912"/>
                <a:gd name="connsiteX18" fmla="*/ 4012406 w 5410200"/>
                <a:gd name="connsiteY18" fmla="*/ 310035 h 1366912"/>
                <a:gd name="connsiteX19" fmla="*/ 3769353 w 5410200"/>
                <a:gd name="connsiteY19" fmla="*/ 62569 h 1366912"/>
                <a:gd name="connsiteX20" fmla="*/ 3610672 w 5410200"/>
                <a:gd name="connsiteY20" fmla="*/ 56693 h 1366912"/>
                <a:gd name="connsiteX21" fmla="*/ 3531394 w 5410200"/>
                <a:gd name="connsiteY21" fmla="*/ 7550 h 1366912"/>
                <a:gd name="connsiteX22" fmla="*/ 3385556 w 5410200"/>
                <a:gd name="connsiteY22" fmla="*/ 101995 h 1366912"/>
                <a:gd name="connsiteX23" fmla="*/ 3300168 w 5410200"/>
                <a:gd name="connsiteY23" fmla="*/ 224716 h 1366912"/>
                <a:gd name="connsiteX24" fmla="*/ 3222238 w 5410200"/>
                <a:gd name="connsiteY24" fmla="*/ 238829 h 1366912"/>
                <a:gd name="connsiteX25" fmla="*/ 3087030 w 5410200"/>
                <a:gd name="connsiteY25" fmla="*/ 402149 h 1366912"/>
                <a:gd name="connsiteX26" fmla="*/ 2976563 w 5410200"/>
                <a:gd name="connsiteY26" fmla="*/ 405691 h 1366912"/>
                <a:gd name="connsiteX27" fmla="*/ 2860877 w 5410200"/>
                <a:gd name="connsiteY27" fmla="*/ 466557 h 1366912"/>
                <a:gd name="connsiteX28" fmla="*/ 2780789 w 5410200"/>
                <a:gd name="connsiteY28" fmla="*/ 423057 h 1366912"/>
                <a:gd name="connsiteX29" fmla="*/ 2727066 w 5410200"/>
                <a:gd name="connsiteY29" fmla="*/ 390814 h 1366912"/>
                <a:gd name="connsiteX30" fmla="*/ 2684263 w 5410200"/>
                <a:gd name="connsiteY30" fmla="*/ 348715 h 1366912"/>
                <a:gd name="connsiteX31" fmla="*/ 2618468 w 5410200"/>
                <a:gd name="connsiteY31" fmla="*/ 436066 h 1366912"/>
                <a:gd name="connsiteX32" fmla="*/ 2577048 w 5410200"/>
                <a:gd name="connsiteY32" fmla="*/ 436057 h 1366912"/>
                <a:gd name="connsiteX33" fmla="*/ 2535557 w 5410200"/>
                <a:gd name="connsiteY33" fmla="*/ 414345 h 1366912"/>
                <a:gd name="connsiteX34" fmla="*/ 2438284 w 5410200"/>
                <a:gd name="connsiteY34" fmla="*/ 505123 h 1366912"/>
                <a:gd name="connsiteX35" fmla="*/ 2391309 w 5410200"/>
                <a:gd name="connsiteY35" fmla="*/ 486653 h 1366912"/>
                <a:gd name="connsiteX36" fmla="*/ 2321719 w 5410200"/>
                <a:gd name="connsiteY36" fmla="*/ 560065 h 1366912"/>
                <a:gd name="connsiteX37" fmla="*/ 2189414 w 5410200"/>
                <a:gd name="connsiteY37" fmla="*/ 593984 h 1366912"/>
                <a:gd name="connsiteX38" fmla="*/ 2145100 w 5410200"/>
                <a:gd name="connsiteY38" fmla="*/ 575689 h 1366912"/>
                <a:gd name="connsiteX39" fmla="*/ 2109788 w 5410200"/>
                <a:gd name="connsiteY39" fmla="*/ 607690 h 1366912"/>
                <a:gd name="connsiteX40" fmla="*/ 2050256 w 5410200"/>
                <a:gd name="connsiteY40" fmla="*/ 588640 h 1366912"/>
                <a:gd name="connsiteX41" fmla="*/ 1983929 w 5410200"/>
                <a:gd name="connsiteY41" fmla="*/ 625571 h 1366912"/>
                <a:gd name="connsiteX42" fmla="*/ 1826419 w 5410200"/>
                <a:gd name="connsiteY42" fmla="*/ 621978 h 1366912"/>
                <a:gd name="connsiteX43" fmla="*/ 1757363 w 5410200"/>
                <a:gd name="connsiteY43" fmla="*/ 569591 h 1366912"/>
                <a:gd name="connsiteX44" fmla="*/ 1678781 w 5410200"/>
                <a:gd name="connsiteY44" fmla="*/ 545779 h 1366912"/>
                <a:gd name="connsiteX45" fmla="*/ 1647825 w 5410200"/>
                <a:gd name="connsiteY45" fmla="*/ 555303 h 1366912"/>
                <a:gd name="connsiteX46" fmla="*/ 1590675 w 5410200"/>
                <a:gd name="connsiteY46" fmla="*/ 512440 h 1366912"/>
                <a:gd name="connsiteX47" fmla="*/ 1504950 w 5410200"/>
                <a:gd name="connsiteY47" fmla="*/ 510059 h 1366912"/>
                <a:gd name="connsiteX48" fmla="*/ 1404938 w 5410200"/>
                <a:gd name="connsiteY48" fmla="*/ 424335 h 1366912"/>
                <a:gd name="connsiteX49" fmla="*/ 1359693 w 5410200"/>
                <a:gd name="connsiteY49" fmla="*/ 412428 h 1366912"/>
                <a:gd name="connsiteX50" fmla="*/ 1321594 w 5410200"/>
                <a:gd name="connsiteY50" fmla="*/ 431478 h 1366912"/>
                <a:gd name="connsiteX51" fmla="*/ 1257300 w 5410200"/>
                <a:gd name="connsiteY51" fmla="*/ 455290 h 1366912"/>
                <a:gd name="connsiteX52" fmla="*/ 933450 w 5410200"/>
                <a:gd name="connsiteY52" fmla="*/ 448147 h 1366912"/>
                <a:gd name="connsiteX53" fmla="*/ 892969 w 5410200"/>
                <a:gd name="connsiteY53" fmla="*/ 421953 h 1366912"/>
                <a:gd name="connsiteX54" fmla="*/ 833437 w 5410200"/>
                <a:gd name="connsiteY54" fmla="*/ 457672 h 1366912"/>
                <a:gd name="connsiteX55" fmla="*/ 702469 w 5410200"/>
                <a:gd name="connsiteY55" fmla="*/ 343372 h 1366912"/>
                <a:gd name="connsiteX56" fmla="*/ 638175 w 5410200"/>
                <a:gd name="connsiteY56" fmla="*/ 355278 h 1366912"/>
                <a:gd name="connsiteX57" fmla="*/ 547687 w 5410200"/>
                <a:gd name="connsiteY57" fmla="*/ 400522 h 1366912"/>
                <a:gd name="connsiteX58" fmla="*/ 502443 w 5410200"/>
                <a:gd name="connsiteY58" fmla="*/ 450528 h 1366912"/>
                <a:gd name="connsiteX59" fmla="*/ 426244 w 5410200"/>
                <a:gd name="connsiteY59" fmla="*/ 448147 h 1366912"/>
                <a:gd name="connsiteX60" fmla="*/ 383381 w 5410200"/>
                <a:gd name="connsiteY60" fmla="*/ 479104 h 1366912"/>
                <a:gd name="connsiteX61" fmla="*/ 359569 w 5410200"/>
                <a:gd name="connsiteY61" fmla="*/ 460053 h 1366912"/>
                <a:gd name="connsiteX62" fmla="*/ 323850 w 5410200"/>
                <a:gd name="connsiteY62" fmla="*/ 452909 h 1366912"/>
                <a:gd name="connsiteX63" fmla="*/ 283369 w 5410200"/>
                <a:gd name="connsiteY63" fmla="*/ 383853 h 1366912"/>
                <a:gd name="connsiteX64" fmla="*/ 219075 w 5410200"/>
                <a:gd name="connsiteY64" fmla="*/ 488628 h 1366912"/>
                <a:gd name="connsiteX65" fmla="*/ 171450 w 5410200"/>
                <a:gd name="connsiteY65" fmla="*/ 455291 h 1366912"/>
                <a:gd name="connsiteX66" fmla="*/ 0 w 5410200"/>
                <a:gd name="connsiteY66" fmla="*/ 452910 h 1366912"/>
                <a:gd name="connsiteX0" fmla="*/ 0 w 5410200"/>
                <a:gd name="connsiteY0" fmla="*/ 452910 h 1343894"/>
                <a:gd name="connsiteX1" fmla="*/ 0 w 5410200"/>
                <a:gd name="connsiteY1" fmla="*/ 1295872 h 1343894"/>
                <a:gd name="connsiteX2" fmla="*/ 5403056 w 5410200"/>
                <a:gd name="connsiteY2" fmla="*/ 1341116 h 1343894"/>
                <a:gd name="connsiteX3" fmla="*/ 5410200 w 5410200"/>
                <a:gd name="connsiteY3" fmla="*/ 972022 h 1343894"/>
                <a:gd name="connsiteX4" fmla="*/ 5282148 w 5410200"/>
                <a:gd name="connsiteY4" fmla="*/ 1171863 h 1343894"/>
                <a:gd name="connsiteX5" fmla="*/ 5176838 w 5410200"/>
                <a:gd name="connsiteY5" fmla="*/ 1214909 h 1343894"/>
                <a:gd name="connsiteX6" fmla="*/ 5122068 w 5410200"/>
                <a:gd name="connsiteY6" fmla="*/ 1331591 h 1343894"/>
                <a:gd name="connsiteX7" fmla="*/ 5057775 w 5410200"/>
                <a:gd name="connsiteY7" fmla="*/ 1288728 h 1343894"/>
                <a:gd name="connsiteX8" fmla="*/ 5019675 w 5410200"/>
                <a:gd name="connsiteY8" fmla="*/ 1324447 h 1343894"/>
                <a:gd name="connsiteX9" fmla="*/ 4893469 w 5410200"/>
                <a:gd name="connsiteY9" fmla="*/ 1033935 h 1343894"/>
                <a:gd name="connsiteX10" fmla="*/ 4817269 w 5410200"/>
                <a:gd name="connsiteY10" fmla="*/ 1067272 h 1343894"/>
                <a:gd name="connsiteX11" fmla="*/ 4760119 w 5410200"/>
                <a:gd name="connsiteY11" fmla="*/ 1026791 h 1343894"/>
                <a:gd name="connsiteX12" fmla="*/ 4669631 w 5410200"/>
                <a:gd name="connsiteY12" fmla="*/ 1083941 h 1343894"/>
                <a:gd name="connsiteX13" fmla="*/ 4533900 w 5410200"/>
                <a:gd name="connsiteY13" fmla="*/ 1014885 h 1343894"/>
                <a:gd name="connsiteX14" fmla="*/ 4443412 w 5410200"/>
                <a:gd name="connsiteY14" fmla="*/ 1000597 h 1343894"/>
                <a:gd name="connsiteX15" fmla="*/ 4376736 w 5410200"/>
                <a:gd name="connsiteY15" fmla="*/ 1000596 h 1343894"/>
                <a:gd name="connsiteX16" fmla="*/ 4336255 w 5410200"/>
                <a:gd name="connsiteY16" fmla="*/ 962497 h 1343894"/>
                <a:gd name="connsiteX17" fmla="*/ 4191000 w 5410200"/>
                <a:gd name="connsiteY17" fmla="*/ 814859 h 1343894"/>
                <a:gd name="connsiteX18" fmla="*/ 4012406 w 5410200"/>
                <a:gd name="connsiteY18" fmla="*/ 310035 h 1343894"/>
                <a:gd name="connsiteX19" fmla="*/ 3769353 w 5410200"/>
                <a:gd name="connsiteY19" fmla="*/ 62569 h 1343894"/>
                <a:gd name="connsiteX20" fmla="*/ 3610672 w 5410200"/>
                <a:gd name="connsiteY20" fmla="*/ 56693 h 1343894"/>
                <a:gd name="connsiteX21" fmla="*/ 3531394 w 5410200"/>
                <a:gd name="connsiteY21" fmla="*/ 7550 h 1343894"/>
                <a:gd name="connsiteX22" fmla="*/ 3385556 w 5410200"/>
                <a:gd name="connsiteY22" fmla="*/ 101995 h 1343894"/>
                <a:gd name="connsiteX23" fmla="*/ 3300168 w 5410200"/>
                <a:gd name="connsiteY23" fmla="*/ 224716 h 1343894"/>
                <a:gd name="connsiteX24" fmla="*/ 3222238 w 5410200"/>
                <a:gd name="connsiteY24" fmla="*/ 238829 h 1343894"/>
                <a:gd name="connsiteX25" fmla="*/ 3087030 w 5410200"/>
                <a:gd name="connsiteY25" fmla="*/ 402149 h 1343894"/>
                <a:gd name="connsiteX26" fmla="*/ 2976563 w 5410200"/>
                <a:gd name="connsiteY26" fmla="*/ 405691 h 1343894"/>
                <a:gd name="connsiteX27" fmla="*/ 2860877 w 5410200"/>
                <a:gd name="connsiteY27" fmla="*/ 466557 h 1343894"/>
                <a:gd name="connsiteX28" fmla="*/ 2780789 w 5410200"/>
                <a:gd name="connsiteY28" fmla="*/ 423057 h 1343894"/>
                <a:gd name="connsiteX29" fmla="*/ 2727066 w 5410200"/>
                <a:gd name="connsiteY29" fmla="*/ 390814 h 1343894"/>
                <a:gd name="connsiteX30" fmla="*/ 2684263 w 5410200"/>
                <a:gd name="connsiteY30" fmla="*/ 348715 h 1343894"/>
                <a:gd name="connsiteX31" fmla="*/ 2618468 w 5410200"/>
                <a:gd name="connsiteY31" fmla="*/ 436066 h 1343894"/>
                <a:gd name="connsiteX32" fmla="*/ 2577048 w 5410200"/>
                <a:gd name="connsiteY32" fmla="*/ 436057 h 1343894"/>
                <a:gd name="connsiteX33" fmla="*/ 2535557 w 5410200"/>
                <a:gd name="connsiteY33" fmla="*/ 414345 h 1343894"/>
                <a:gd name="connsiteX34" fmla="*/ 2438284 w 5410200"/>
                <a:gd name="connsiteY34" fmla="*/ 505123 h 1343894"/>
                <a:gd name="connsiteX35" fmla="*/ 2391309 w 5410200"/>
                <a:gd name="connsiteY35" fmla="*/ 486653 h 1343894"/>
                <a:gd name="connsiteX36" fmla="*/ 2321719 w 5410200"/>
                <a:gd name="connsiteY36" fmla="*/ 560065 h 1343894"/>
                <a:gd name="connsiteX37" fmla="*/ 2189414 w 5410200"/>
                <a:gd name="connsiteY37" fmla="*/ 593984 h 1343894"/>
                <a:gd name="connsiteX38" fmla="*/ 2145100 w 5410200"/>
                <a:gd name="connsiteY38" fmla="*/ 575689 h 1343894"/>
                <a:gd name="connsiteX39" fmla="*/ 2109788 w 5410200"/>
                <a:gd name="connsiteY39" fmla="*/ 607690 h 1343894"/>
                <a:gd name="connsiteX40" fmla="*/ 2050256 w 5410200"/>
                <a:gd name="connsiteY40" fmla="*/ 588640 h 1343894"/>
                <a:gd name="connsiteX41" fmla="*/ 1983929 w 5410200"/>
                <a:gd name="connsiteY41" fmla="*/ 625571 h 1343894"/>
                <a:gd name="connsiteX42" fmla="*/ 1826419 w 5410200"/>
                <a:gd name="connsiteY42" fmla="*/ 621978 h 1343894"/>
                <a:gd name="connsiteX43" fmla="*/ 1757363 w 5410200"/>
                <a:gd name="connsiteY43" fmla="*/ 569591 h 1343894"/>
                <a:gd name="connsiteX44" fmla="*/ 1678781 w 5410200"/>
                <a:gd name="connsiteY44" fmla="*/ 545779 h 1343894"/>
                <a:gd name="connsiteX45" fmla="*/ 1647825 w 5410200"/>
                <a:gd name="connsiteY45" fmla="*/ 555303 h 1343894"/>
                <a:gd name="connsiteX46" fmla="*/ 1590675 w 5410200"/>
                <a:gd name="connsiteY46" fmla="*/ 512440 h 1343894"/>
                <a:gd name="connsiteX47" fmla="*/ 1504950 w 5410200"/>
                <a:gd name="connsiteY47" fmla="*/ 510059 h 1343894"/>
                <a:gd name="connsiteX48" fmla="*/ 1404938 w 5410200"/>
                <a:gd name="connsiteY48" fmla="*/ 424335 h 1343894"/>
                <a:gd name="connsiteX49" fmla="*/ 1359693 w 5410200"/>
                <a:gd name="connsiteY49" fmla="*/ 412428 h 1343894"/>
                <a:gd name="connsiteX50" fmla="*/ 1321594 w 5410200"/>
                <a:gd name="connsiteY50" fmla="*/ 431478 h 1343894"/>
                <a:gd name="connsiteX51" fmla="*/ 1257300 w 5410200"/>
                <a:gd name="connsiteY51" fmla="*/ 455290 h 1343894"/>
                <a:gd name="connsiteX52" fmla="*/ 933450 w 5410200"/>
                <a:gd name="connsiteY52" fmla="*/ 448147 h 1343894"/>
                <a:gd name="connsiteX53" fmla="*/ 892969 w 5410200"/>
                <a:gd name="connsiteY53" fmla="*/ 421953 h 1343894"/>
                <a:gd name="connsiteX54" fmla="*/ 833437 w 5410200"/>
                <a:gd name="connsiteY54" fmla="*/ 457672 h 1343894"/>
                <a:gd name="connsiteX55" fmla="*/ 702469 w 5410200"/>
                <a:gd name="connsiteY55" fmla="*/ 343372 h 1343894"/>
                <a:gd name="connsiteX56" fmla="*/ 638175 w 5410200"/>
                <a:gd name="connsiteY56" fmla="*/ 355278 h 1343894"/>
                <a:gd name="connsiteX57" fmla="*/ 547687 w 5410200"/>
                <a:gd name="connsiteY57" fmla="*/ 400522 h 1343894"/>
                <a:gd name="connsiteX58" fmla="*/ 502443 w 5410200"/>
                <a:gd name="connsiteY58" fmla="*/ 450528 h 1343894"/>
                <a:gd name="connsiteX59" fmla="*/ 426244 w 5410200"/>
                <a:gd name="connsiteY59" fmla="*/ 448147 h 1343894"/>
                <a:gd name="connsiteX60" fmla="*/ 383381 w 5410200"/>
                <a:gd name="connsiteY60" fmla="*/ 479104 h 1343894"/>
                <a:gd name="connsiteX61" fmla="*/ 359569 w 5410200"/>
                <a:gd name="connsiteY61" fmla="*/ 460053 h 1343894"/>
                <a:gd name="connsiteX62" fmla="*/ 323850 w 5410200"/>
                <a:gd name="connsiteY62" fmla="*/ 452909 h 1343894"/>
                <a:gd name="connsiteX63" fmla="*/ 283369 w 5410200"/>
                <a:gd name="connsiteY63" fmla="*/ 383853 h 1343894"/>
                <a:gd name="connsiteX64" fmla="*/ 219075 w 5410200"/>
                <a:gd name="connsiteY64" fmla="*/ 488628 h 1343894"/>
                <a:gd name="connsiteX65" fmla="*/ 171450 w 5410200"/>
                <a:gd name="connsiteY65" fmla="*/ 455291 h 1343894"/>
                <a:gd name="connsiteX66" fmla="*/ 0 w 5410200"/>
                <a:gd name="connsiteY66" fmla="*/ 452910 h 1343894"/>
                <a:gd name="connsiteX0" fmla="*/ 0 w 5410200"/>
                <a:gd name="connsiteY0" fmla="*/ 452910 h 1343894"/>
                <a:gd name="connsiteX1" fmla="*/ 0 w 5410200"/>
                <a:gd name="connsiteY1" fmla="*/ 1295872 h 1343894"/>
                <a:gd name="connsiteX2" fmla="*/ 5403056 w 5410200"/>
                <a:gd name="connsiteY2" fmla="*/ 1341116 h 1343894"/>
                <a:gd name="connsiteX3" fmla="*/ 5410200 w 5410200"/>
                <a:gd name="connsiteY3" fmla="*/ 972022 h 1343894"/>
                <a:gd name="connsiteX4" fmla="*/ 5282148 w 5410200"/>
                <a:gd name="connsiteY4" fmla="*/ 1171863 h 1343894"/>
                <a:gd name="connsiteX5" fmla="*/ 5176838 w 5410200"/>
                <a:gd name="connsiteY5" fmla="*/ 1214909 h 1343894"/>
                <a:gd name="connsiteX6" fmla="*/ 5122068 w 5410200"/>
                <a:gd name="connsiteY6" fmla="*/ 1331591 h 1343894"/>
                <a:gd name="connsiteX7" fmla="*/ 5057775 w 5410200"/>
                <a:gd name="connsiteY7" fmla="*/ 1288728 h 1343894"/>
                <a:gd name="connsiteX8" fmla="*/ 5019675 w 5410200"/>
                <a:gd name="connsiteY8" fmla="*/ 1324447 h 1343894"/>
                <a:gd name="connsiteX9" fmla="*/ 4893469 w 5410200"/>
                <a:gd name="connsiteY9" fmla="*/ 1033935 h 1343894"/>
                <a:gd name="connsiteX10" fmla="*/ 4817269 w 5410200"/>
                <a:gd name="connsiteY10" fmla="*/ 1067272 h 1343894"/>
                <a:gd name="connsiteX11" fmla="*/ 4760119 w 5410200"/>
                <a:gd name="connsiteY11" fmla="*/ 1026791 h 1343894"/>
                <a:gd name="connsiteX12" fmla="*/ 4669631 w 5410200"/>
                <a:gd name="connsiteY12" fmla="*/ 1083941 h 1343894"/>
                <a:gd name="connsiteX13" fmla="*/ 4533900 w 5410200"/>
                <a:gd name="connsiteY13" fmla="*/ 1014885 h 1343894"/>
                <a:gd name="connsiteX14" fmla="*/ 4443412 w 5410200"/>
                <a:gd name="connsiteY14" fmla="*/ 1000597 h 1343894"/>
                <a:gd name="connsiteX15" fmla="*/ 4376736 w 5410200"/>
                <a:gd name="connsiteY15" fmla="*/ 1000596 h 1343894"/>
                <a:gd name="connsiteX16" fmla="*/ 4336255 w 5410200"/>
                <a:gd name="connsiteY16" fmla="*/ 962497 h 1343894"/>
                <a:gd name="connsiteX17" fmla="*/ 4191000 w 5410200"/>
                <a:gd name="connsiteY17" fmla="*/ 814859 h 1343894"/>
                <a:gd name="connsiteX18" fmla="*/ 4012406 w 5410200"/>
                <a:gd name="connsiteY18" fmla="*/ 310035 h 1343894"/>
                <a:gd name="connsiteX19" fmla="*/ 3769353 w 5410200"/>
                <a:gd name="connsiteY19" fmla="*/ 62569 h 1343894"/>
                <a:gd name="connsiteX20" fmla="*/ 3610672 w 5410200"/>
                <a:gd name="connsiteY20" fmla="*/ 56693 h 1343894"/>
                <a:gd name="connsiteX21" fmla="*/ 3531394 w 5410200"/>
                <a:gd name="connsiteY21" fmla="*/ 7550 h 1343894"/>
                <a:gd name="connsiteX22" fmla="*/ 3385556 w 5410200"/>
                <a:gd name="connsiteY22" fmla="*/ 101995 h 1343894"/>
                <a:gd name="connsiteX23" fmla="*/ 3300168 w 5410200"/>
                <a:gd name="connsiteY23" fmla="*/ 224716 h 1343894"/>
                <a:gd name="connsiteX24" fmla="*/ 3222238 w 5410200"/>
                <a:gd name="connsiteY24" fmla="*/ 238829 h 1343894"/>
                <a:gd name="connsiteX25" fmla="*/ 3087030 w 5410200"/>
                <a:gd name="connsiteY25" fmla="*/ 402149 h 1343894"/>
                <a:gd name="connsiteX26" fmla="*/ 2976563 w 5410200"/>
                <a:gd name="connsiteY26" fmla="*/ 405691 h 1343894"/>
                <a:gd name="connsiteX27" fmla="*/ 2860877 w 5410200"/>
                <a:gd name="connsiteY27" fmla="*/ 466557 h 1343894"/>
                <a:gd name="connsiteX28" fmla="*/ 2780789 w 5410200"/>
                <a:gd name="connsiteY28" fmla="*/ 423057 h 1343894"/>
                <a:gd name="connsiteX29" fmla="*/ 2727066 w 5410200"/>
                <a:gd name="connsiteY29" fmla="*/ 390814 h 1343894"/>
                <a:gd name="connsiteX30" fmla="*/ 2684263 w 5410200"/>
                <a:gd name="connsiteY30" fmla="*/ 348715 h 1343894"/>
                <a:gd name="connsiteX31" fmla="*/ 2618468 w 5410200"/>
                <a:gd name="connsiteY31" fmla="*/ 436066 h 1343894"/>
                <a:gd name="connsiteX32" fmla="*/ 2577048 w 5410200"/>
                <a:gd name="connsiteY32" fmla="*/ 436057 h 1343894"/>
                <a:gd name="connsiteX33" fmla="*/ 2535557 w 5410200"/>
                <a:gd name="connsiteY33" fmla="*/ 414345 h 1343894"/>
                <a:gd name="connsiteX34" fmla="*/ 2438284 w 5410200"/>
                <a:gd name="connsiteY34" fmla="*/ 505123 h 1343894"/>
                <a:gd name="connsiteX35" fmla="*/ 2391309 w 5410200"/>
                <a:gd name="connsiteY35" fmla="*/ 486653 h 1343894"/>
                <a:gd name="connsiteX36" fmla="*/ 2321719 w 5410200"/>
                <a:gd name="connsiteY36" fmla="*/ 560065 h 1343894"/>
                <a:gd name="connsiteX37" fmla="*/ 2189414 w 5410200"/>
                <a:gd name="connsiteY37" fmla="*/ 593984 h 1343894"/>
                <a:gd name="connsiteX38" fmla="*/ 2145100 w 5410200"/>
                <a:gd name="connsiteY38" fmla="*/ 575689 h 1343894"/>
                <a:gd name="connsiteX39" fmla="*/ 2109788 w 5410200"/>
                <a:gd name="connsiteY39" fmla="*/ 607690 h 1343894"/>
                <a:gd name="connsiteX40" fmla="*/ 2050256 w 5410200"/>
                <a:gd name="connsiteY40" fmla="*/ 588640 h 1343894"/>
                <a:gd name="connsiteX41" fmla="*/ 1983929 w 5410200"/>
                <a:gd name="connsiteY41" fmla="*/ 625571 h 1343894"/>
                <a:gd name="connsiteX42" fmla="*/ 1826419 w 5410200"/>
                <a:gd name="connsiteY42" fmla="*/ 621978 h 1343894"/>
                <a:gd name="connsiteX43" fmla="*/ 1757363 w 5410200"/>
                <a:gd name="connsiteY43" fmla="*/ 569591 h 1343894"/>
                <a:gd name="connsiteX44" fmla="*/ 1678781 w 5410200"/>
                <a:gd name="connsiteY44" fmla="*/ 545779 h 1343894"/>
                <a:gd name="connsiteX45" fmla="*/ 1647825 w 5410200"/>
                <a:gd name="connsiteY45" fmla="*/ 555303 h 1343894"/>
                <a:gd name="connsiteX46" fmla="*/ 1590675 w 5410200"/>
                <a:gd name="connsiteY46" fmla="*/ 512440 h 1343894"/>
                <a:gd name="connsiteX47" fmla="*/ 1504950 w 5410200"/>
                <a:gd name="connsiteY47" fmla="*/ 510059 h 1343894"/>
                <a:gd name="connsiteX48" fmla="*/ 1404938 w 5410200"/>
                <a:gd name="connsiteY48" fmla="*/ 424335 h 1343894"/>
                <a:gd name="connsiteX49" fmla="*/ 1359693 w 5410200"/>
                <a:gd name="connsiteY49" fmla="*/ 412428 h 1343894"/>
                <a:gd name="connsiteX50" fmla="*/ 1321594 w 5410200"/>
                <a:gd name="connsiteY50" fmla="*/ 431478 h 1343894"/>
                <a:gd name="connsiteX51" fmla="*/ 1257300 w 5410200"/>
                <a:gd name="connsiteY51" fmla="*/ 455290 h 1343894"/>
                <a:gd name="connsiteX52" fmla="*/ 933450 w 5410200"/>
                <a:gd name="connsiteY52" fmla="*/ 448147 h 1343894"/>
                <a:gd name="connsiteX53" fmla="*/ 892969 w 5410200"/>
                <a:gd name="connsiteY53" fmla="*/ 421953 h 1343894"/>
                <a:gd name="connsiteX54" fmla="*/ 833437 w 5410200"/>
                <a:gd name="connsiteY54" fmla="*/ 457672 h 1343894"/>
                <a:gd name="connsiteX55" fmla="*/ 702469 w 5410200"/>
                <a:gd name="connsiteY55" fmla="*/ 343372 h 1343894"/>
                <a:gd name="connsiteX56" fmla="*/ 638175 w 5410200"/>
                <a:gd name="connsiteY56" fmla="*/ 355278 h 1343894"/>
                <a:gd name="connsiteX57" fmla="*/ 547687 w 5410200"/>
                <a:gd name="connsiteY57" fmla="*/ 400522 h 1343894"/>
                <a:gd name="connsiteX58" fmla="*/ 502443 w 5410200"/>
                <a:gd name="connsiteY58" fmla="*/ 450528 h 1343894"/>
                <a:gd name="connsiteX59" fmla="*/ 426244 w 5410200"/>
                <a:gd name="connsiteY59" fmla="*/ 448147 h 1343894"/>
                <a:gd name="connsiteX60" fmla="*/ 383381 w 5410200"/>
                <a:gd name="connsiteY60" fmla="*/ 479104 h 1343894"/>
                <a:gd name="connsiteX61" fmla="*/ 359569 w 5410200"/>
                <a:gd name="connsiteY61" fmla="*/ 460053 h 1343894"/>
                <a:gd name="connsiteX62" fmla="*/ 323850 w 5410200"/>
                <a:gd name="connsiteY62" fmla="*/ 452909 h 1343894"/>
                <a:gd name="connsiteX63" fmla="*/ 283369 w 5410200"/>
                <a:gd name="connsiteY63" fmla="*/ 383853 h 1343894"/>
                <a:gd name="connsiteX64" fmla="*/ 219075 w 5410200"/>
                <a:gd name="connsiteY64" fmla="*/ 488628 h 1343894"/>
                <a:gd name="connsiteX65" fmla="*/ 171450 w 5410200"/>
                <a:gd name="connsiteY65" fmla="*/ 455291 h 1343894"/>
                <a:gd name="connsiteX66" fmla="*/ 0 w 5410200"/>
                <a:gd name="connsiteY66" fmla="*/ 452910 h 1343894"/>
                <a:gd name="connsiteX0" fmla="*/ 4762 w 5414962"/>
                <a:gd name="connsiteY0" fmla="*/ 452910 h 1343894"/>
                <a:gd name="connsiteX1" fmla="*/ 0 w 5414962"/>
                <a:gd name="connsiteY1" fmla="*/ 1341115 h 1343894"/>
                <a:gd name="connsiteX2" fmla="*/ 5407818 w 5414962"/>
                <a:gd name="connsiteY2" fmla="*/ 1341116 h 1343894"/>
                <a:gd name="connsiteX3" fmla="*/ 5414962 w 5414962"/>
                <a:gd name="connsiteY3" fmla="*/ 972022 h 1343894"/>
                <a:gd name="connsiteX4" fmla="*/ 5286910 w 5414962"/>
                <a:gd name="connsiteY4" fmla="*/ 1171863 h 1343894"/>
                <a:gd name="connsiteX5" fmla="*/ 5181600 w 5414962"/>
                <a:gd name="connsiteY5" fmla="*/ 1214909 h 1343894"/>
                <a:gd name="connsiteX6" fmla="*/ 5126830 w 5414962"/>
                <a:gd name="connsiteY6" fmla="*/ 1331591 h 1343894"/>
                <a:gd name="connsiteX7" fmla="*/ 5062537 w 5414962"/>
                <a:gd name="connsiteY7" fmla="*/ 1288728 h 1343894"/>
                <a:gd name="connsiteX8" fmla="*/ 5024437 w 5414962"/>
                <a:gd name="connsiteY8" fmla="*/ 1324447 h 1343894"/>
                <a:gd name="connsiteX9" fmla="*/ 4898231 w 5414962"/>
                <a:gd name="connsiteY9" fmla="*/ 1033935 h 1343894"/>
                <a:gd name="connsiteX10" fmla="*/ 4822031 w 5414962"/>
                <a:gd name="connsiteY10" fmla="*/ 1067272 h 1343894"/>
                <a:gd name="connsiteX11" fmla="*/ 4764881 w 5414962"/>
                <a:gd name="connsiteY11" fmla="*/ 1026791 h 1343894"/>
                <a:gd name="connsiteX12" fmla="*/ 4674393 w 5414962"/>
                <a:gd name="connsiteY12" fmla="*/ 1083941 h 1343894"/>
                <a:gd name="connsiteX13" fmla="*/ 4538662 w 5414962"/>
                <a:gd name="connsiteY13" fmla="*/ 1014885 h 1343894"/>
                <a:gd name="connsiteX14" fmla="*/ 4448174 w 5414962"/>
                <a:gd name="connsiteY14" fmla="*/ 1000597 h 1343894"/>
                <a:gd name="connsiteX15" fmla="*/ 4381498 w 5414962"/>
                <a:gd name="connsiteY15" fmla="*/ 1000596 h 1343894"/>
                <a:gd name="connsiteX16" fmla="*/ 4341017 w 5414962"/>
                <a:gd name="connsiteY16" fmla="*/ 962497 h 1343894"/>
                <a:gd name="connsiteX17" fmla="*/ 4195762 w 5414962"/>
                <a:gd name="connsiteY17" fmla="*/ 814859 h 1343894"/>
                <a:gd name="connsiteX18" fmla="*/ 4017168 w 5414962"/>
                <a:gd name="connsiteY18" fmla="*/ 310035 h 1343894"/>
                <a:gd name="connsiteX19" fmla="*/ 3774115 w 5414962"/>
                <a:gd name="connsiteY19" fmla="*/ 62569 h 1343894"/>
                <a:gd name="connsiteX20" fmla="*/ 3615434 w 5414962"/>
                <a:gd name="connsiteY20" fmla="*/ 56693 h 1343894"/>
                <a:gd name="connsiteX21" fmla="*/ 3536156 w 5414962"/>
                <a:gd name="connsiteY21" fmla="*/ 7550 h 1343894"/>
                <a:gd name="connsiteX22" fmla="*/ 3390318 w 5414962"/>
                <a:gd name="connsiteY22" fmla="*/ 101995 h 1343894"/>
                <a:gd name="connsiteX23" fmla="*/ 3304930 w 5414962"/>
                <a:gd name="connsiteY23" fmla="*/ 224716 h 1343894"/>
                <a:gd name="connsiteX24" fmla="*/ 3227000 w 5414962"/>
                <a:gd name="connsiteY24" fmla="*/ 238829 h 1343894"/>
                <a:gd name="connsiteX25" fmla="*/ 3091792 w 5414962"/>
                <a:gd name="connsiteY25" fmla="*/ 402149 h 1343894"/>
                <a:gd name="connsiteX26" fmla="*/ 2981325 w 5414962"/>
                <a:gd name="connsiteY26" fmla="*/ 405691 h 1343894"/>
                <a:gd name="connsiteX27" fmla="*/ 2865639 w 5414962"/>
                <a:gd name="connsiteY27" fmla="*/ 466557 h 1343894"/>
                <a:gd name="connsiteX28" fmla="*/ 2785551 w 5414962"/>
                <a:gd name="connsiteY28" fmla="*/ 423057 h 1343894"/>
                <a:gd name="connsiteX29" fmla="*/ 2731828 w 5414962"/>
                <a:gd name="connsiteY29" fmla="*/ 390814 h 1343894"/>
                <a:gd name="connsiteX30" fmla="*/ 2689025 w 5414962"/>
                <a:gd name="connsiteY30" fmla="*/ 348715 h 1343894"/>
                <a:gd name="connsiteX31" fmla="*/ 2623230 w 5414962"/>
                <a:gd name="connsiteY31" fmla="*/ 436066 h 1343894"/>
                <a:gd name="connsiteX32" fmla="*/ 2581810 w 5414962"/>
                <a:gd name="connsiteY32" fmla="*/ 436057 h 1343894"/>
                <a:gd name="connsiteX33" fmla="*/ 2540319 w 5414962"/>
                <a:gd name="connsiteY33" fmla="*/ 414345 h 1343894"/>
                <a:gd name="connsiteX34" fmla="*/ 2443046 w 5414962"/>
                <a:gd name="connsiteY34" fmla="*/ 505123 h 1343894"/>
                <a:gd name="connsiteX35" fmla="*/ 2396071 w 5414962"/>
                <a:gd name="connsiteY35" fmla="*/ 486653 h 1343894"/>
                <a:gd name="connsiteX36" fmla="*/ 2326481 w 5414962"/>
                <a:gd name="connsiteY36" fmla="*/ 560065 h 1343894"/>
                <a:gd name="connsiteX37" fmla="*/ 2194176 w 5414962"/>
                <a:gd name="connsiteY37" fmla="*/ 593984 h 1343894"/>
                <a:gd name="connsiteX38" fmla="*/ 2149862 w 5414962"/>
                <a:gd name="connsiteY38" fmla="*/ 575689 h 1343894"/>
                <a:gd name="connsiteX39" fmla="*/ 2114550 w 5414962"/>
                <a:gd name="connsiteY39" fmla="*/ 607690 h 1343894"/>
                <a:gd name="connsiteX40" fmla="*/ 2055018 w 5414962"/>
                <a:gd name="connsiteY40" fmla="*/ 588640 h 1343894"/>
                <a:gd name="connsiteX41" fmla="*/ 1988691 w 5414962"/>
                <a:gd name="connsiteY41" fmla="*/ 625571 h 1343894"/>
                <a:gd name="connsiteX42" fmla="*/ 1831181 w 5414962"/>
                <a:gd name="connsiteY42" fmla="*/ 621978 h 1343894"/>
                <a:gd name="connsiteX43" fmla="*/ 1762125 w 5414962"/>
                <a:gd name="connsiteY43" fmla="*/ 569591 h 1343894"/>
                <a:gd name="connsiteX44" fmla="*/ 1683543 w 5414962"/>
                <a:gd name="connsiteY44" fmla="*/ 545779 h 1343894"/>
                <a:gd name="connsiteX45" fmla="*/ 1652587 w 5414962"/>
                <a:gd name="connsiteY45" fmla="*/ 555303 h 1343894"/>
                <a:gd name="connsiteX46" fmla="*/ 1595437 w 5414962"/>
                <a:gd name="connsiteY46" fmla="*/ 512440 h 1343894"/>
                <a:gd name="connsiteX47" fmla="*/ 1509712 w 5414962"/>
                <a:gd name="connsiteY47" fmla="*/ 510059 h 1343894"/>
                <a:gd name="connsiteX48" fmla="*/ 1409700 w 5414962"/>
                <a:gd name="connsiteY48" fmla="*/ 424335 h 1343894"/>
                <a:gd name="connsiteX49" fmla="*/ 1364455 w 5414962"/>
                <a:gd name="connsiteY49" fmla="*/ 412428 h 1343894"/>
                <a:gd name="connsiteX50" fmla="*/ 1326356 w 5414962"/>
                <a:gd name="connsiteY50" fmla="*/ 431478 h 1343894"/>
                <a:gd name="connsiteX51" fmla="*/ 1262062 w 5414962"/>
                <a:gd name="connsiteY51" fmla="*/ 455290 h 1343894"/>
                <a:gd name="connsiteX52" fmla="*/ 938212 w 5414962"/>
                <a:gd name="connsiteY52" fmla="*/ 448147 h 1343894"/>
                <a:gd name="connsiteX53" fmla="*/ 897731 w 5414962"/>
                <a:gd name="connsiteY53" fmla="*/ 421953 h 1343894"/>
                <a:gd name="connsiteX54" fmla="*/ 838199 w 5414962"/>
                <a:gd name="connsiteY54" fmla="*/ 457672 h 1343894"/>
                <a:gd name="connsiteX55" fmla="*/ 707231 w 5414962"/>
                <a:gd name="connsiteY55" fmla="*/ 343372 h 1343894"/>
                <a:gd name="connsiteX56" fmla="*/ 642937 w 5414962"/>
                <a:gd name="connsiteY56" fmla="*/ 355278 h 1343894"/>
                <a:gd name="connsiteX57" fmla="*/ 552449 w 5414962"/>
                <a:gd name="connsiteY57" fmla="*/ 400522 h 1343894"/>
                <a:gd name="connsiteX58" fmla="*/ 507205 w 5414962"/>
                <a:gd name="connsiteY58" fmla="*/ 450528 h 1343894"/>
                <a:gd name="connsiteX59" fmla="*/ 431006 w 5414962"/>
                <a:gd name="connsiteY59" fmla="*/ 448147 h 1343894"/>
                <a:gd name="connsiteX60" fmla="*/ 388143 w 5414962"/>
                <a:gd name="connsiteY60" fmla="*/ 479104 h 1343894"/>
                <a:gd name="connsiteX61" fmla="*/ 364331 w 5414962"/>
                <a:gd name="connsiteY61" fmla="*/ 460053 h 1343894"/>
                <a:gd name="connsiteX62" fmla="*/ 328612 w 5414962"/>
                <a:gd name="connsiteY62" fmla="*/ 452909 h 1343894"/>
                <a:gd name="connsiteX63" fmla="*/ 288131 w 5414962"/>
                <a:gd name="connsiteY63" fmla="*/ 383853 h 1343894"/>
                <a:gd name="connsiteX64" fmla="*/ 223837 w 5414962"/>
                <a:gd name="connsiteY64" fmla="*/ 488628 h 1343894"/>
                <a:gd name="connsiteX65" fmla="*/ 176212 w 5414962"/>
                <a:gd name="connsiteY65" fmla="*/ 455291 h 1343894"/>
                <a:gd name="connsiteX66" fmla="*/ 4762 w 5414962"/>
                <a:gd name="connsiteY66" fmla="*/ 452910 h 1343894"/>
                <a:gd name="connsiteX0" fmla="*/ 4762 w 5407819"/>
                <a:gd name="connsiteY0" fmla="*/ 452910 h 1343894"/>
                <a:gd name="connsiteX1" fmla="*/ 0 w 5407819"/>
                <a:gd name="connsiteY1" fmla="*/ 1341115 h 1343894"/>
                <a:gd name="connsiteX2" fmla="*/ 5407818 w 5407819"/>
                <a:gd name="connsiteY2" fmla="*/ 1341116 h 1343894"/>
                <a:gd name="connsiteX3" fmla="*/ 5407819 w 5407819"/>
                <a:gd name="connsiteY3" fmla="*/ 972022 h 1343894"/>
                <a:gd name="connsiteX4" fmla="*/ 5286910 w 5407819"/>
                <a:gd name="connsiteY4" fmla="*/ 1171863 h 1343894"/>
                <a:gd name="connsiteX5" fmla="*/ 5181600 w 5407819"/>
                <a:gd name="connsiteY5" fmla="*/ 1214909 h 1343894"/>
                <a:gd name="connsiteX6" fmla="*/ 5126830 w 5407819"/>
                <a:gd name="connsiteY6" fmla="*/ 1331591 h 1343894"/>
                <a:gd name="connsiteX7" fmla="*/ 5062537 w 5407819"/>
                <a:gd name="connsiteY7" fmla="*/ 1288728 h 1343894"/>
                <a:gd name="connsiteX8" fmla="*/ 5024437 w 5407819"/>
                <a:gd name="connsiteY8" fmla="*/ 1324447 h 1343894"/>
                <a:gd name="connsiteX9" fmla="*/ 4898231 w 5407819"/>
                <a:gd name="connsiteY9" fmla="*/ 1033935 h 1343894"/>
                <a:gd name="connsiteX10" fmla="*/ 4822031 w 5407819"/>
                <a:gd name="connsiteY10" fmla="*/ 1067272 h 1343894"/>
                <a:gd name="connsiteX11" fmla="*/ 4764881 w 5407819"/>
                <a:gd name="connsiteY11" fmla="*/ 1026791 h 1343894"/>
                <a:gd name="connsiteX12" fmla="*/ 4674393 w 5407819"/>
                <a:gd name="connsiteY12" fmla="*/ 1083941 h 1343894"/>
                <a:gd name="connsiteX13" fmla="*/ 4538662 w 5407819"/>
                <a:gd name="connsiteY13" fmla="*/ 1014885 h 1343894"/>
                <a:gd name="connsiteX14" fmla="*/ 4448174 w 5407819"/>
                <a:gd name="connsiteY14" fmla="*/ 1000597 h 1343894"/>
                <a:gd name="connsiteX15" fmla="*/ 4381498 w 5407819"/>
                <a:gd name="connsiteY15" fmla="*/ 1000596 h 1343894"/>
                <a:gd name="connsiteX16" fmla="*/ 4341017 w 5407819"/>
                <a:gd name="connsiteY16" fmla="*/ 962497 h 1343894"/>
                <a:gd name="connsiteX17" fmla="*/ 4195762 w 5407819"/>
                <a:gd name="connsiteY17" fmla="*/ 814859 h 1343894"/>
                <a:gd name="connsiteX18" fmla="*/ 4017168 w 5407819"/>
                <a:gd name="connsiteY18" fmla="*/ 310035 h 1343894"/>
                <a:gd name="connsiteX19" fmla="*/ 3774115 w 5407819"/>
                <a:gd name="connsiteY19" fmla="*/ 62569 h 1343894"/>
                <a:gd name="connsiteX20" fmla="*/ 3615434 w 5407819"/>
                <a:gd name="connsiteY20" fmla="*/ 56693 h 1343894"/>
                <a:gd name="connsiteX21" fmla="*/ 3536156 w 5407819"/>
                <a:gd name="connsiteY21" fmla="*/ 7550 h 1343894"/>
                <a:gd name="connsiteX22" fmla="*/ 3390318 w 5407819"/>
                <a:gd name="connsiteY22" fmla="*/ 101995 h 1343894"/>
                <a:gd name="connsiteX23" fmla="*/ 3304930 w 5407819"/>
                <a:gd name="connsiteY23" fmla="*/ 224716 h 1343894"/>
                <a:gd name="connsiteX24" fmla="*/ 3227000 w 5407819"/>
                <a:gd name="connsiteY24" fmla="*/ 238829 h 1343894"/>
                <a:gd name="connsiteX25" fmla="*/ 3091792 w 5407819"/>
                <a:gd name="connsiteY25" fmla="*/ 402149 h 1343894"/>
                <a:gd name="connsiteX26" fmla="*/ 2981325 w 5407819"/>
                <a:gd name="connsiteY26" fmla="*/ 405691 h 1343894"/>
                <a:gd name="connsiteX27" fmla="*/ 2865639 w 5407819"/>
                <a:gd name="connsiteY27" fmla="*/ 466557 h 1343894"/>
                <a:gd name="connsiteX28" fmla="*/ 2785551 w 5407819"/>
                <a:gd name="connsiteY28" fmla="*/ 423057 h 1343894"/>
                <a:gd name="connsiteX29" fmla="*/ 2731828 w 5407819"/>
                <a:gd name="connsiteY29" fmla="*/ 390814 h 1343894"/>
                <a:gd name="connsiteX30" fmla="*/ 2689025 w 5407819"/>
                <a:gd name="connsiteY30" fmla="*/ 348715 h 1343894"/>
                <a:gd name="connsiteX31" fmla="*/ 2623230 w 5407819"/>
                <a:gd name="connsiteY31" fmla="*/ 436066 h 1343894"/>
                <a:gd name="connsiteX32" fmla="*/ 2581810 w 5407819"/>
                <a:gd name="connsiteY32" fmla="*/ 436057 h 1343894"/>
                <a:gd name="connsiteX33" fmla="*/ 2540319 w 5407819"/>
                <a:gd name="connsiteY33" fmla="*/ 414345 h 1343894"/>
                <a:gd name="connsiteX34" fmla="*/ 2443046 w 5407819"/>
                <a:gd name="connsiteY34" fmla="*/ 505123 h 1343894"/>
                <a:gd name="connsiteX35" fmla="*/ 2396071 w 5407819"/>
                <a:gd name="connsiteY35" fmla="*/ 486653 h 1343894"/>
                <a:gd name="connsiteX36" fmla="*/ 2326481 w 5407819"/>
                <a:gd name="connsiteY36" fmla="*/ 560065 h 1343894"/>
                <a:gd name="connsiteX37" fmla="*/ 2194176 w 5407819"/>
                <a:gd name="connsiteY37" fmla="*/ 593984 h 1343894"/>
                <a:gd name="connsiteX38" fmla="*/ 2149862 w 5407819"/>
                <a:gd name="connsiteY38" fmla="*/ 575689 h 1343894"/>
                <a:gd name="connsiteX39" fmla="*/ 2114550 w 5407819"/>
                <a:gd name="connsiteY39" fmla="*/ 607690 h 1343894"/>
                <a:gd name="connsiteX40" fmla="*/ 2055018 w 5407819"/>
                <a:gd name="connsiteY40" fmla="*/ 588640 h 1343894"/>
                <a:gd name="connsiteX41" fmla="*/ 1988691 w 5407819"/>
                <a:gd name="connsiteY41" fmla="*/ 625571 h 1343894"/>
                <a:gd name="connsiteX42" fmla="*/ 1831181 w 5407819"/>
                <a:gd name="connsiteY42" fmla="*/ 621978 h 1343894"/>
                <a:gd name="connsiteX43" fmla="*/ 1762125 w 5407819"/>
                <a:gd name="connsiteY43" fmla="*/ 569591 h 1343894"/>
                <a:gd name="connsiteX44" fmla="*/ 1683543 w 5407819"/>
                <a:gd name="connsiteY44" fmla="*/ 545779 h 1343894"/>
                <a:gd name="connsiteX45" fmla="*/ 1652587 w 5407819"/>
                <a:gd name="connsiteY45" fmla="*/ 555303 h 1343894"/>
                <a:gd name="connsiteX46" fmla="*/ 1595437 w 5407819"/>
                <a:gd name="connsiteY46" fmla="*/ 512440 h 1343894"/>
                <a:gd name="connsiteX47" fmla="*/ 1509712 w 5407819"/>
                <a:gd name="connsiteY47" fmla="*/ 510059 h 1343894"/>
                <a:gd name="connsiteX48" fmla="*/ 1409700 w 5407819"/>
                <a:gd name="connsiteY48" fmla="*/ 424335 h 1343894"/>
                <a:gd name="connsiteX49" fmla="*/ 1364455 w 5407819"/>
                <a:gd name="connsiteY49" fmla="*/ 412428 h 1343894"/>
                <a:gd name="connsiteX50" fmla="*/ 1326356 w 5407819"/>
                <a:gd name="connsiteY50" fmla="*/ 431478 h 1343894"/>
                <a:gd name="connsiteX51" fmla="*/ 1262062 w 5407819"/>
                <a:gd name="connsiteY51" fmla="*/ 455290 h 1343894"/>
                <a:gd name="connsiteX52" fmla="*/ 938212 w 5407819"/>
                <a:gd name="connsiteY52" fmla="*/ 448147 h 1343894"/>
                <a:gd name="connsiteX53" fmla="*/ 897731 w 5407819"/>
                <a:gd name="connsiteY53" fmla="*/ 421953 h 1343894"/>
                <a:gd name="connsiteX54" fmla="*/ 838199 w 5407819"/>
                <a:gd name="connsiteY54" fmla="*/ 457672 h 1343894"/>
                <a:gd name="connsiteX55" fmla="*/ 707231 w 5407819"/>
                <a:gd name="connsiteY55" fmla="*/ 343372 h 1343894"/>
                <a:gd name="connsiteX56" fmla="*/ 642937 w 5407819"/>
                <a:gd name="connsiteY56" fmla="*/ 355278 h 1343894"/>
                <a:gd name="connsiteX57" fmla="*/ 552449 w 5407819"/>
                <a:gd name="connsiteY57" fmla="*/ 400522 h 1343894"/>
                <a:gd name="connsiteX58" fmla="*/ 507205 w 5407819"/>
                <a:gd name="connsiteY58" fmla="*/ 450528 h 1343894"/>
                <a:gd name="connsiteX59" fmla="*/ 431006 w 5407819"/>
                <a:gd name="connsiteY59" fmla="*/ 448147 h 1343894"/>
                <a:gd name="connsiteX60" fmla="*/ 388143 w 5407819"/>
                <a:gd name="connsiteY60" fmla="*/ 479104 h 1343894"/>
                <a:gd name="connsiteX61" fmla="*/ 364331 w 5407819"/>
                <a:gd name="connsiteY61" fmla="*/ 460053 h 1343894"/>
                <a:gd name="connsiteX62" fmla="*/ 328612 w 5407819"/>
                <a:gd name="connsiteY62" fmla="*/ 452909 h 1343894"/>
                <a:gd name="connsiteX63" fmla="*/ 288131 w 5407819"/>
                <a:gd name="connsiteY63" fmla="*/ 383853 h 1343894"/>
                <a:gd name="connsiteX64" fmla="*/ 223837 w 5407819"/>
                <a:gd name="connsiteY64" fmla="*/ 488628 h 1343894"/>
                <a:gd name="connsiteX65" fmla="*/ 176212 w 5407819"/>
                <a:gd name="connsiteY65" fmla="*/ 455291 h 1343894"/>
                <a:gd name="connsiteX66" fmla="*/ 4762 w 5407819"/>
                <a:gd name="connsiteY66" fmla="*/ 452910 h 1343894"/>
                <a:gd name="connsiteX0" fmla="*/ 4762 w 5407819"/>
                <a:gd name="connsiteY0" fmla="*/ 452910 h 1343894"/>
                <a:gd name="connsiteX1" fmla="*/ 0 w 5407819"/>
                <a:gd name="connsiteY1" fmla="*/ 1341115 h 1343894"/>
                <a:gd name="connsiteX2" fmla="*/ 5405436 w 5407819"/>
                <a:gd name="connsiteY2" fmla="*/ 1341116 h 1343894"/>
                <a:gd name="connsiteX3" fmla="*/ 5407819 w 5407819"/>
                <a:gd name="connsiteY3" fmla="*/ 972022 h 1343894"/>
                <a:gd name="connsiteX4" fmla="*/ 5286910 w 5407819"/>
                <a:gd name="connsiteY4" fmla="*/ 1171863 h 1343894"/>
                <a:gd name="connsiteX5" fmla="*/ 5181600 w 5407819"/>
                <a:gd name="connsiteY5" fmla="*/ 1214909 h 1343894"/>
                <a:gd name="connsiteX6" fmla="*/ 5126830 w 5407819"/>
                <a:gd name="connsiteY6" fmla="*/ 1331591 h 1343894"/>
                <a:gd name="connsiteX7" fmla="*/ 5062537 w 5407819"/>
                <a:gd name="connsiteY7" fmla="*/ 1288728 h 1343894"/>
                <a:gd name="connsiteX8" fmla="*/ 5024437 w 5407819"/>
                <a:gd name="connsiteY8" fmla="*/ 1324447 h 1343894"/>
                <a:gd name="connsiteX9" fmla="*/ 4898231 w 5407819"/>
                <a:gd name="connsiteY9" fmla="*/ 1033935 h 1343894"/>
                <a:gd name="connsiteX10" fmla="*/ 4822031 w 5407819"/>
                <a:gd name="connsiteY10" fmla="*/ 1067272 h 1343894"/>
                <a:gd name="connsiteX11" fmla="*/ 4764881 w 5407819"/>
                <a:gd name="connsiteY11" fmla="*/ 1026791 h 1343894"/>
                <a:gd name="connsiteX12" fmla="*/ 4674393 w 5407819"/>
                <a:gd name="connsiteY12" fmla="*/ 1083941 h 1343894"/>
                <a:gd name="connsiteX13" fmla="*/ 4538662 w 5407819"/>
                <a:gd name="connsiteY13" fmla="*/ 1014885 h 1343894"/>
                <a:gd name="connsiteX14" fmla="*/ 4448174 w 5407819"/>
                <a:gd name="connsiteY14" fmla="*/ 1000597 h 1343894"/>
                <a:gd name="connsiteX15" fmla="*/ 4381498 w 5407819"/>
                <a:gd name="connsiteY15" fmla="*/ 1000596 h 1343894"/>
                <a:gd name="connsiteX16" fmla="*/ 4341017 w 5407819"/>
                <a:gd name="connsiteY16" fmla="*/ 962497 h 1343894"/>
                <a:gd name="connsiteX17" fmla="*/ 4195762 w 5407819"/>
                <a:gd name="connsiteY17" fmla="*/ 814859 h 1343894"/>
                <a:gd name="connsiteX18" fmla="*/ 4017168 w 5407819"/>
                <a:gd name="connsiteY18" fmla="*/ 310035 h 1343894"/>
                <a:gd name="connsiteX19" fmla="*/ 3774115 w 5407819"/>
                <a:gd name="connsiteY19" fmla="*/ 62569 h 1343894"/>
                <a:gd name="connsiteX20" fmla="*/ 3615434 w 5407819"/>
                <a:gd name="connsiteY20" fmla="*/ 56693 h 1343894"/>
                <a:gd name="connsiteX21" fmla="*/ 3536156 w 5407819"/>
                <a:gd name="connsiteY21" fmla="*/ 7550 h 1343894"/>
                <a:gd name="connsiteX22" fmla="*/ 3390318 w 5407819"/>
                <a:gd name="connsiteY22" fmla="*/ 101995 h 1343894"/>
                <a:gd name="connsiteX23" fmla="*/ 3304930 w 5407819"/>
                <a:gd name="connsiteY23" fmla="*/ 224716 h 1343894"/>
                <a:gd name="connsiteX24" fmla="*/ 3227000 w 5407819"/>
                <a:gd name="connsiteY24" fmla="*/ 238829 h 1343894"/>
                <a:gd name="connsiteX25" fmla="*/ 3091792 w 5407819"/>
                <a:gd name="connsiteY25" fmla="*/ 402149 h 1343894"/>
                <a:gd name="connsiteX26" fmla="*/ 2981325 w 5407819"/>
                <a:gd name="connsiteY26" fmla="*/ 405691 h 1343894"/>
                <a:gd name="connsiteX27" fmla="*/ 2865639 w 5407819"/>
                <a:gd name="connsiteY27" fmla="*/ 466557 h 1343894"/>
                <a:gd name="connsiteX28" fmla="*/ 2785551 w 5407819"/>
                <a:gd name="connsiteY28" fmla="*/ 423057 h 1343894"/>
                <a:gd name="connsiteX29" fmla="*/ 2731828 w 5407819"/>
                <a:gd name="connsiteY29" fmla="*/ 390814 h 1343894"/>
                <a:gd name="connsiteX30" fmla="*/ 2689025 w 5407819"/>
                <a:gd name="connsiteY30" fmla="*/ 348715 h 1343894"/>
                <a:gd name="connsiteX31" fmla="*/ 2623230 w 5407819"/>
                <a:gd name="connsiteY31" fmla="*/ 436066 h 1343894"/>
                <a:gd name="connsiteX32" fmla="*/ 2581810 w 5407819"/>
                <a:gd name="connsiteY32" fmla="*/ 436057 h 1343894"/>
                <a:gd name="connsiteX33" fmla="*/ 2540319 w 5407819"/>
                <a:gd name="connsiteY33" fmla="*/ 414345 h 1343894"/>
                <a:gd name="connsiteX34" fmla="*/ 2443046 w 5407819"/>
                <a:gd name="connsiteY34" fmla="*/ 505123 h 1343894"/>
                <a:gd name="connsiteX35" fmla="*/ 2396071 w 5407819"/>
                <a:gd name="connsiteY35" fmla="*/ 486653 h 1343894"/>
                <a:gd name="connsiteX36" fmla="*/ 2326481 w 5407819"/>
                <a:gd name="connsiteY36" fmla="*/ 560065 h 1343894"/>
                <a:gd name="connsiteX37" fmla="*/ 2194176 w 5407819"/>
                <a:gd name="connsiteY37" fmla="*/ 593984 h 1343894"/>
                <a:gd name="connsiteX38" fmla="*/ 2149862 w 5407819"/>
                <a:gd name="connsiteY38" fmla="*/ 575689 h 1343894"/>
                <a:gd name="connsiteX39" fmla="*/ 2114550 w 5407819"/>
                <a:gd name="connsiteY39" fmla="*/ 607690 h 1343894"/>
                <a:gd name="connsiteX40" fmla="*/ 2055018 w 5407819"/>
                <a:gd name="connsiteY40" fmla="*/ 588640 h 1343894"/>
                <a:gd name="connsiteX41" fmla="*/ 1988691 w 5407819"/>
                <a:gd name="connsiteY41" fmla="*/ 625571 h 1343894"/>
                <a:gd name="connsiteX42" fmla="*/ 1831181 w 5407819"/>
                <a:gd name="connsiteY42" fmla="*/ 621978 h 1343894"/>
                <a:gd name="connsiteX43" fmla="*/ 1762125 w 5407819"/>
                <a:gd name="connsiteY43" fmla="*/ 569591 h 1343894"/>
                <a:gd name="connsiteX44" fmla="*/ 1683543 w 5407819"/>
                <a:gd name="connsiteY44" fmla="*/ 545779 h 1343894"/>
                <a:gd name="connsiteX45" fmla="*/ 1652587 w 5407819"/>
                <a:gd name="connsiteY45" fmla="*/ 555303 h 1343894"/>
                <a:gd name="connsiteX46" fmla="*/ 1595437 w 5407819"/>
                <a:gd name="connsiteY46" fmla="*/ 512440 h 1343894"/>
                <a:gd name="connsiteX47" fmla="*/ 1509712 w 5407819"/>
                <a:gd name="connsiteY47" fmla="*/ 510059 h 1343894"/>
                <a:gd name="connsiteX48" fmla="*/ 1409700 w 5407819"/>
                <a:gd name="connsiteY48" fmla="*/ 424335 h 1343894"/>
                <a:gd name="connsiteX49" fmla="*/ 1364455 w 5407819"/>
                <a:gd name="connsiteY49" fmla="*/ 412428 h 1343894"/>
                <a:gd name="connsiteX50" fmla="*/ 1326356 w 5407819"/>
                <a:gd name="connsiteY50" fmla="*/ 431478 h 1343894"/>
                <a:gd name="connsiteX51" fmla="*/ 1262062 w 5407819"/>
                <a:gd name="connsiteY51" fmla="*/ 455290 h 1343894"/>
                <a:gd name="connsiteX52" fmla="*/ 938212 w 5407819"/>
                <a:gd name="connsiteY52" fmla="*/ 448147 h 1343894"/>
                <a:gd name="connsiteX53" fmla="*/ 897731 w 5407819"/>
                <a:gd name="connsiteY53" fmla="*/ 421953 h 1343894"/>
                <a:gd name="connsiteX54" fmla="*/ 838199 w 5407819"/>
                <a:gd name="connsiteY54" fmla="*/ 457672 h 1343894"/>
                <a:gd name="connsiteX55" fmla="*/ 707231 w 5407819"/>
                <a:gd name="connsiteY55" fmla="*/ 343372 h 1343894"/>
                <a:gd name="connsiteX56" fmla="*/ 642937 w 5407819"/>
                <a:gd name="connsiteY56" fmla="*/ 355278 h 1343894"/>
                <a:gd name="connsiteX57" fmla="*/ 552449 w 5407819"/>
                <a:gd name="connsiteY57" fmla="*/ 400522 h 1343894"/>
                <a:gd name="connsiteX58" fmla="*/ 507205 w 5407819"/>
                <a:gd name="connsiteY58" fmla="*/ 450528 h 1343894"/>
                <a:gd name="connsiteX59" fmla="*/ 431006 w 5407819"/>
                <a:gd name="connsiteY59" fmla="*/ 448147 h 1343894"/>
                <a:gd name="connsiteX60" fmla="*/ 388143 w 5407819"/>
                <a:gd name="connsiteY60" fmla="*/ 479104 h 1343894"/>
                <a:gd name="connsiteX61" fmla="*/ 364331 w 5407819"/>
                <a:gd name="connsiteY61" fmla="*/ 460053 h 1343894"/>
                <a:gd name="connsiteX62" fmla="*/ 328612 w 5407819"/>
                <a:gd name="connsiteY62" fmla="*/ 452909 h 1343894"/>
                <a:gd name="connsiteX63" fmla="*/ 288131 w 5407819"/>
                <a:gd name="connsiteY63" fmla="*/ 383853 h 1343894"/>
                <a:gd name="connsiteX64" fmla="*/ 223837 w 5407819"/>
                <a:gd name="connsiteY64" fmla="*/ 488628 h 1343894"/>
                <a:gd name="connsiteX65" fmla="*/ 176212 w 5407819"/>
                <a:gd name="connsiteY65" fmla="*/ 455291 h 1343894"/>
                <a:gd name="connsiteX66" fmla="*/ 4762 w 5407819"/>
                <a:gd name="connsiteY66" fmla="*/ 452910 h 1343894"/>
                <a:gd name="connsiteX0" fmla="*/ 4762 w 5407819"/>
                <a:gd name="connsiteY0" fmla="*/ 452910 h 2081119"/>
                <a:gd name="connsiteX1" fmla="*/ 0 w 5407819"/>
                <a:gd name="connsiteY1" fmla="*/ 2081119 h 2081119"/>
                <a:gd name="connsiteX2" fmla="*/ 5405436 w 5407819"/>
                <a:gd name="connsiteY2" fmla="*/ 1341116 h 2081119"/>
                <a:gd name="connsiteX3" fmla="*/ 5407819 w 5407819"/>
                <a:gd name="connsiteY3" fmla="*/ 972022 h 2081119"/>
                <a:gd name="connsiteX4" fmla="*/ 5286910 w 5407819"/>
                <a:gd name="connsiteY4" fmla="*/ 1171863 h 2081119"/>
                <a:gd name="connsiteX5" fmla="*/ 5181600 w 5407819"/>
                <a:gd name="connsiteY5" fmla="*/ 1214909 h 2081119"/>
                <a:gd name="connsiteX6" fmla="*/ 5126830 w 5407819"/>
                <a:gd name="connsiteY6" fmla="*/ 1331591 h 2081119"/>
                <a:gd name="connsiteX7" fmla="*/ 5062537 w 5407819"/>
                <a:gd name="connsiteY7" fmla="*/ 1288728 h 2081119"/>
                <a:gd name="connsiteX8" fmla="*/ 5024437 w 5407819"/>
                <a:gd name="connsiteY8" fmla="*/ 1324447 h 2081119"/>
                <a:gd name="connsiteX9" fmla="*/ 4898231 w 5407819"/>
                <a:gd name="connsiteY9" fmla="*/ 1033935 h 2081119"/>
                <a:gd name="connsiteX10" fmla="*/ 4822031 w 5407819"/>
                <a:gd name="connsiteY10" fmla="*/ 1067272 h 2081119"/>
                <a:gd name="connsiteX11" fmla="*/ 4764881 w 5407819"/>
                <a:gd name="connsiteY11" fmla="*/ 1026791 h 2081119"/>
                <a:gd name="connsiteX12" fmla="*/ 4674393 w 5407819"/>
                <a:gd name="connsiteY12" fmla="*/ 1083941 h 2081119"/>
                <a:gd name="connsiteX13" fmla="*/ 4538662 w 5407819"/>
                <a:gd name="connsiteY13" fmla="*/ 1014885 h 2081119"/>
                <a:gd name="connsiteX14" fmla="*/ 4448174 w 5407819"/>
                <a:gd name="connsiteY14" fmla="*/ 1000597 h 2081119"/>
                <a:gd name="connsiteX15" fmla="*/ 4381498 w 5407819"/>
                <a:gd name="connsiteY15" fmla="*/ 1000596 h 2081119"/>
                <a:gd name="connsiteX16" fmla="*/ 4341017 w 5407819"/>
                <a:gd name="connsiteY16" fmla="*/ 962497 h 2081119"/>
                <a:gd name="connsiteX17" fmla="*/ 4195762 w 5407819"/>
                <a:gd name="connsiteY17" fmla="*/ 814859 h 2081119"/>
                <a:gd name="connsiteX18" fmla="*/ 4017168 w 5407819"/>
                <a:gd name="connsiteY18" fmla="*/ 310035 h 2081119"/>
                <a:gd name="connsiteX19" fmla="*/ 3774115 w 5407819"/>
                <a:gd name="connsiteY19" fmla="*/ 62569 h 2081119"/>
                <a:gd name="connsiteX20" fmla="*/ 3615434 w 5407819"/>
                <a:gd name="connsiteY20" fmla="*/ 56693 h 2081119"/>
                <a:gd name="connsiteX21" fmla="*/ 3536156 w 5407819"/>
                <a:gd name="connsiteY21" fmla="*/ 7550 h 2081119"/>
                <a:gd name="connsiteX22" fmla="*/ 3390318 w 5407819"/>
                <a:gd name="connsiteY22" fmla="*/ 101995 h 2081119"/>
                <a:gd name="connsiteX23" fmla="*/ 3304930 w 5407819"/>
                <a:gd name="connsiteY23" fmla="*/ 224716 h 2081119"/>
                <a:gd name="connsiteX24" fmla="*/ 3227000 w 5407819"/>
                <a:gd name="connsiteY24" fmla="*/ 238829 h 2081119"/>
                <a:gd name="connsiteX25" fmla="*/ 3091792 w 5407819"/>
                <a:gd name="connsiteY25" fmla="*/ 402149 h 2081119"/>
                <a:gd name="connsiteX26" fmla="*/ 2981325 w 5407819"/>
                <a:gd name="connsiteY26" fmla="*/ 405691 h 2081119"/>
                <a:gd name="connsiteX27" fmla="*/ 2865639 w 5407819"/>
                <a:gd name="connsiteY27" fmla="*/ 466557 h 2081119"/>
                <a:gd name="connsiteX28" fmla="*/ 2785551 w 5407819"/>
                <a:gd name="connsiteY28" fmla="*/ 423057 h 2081119"/>
                <a:gd name="connsiteX29" fmla="*/ 2731828 w 5407819"/>
                <a:gd name="connsiteY29" fmla="*/ 390814 h 2081119"/>
                <a:gd name="connsiteX30" fmla="*/ 2689025 w 5407819"/>
                <a:gd name="connsiteY30" fmla="*/ 348715 h 2081119"/>
                <a:gd name="connsiteX31" fmla="*/ 2623230 w 5407819"/>
                <a:gd name="connsiteY31" fmla="*/ 436066 h 2081119"/>
                <a:gd name="connsiteX32" fmla="*/ 2581810 w 5407819"/>
                <a:gd name="connsiteY32" fmla="*/ 436057 h 2081119"/>
                <a:gd name="connsiteX33" fmla="*/ 2540319 w 5407819"/>
                <a:gd name="connsiteY33" fmla="*/ 414345 h 2081119"/>
                <a:gd name="connsiteX34" fmla="*/ 2443046 w 5407819"/>
                <a:gd name="connsiteY34" fmla="*/ 505123 h 2081119"/>
                <a:gd name="connsiteX35" fmla="*/ 2396071 w 5407819"/>
                <a:gd name="connsiteY35" fmla="*/ 486653 h 2081119"/>
                <a:gd name="connsiteX36" fmla="*/ 2326481 w 5407819"/>
                <a:gd name="connsiteY36" fmla="*/ 560065 h 2081119"/>
                <a:gd name="connsiteX37" fmla="*/ 2194176 w 5407819"/>
                <a:gd name="connsiteY37" fmla="*/ 593984 h 2081119"/>
                <a:gd name="connsiteX38" fmla="*/ 2149862 w 5407819"/>
                <a:gd name="connsiteY38" fmla="*/ 575689 h 2081119"/>
                <a:gd name="connsiteX39" fmla="*/ 2114550 w 5407819"/>
                <a:gd name="connsiteY39" fmla="*/ 607690 h 2081119"/>
                <a:gd name="connsiteX40" fmla="*/ 2055018 w 5407819"/>
                <a:gd name="connsiteY40" fmla="*/ 588640 h 2081119"/>
                <a:gd name="connsiteX41" fmla="*/ 1988691 w 5407819"/>
                <a:gd name="connsiteY41" fmla="*/ 625571 h 2081119"/>
                <a:gd name="connsiteX42" fmla="*/ 1831181 w 5407819"/>
                <a:gd name="connsiteY42" fmla="*/ 621978 h 2081119"/>
                <a:gd name="connsiteX43" fmla="*/ 1762125 w 5407819"/>
                <a:gd name="connsiteY43" fmla="*/ 569591 h 2081119"/>
                <a:gd name="connsiteX44" fmla="*/ 1683543 w 5407819"/>
                <a:gd name="connsiteY44" fmla="*/ 545779 h 2081119"/>
                <a:gd name="connsiteX45" fmla="*/ 1652587 w 5407819"/>
                <a:gd name="connsiteY45" fmla="*/ 555303 h 2081119"/>
                <a:gd name="connsiteX46" fmla="*/ 1595437 w 5407819"/>
                <a:gd name="connsiteY46" fmla="*/ 512440 h 2081119"/>
                <a:gd name="connsiteX47" fmla="*/ 1509712 w 5407819"/>
                <a:gd name="connsiteY47" fmla="*/ 510059 h 2081119"/>
                <a:gd name="connsiteX48" fmla="*/ 1409700 w 5407819"/>
                <a:gd name="connsiteY48" fmla="*/ 424335 h 2081119"/>
                <a:gd name="connsiteX49" fmla="*/ 1364455 w 5407819"/>
                <a:gd name="connsiteY49" fmla="*/ 412428 h 2081119"/>
                <a:gd name="connsiteX50" fmla="*/ 1326356 w 5407819"/>
                <a:gd name="connsiteY50" fmla="*/ 431478 h 2081119"/>
                <a:gd name="connsiteX51" fmla="*/ 1262062 w 5407819"/>
                <a:gd name="connsiteY51" fmla="*/ 455290 h 2081119"/>
                <a:gd name="connsiteX52" fmla="*/ 938212 w 5407819"/>
                <a:gd name="connsiteY52" fmla="*/ 448147 h 2081119"/>
                <a:gd name="connsiteX53" fmla="*/ 897731 w 5407819"/>
                <a:gd name="connsiteY53" fmla="*/ 421953 h 2081119"/>
                <a:gd name="connsiteX54" fmla="*/ 838199 w 5407819"/>
                <a:gd name="connsiteY54" fmla="*/ 457672 h 2081119"/>
                <a:gd name="connsiteX55" fmla="*/ 707231 w 5407819"/>
                <a:gd name="connsiteY55" fmla="*/ 343372 h 2081119"/>
                <a:gd name="connsiteX56" fmla="*/ 642937 w 5407819"/>
                <a:gd name="connsiteY56" fmla="*/ 355278 h 2081119"/>
                <a:gd name="connsiteX57" fmla="*/ 552449 w 5407819"/>
                <a:gd name="connsiteY57" fmla="*/ 400522 h 2081119"/>
                <a:gd name="connsiteX58" fmla="*/ 507205 w 5407819"/>
                <a:gd name="connsiteY58" fmla="*/ 450528 h 2081119"/>
                <a:gd name="connsiteX59" fmla="*/ 431006 w 5407819"/>
                <a:gd name="connsiteY59" fmla="*/ 448147 h 2081119"/>
                <a:gd name="connsiteX60" fmla="*/ 388143 w 5407819"/>
                <a:gd name="connsiteY60" fmla="*/ 479104 h 2081119"/>
                <a:gd name="connsiteX61" fmla="*/ 364331 w 5407819"/>
                <a:gd name="connsiteY61" fmla="*/ 460053 h 2081119"/>
                <a:gd name="connsiteX62" fmla="*/ 328612 w 5407819"/>
                <a:gd name="connsiteY62" fmla="*/ 452909 h 2081119"/>
                <a:gd name="connsiteX63" fmla="*/ 288131 w 5407819"/>
                <a:gd name="connsiteY63" fmla="*/ 383853 h 2081119"/>
                <a:gd name="connsiteX64" fmla="*/ 223837 w 5407819"/>
                <a:gd name="connsiteY64" fmla="*/ 488628 h 2081119"/>
                <a:gd name="connsiteX65" fmla="*/ 176212 w 5407819"/>
                <a:gd name="connsiteY65" fmla="*/ 455291 h 2081119"/>
                <a:gd name="connsiteX66" fmla="*/ 4762 w 5407819"/>
                <a:gd name="connsiteY66" fmla="*/ 452910 h 2081119"/>
                <a:gd name="connsiteX0" fmla="*/ 4762 w 5407819"/>
                <a:gd name="connsiteY0" fmla="*/ 452910 h 2081119"/>
                <a:gd name="connsiteX1" fmla="*/ 0 w 5407819"/>
                <a:gd name="connsiteY1" fmla="*/ 2081119 h 2081119"/>
                <a:gd name="connsiteX2" fmla="*/ 5405436 w 5407819"/>
                <a:gd name="connsiteY2" fmla="*/ 2076407 h 2081119"/>
                <a:gd name="connsiteX3" fmla="*/ 5407819 w 5407819"/>
                <a:gd name="connsiteY3" fmla="*/ 972022 h 2081119"/>
                <a:gd name="connsiteX4" fmla="*/ 5286910 w 5407819"/>
                <a:gd name="connsiteY4" fmla="*/ 1171863 h 2081119"/>
                <a:gd name="connsiteX5" fmla="*/ 5181600 w 5407819"/>
                <a:gd name="connsiteY5" fmla="*/ 1214909 h 2081119"/>
                <a:gd name="connsiteX6" fmla="*/ 5126830 w 5407819"/>
                <a:gd name="connsiteY6" fmla="*/ 1331591 h 2081119"/>
                <a:gd name="connsiteX7" fmla="*/ 5062537 w 5407819"/>
                <a:gd name="connsiteY7" fmla="*/ 1288728 h 2081119"/>
                <a:gd name="connsiteX8" fmla="*/ 5024437 w 5407819"/>
                <a:gd name="connsiteY8" fmla="*/ 1324447 h 2081119"/>
                <a:gd name="connsiteX9" fmla="*/ 4898231 w 5407819"/>
                <a:gd name="connsiteY9" fmla="*/ 1033935 h 2081119"/>
                <a:gd name="connsiteX10" fmla="*/ 4822031 w 5407819"/>
                <a:gd name="connsiteY10" fmla="*/ 1067272 h 2081119"/>
                <a:gd name="connsiteX11" fmla="*/ 4764881 w 5407819"/>
                <a:gd name="connsiteY11" fmla="*/ 1026791 h 2081119"/>
                <a:gd name="connsiteX12" fmla="*/ 4674393 w 5407819"/>
                <a:gd name="connsiteY12" fmla="*/ 1083941 h 2081119"/>
                <a:gd name="connsiteX13" fmla="*/ 4538662 w 5407819"/>
                <a:gd name="connsiteY13" fmla="*/ 1014885 h 2081119"/>
                <a:gd name="connsiteX14" fmla="*/ 4448174 w 5407819"/>
                <a:gd name="connsiteY14" fmla="*/ 1000597 h 2081119"/>
                <a:gd name="connsiteX15" fmla="*/ 4381498 w 5407819"/>
                <a:gd name="connsiteY15" fmla="*/ 1000596 h 2081119"/>
                <a:gd name="connsiteX16" fmla="*/ 4341017 w 5407819"/>
                <a:gd name="connsiteY16" fmla="*/ 962497 h 2081119"/>
                <a:gd name="connsiteX17" fmla="*/ 4195762 w 5407819"/>
                <a:gd name="connsiteY17" fmla="*/ 814859 h 2081119"/>
                <a:gd name="connsiteX18" fmla="*/ 4017168 w 5407819"/>
                <a:gd name="connsiteY18" fmla="*/ 310035 h 2081119"/>
                <a:gd name="connsiteX19" fmla="*/ 3774115 w 5407819"/>
                <a:gd name="connsiteY19" fmla="*/ 62569 h 2081119"/>
                <a:gd name="connsiteX20" fmla="*/ 3615434 w 5407819"/>
                <a:gd name="connsiteY20" fmla="*/ 56693 h 2081119"/>
                <a:gd name="connsiteX21" fmla="*/ 3536156 w 5407819"/>
                <a:gd name="connsiteY21" fmla="*/ 7550 h 2081119"/>
                <a:gd name="connsiteX22" fmla="*/ 3390318 w 5407819"/>
                <a:gd name="connsiteY22" fmla="*/ 101995 h 2081119"/>
                <a:gd name="connsiteX23" fmla="*/ 3304930 w 5407819"/>
                <a:gd name="connsiteY23" fmla="*/ 224716 h 2081119"/>
                <a:gd name="connsiteX24" fmla="*/ 3227000 w 5407819"/>
                <a:gd name="connsiteY24" fmla="*/ 238829 h 2081119"/>
                <a:gd name="connsiteX25" fmla="*/ 3091792 w 5407819"/>
                <a:gd name="connsiteY25" fmla="*/ 402149 h 2081119"/>
                <a:gd name="connsiteX26" fmla="*/ 2981325 w 5407819"/>
                <a:gd name="connsiteY26" fmla="*/ 405691 h 2081119"/>
                <a:gd name="connsiteX27" fmla="*/ 2865639 w 5407819"/>
                <a:gd name="connsiteY27" fmla="*/ 466557 h 2081119"/>
                <a:gd name="connsiteX28" fmla="*/ 2785551 w 5407819"/>
                <a:gd name="connsiteY28" fmla="*/ 423057 h 2081119"/>
                <a:gd name="connsiteX29" fmla="*/ 2731828 w 5407819"/>
                <a:gd name="connsiteY29" fmla="*/ 390814 h 2081119"/>
                <a:gd name="connsiteX30" fmla="*/ 2689025 w 5407819"/>
                <a:gd name="connsiteY30" fmla="*/ 348715 h 2081119"/>
                <a:gd name="connsiteX31" fmla="*/ 2623230 w 5407819"/>
                <a:gd name="connsiteY31" fmla="*/ 436066 h 2081119"/>
                <a:gd name="connsiteX32" fmla="*/ 2581810 w 5407819"/>
                <a:gd name="connsiteY32" fmla="*/ 436057 h 2081119"/>
                <a:gd name="connsiteX33" fmla="*/ 2540319 w 5407819"/>
                <a:gd name="connsiteY33" fmla="*/ 414345 h 2081119"/>
                <a:gd name="connsiteX34" fmla="*/ 2443046 w 5407819"/>
                <a:gd name="connsiteY34" fmla="*/ 505123 h 2081119"/>
                <a:gd name="connsiteX35" fmla="*/ 2396071 w 5407819"/>
                <a:gd name="connsiteY35" fmla="*/ 486653 h 2081119"/>
                <a:gd name="connsiteX36" fmla="*/ 2326481 w 5407819"/>
                <a:gd name="connsiteY36" fmla="*/ 560065 h 2081119"/>
                <a:gd name="connsiteX37" fmla="*/ 2194176 w 5407819"/>
                <a:gd name="connsiteY37" fmla="*/ 593984 h 2081119"/>
                <a:gd name="connsiteX38" fmla="*/ 2149862 w 5407819"/>
                <a:gd name="connsiteY38" fmla="*/ 575689 h 2081119"/>
                <a:gd name="connsiteX39" fmla="*/ 2114550 w 5407819"/>
                <a:gd name="connsiteY39" fmla="*/ 607690 h 2081119"/>
                <a:gd name="connsiteX40" fmla="*/ 2055018 w 5407819"/>
                <a:gd name="connsiteY40" fmla="*/ 588640 h 2081119"/>
                <a:gd name="connsiteX41" fmla="*/ 1988691 w 5407819"/>
                <a:gd name="connsiteY41" fmla="*/ 625571 h 2081119"/>
                <a:gd name="connsiteX42" fmla="*/ 1831181 w 5407819"/>
                <a:gd name="connsiteY42" fmla="*/ 621978 h 2081119"/>
                <a:gd name="connsiteX43" fmla="*/ 1762125 w 5407819"/>
                <a:gd name="connsiteY43" fmla="*/ 569591 h 2081119"/>
                <a:gd name="connsiteX44" fmla="*/ 1683543 w 5407819"/>
                <a:gd name="connsiteY44" fmla="*/ 545779 h 2081119"/>
                <a:gd name="connsiteX45" fmla="*/ 1652587 w 5407819"/>
                <a:gd name="connsiteY45" fmla="*/ 555303 h 2081119"/>
                <a:gd name="connsiteX46" fmla="*/ 1595437 w 5407819"/>
                <a:gd name="connsiteY46" fmla="*/ 512440 h 2081119"/>
                <a:gd name="connsiteX47" fmla="*/ 1509712 w 5407819"/>
                <a:gd name="connsiteY47" fmla="*/ 510059 h 2081119"/>
                <a:gd name="connsiteX48" fmla="*/ 1409700 w 5407819"/>
                <a:gd name="connsiteY48" fmla="*/ 424335 h 2081119"/>
                <a:gd name="connsiteX49" fmla="*/ 1364455 w 5407819"/>
                <a:gd name="connsiteY49" fmla="*/ 412428 h 2081119"/>
                <a:gd name="connsiteX50" fmla="*/ 1326356 w 5407819"/>
                <a:gd name="connsiteY50" fmla="*/ 431478 h 2081119"/>
                <a:gd name="connsiteX51" fmla="*/ 1262062 w 5407819"/>
                <a:gd name="connsiteY51" fmla="*/ 455290 h 2081119"/>
                <a:gd name="connsiteX52" fmla="*/ 938212 w 5407819"/>
                <a:gd name="connsiteY52" fmla="*/ 448147 h 2081119"/>
                <a:gd name="connsiteX53" fmla="*/ 897731 w 5407819"/>
                <a:gd name="connsiteY53" fmla="*/ 421953 h 2081119"/>
                <a:gd name="connsiteX54" fmla="*/ 838199 w 5407819"/>
                <a:gd name="connsiteY54" fmla="*/ 457672 h 2081119"/>
                <a:gd name="connsiteX55" fmla="*/ 707231 w 5407819"/>
                <a:gd name="connsiteY55" fmla="*/ 343372 h 2081119"/>
                <a:gd name="connsiteX56" fmla="*/ 642937 w 5407819"/>
                <a:gd name="connsiteY56" fmla="*/ 355278 h 2081119"/>
                <a:gd name="connsiteX57" fmla="*/ 552449 w 5407819"/>
                <a:gd name="connsiteY57" fmla="*/ 400522 h 2081119"/>
                <a:gd name="connsiteX58" fmla="*/ 507205 w 5407819"/>
                <a:gd name="connsiteY58" fmla="*/ 450528 h 2081119"/>
                <a:gd name="connsiteX59" fmla="*/ 431006 w 5407819"/>
                <a:gd name="connsiteY59" fmla="*/ 448147 h 2081119"/>
                <a:gd name="connsiteX60" fmla="*/ 388143 w 5407819"/>
                <a:gd name="connsiteY60" fmla="*/ 479104 h 2081119"/>
                <a:gd name="connsiteX61" fmla="*/ 364331 w 5407819"/>
                <a:gd name="connsiteY61" fmla="*/ 460053 h 2081119"/>
                <a:gd name="connsiteX62" fmla="*/ 328612 w 5407819"/>
                <a:gd name="connsiteY62" fmla="*/ 452909 h 2081119"/>
                <a:gd name="connsiteX63" fmla="*/ 288131 w 5407819"/>
                <a:gd name="connsiteY63" fmla="*/ 383853 h 2081119"/>
                <a:gd name="connsiteX64" fmla="*/ 223837 w 5407819"/>
                <a:gd name="connsiteY64" fmla="*/ 488628 h 2081119"/>
                <a:gd name="connsiteX65" fmla="*/ 176212 w 5407819"/>
                <a:gd name="connsiteY65" fmla="*/ 455291 h 2081119"/>
                <a:gd name="connsiteX66" fmla="*/ 4762 w 5407819"/>
                <a:gd name="connsiteY66" fmla="*/ 452910 h 2081119"/>
                <a:gd name="connsiteX0" fmla="*/ 905668 w 6308725"/>
                <a:gd name="connsiteY0" fmla="*/ 452910 h 2081119"/>
                <a:gd name="connsiteX1" fmla="*/ 900906 w 6308725"/>
                <a:gd name="connsiteY1" fmla="*/ 1116840 h 2081119"/>
                <a:gd name="connsiteX2" fmla="*/ 900906 w 6308725"/>
                <a:gd name="connsiteY2" fmla="*/ 2081119 h 2081119"/>
                <a:gd name="connsiteX3" fmla="*/ 6306342 w 6308725"/>
                <a:gd name="connsiteY3" fmla="*/ 2076407 h 2081119"/>
                <a:gd name="connsiteX4" fmla="*/ 6308725 w 6308725"/>
                <a:gd name="connsiteY4" fmla="*/ 972022 h 2081119"/>
                <a:gd name="connsiteX5" fmla="*/ 6187816 w 6308725"/>
                <a:gd name="connsiteY5" fmla="*/ 1171863 h 2081119"/>
                <a:gd name="connsiteX6" fmla="*/ 6082506 w 6308725"/>
                <a:gd name="connsiteY6" fmla="*/ 1214909 h 2081119"/>
                <a:gd name="connsiteX7" fmla="*/ 6027736 w 6308725"/>
                <a:gd name="connsiteY7" fmla="*/ 1331591 h 2081119"/>
                <a:gd name="connsiteX8" fmla="*/ 5963443 w 6308725"/>
                <a:gd name="connsiteY8" fmla="*/ 1288728 h 2081119"/>
                <a:gd name="connsiteX9" fmla="*/ 5925343 w 6308725"/>
                <a:gd name="connsiteY9" fmla="*/ 1324447 h 2081119"/>
                <a:gd name="connsiteX10" fmla="*/ 5799137 w 6308725"/>
                <a:gd name="connsiteY10" fmla="*/ 1033935 h 2081119"/>
                <a:gd name="connsiteX11" fmla="*/ 5722937 w 6308725"/>
                <a:gd name="connsiteY11" fmla="*/ 1067272 h 2081119"/>
                <a:gd name="connsiteX12" fmla="*/ 5665787 w 6308725"/>
                <a:gd name="connsiteY12" fmla="*/ 1026791 h 2081119"/>
                <a:gd name="connsiteX13" fmla="*/ 5575299 w 6308725"/>
                <a:gd name="connsiteY13" fmla="*/ 1083941 h 2081119"/>
                <a:gd name="connsiteX14" fmla="*/ 5439568 w 6308725"/>
                <a:gd name="connsiteY14" fmla="*/ 1014885 h 2081119"/>
                <a:gd name="connsiteX15" fmla="*/ 5349080 w 6308725"/>
                <a:gd name="connsiteY15" fmla="*/ 1000597 h 2081119"/>
                <a:gd name="connsiteX16" fmla="*/ 5282404 w 6308725"/>
                <a:gd name="connsiteY16" fmla="*/ 1000596 h 2081119"/>
                <a:gd name="connsiteX17" fmla="*/ 5241923 w 6308725"/>
                <a:gd name="connsiteY17" fmla="*/ 962497 h 2081119"/>
                <a:gd name="connsiteX18" fmla="*/ 5096668 w 6308725"/>
                <a:gd name="connsiteY18" fmla="*/ 814859 h 2081119"/>
                <a:gd name="connsiteX19" fmla="*/ 4918074 w 6308725"/>
                <a:gd name="connsiteY19" fmla="*/ 310035 h 2081119"/>
                <a:gd name="connsiteX20" fmla="*/ 4675021 w 6308725"/>
                <a:gd name="connsiteY20" fmla="*/ 62569 h 2081119"/>
                <a:gd name="connsiteX21" fmla="*/ 4516340 w 6308725"/>
                <a:gd name="connsiteY21" fmla="*/ 56693 h 2081119"/>
                <a:gd name="connsiteX22" fmla="*/ 4437062 w 6308725"/>
                <a:gd name="connsiteY22" fmla="*/ 7550 h 2081119"/>
                <a:gd name="connsiteX23" fmla="*/ 4291224 w 6308725"/>
                <a:gd name="connsiteY23" fmla="*/ 101995 h 2081119"/>
                <a:gd name="connsiteX24" fmla="*/ 4205836 w 6308725"/>
                <a:gd name="connsiteY24" fmla="*/ 224716 h 2081119"/>
                <a:gd name="connsiteX25" fmla="*/ 4127906 w 6308725"/>
                <a:gd name="connsiteY25" fmla="*/ 238829 h 2081119"/>
                <a:gd name="connsiteX26" fmla="*/ 3992698 w 6308725"/>
                <a:gd name="connsiteY26" fmla="*/ 402149 h 2081119"/>
                <a:gd name="connsiteX27" fmla="*/ 3882231 w 6308725"/>
                <a:gd name="connsiteY27" fmla="*/ 405691 h 2081119"/>
                <a:gd name="connsiteX28" fmla="*/ 3766545 w 6308725"/>
                <a:gd name="connsiteY28" fmla="*/ 466557 h 2081119"/>
                <a:gd name="connsiteX29" fmla="*/ 3686457 w 6308725"/>
                <a:gd name="connsiteY29" fmla="*/ 423057 h 2081119"/>
                <a:gd name="connsiteX30" fmla="*/ 3632734 w 6308725"/>
                <a:gd name="connsiteY30" fmla="*/ 390814 h 2081119"/>
                <a:gd name="connsiteX31" fmla="*/ 3589931 w 6308725"/>
                <a:gd name="connsiteY31" fmla="*/ 348715 h 2081119"/>
                <a:gd name="connsiteX32" fmla="*/ 3524136 w 6308725"/>
                <a:gd name="connsiteY32" fmla="*/ 436066 h 2081119"/>
                <a:gd name="connsiteX33" fmla="*/ 3482716 w 6308725"/>
                <a:gd name="connsiteY33" fmla="*/ 436057 h 2081119"/>
                <a:gd name="connsiteX34" fmla="*/ 3441225 w 6308725"/>
                <a:gd name="connsiteY34" fmla="*/ 414345 h 2081119"/>
                <a:gd name="connsiteX35" fmla="*/ 3343952 w 6308725"/>
                <a:gd name="connsiteY35" fmla="*/ 505123 h 2081119"/>
                <a:gd name="connsiteX36" fmla="*/ 3296977 w 6308725"/>
                <a:gd name="connsiteY36" fmla="*/ 486653 h 2081119"/>
                <a:gd name="connsiteX37" fmla="*/ 3227387 w 6308725"/>
                <a:gd name="connsiteY37" fmla="*/ 560065 h 2081119"/>
                <a:gd name="connsiteX38" fmla="*/ 3095082 w 6308725"/>
                <a:gd name="connsiteY38" fmla="*/ 593984 h 2081119"/>
                <a:gd name="connsiteX39" fmla="*/ 3050768 w 6308725"/>
                <a:gd name="connsiteY39" fmla="*/ 575689 h 2081119"/>
                <a:gd name="connsiteX40" fmla="*/ 3015456 w 6308725"/>
                <a:gd name="connsiteY40" fmla="*/ 607690 h 2081119"/>
                <a:gd name="connsiteX41" fmla="*/ 2955924 w 6308725"/>
                <a:gd name="connsiteY41" fmla="*/ 588640 h 2081119"/>
                <a:gd name="connsiteX42" fmla="*/ 2889597 w 6308725"/>
                <a:gd name="connsiteY42" fmla="*/ 625571 h 2081119"/>
                <a:gd name="connsiteX43" fmla="*/ 2732087 w 6308725"/>
                <a:gd name="connsiteY43" fmla="*/ 621978 h 2081119"/>
                <a:gd name="connsiteX44" fmla="*/ 2663031 w 6308725"/>
                <a:gd name="connsiteY44" fmla="*/ 569591 h 2081119"/>
                <a:gd name="connsiteX45" fmla="*/ 2584449 w 6308725"/>
                <a:gd name="connsiteY45" fmla="*/ 545779 h 2081119"/>
                <a:gd name="connsiteX46" fmla="*/ 2553493 w 6308725"/>
                <a:gd name="connsiteY46" fmla="*/ 555303 h 2081119"/>
                <a:gd name="connsiteX47" fmla="*/ 2496343 w 6308725"/>
                <a:gd name="connsiteY47" fmla="*/ 512440 h 2081119"/>
                <a:gd name="connsiteX48" fmla="*/ 2410618 w 6308725"/>
                <a:gd name="connsiteY48" fmla="*/ 510059 h 2081119"/>
                <a:gd name="connsiteX49" fmla="*/ 2310606 w 6308725"/>
                <a:gd name="connsiteY49" fmla="*/ 424335 h 2081119"/>
                <a:gd name="connsiteX50" fmla="*/ 2265361 w 6308725"/>
                <a:gd name="connsiteY50" fmla="*/ 412428 h 2081119"/>
                <a:gd name="connsiteX51" fmla="*/ 2227262 w 6308725"/>
                <a:gd name="connsiteY51" fmla="*/ 431478 h 2081119"/>
                <a:gd name="connsiteX52" fmla="*/ 2162968 w 6308725"/>
                <a:gd name="connsiteY52" fmla="*/ 455290 h 2081119"/>
                <a:gd name="connsiteX53" fmla="*/ 1839118 w 6308725"/>
                <a:gd name="connsiteY53" fmla="*/ 448147 h 2081119"/>
                <a:gd name="connsiteX54" fmla="*/ 1798637 w 6308725"/>
                <a:gd name="connsiteY54" fmla="*/ 421953 h 2081119"/>
                <a:gd name="connsiteX55" fmla="*/ 1739105 w 6308725"/>
                <a:gd name="connsiteY55" fmla="*/ 457672 h 2081119"/>
                <a:gd name="connsiteX56" fmla="*/ 1608137 w 6308725"/>
                <a:gd name="connsiteY56" fmla="*/ 343372 h 2081119"/>
                <a:gd name="connsiteX57" fmla="*/ 1543843 w 6308725"/>
                <a:gd name="connsiteY57" fmla="*/ 355278 h 2081119"/>
                <a:gd name="connsiteX58" fmla="*/ 1453355 w 6308725"/>
                <a:gd name="connsiteY58" fmla="*/ 400522 h 2081119"/>
                <a:gd name="connsiteX59" fmla="*/ 1408111 w 6308725"/>
                <a:gd name="connsiteY59" fmla="*/ 450528 h 2081119"/>
                <a:gd name="connsiteX60" fmla="*/ 1331912 w 6308725"/>
                <a:gd name="connsiteY60" fmla="*/ 448147 h 2081119"/>
                <a:gd name="connsiteX61" fmla="*/ 1289049 w 6308725"/>
                <a:gd name="connsiteY61" fmla="*/ 479104 h 2081119"/>
                <a:gd name="connsiteX62" fmla="*/ 1265237 w 6308725"/>
                <a:gd name="connsiteY62" fmla="*/ 460053 h 2081119"/>
                <a:gd name="connsiteX63" fmla="*/ 1229518 w 6308725"/>
                <a:gd name="connsiteY63" fmla="*/ 452909 h 2081119"/>
                <a:gd name="connsiteX64" fmla="*/ 1189037 w 6308725"/>
                <a:gd name="connsiteY64" fmla="*/ 383853 h 2081119"/>
                <a:gd name="connsiteX65" fmla="*/ 1124743 w 6308725"/>
                <a:gd name="connsiteY65" fmla="*/ 488628 h 2081119"/>
                <a:gd name="connsiteX66" fmla="*/ 1077118 w 6308725"/>
                <a:gd name="connsiteY66" fmla="*/ 455291 h 2081119"/>
                <a:gd name="connsiteX67" fmla="*/ 905668 w 6308725"/>
                <a:gd name="connsiteY67" fmla="*/ 452910 h 2081119"/>
                <a:gd name="connsiteX0" fmla="*/ 905668 w 6308725"/>
                <a:gd name="connsiteY0" fmla="*/ 452910 h 2081119"/>
                <a:gd name="connsiteX1" fmla="*/ 900906 w 6308725"/>
                <a:gd name="connsiteY1" fmla="*/ 1116840 h 2081119"/>
                <a:gd name="connsiteX2" fmla="*/ 900906 w 6308725"/>
                <a:gd name="connsiteY2" fmla="*/ 2081119 h 2081119"/>
                <a:gd name="connsiteX3" fmla="*/ 6306342 w 6308725"/>
                <a:gd name="connsiteY3" fmla="*/ 2076407 h 2081119"/>
                <a:gd name="connsiteX4" fmla="*/ 6308725 w 6308725"/>
                <a:gd name="connsiteY4" fmla="*/ 972022 h 2081119"/>
                <a:gd name="connsiteX5" fmla="*/ 6187816 w 6308725"/>
                <a:gd name="connsiteY5" fmla="*/ 1171863 h 2081119"/>
                <a:gd name="connsiteX6" fmla="*/ 6082506 w 6308725"/>
                <a:gd name="connsiteY6" fmla="*/ 1214909 h 2081119"/>
                <a:gd name="connsiteX7" fmla="*/ 6027736 w 6308725"/>
                <a:gd name="connsiteY7" fmla="*/ 1331591 h 2081119"/>
                <a:gd name="connsiteX8" fmla="*/ 5963443 w 6308725"/>
                <a:gd name="connsiteY8" fmla="*/ 1288728 h 2081119"/>
                <a:gd name="connsiteX9" fmla="*/ 5925343 w 6308725"/>
                <a:gd name="connsiteY9" fmla="*/ 1324447 h 2081119"/>
                <a:gd name="connsiteX10" fmla="*/ 5799137 w 6308725"/>
                <a:gd name="connsiteY10" fmla="*/ 1033935 h 2081119"/>
                <a:gd name="connsiteX11" fmla="*/ 5722937 w 6308725"/>
                <a:gd name="connsiteY11" fmla="*/ 1067272 h 2081119"/>
                <a:gd name="connsiteX12" fmla="*/ 5665787 w 6308725"/>
                <a:gd name="connsiteY12" fmla="*/ 1026791 h 2081119"/>
                <a:gd name="connsiteX13" fmla="*/ 5575299 w 6308725"/>
                <a:gd name="connsiteY13" fmla="*/ 1083941 h 2081119"/>
                <a:gd name="connsiteX14" fmla="*/ 5439568 w 6308725"/>
                <a:gd name="connsiteY14" fmla="*/ 1014885 h 2081119"/>
                <a:gd name="connsiteX15" fmla="*/ 5349080 w 6308725"/>
                <a:gd name="connsiteY15" fmla="*/ 1000597 h 2081119"/>
                <a:gd name="connsiteX16" fmla="*/ 5282404 w 6308725"/>
                <a:gd name="connsiteY16" fmla="*/ 1000596 h 2081119"/>
                <a:gd name="connsiteX17" fmla="*/ 5241923 w 6308725"/>
                <a:gd name="connsiteY17" fmla="*/ 962497 h 2081119"/>
                <a:gd name="connsiteX18" fmla="*/ 5096668 w 6308725"/>
                <a:gd name="connsiteY18" fmla="*/ 814859 h 2081119"/>
                <a:gd name="connsiteX19" fmla="*/ 4918074 w 6308725"/>
                <a:gd name="connsiteY19" fmla="*/ 310035 h 2081119"/>
                <a:gd name="connsiteX20" fmla="*/ 4675021 w 6308725"/>
                <a:gd name="connsiteY20" fmla="*/ 62569 h 2081119"/>
                <a:gd name="connsiteX21" fmla="*/ 4516340 w 6308725"/>
                <a:gd name="connsiteY21" fmla="*/ 56693 h 2081119"/>
                <a:gd name="connsiteX22" fmla="*/ 4437062 w 6308725"/>
                <a:gd name="connsiteY22" fmla="*/ 7550 h 2081119"/>
                <a:gd name="connsiteX23" fmla="*/ 4291224 w 6308725"/>
                <a:gd name="connsiteY23" fmla="*/ 101995 h 2081119"/>
                <a:gd name="connsiteX24" fmla="*/ 4205836 w 6308725"/>
                <a:gd name="connsiteY24" fmla="*/ 224716 h 2081119"/>
                <a:gd name="connsiteX25" fmla="*/ 4127906 w 6308725"/>
                <a:gd name="connsiteY25" fmla="*/ 238829 h 2081119"/>
                <a:gd name="connsiteX26" fmla="*/ 3992698 w 6308725"/>
                <a:gd name="connsiteY26" fmla="*/ 402149 h 2081119"/>
                <a:gd name="connsiteX27" fmla="*/ 3882231 w 6308725"/>
                <a:gd name="connsiteY27" fmla="*/ 405691 h 2081119"/>
                <a:gd name="connsiteX28" fmla="*/ 3766545 w 6308725"/>
                <a:gd name="connsiteY28" fmla="*/ 466557 h 2081119"/>
                <a:gd name="connsiteX29" fmla="*/ 3686457 w 6308725"/>
                <a:gd name="connsiteY29" fmla="*/ 423057 h 2081119"/>
                <a:gd name="connsiteX30" fmla="*/ 3632734 w 6308725"/>
                <a:gd name="connsiteY30" fmla="*/ 390814 h 2081119"/>
                <a:gd name="connsiteX31" fmla="*/ 3589931 w 6308725"/>
                <a:gd name="connsiteY31" fmla="*/ 348715 h 2081119"/>
                <a:gd name="connsiteX32" fmla="*/ 3524136 w 6308725"/>
                <a:gd name="connsiteY32" fmla="*/ 436066 h 2081119"/>
                <a:gd name="connsiteX33" fmla="*/ 3482716 w 6308725"/>
                <a:gd name="connsiteY33" fmla="*/ 436057 h 2081119"/>
                <a:gd name="connsiteX34" fmla="*/ 3441225 w 6308725"/>
                <a:gd name="connsiteY34" fmla="*/ 414345 h 2081119"/>
                <a:gd name="connsiteX35" fmla="*/ 3343952 w 6308725"/>
                <a:gd name="connsiteY35" fmla="*/ 505123 h 2081119"/>
                <a:gd name="connsiteX36" fmla="*/ 3296977 w 6308725"/>
                <a:gd name="connsiteY36" fmla="*/ 486653 h 2081119"/>
                <a:gd name="connsiteX37" fmla="*/ 3227387 w 6308725"/>
                <a:gd name="connsiteY37" fmla="*/ 560065 h 2081119"/>
                <a:gd name="connsiteX38" fmla="*/ 3095082 w 6308725"/>
                <a:gd name="connsiteY38" fmla="*/ 593984 h 2081119"/>
                <a:gd name="connsiteX39" fmla="*/ 3050768 w 6308725"/>
                <a:gd name="connsiteY39" fmla="*/ 575689 h 2081119"/>
                <a:gd name="connsiteX40" fmla="*/ 3015456 w 6308725"/>
                <a:gd name="connsiteY40" fmla="*/ 607690 h 2081119"/>
                <a:gd name="connsiteX41" fmla="*/ 2955924 w 6308725"/>
                <a:gd name="connsiteY41" fmla="*/ 588640 h 2081119"/>
                <a:gd name="connsiteX42" fmla="*/ 2889597 w 6308725"/>
                <a:gd name="connsiteY42" fmla="*/ 625571 h 2081119"/>
                <a:gd name="connsiteX43" fmla="*/ 2732087 w 6308725"/>
                <a:gd name="connsiteY43" fmla="*/ 621978 h 2081119"/>
                <a:gd name="connsiteX44" fmla="*/ 2663031 w 6308725"/>
                <a:gd name="connsiteY44" fmla="*/ 569591 h 2081119"/>
                <a:gd name="connsiteX45" fmla="*/ 2584449 w 6308725"/>
                <a:gd name="connsiteY45" fmla="*/ 545779 h 2081119"/>
                <a:gd name="connsiteX46" fmla="*/ 2553493 w 6308725"/>
                <a:gd name="connsiteY46" fmla="*/ 555303 h 2081119"/>
                <a:gd name="connsiteX47" fmla="*/ 2496343 w 6308725"/>
                <a:gd name="connsiteY47" fmla="*/ 512440 h 2081119"/>
                <a:gd name="connsiteX48" fmla="*/ 2410618 w 6308725"/>
                <a:gd name="connsiteY48" fmla="*/ 510059 h 2081119"/>
                <a:gd name="connsiteX49" fmla="*/ 2310606 w 6308725"/>
                <a:gd name="connsiteY49" fmla="*/ 424335 h 2081119"/>
                <a:gd name="connsiteX50" fmla="*/ 2265361 w 6308725"/>
                <a:gd name="connsiteY50" fmla="*/ 412428 h 2081119"/>
                <a:gd name="connsiteX51" fmla="*/ 2227262 w 6308725"/>
                <a:gd name="connsiteY51" fmla="*/ 431478 h 2081119"/>
                <a:gd name="connsiteX52" fmla="*/ 2162968 w 6308725"/>
                <a:gd name="connsiteY52" fmla="*/ 455290 h 2081119"/>
                <a:gd name="connsiteX53" fmla="*/ 1839118 w 6308725"/>
                <a:gd name="connsiteY53" fmla="*/ 448147 h 2081119"/>
                <a:gd name="connsiteX54" fmla="*/ 1798637 w 6308725"/>
                <a:gd name="connsiteY54" fmla="*/ 421953 h 2081119"/>
                <a:gd name="connsiteX55" fmla="*/ 1739105 w 6308725"/>
                <a:gd name="connsiteY55" fmla="*/ 457672 h 2081119"/>
                <a:gd name="connsiteX56" fmla="*/ 1608137 w 6308725"/>
                <a:gd name="connsiteY56" fmla="*/ 343372 h 2081119"/>
                <a:gd name="connsiteX57" fmla="*/ 1543843 w 6308725"/>
                <a:gd name="connsiteY57" fmla="*/ 355278 h 2081119"/>
                <a:gd name="connsiteX58" fmla="*/ 1453355 w 6308725"/>
                <a:gd name="connsiteY58" fmla="*/ 400522 h 2081119"/>
                <a:gd name="connsiteX59" fmla="*/ 1408111 w 6308725"/>
                <a:gd name="connsiteY59" fmla="*/ 450528 h 2081119"/>
                <a:gd name="connsiteX60" fmla="*/ 1331912 w 6308725"/>
                <a:gd name="connsiteY60" fmla="*/ 448147 h 2081119"/>
                <a:gd name="connsiteX61" fmla="*/ 1289049 w 6308725"/>
                <a:gd name="connsiteY61" fmla="*/ 479104 h 2081119"/>
                <a:gd name="connsiteX62" fmla="*/ 1265237 w 6308725"/>
                <a:gd name="connsiteY62" fmla="*/ 460053 h 2081119"/>
                <a:gd name="connsiteX63" fmla="*/ 1229518 w 6308725"/>
                <a:gd name="connsiteY63" fmla="*/ 452909 h 2081119"/>
                <a:gd name="connsiteX64" fmla="*/ 1189037 w 6308725"/>
                <a:gd name="connsiteY64" fmla="*/ 383853 h 2081119"/>
                <a:gd name="connsiteX65" fmla="*/ 1124743 w 6308725"/>
                <a:gd name="connsiteY65" fmla="*/ 488628 h 2081119"/>
                <a:gd name="connsiteX66" fmla="*/ 1077118 w 6308725"/>
                <a:gd name="connsiteY66" fmla="*/ 455291 h 2081119"/>
                <a:gd name="connsiteX67" fmla="*/ 905668 w 6308725"/>
                <a:gd name="connsiteY67" fmla="*/ 452910 h 2081119"/>
                <a:gd name="connsiteX0" fmla="*/ 905668 w 6308725"/>
                <a:gd name="connsiteY0" fmla="*/ 452910 h 2081119"/>
                <a:gd name="connsiteX1" fmla="*/ 900906 w 6308725"/>
                <a:gd name="connsiteY1" fmla="*/ 1116840 h 2081119"/>
                <a:gd name="connsiteX2" fmla="*/ 900906 w 6308725"/>
                <a:gd name="connsiteY2" fmla="*/ 2081119 h 2081119"/>
                <a:gd name="connsiteX3" fmla="*/ 6306342 w 6308725"/>
                <a:gd name="connsiteY3" fmla="*/ 2076407 h 2081119"/>
                <a:gd name="connsiteX4" fmla="*/ 6308725 w 6308725"/>
                <a:gd name="connsiteY4" fmla="*/ 972022 h 2081119"/>
                <a:gd name="connsiteX5" fmla="*/ 6187816 w 6308725"/>
                <a:gd name="connsiteY5" fmla="*/ 1171863 h 2081119"/>
                <a:gd name="connsiteX6" fmla="*/ 6082506 w 6308725"/>
                <a:gd name="connsiteY6" fmla="*/ 1214909 h 2081119"/>
                <a:gd name="connsiteX7" fmla="*/ 6027736 w 6308725"/>
                <a:gd name="connsiteY7" fmla="*/ 1331591 h 2081119"/>
                <a:gd name="connsiteX8" fmla="*/ 5963443 w 6308725"/>
                <a:gd name="connsiteY8" fmla="*/ 1288728 h 2081119"/>
                <a:gd name="connsiteX9" fmla="*/ 5925343 w 6308725"/>
                <a:gd name="connsiteY9" fmla="*/ 1324447 h 2081119"/>
                <a:gd name="connsiteX10" fmla="*/ 5799137 w 6308725"/>
                <a:gd name="connsiteY10" fmla="*/ 1033935 h 2081119"/>
                <a:gd name="connsiteX11" fmla="*/ 5722937 w 6308725"/>
                <a:gd name="connsiteY11" fmla="*/ 1067272 h 2081119"/>
                <a:gd name="connsiteX12" fmla="*/ 5665787 w 6308725"/>
                <a:gd name="connsiteY12" fmla="*/ 1026791 h 2081119"/>
                <a:gd name="connsiteX13" fmla="*/ 5575299 w 6308725"/>
                <a:gd name="connsiteY13" fmla="*/ 1083941 h 2081119"/>
                <a:gd name="connsiteX14" fmla="*/ 5439568 w 6308725"/>
                <a:gd name="connsiteY14" fmla="*/ 1014885 h 2081119"/>
                <a:gd name="connsiteX15" fmla="*/ 5349080 w 6308725"/>
                <a:gd name="connsiteY15" fmla="*/ 1000597 h 2081119"/>
                <a:gd name="connsiteX16" fmla="*/ 5282404 w 6308725"/>
                <a:gd name="connsiteY16" fmla="*/ 1000596 h 2081119"/>
                <a:gd name="connsiteX17" fmla="*/ 5241923 w 6308725"/>
                <a:gd name="connsiteY17" fmla="*/ 962497 h 2081119"/>
                <a:gd name="connsiteX18" fmla="*/ 5096668 w 6308725"/>
                <a:gd name="connsiteY18" fmla="*/ 814859 h 2081119"/>
                <a:gd name="connsiteX19" fmla="*/ 4918074 w 6308725"/>
                <a:gd name="connsiteY19" fmla="*/ 310035 h 2081119"/>
                <a:gd name="connsiteX20" fmla="*/ 4675021 w 6308725"/>
                <a:gd name="connsiteY20" fmla="*/ 62569 h 2081119"/>
                <a:gd name="connsiteX21" fmla="*/ 4516340 w 6308725"/>
                <a:gd name="connsiteY21" fmla="*/ 56693 h 2081119"/>
                <a:gd name="connsiteX22" fmla="*/ 4437062 w 6308725"/>
                <a:gd name="connsiteY22" fmla="*/ 7550 h 2081119"/>
                <a:gd name="connsiteX23" fmla="*/ 4291224 w 6308725"/>
                <a:gd name="connsiteY23" fmla="*/ 101995 h 2081119"/>
                <a:gd name="connsiteX24" fmla="*/ 4205836 w 6308725"/>
                <a:gd name="connsiteY24" fmla="*/ 224716 h 2081119"/>
                <a:gd name="connsiteX25" fmla="*/ 4127906 w 6308725"/>
                <a:gd name="connsiteY25" fmla="*/ 238829 h 2081119"/>
                <a:gd name="connsiteX26" fmla="*/ 3992698 w 6308725"/>
                <a:gd name="connsiteY26" fmla="*/ 402149 h 2081119"/>
                <a:gd name="connsiteX27" fmla="*/ 3882231 w 6308725"/>
                <a:gd name="connsiteY27" fmla="*/ 405691 h 2081119"/>
                <a:gd name="connsiteX28" fmla="*/ 3766545 w 6308725"/>
                <a:gd name="connsiteY28" fmla="*/ 466557 h 2081119"/>
                <a:gd name="connsiteX29" fmla="*/ 3686457 w 6308725"/>
                <a:gd name="connsiteY29" fmla="*/ 423057 h 2081119"/>
                <a:gd name="connsiteX30" fmla="*/ 3632734 w 6308725"/>
                <a:gd name="connsiteY30" fmla="*/ 390814 h 2081119"/>
                <a:gd name="connsiteX31" fmla="*/ 3589931 w 6308725"/>
                <a:gd name="connsiteY31" fmla="*/ 348715 h 2081119"/>
                <a:gd name="connsiteX32" fmla="*/ 3524136 w 6308725"/>
                <a:gd name="connsiteY32" fmla="*/ 436066 h 2081119"/>
                <a:gd name="connsiteX33" fmla="*/ 3482716 w 6308725"/>
                <a:gd name="connsiteY33" fmla="*/ 436057 h 2081119"/>
                <a:gd name="connsiteX34" fmla="*/ 3441225 w 6308725"/>
                <a:gd name="connsiteY34" fmla="*/ 414345 h 2081119"/>
                <a:gd name="connsiteX35" fmla="*/ 3343952 w 6308725"/>
                <a:gd name="connsiteY35" fmla="*/ 505123 h 2081119"/>
                <a:gd name="connsiteX36" fmla="*/ 3296977 w 6308725"/>
                <a:gd name="connsiteY36" fmla="*/ 486653 h 2081119"/>
                <a:gd name="connsiteX37" fmla="*/ 3227387 w 6308725"/>
                <a:gd name="connsiteY37" fmla="*/ 560065 h 2081119"/>
                <a:gd name="connsiteX38" fmla="*/ 3095082 w 6308725"/>
                <a:gd name="connsiteY38" fmla="*/ 593984 h 2081119"/>
                <a:gd name="connsiteX39" fmla="*/ 3050768 w 6308725"/>
                <a:gd name="connsiteY39" fmla="*/ 575689 h 2081119"/>
                <a:gd name="connsiteX40" fmla="*/ 3015456 w 6308725"/>
                <a:gd name="connsiteY40" fmla="*/ 607690 h 2081119"/>
                <a:gd name="connsiteX41" fmla="*/ 2955924 w 6308725"/>
                <a:gd name="connsiteY41" fmla="*/ 588640 h 2081119"/>
                <a:gd name="connsiteX42" fmla="*/ 2889597 w 6308725"/>
                <a:gd name="connsiteY42" fmla="*/ 625571 h 2081119"/>
                <a:gd name="connsiteX43" fmla="*/ 2732087 w 6308725"/>
                <a:gd name="connsiteY43" fmla="*/ 621978 h 2081119"/>
                <a:gd name="connsiteX44" fmla="*/ 2663031 w 6308725"/>
                <a:gd name="connsiteY44" fmla="*/ 569591 h 2081119"/>
                <a:gd name="connsiteX45" fmla="*/ 2584449 w 6308725"/>
                <a:gd name="connsiteY45" fmla="*/ 545779 h 2081119"/>
                <a:gd name="connsiteX46" fmla="*/ 2553493 w 6308725"/>
                <a:gd name="connsiteY46" fmla="*/ 555303 h 2081119"/>
                <a:gd name="connsiteX47" fmla="*/ 2496343 w 6308725"/>
                <a:gd name="connsiteY47" fmla="*/ 512440 h 2081119"/>
                <a:gd name="connsiteX48" fmla="*/ 2410618 w 6308725"/>
                <a:gd name="connsiteY48" fmla="*/ 510059 h 2081119"/>
                <a:gd name="connsiteX49" fmla="*/ 2310606 w 6308725"/>
                <a:gd name="connsiteY49" fmla="*/ 424335 h 2081119"/>
                <a:gd name="connsiteX50" fmla="*/ 2265361 w 6308725"/>
                <a:gd name="connsiteY50" fmla="*/ 412428 h 2081119"/>
                <a:gd name="connsiteX51" fmla="*/ 2227262 w 6308725"/>
                <a:gd name="connsiteY51" fmla="*/ 431478 h 2081119"/>
                <a:gd name="connsiteX52" fmla="*/ 2162968 w 6308725"/>
                <a:gd name="connsiteY52" fmla="*/ 455290 h 2081119"/>
                <a:gd name="connsiteX53" fmla="*/ 1839118 w 6308725"/>
                <a:gd name="connsiteY53" fmla="*/ 448147 h 2081119"/>
                <a:gd name="connsiteX54" fmla="*/ 1798637 w 6308725"/>
                <a:gd name="connsiteY54" fmla="*/ 421953 h 2081119"/>
                <a:gd name="connsiteX55" fmla="*/ 1739105 w 6308725"/>
                <a:gd name="connsiteY55" fmla="*/ 457672 h 2081119"/>
                <a:gd name="connsiteX56" fmla="*/ 1608137 w 6308725"/>
                <a:gd name="connsiteY56" fmla="*/ 343372 h 2081119"/>
                <a:gd name="connsiteX57" fmla="*/ 1543843 w 6308725"/>
                <a:gd name="connsiteY57" fmla="*/ 355278 h 2081119"/>
                <a:gd name="connsiteX58" fmla="*/ 1453355 w 6308725"/>
                <a:gd name="connsiteY58" fmla="*/ 400522 h 2081119"/>
                <a:gd name="connsiteX59" fmla="*/ 1408111 w 6308725"/>
                <a:gd name="connsiteY59" fmla="*/ 450528 h 2081119"/>
                <a:gd name="connsiteX60" fmla="*/ 1331912 w 6308725"/>
                <a:gd name="connsiteY60" fmla="*/ 448147 h 2081119"/>
                <a:gd name="connsiteX61" fmla="*/ 1289049 w 6308725"/>
                <a:gd name="connsiteY61" fmla="*/ 479104 h 2081119"/>
                <a:gd name="connsiteX62" fmla="*/ 1265237 w 6308725"/>
                <a:gd name="connsiteY62" fmla="*/ 460053 h 2081119"/>
                <a:gd name="connsiteX63" fmla="*/ 1229518 w 6308725"/>
                <a:gd name="connsiteY63" fmla="*/ 452909 h 2081119"/>
                <a:gd name="connsiteX64" fmla="*/ 1189037 w 6308725"/>
                <a:gd name="connsiteY64" fmla="*/ 383853 h 2081119"/>
                <a:gd name="connsiteX65" fmla="*/ 1124743 w 6308725"/>
                <a:gd name="connsiteY65" fmla="*/ 488628 h 2081119"/>
                <a:gd name="connsiteX66" fmla="*/ 1077118 w 6308725"/>
                <a:gd name="connsiteY66" fmla="*/ 455291 h 2081119"/>
                <a:gd name="connsiteX67" fmla="*/ 905668 w 6308725"/>
                <a:gd name="connsiteY67" fmla="*/ 452910 h 2081119"/>
                <a:gd name="connsiteX0" fmla="*/ 905668 w 6308725"/>
                <a:gd name="connsiteY0" fmla="*/ 452910 h 2081119"/>
                <a:gd name="connsiteX1" fmla="*/ 900906 w 6308725"/>
                <a:gd name="connsiteY1" fmla="*/ 1116840 h 2081119"/>
                <a:gd name="connsiteX2" fmla="*/ 900906 w 6308725"/>
                <a:gd name="connsiteY2" fmla="*/ 2081119 h 2081119"/>
                <a:gd name="connsiteX3" fmla="*/ 6306342 w 6308725"/>
                <a:gd name="connsiteY3" fmla="*/ 2076407 h 2081119"/>
                <a:gd name="connsiteX4" fmla="*/ 6308725 w 6308725"/>
                <a:gd name="connsiteY4" fmla="*/ 972022 h 2081119"/>
                <a:gd name="connsiteX5" fmla="*/ 6187816 w 6308725"/>
                <a:gd name="connsiteY5" fmla="*/ 1171863 h 2081119"/>
                <a:gd name="connsiteX6" fmla="*/ 6082506 w 6308725"/>
                <a:gd name="connsiteY6" fmla="*/ 1214909 h 2081119"/>
                <a:gd name="connsiteX7" fmla="*/ 6027736 w 6308725"/>
                <a:gd name="connsiteY7" fmla="*/ 1331591 h 2081119"/>
                <a:gd name="connsiteX8" fmla="*/ 5963443 w 6308725"/>
                <a:gd name="connsiteY8" fmla="*/ 1288728 h 2081119"/>
                <a:gd name="connsiteX9" fmla="*/ 5925343 w 6308725"/>
                <a:gd name="connsiteY9" fmla="*/ 1324447 h 2081119"/>
                <a:gd name="connsiteX10" fmla="*/ 5799137 w 6308725"/>
                <a:gd name="connsiteY10" fmla="*/ 1033935 h 2081119"/>
                <a:gd name="connsiteX11" fmla="*/ 5722937 w 6308725"/>
                <a:gd name="connsiteY11" fmla="*/ 1067272 h 2081119"/>
                <a:gd name="connsiteX12" fmla="*/ 5665787 w 6308725"/>
                <a:gd name="connsiteY12" fmla="*/ 1026791 h 2081119"/>
                <a:gd name="connsiteX13" fmla="*/ 5575299 w 6308725"/>
                <a:gd name="connsiteY13" fmla="*/ 1083941 h 2081119"/>
                <a:gd name="connsiteX14" fmla="*/ 5439568 w 6308725"/>
                <a:gd name="connsiteY14" fmla="*/ 1014885 h 2081119"/>
                <a:gd name="connsiteX15" fmla="*/ 5349080 w 6308725"/>
                <a:gd name="connsiteY15" fmla="*/ 1000597 h 2081119"/>
                <a:gd name="connsiteX16" fmla="*/ 5282404 w 6308725"/>
                <a:gd name="connsiteY16" fmla="*/ 1000596 h 2081119"/>
                <a:gd name="connsiteX17" fmla="*/ 5241923 w 6308725"/>
                <a:gd name="connsiteY17" fmla="*/ 962497 h 2081119"/>
                <a:gd name="connsiteX18" fmla="*/ 5096668 w 6308725"/>
                <a:gd name="connsiteY18" fmla="*/ 814859 h 2081119"/>
                <a:gd name="connsiteX19" fmla="*/ 4918074 w 6308725"/>
                <a:gd name="connsiteY19" fmla="*/ 310035 h 2081119"/>
                <a:gd name="connsiteX20" fmla="*/ 4675021 w 6308725"/>
                <a:gd name="connsiteY20" fmla="*/ 62569 h 2081119"/>
                <a:gd name="connsiteX21" fmla="*/ 4516340 w 6308725"/>
                <a:gd name="connsiteY21" fmla="*/ 56693 h 2081119"/>
                <a:gd name="connsiteX22" fmla="*/ 4437062 w 6308725"/>
                <a:gd name="connsiteY22" fmla="*/ 7550 h 2081119"/>
                <a:gd name="connsiteX23" fmla="*/ 4291224 w 6308725"/>
                <a:gd name="connsiteY23" fmla="*/ 101995 h 2081119"/>
                <a:gd name="connsiteX24" fmla="*/ 4205836 w 6308725"/>
                <a:gd name="connsiteY24" fmla="*/ 224716 h 2081119"/>
                <a:gd name="connsiteX25" fmla="*/ 4127906 w 6308725"/>
                <a:gd name="connsiteY25" fmla="*/ 238829 h 2081119"/>
                <a:gd name="connsiteX26" fmla="*/ 3992698 w 6308725"/>
                <a:gd name="connsiteY26" fmla="*/ 402149 h 2081119"/>
                <a:gd name="connsiteX27" fmla="*/ 3882231 w 6308725"/>
                <a:gd name="connsiteY27" fmla="*/ 405691 h 2081119"/>
                <a:gd name="connsiteX28" fmla="*/ 3766545 w 6308725"/>
                <a:gd name="connsiteY28" fmla="*/ 466557 h 2081119"/>
                <a:gd name="connsiteX29" fmla="*/ 3686457 w 6308725"/>
                <a:gd name="connsiteY29" fmla="*/ 423057 h 2081119"/>
                <a:gd name="connsiteX30" fmla="*/ 3632734 w 6308725"/>
                <a:gd name="connsiteY30" fmla="*/ 390814 h 2081119"/>
                <a:gd name="connsiteX31" fmla="*/ 3589931 w 6308725"/>
                <a:gd name="connsiteY31" fmla="*/ 348715 h 2081119"/>
                <a:gd name="connsiteX32" fmla="*/ 3524136 w 6308725"/>
                <a:gd name="connsiteY32" fmla="*/ 436066 h 2081119"/>
                <a:gd name="connsiteX33" fmla="*/ 3482716 w 6308725"/>
                <a:gd name="connsiteY33" fmla="*/ 436057 h 2081119"/>
                <a:gd name="connsiteX34" fmla="*/ 3441225 w 6308725"/>
                <a:gd name="connsiteY34" fmla="*/ 414345 h 2081119"/>
                <a:gd name="connsiteX35" fmla="*/ 3343952 w 6308725"/>
                <a:gd name="connsiteY35" fmla="*/ 505123 h 2081119"/>
                <a:gd name="connsiteX36" fmla="*/ 3296977 w 6308725"/>
                <a:gd name="connsiteY36" fmla="*/ 486653 h 2081119"/>
                <a:gd name="connsiteX37" fmla="*/ 3227387 w 6308725"/>
                <a:gd name="connsiteY37" fmla="*/ 560065 h 2081119"/>
                <a:gd name="connsiteX38" fmla="*/ 3095082 w 6308725"/>
                <a:gd name="connsiteY38" fmla="*/ 593984 h 2081119"/>
                <a:gd name="connsiteX39" fmla="*/ 3050768 w 6308725"/>
                <a:gd name="connsiteY39" fmla="*/ 575689 h 2081119"/>
                <a:gd name="connsiteX40" fmla="*/ 3015456 w 6308725"/>
                <a:gd name="connsiteY40" fmla="*/ 607690 h 2081119"/>
                <a:gd name="connsiteX41" fmla="*/ 2955924 w 6308725"/>
                <a:gd name="connsiteY41" fmla="*/ 588640 h 2081119"/>
                <a:gd name="connsiteX42" fmla="*/ 2889597 w 6308725"/>
                <a:gd name="connsiteY42" fmla="*/ 625571 h 2081119"/>
                <a:gd name="connsiteX43" fmla="*/ 2732087 w 6308725"/>
                <a:gd name="connsiteY43" fmla="*/ 621978 h 2081119"/>
                <a:gd name="connsiteX44" fmla="*/ 2663031 w 6308725"/>
                <a:gd name="connsiteY44" fmla="*/ 569591 h 2081119"/>
                <a:gd name="connsiteX45" fmla="*/ 2584449 w 6308725"/>
                <a:gd name="connsiteY45" fmla="*/ 545779 h 2081119"/>
                <a:gd name="connsiteX46" fmla="*/ 2553493 w 6308725"/>
                <a:gd name="connsiteY46" fmla="*/ 555303 h 2081119"/>
                <a:gd name="connsiteX47" fmla="*/ 2496343 w 6308725"/>
                <a:gd name="connsiteY47" fmla="*/ 512440 h 2081119"/>
                <a:gd name="connsiteX48" fmla="*/ 2410618 w 6308725"/>
                <a:gd name="connsiteY48" fmla="*/ 510059 h 2081119"/>
                <a:gd name="connsiteX49" fmla="*/ 2310606 w 6308725"/>
                <a:gd name="connsiteY49" fmla="*/ 424335 h 2081119"/>
                <a:gd name="connsiteX50" fmla="*/ 2265361 w 6308725"/>
                <a:gd name="connsiteY50" fmla="*/ 412428 h 2081119"/>
                <a:gd name="connsiteX51" fmla="*/ 2227262 w 6308725"/>
                <a:gd name="connsiteY51" fmla="*/ 431478 h 2081119"/>
                <a:gd name="connsiteX52" fmla="*/ 2162968 w 6308725"/>
                <a:gd name="connsiteY52" fmla="*/ 455290 h 2081119"/>
                <a:gd name="connsiteX53" fmla="*/ 1839118 w 6308725"/>
                <a:gd name="connsiteY53" fmla="*/ 448147 h 2081119"/>
                <a:gd name="connsiteX54" fmla="*/ 1798637 w 6308725"/>
                <a:gd name="connsiteY54" fmla="*/ 421953 h 2081119"/>
                <a:gd name="connsiteX55" fmla="*/ 1739105 w 6308725"/>
                <a:gd name="connsiteY55" fmla="*/ 457672 h 2081119"/>
                <a:gd name="connsiteX56" fmla="*/ 1608137 w 6308725"/>
                <a:gd name="connsiteY56" fmla="*/ 343372 h 2081119"/>
                <a:gd name="connsiteX57" fmla="*/ 1543843 w 6308725"/>
                <a:gd name="connsiteY57" fmla="*/ 355278 h 2081119"/>
                <a:gd name="connsiteX58" fmla="*/ 1453355 w 6308725"/>
                <a:gd name="connsiteY58" fmla="*/ 400522 h 2081119"/>
                <a:gd name="connsiteX59" fmla="*/ 1408111 w 6308725"/>
                <a:gd name="connsiteY59" fmla="*/ 450528 h 2081119"/>
                <a:gd name="connsiteX60" fmla="*/ 1331912 w 6308725"/>
                <a:gd name="connsiteY60" fmla="*/ 448147 h 2081119"/>
                <a:gd name="connsiteX61" fmla="*/ 1289049 w 6308725"/>
                <a:gd name="connsiteY61" fmla="*/ 479104 h 2081119"/>
                <a:gd name="connsiteX62" fmla="*/ 1265237 w 6308725"/>
                <a:gd name="connsiteY62" fmla="*/ 460053 h 2081119"/>
                <a:gd name="connsiteX63" fmla="*/ 1229518 w 6308725"/>
                <a:gd name="connsiteY63" fmla="*/ 452909 h 2081119"/>
                <a:gd name="connsiteX64" fmla="*/ 1189037 w 6308725"/>
                <a:gd name="connsiteY64" fmla="*/ 383853 h 2081119"/>
                <a:gd name="connsiteX65" fmla="*/ 1124743 w 6308725"/>
                <a:gd name="connsiteY65" fmla="*/ 488628 h 2081119"/>
                <a:gd name="connsiteX66" fmla="*/ 1077118 w 6308725"/>
                <a:gd name="connsiteY66" fmla="*/ 455291 h 2081119"/>
                <a:gd name="connsiteX67" fmla="*/ 905668 w 6308725"/>
                <a:gd name="connsiteY67" fmla="*/ 452910 h 2081119"/>
                <a:gd name="connsiteX0" fmla="*/ 29369 w 5432426"/>
                <a:gd name="connsiteY0" fmla="*/ 452910 h 2081119"/>
                <a:gd name="connsiteX1" fmla="*/ 24607 w 5432426"/>
                <a:gd name="connsiteY1" fmla="*/ 1116840 h 2081119"/>
                <a:gd name="connsiteX2" fmla="*/ 24607 w 5432426"/>
                <a:gd name="connsiteY2" fmla="*/ 2081119 h 2081119"/>
                <a:gd name="connsiteX3" fmla="*/ 5430043 w 5432426"/>
                <a:gd name="connsiteY3" fmla="*/ 2076407 h 2081119"/>
                <a:gd name="connsiteX4" fmla="*/ 5432426 w 5432426"/>
                <a:gd name="connsiteY4" fmla="*/ 972022 h 2081119"/>
                <a:gd name="connsiteX5" fmla="*/ 5311517 w 5432426"/>
                <a:gd name="connsiteY5" fmla="*/ 1171863 h 2081119"/>
                <a:gd name="connsiteX6" fmla="*/ 5206207 w 5432426"/>
                <a:gd name="connsiteY6" fmla="*/ 1214909 h 2081119"/>
                <a:gd name="connsiteX7" fmla="*/ 5151437 w 5432426"/>
                <a:gd name="connsiteY7" fmla="*/ 1331591 h 2081119"/>
                <a:gd name="connsiteX8" fmla="*/ 5087144 w 5432426"/>
                <a:gd name="connsiteY8" fmla="*/ 1288728 h 2081119"/>
                <a:gd name="connsiteX9" fmla="*/ 5049044 w 5432426"/>
                <a:gd name="connsiteY9" fmla="*/ 1324447 h 2081119"/>
                <a:gd name="connsiteX10" fmla="*/ 4922838 w 5432426"/>
                <a:gd name="connsiteY10" fmla="*/ 1033935 h 2081119"/>
                <a:gd name="connsiteX11" fmla="*/ 4846638 w 5432426"/>
                <a:gd name="connsiteY11" fmla="*/ 1067272 h 2081119"/>
                <a:gd name="connsiteX12" fmla="*/ 4789488 w 5432426"/>
                <a:gd name="connsiteY12" fmla="*/ 1026791 h 2081119"/>
                <a:gd name="connsiteX13" fmla="*/ 4699000 w 5432426"/>
                <a:gd name="connsiteY13" fmla="*/ 1083941 h 2081119"/>
                <a:gd name="connsiteX14" fmla="*/ 4563269 w 5432426"/>
                <a:gd name="connsiteY14" fmla="*/ 1014885 h 2081119"/>
                <a:gd name="connsiteX15" fmla="*/ 4472781 w 5432426"/>
                <a:gd name="connsiteY15" fmla="*/ 1000597 h 2081119"/>
                <a:gd name="connsiteX16" fmla="*/ 4406105 w 5432426"/>
                <a:gd name="connsiteY16" fmla="*/ 1000596 h 2081119"/>
                <a:gd name="connsiteX17" fmla="*/ 4365624 w 5432426"/>
                <a:gd name="connsiteY17" fmla="*/ 962497 h 2081119"/>
                <a:gd name="connsiteX18" fmla="*/ 4220369 w 5432426"/>
                <a:gd name="connsiteY18" fmla="*/ 814859 h 2081119"/>
                <a:gd name="connsiteX19" fmla="*/ 4041775 w 5432426"/>
                <a:gd name="connsiteY19" fmla="*/ 310035 h 2081119"/>
                <a:gd name="connsiteX20" fmla="*/ 3798722 w 5432426"/>
                <a:gd name="connsiteY20" fmla="*/ 62569 h 2081119"/>
                <a:gd name="connsiteX21" fmla="*/ 3640041 w 5432426"/>
                <a:gd name="connsiteY21" fmla="*/ 56693 h 2081119"/>
                <a:gd name="connsiteX22" fmla="*/ 3560763 w 5432426"/>
                <a:gd name="connsiteY22" fmla="*/ 7550 h 2081119"/>
                <a:gd name="connsiteX23" fmla="*/ 3414925 w 5432426"/>
                <a:gd name="connsiteY23" fmla="*/ 101995 h 2081119"/>
                <a:gd name="connsiteX24" fmla="*/ 3329537 w 5432426"/>
                <a:gd name="connsiteY24" fmla="*/ 224716 h 2081119"/>
                <a:gd name="connsiteX25" fmla="*/ 3251607 w 5432426"/>
                <a:gd name="connsiteY25" fmla="*/ 238829 h 2081119"/>
                <a:gd name="connsiteX26" fmla="*/ 3116399 w 5432426"/>
                <a:gd name="connsiteY26" fmla="*/ 402149 h 2081119"/>
                <a:gd name="connsiteX27" fmla="*/ 3005932 w 5432426"/>
                <a:gd name="connsiteY27" fmla="*/ 405691 h 2081119"/>
                <a:gd name="connsiteX28" fmla="*/ 2890246 w 5432426"/>
                <a:gd name="connsiteY28" fmla="*/ 466557 h 2081119"/>
                <a:gd name="connsiteX29" fmla="*/ 2810158 w 5432426"/>
                <a:gd name="connsiteY29" fmla="*/ 423057 h 2081119"/>
                <a:gd name="connsiteX30" fmla="*/ 2756435 w 5432426"/>
                <a:gd name="connsiteY30" fmla="*/ 390814 h 2081119"/>
                <a:gd name="connsiteX31" fmla="*/ 2713632 w 5432426"/>
                <a:gd name="connsiteY31" fmla="*/ 348715 h 2081119"/>
                <a:gd name="connsiteX32" fmla="*/ 2647837 w 5432426"/>
                <a:gd name="connsiteY32" fmla="*/ 436066 h 2081119"/>
                <a:gd name="connsiteX33" fmla="*/ 2606417 w 5432426"/>
                <a:gd name="connsiteY33" fmla="*/ 436057 h 2081119"/>
                <a:gd name="connsiteX34" fmla="*/ 2564926 w 5432426"/>
                <a:gd name="connsiteY34" fmla="*/ 414345 h 2081119"/>
                <a:gd name="connsiteX35" fmla="*/ 2467653 w 5432426"/>
                <a:gd name="connsiteY35" fmla="*/ 505123 h 2081119"/>
                <a:gd name="connsiteX36" fmla="*/ 2420678 w 5432426"/>
                <a:gd name="connsiteY36" fmla="*/ 486653 h 2081119"/>
                <a:gd name="connsiteX37" fmla="*/ 2351088 w 5432426"/>
                <a:gd name="connsiteY37" fmla="*/ 560065 h 2081119"/>
                <a:gd name="connsiteX38" fmla="*/ 2218783 w 5432426"/>
                <a:gd name="connsiteY38" fmla="*/ 593984 h 2081119"/>
                <a:gd name="connsiteX39" fmla="*/ 2174469 w 5432426"/>
                <a:gd name="connsiteY39" fmla="*/ 575689 h 2081119"/>
                <a:gd name="connsiteX40" fmla="*/ 2139157 w 5432426"/>
                <a:gd name="connsiteY40" fmla="*/ 607690 h 2081119"/>
                <a:gd name="connsiteX41" fmla="*/ 2079625 w 5432426"/>
                <a:gd name="connsiteY41" fmla="*/ 588640 h 2081119"/>
                <a:gd name="connsiteX42" fmla="*/ 2013298 w 5432426"/>
                <a:gd name="connsiteY42" fmla="*/ 625571 h 2081119"/>
                <a:gd name="connsiteX43" fmla="*/ 1855788 w 5432426"/>
                <a:gd name="connsiteY43" fmla="*/ 621978 h 2081119"/>
                <a:gd name="connsiteX44" fmla="*/ 1786732 w 5432426"/>
                <a:gd name="connsiteY44" fmla="*/ 569591 h 2081119"/>
                <a:gd name="connsiteX45" fmla="*/ 1708150 w 5432426"/>
                <a:gd name="connsiteY45" fmla="*/ 545779 h 2081119"/>
                <a:gd name="connsiteX46" fmla="*/ 1677194 w 5432426"/>
                <a:gd name="connsiteY46" fmla="*/ 555303 h 2081119"/>
                <a:gd name="connsiteX47" fmla="*/ 1620044 w 5432426"/>
                <a:gd name="connsiteY47" fmla="*/ 512440 h 2081119"/>
                <a:gd name="connsiteX48" fmla="*/ 1534319 w 5432426"/>
                <a:gd name="connsiteY48" fmla="*/ 510059 h 2081119"/>
                <a:gd name="connsiteX49" fmla="*/ 1434307 w 5432426"/>
                <a:gd name="connsiteY49" fmla="*/ 424335 h 2081119"/>
                <a:gd name="connsiteX50" fmla="*/ 1389062 w 5432426"/>
                <a:gd name="connsiteY50" fmla="*/ 412428 h 2081119"/>
                <a:gd name="connsiteX51" fmla="*/ 1350963 w 5432426"/>
                <a:gd name="connsiteY51" fmla="*/ 431478 h 2081119"/>
                <a:gd name="connsiteX52" fmla="*/ 1286669 w 5432426"/>
                <a:gd name="connsiteY52" fmla="*/ 455290 h 2081119"/>
                <a:gd name="connsiteX53" fmla="*/ 962819 w 5432426"/>
                <a:gd name="connsiteY53" fmla="*/ 448147 h 2081119"/>
                <a:gd name="connsiteX54" fmla="*/ 922338 w 5432426"/>
                <a:gd name="connsiteY54" fmla="*/ 421953 h 2081119"/>
                <a:gd name="connsiteX55" fmla="*/ 862806 w 5432426"/>
                <a:gd name="connsiteY55" fmla="*/ 457672 h 2081119"/>
                <a:gd name="connsiteX56" fmla="*/ 731838 w 5432426"/>
                <a:gd name="connsiteY56" fmla="*/ 343372 h 2081119"/>
                <a:gd name="connsiteX57" fmla="*/ 667544 w 5432426"/>
                <a:gd name="connsiteY57" fmla="*/ 355278 h 2081119"/>
                <a:gd name="connsiteX58" fmla="*/ 577056 w 5432426"/>
                <a:gd name="connsiteY58" fmla="*/ 400522 h 2081119"/>
                <a:gd name="connsiteX59" fmla="*/ 531812 w 5432426"/>
                <a:gd name="connsiteY59" fmla="*/ 450528 h 2081119"/>
                <a:gd name="connsiteX60" fmla="*/ 455613 w 5432426"/>
                <a:gd name="connsiteY60" fmla="*/ 448147 h 2081119"/>
                <a:gd name="connsiteX61" fmla="*/ 412750 w 5432426"/>
                <a:gd name="connsiteY61" fmla="*/ 479104 h 2081119"/>
                <a:gd name="connsiteX62" fmla="*/ 388938 w 5432426"/>
                <a:gd name="connsiteY62" fmla="*/ 460053 h 2081119"/>
                <a:gd name="connsiteX63" fmla="*/ 353219 w 5432426"/>
                <a:gd name="connsiteY63" fmla="*/ 452909 h 2081119"/>
                <a:gd name="connsiteX64" fmla="*/ 312738 w 5432426"/>
                <a:gd name="connsiteY64" fmla="*/ 383853 h 2081119"/>
                <a:gd name="connsiteX65" fmla="*/ 248444 w 5432426"/>
                <a:gd name="connsiteY65" fmla="*/ 488628 h 2081119"/>
                <a:gd name="connsiteX66" fmla="*/ 200819 w 5432426"/>
                <a:gd name="connsiteY66" fmla="*/ 455291 h 2081119"/>
                <a:gd name="connsiteX67" fmla="*/ 29369 w 5432426"/>
                <a:gd name="connsiteY67" fmla="*/ 452910 h 2081119"/>
                <a:gd name="connsiteX0" fmla="*/ 186421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431800 w 5408613"/>
                <a:gd name="connsiteY60" fmla="*/ 448147 h 2081119"/>
                <a:gd name="connsiteX61" fmla="*/ 388937 w 5408613"/>
                <a:gd name="connsiteY61" fmla="*/ 479104 h 2081119"/>
                <a:gd name="connsiteX62" fmla="*/ 365125 w 5408613"/>
                <a:gd name="connsiteY62" fmla="*/ 460053 h 2081119"/>
                <a:gd name="connsiteX63" fmla="*/ 329406 w 5408613"/>
                <a:gd name="connsiteY63" fmla="*/ 452909 h 2081119"/>
                <a:gd name="connsiteX64" fmla="*/ 288925 w 5408613"/>
                <a:gd name="connsiteY64" fmla="*/ 383853 h 2081119"/>
                <a:gd name="connsiteX65" fmla="*/ 224631 w 5408613"/>
                <a:gd name="connsiteY65" fmla="*/ 488628 h 2081119"/>
                <a:gd name="connsiteX66" fmla="*/ 177006 w 5408613"/>
                <a:gd name="connsiteY66" fmla="*/ 455291 h 2081119"/>
                <a:gd name="connsiteX67" fmla="*/ 186421 w 5408613"/>
                <a:gd name="connsiteY67" fmla="*/ 625677 h 2081119"/>
                <a:gd name="connsiteX0" fmla="*/ 186421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431800 w 5408613"/>
                <a:gd name="connsiteY60" fmla="*/ 448147 h 2081119"/>
                <a:gd name="connsiteX61" fmla="*/ 388937 w 5408613"/>
                <a:gd name="connsiteY61" fmla="*/ 479104 h 2081119"/>
                <a:gd name="connsiteX62" fmla="*/ 365125 w 5408613"/>
                <a:gd name="connsiteY62" fmla="*/ 460053 h 2081119"/>
                <a:gd name="connsiteX63" fmla="*/ 329406 w 5408613"/>
                <a:gd name="connsiteY63" fmla="*/ 452909 h 2081119"/>
                <a:gd name="connsiteX64" fmla="*/ 288925 w 5408613"/>
                <a:gd name="connsiteY64" fmla="*/ 383853 h 2081119"/>
                <a:gd name="connsiteX65" fmla="*/ 394643 w 5408613"/>
                <a:gd name="connsiteY65" fmla="*/ 893156 h 2081119"/>
                <a:gd name="connsiteX66" fmla="*/ 177006 w 5408613"/>
                <a:gd name="connsiteY66" fmla="*/ 455291 h 2081119"/>
                <a:gd name="connsiteX67" fmla="*/ 186421 w 5408613"/>
                <a:gd name="connsiteY67" fmla="*/ 625677 h 2081119"/>
                <a:gd name="connsiteX0" fmla="*/ 186421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431800 w 5408613"/>
                <a:gd name="connsiteY60" fmla="*/ 448147 h 2081119"/>
                <a:gd name="connsiteX61" fmla="*/ 388937 w 5408613"/>
                <a:gd name="connsiteY61" fmla="*/ 479104 h 2081119"/>
                <a:gd name="connsiteX62" fmla="*/ 365125 w 5408613"/>
                <a:gd name="connsiteY62" fmla="*/ 460053 h 2081119"/>
                <a:gd name="connsiteX63" fmla="*/ 329406 w 5408613"/>
                <a:gd name="connsiteY63" fmla="*/ 452909 h 2081119"/>
                <a:gd name="connsiteX64" fmla="*/ 288925 w 5408613"/>
                <a:gd name="connsiteY64" fmla="*/ 383853 h 2081119"/>
                <a:gd name="connsiteX65" fmla="*/ 394643 w 5408613"/>
                <a:gd name="connsiteY65" fmla="*/ 893156 h 2081119"/>
                <a:gd name="connsiteX66" fmla="*/ 285524 w 5408613"/>
                <a:gd name="connsiteY66" fmla="*/ 657555 h 2081119"/>
                <a:gd name="connsiteX67" fmla="*/ 186421 w 5408613"/>
                <a:gd name="connsiteY67" fmla="*/ 625677 h 2081119"/>
                <a:gd name="connsiteX0" fmla="*/ 186421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431800 w 5408613"/>
                <a:gd name="connsiteY60" fmla="*/ 448147 h 2081119"/>
                <a:gd name="connsiteX61" fmla="*/ 388937 w 5408613"/>
                <a:gd name="connsiteY61" fmla="*/ 479104 h 2081119"/>
                <a:gd name="connsiteX62" fmla="*/ 365125 w 5408613"/>
                <a:gd name="connsiteY62" fmla="*/ 460053 h 2081119"/>
                <a:gd name="connsiteX63" fmla="*/ 329406 w 5408613"/>
                <a:gd name="connsiteY63" fmla="*/ 452909 h 2081119"/>
                <a:gd name="connsiteX64" fmla="*/ 498727 w 5408613"/>
                <a:gd name="connsiteY64" fmla="*/ 1028568 h 2081119"/>
                <a:gd name="connsiteX65" fmla="*/ 394643 w 5408613"/>
                <a:gd name="connsiteY65" fmla="*/ 893156 h 2081119"/>
                <a:gd name="connsiteX66" fmla="*/ 285524 w 5408613"/>
                <a:gd name="connsiteY66" fmla="*/ 657555 h 2081119"/>
                <a:gd name="connsiteX67" fmla="*/ 186421 w 5408613"/>
                <a:gd name="connsiteY67" fmla="*/ 625677 h 2081119"/>
                <a:gd name="connsiteX0" fmla="*/ 186421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431800 w 5408613"/>
                <a:gd name="connsiteY60" fmla="*/ 448147 h 2081119"/>
                <a:gd name="connsiteX61" fmla="*/ 388937 w 5408613"/>
                <a:gd name="connsiteY61" fmla="*/ 479104 h 2081119"/>
                <a:gd name="connsiteX62" fmla="*/ 365125 w 5408613"/>
                <a:gd name="connsiteY62" fmla="*/ 460053 h 2081119"/>
                <a:gd name="connsiteX63" fmla="*/ 687516 w 5408613"/>
                <a:gd name="connsiteY63" fmla="*/ 1038630 h 2081119"/>
                <a:gd name="connsiteX64" fmla="*/ 498727 w 5408613"/>
                <a:gd name="connsiteY64" fmla="*/ 1028568 h 2081119"/>
                <a:gd name="connsiteX65" fmla="*/ 394643 w 5408613"/>
                <a:gd name="connsiteY65" fmla="*/ 893156 h 2081119"/>
                <a:gd name="connsiteX66" fmla="*/ 285524 w 5408613"/>
                <a:gd name="connsiteY66" fmla="*/ 657555 h 2081119"/>
                <a:gd name="connsiteX67" fmla="*/ 186421 w 5408613"/>
                <a:gd name="connsiteY67" fmla="*/ 625677 h 2081119"/>
                <a:gd name="connsiteX0" fmla="*/ 186421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431800 w 5408613"/>
                <a:gd name="connsiteY60" fmla="*/ 448147 h 2081119"/>
                <a:gd name="connsiteX61" fmla="*/ 388937 w 5408613"/>
                <a:gd name="connsiteY61" fmla="*/ 479104 h 2081119"/>
                <a:gd name="connsiteX62" fmla="*/ 882395 w 5408613"/>
                <a:gd name="connsiteY62" fmla="*/ 767662 h 2081119"/>
                <a:gd name="connsiteX63" fmla="*/ 687516 w 5408613"/>
                <a:gd name="connsiteY63" fmla="*/ 1038630 h 2081119"/>
                <a:gd name="connsiteX64" fmla="*/ 498727 w 5408613"/>
                <a:gd name="connsiteY64" fmla="*/ 1028568 h 2081119"/>
                <a:gd name="connsiteX65" fmla="*/ 394643 w 5408613"/>
                <a:gd name="connsiteY65" fmla="*/ 893156 h 2081119"/>
                <a:gd name="connsiteX66" fmla="*/ 285524 w 5408613"/>
                <a:gd name="connsiteY66" fmla="*/ 657555 h 2081119"/>
                <a:gd name="connsiteX67" fmla="*/ 186421 w 5408613"/>
                <a:gd name="connsiteY67" fmla="*/ 625677 h 2081119"/>
                <a:gd name="connsiteX0" fmla="*/ 186421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431800 w 5408613"/>
                <a:gd name="connsiteY60" fmla="*/ 448147 h 2081119"/>
                <a:gd name="connsiteX61" fmla="*/ 882395 w 5408613"/>
                <a:gd name="connsiteY61" fmla="*/ 767662 h 2081119"/>
                <a:gd name="connsiteX62" fmla="*/ 687516 w 5408613"/>
                <a:gd name="connsiteY62" fmla="*/ 1038630 h 2081119"/>
                <a:gd name="connsiteX63" fmla="*/ 498727 w 5408613"/>
                <a:gd name="connsiteY63" fmla="*/ 1028568 h 2081119"/>
                <a:gd name="connsiteX64" fmla="*/ 394643 w 5408613"/>
                <a:gd name="connsiteY64" fmla="*/ 893156 h 2081119"/>
                <a:gd name="connsiteX65" fmla="*/ 285524 w 5408613"/>
                <a:gd name="connsiteY65" fmla="*/ 657555 h 2081119"/>
                <a:gd name="connsiteX66" fmla="*/ 186421 w 5408613"/>
                <a:gd name="connsiteY66" fmla="*/ 625677 h 2081119"/>
                <a:gd name="connsiteX0" fmla="*/ 186421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893156 h 2081119"/>
                <a:gd name="connsiteX64" fmla="*/ 285524 w 5408613"/>
                <a:gd name="connsiteY64" fmla="*/ 657555 h 2081119"/>
                <a:gd name="connsiteX65" fmla="*/ 186421 w 5408613"/>
                <a:gd name="connsiteY65" fmla="*/ 625677 h 2081119"/>
                <a:gd name="connsiteX0" fmla="*/ 186421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893156 h 2081119"/>
                <a:gd name="connsiteX64" fmla="*/ 285524 w 5408613"/>
                <a:gd name="connsiteY64" fmla="*/ 657555 h 2081119"/>
                <a:gd name="connsiteX65" fmla="*/ 186421 w 5408613"/>
                <a:gd name="connsiteY6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893156 h 2081119"/>
                <a:gd name="connsiteX64" fmla="*/ 285524 w 5408613"/>
                <a:gd name="connsiteY64" fmla="*/ 657555 h 2081119"/>
                <a:gd name="connsiteX65" fmla="*/ 193656 w 5408613"/>
                <a:gd name="connsiteY6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893156 h 2081119"/>
                <a:gd name="connsiteX64" fmla="*/ 285524 w 5408613"/>
                <a:gd name="connsiteY64" fmla="*/ 657555 h 2081119"/>
                <a:gd name="connsiteX65" fmla="*/ 193656 w 5408613"/>
                <a:gd name="connsiteY6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914225 h 2081119"/>
                <a:gd name="connsiteX64" fmla="*/ 285524 w 5408613"/>
                <a:gd name="connsiteY64" fmla="*/ 657555 h 2081119"/>
                <a:gd name="connsiteX65" fmla="*/ 193656 w 5408613"/>
                <a:gd name="connsiteY6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914225 h 2081119"/>
                <a:gd name="connsiteX64" fmla="*/ 285524 w 5408613"/>
                <a:gd name="connsiteY64" fmla="*/ 657555 h 2081119"/>
                <a:gd name="connsiteX65" fmla="*/ 193656 w 5408613"/>
                <a:gd name="connsiteY6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914225 h 2081119"/>
                <a:gd name="connsiteX64" fmla="*/ 285524 w 5408613"/>
                <a:gd name="connsiteY64" fmla="*/ 657555 h 2081119"/>
                <a:gd name="connsiteX65" fmla="*/ 193656 w 5408613"/>
                <a:gd name="connsiteY6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914225 h 2081119"/>
                <a:gd name="connsiteX64" fmla="*/ 285524 w 5408613"/>
                <a:gd name="connsiteY64" fmla="*/ 657555 h 2081119"/>
                <a:gd name="connsiteX65" fmla="*/ 193656 w 5408613"/>
                <a:gd name="connsiteY6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507999 w 5408613"/>
                <a:gd name="connsiteY59" fmla="*/ 450528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914225 h 2081119"/>
                <a:gd name="connsiteX64" fmla="*/ 285524 w 5408613"/>
                <a:gd name="connsiteY64" fmla="*/ 657555 h 2081119"/>
                <a:gd name="connsiteX65" fmla="*/ 193656 w 5408613"/>
                <a:gd name="connsiteY6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553243 w 5408613"/>
                <a:gd name="connsiteY58" fmla="*/ 400522 h 2081119"/>
                <a:gd name="connsiteX59" fmla="*/ 992714 w 5408613"/>
                <a:gd name="connsiteY59" fmla="*/ 774993 h 2081119"/>
                <a:gd name="connsiteX60" fmla="*/ 882395 w 5408613"/>
                <a:gd name="connsiteY60" fmla="*/ 767662 h 2081119"/>
                <a:gd name="connsiteX61" fmla="*/ 687516 w 5408613"/>
                <a:gd name="connsiteY61" fmla="*/ 1038630 h 2081119"/>
                <a:gd name="connsiteX62" fmla="*/ 498727 w 5408613"/>
                <a:gd name="connsiteY62" fmla="*/ 1028568 h 2081119"/>
                <a:gd name="connsiteX63" fmla="*/ 394643 w 5408613"/>
                <a:gd name="connsiteY63" fmla="*/ 914225 h 2081119"/>
                <a:gd name="connsiteX64" fmla="*/ 285524 w 5408613"/>
                <a:gd name="connsiteY64" fmla="*/ 657555 h 2081119"/>
                <a:gd name="connsiteX65" fmla="*/ 193656 w 5408613"/>
                <a:gd name="connsiteY6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643731 w 5408613"/>
                <a:gd name="connsiteY57" fmla="*/ 355278 h 2081119"/>
                <a:gd name="connsiteX58" fmla="*/ 992714 w 5408613"/>
                <a:gd name="connsiteY58" fmla="*/ 774993 h 2081119"/>
                <a:gd name="connsiteX59" fmla="*/ 882395 w 5408613"/>
                <a:gd name="connsiteY59" fmla="*/ 767662 h 2081119"/>
                <a:gd name="connsiteX60" fmla="*/ 687516 w 5408613"/>
                <a:gd name="connsiteY60" fmla="*/ 1038630 h 2081119"/>
                <a:gd name="connsiteX61" fmla="*/ 498727 w 5408613"/>
                <a:gd name="connsiteY61" fmla="*/ 1028568 h 2081119"/>
                <a:gd name="connsiteX62" fmla="*/ 394643 w 5408613"/>
                <a:gd name="connsiteY62" fmla="*/ 914225 h 2081119"/>
                <a:gd name="connsiteX63" fmla="*/ 285524 w 5408613"/>
                <a:gd name="connsiteY63" fmla="*/ 657555 h 2081119"/>
                <a:gd name="connsiteX64" fmla="*/ 193656 w 5408613"/>
                <a:gd name="connsiteY64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708025 w 5408613"/>
                <a:gd name="connsiteY56" fmla="*/ 343372 h 2081119"/>
                <a:gd name="connsiteX57" fmla="*/ 992714 w 5408613"/>
                <a:gd name="connsiteY57" fmla="*/ 774993 h 2081119"/>
                <a:gd name="connsiteX58" fmla="*/ 882395 w 5408613"/>
                <a:gd name="connsiteY58" fmla="*/ 767662 h 2081119"/>
                <a:gd name="connsiteX59" fmla="*/ 687516 w 5408613"/>
                <a:gd name="connsiteY59" fmla="*/ 1038630 h 2081119"/>
                <a:gd name="connsiteX60" fmla="*/ 498727 w 5408613"/>
                <a:gd name="connsiteY60" fmla="*/ 1028568 h 2081119"/>
                <a:gd name="connsiteX61" fmla="*/ 394643 w 5408613"/>
                <a:gd name="connsiteY61" fmla="*/ 914225 h 2081119"/>
                <a:gd name="connsiteX62" fmla="*/ 285524 w 5408613"/>
                <a:gd name="connsiteY62" fmla="*/ 657555 h 2081119"/>
                <a:gd name="connsiteX63" fmla="*/ 193656 w 5408613"/>
                <a:gd name="connsiteY63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1178270 w 5408613"/>
                <a:gd name="connsiteY56" fmla="*/ 490856 h 2081119"/>
                <a:gd name="connsiteX57" fmla="*/ 992714 w 5408613"/>
                <a:gd name="connsiteY57" fmla="*/ 774993 h 2081119"/>
                <a:gd name="connsiteX58" fmla="*/ 882395 w 5408613"/>
                <a:gd name="connsiteY58" fmla="*/ 767662 h 2081119"/>
                <a:gd name="connsiteX59" fmla="*/ 687516 w 5408613"/>
                <a:gd name="connsiteY59" fmla="*/ 1038630 h 2081119"/>
                <a:gd name="connsiteX60" fmla="*/ 498727 w 5408613"/>
                <a:gd name="connsiteY60" fmla="*/ 1028568 h 2081119"/>
                <a:gd name="connsiteX61" fmla="*/ 394643 w 5408613"/>
                <a:gd name="connsiteY61" fmla="*/ 914225 h 2081119"/>
                <a:gd name="connsiteX62" fmla="*/ 285524 w 5408613"/>
                <a:gd name="connsiteY62" fmla="*/ 657555 h 2081119"/>
                <a:gd name="connsiteX63" fmla="*/ 193656 w 5408613"/>
                <a:gd name="connsiteY63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1178270 w 5408613"/>
                <a:gd name="connsiteY56" fmla="*/ 490856 h 2081119"/>
                <a:gd name="connsiteX57" fmla="*/ 992714 w 5408613"/>
                <a:gd name="connsiteY57" fmla="*/ 774993 h 2081119"/>
                <a:gd name="connsiteX58" fmla="*/ 882395 w 5408613"/>
                <a:gd name="connsiteY58" fmla="*/ 767662 h 2081119"/>
                <a:gd name="connsiteX59" fmla="*/ 687516 w 5408613"/>
                <a:gd name="connsiteY59" fmla="*/ 1038630 h 2081119"/>
                <a:gd name="connsiteX60" fmla="*/ 498727 w 5408613"/>
                <a:gd name="connsiteY60" fmla="*/ 1028568 h 2081119"/>
                <a:gd name="connsiteX61" fmla="*/ 394643 w 5408613"/>
                <a:gd name="connsiteY61" fmla="*/ 914225 h 2081119"/>
                <a:gd name="connsiteX62" fmla="*/ 285524 w 5408613"/>
                <a:gd name="connsiteY62" fmla="*/ 657555 h 2081119"/>
                <a:gd name="connsiteX63" fmla="*/ 193656 w 5408613"/>
                <a:gd name="connsiteY63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410494 w 5408613"/>
                <a:gd name="connsiteY49" fmla="*/ 424335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1178270 w 5408613"/>
                <a:gd name="connsiteY56" fmla="*/ 490856 h 2081119"/>
                <a:gd name="connsiteX57" fmla="*/ 992714 w 5408613"/>
                <a:gd name="connsiteY57" fmla="*/ 774993 h 2081119"/>
                <a:gd name="connsiteX58" fmla="*/ 882395 w 5408613"/>
                <a:gd name="connsiteY58" fmla="*/ 767662 h 2081119"/>
                <a:gd name="connsiteX59" fmla="*/ 687516 w 5408613"/>
                <a:gd name="connsiteY59" fmla="*/ 1038630 h 2081119"/>
                <a:gd name="connsiteX60" fmla="*/ 498727 w 5408613"/>
                <a:gd name="connsiteY60" fmla="*/ 1028568 h 2081119"/>
                <a:gd name="connsiteX61" fmla="*/ 394643 w 5408613"/>
                <a:gd name="connsiteY61" fmla="*/ 914225 h 2081119"/>
                <a:gd name="connsiteX62" fmla="*/ 285524 w 5408613"/>
                <a:gd name="connsiteY62" fmla="*/ 657555 h 2081119"/>
                <a:gd name="connsiteX63" fmla="*/ 193656 w 5408613"/>
                <a:gd name="connsiteY63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365249 w 5408613"/>
                <a:gd name="connsiteY50" fmla="*/ 412428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1178270 w 5408613"/>
                <a:gd name="connsiteY56" fmla="*/ 490856 h 2081119"/>
                <a:gd name="connsiteX57" fmla="*/ 992714 w 5408613"/>
                <a:gd name="connsiteY57" fmla="*/ 774993 h 2081119"/>
                <a:gd name="connsiteX58" fmla="*/ 882395 w 5408613"/>
                <a:gd name="connsiteY58" fmla="*/ 767662 h 2081119"/>
                <a:gd name="connsiteX59" fmla="*/ 687516 w 5408613"/>
                <a:gd name="connsiteY59" fmla="*/ 1038630 h 2081119"/>
                <a:gd name="connsiteX60" fmla="*/ 498727 w 5408613"/>
                <a:gd name="connsiteY60" fmla="*/ 1028568 h 2081119"/>
                <a:gd name="connsiteX61" fmla="*/ 394643 w 5408613"/>
                <a:gd name="connsiteY61" fmla="*/ 914225 h 2081119"/>
                <a:gd name="connsiteX62" fmla="*/ 285524 w 5408613"/>
                <a:gd name="connsiteY62" fmla="*/ 657555 h 2081119"/>
                <a:gd name="connsiteX63" fmla="*/ 193656 w 5408613"/>
                <a:gd name="connsiteY63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327150 w 5408613"/>
                <a:gd name="connsiteY51" fmla="*/ 431478 h 2081119"/>
                <a:gd name="connsiteX52" fmla="*/ 1262856 w 5408613"/>
                <a:gd name="connsiteY52" fmla="*/ 455290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1178270 w 5408613"/>
                <a:gd name="connsiteY56" fmla="*/ 490856 h 2081119"/>
                <a:gd name="connsiteX57" fmla="*/ 992714 w 5408613"/>
                <a:gd name="connsiteY57" fmla="*/ 774993 h 2081119"/>
                <a:gd name="connsiteX58" fmla="*/ 882395 w 5408613"/>
                <a:gd name="connsiteY58" fmla="*/ 767662 h 2081119"/>
                <a:gd name="connsiteX59" fmla="*/ 687516 w 5408613"/>
                <a:gd name="connsiteY59" fmla="*/ 1038630 h 2081119"/>
                <a:gd name="connsiteX60" fmla="*/ 498727 w 5408613"/>
                <a:gd name="connsiteY60" fmla="*/ 1028568 h 2081119"/>
                <a:gd name="connsiteX61" fmla="*/ 394643 w 5408613"/>
                <a:gd name="connsiteY61" fmla="*/ 914225 h 2081119"/>
                <a:gd name="connsiteX62" fmla="*/ 285524 w 5408613"/>
                <a:gd name="connsiteY62" fmla="*/ 657555 h 2081119"/>
                <a:gd name="connsiteX63" fmla="*/ 193656 w 5408613"/>
                <a:gd name="connsiteY63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327150 w 5408613"/>
                <a:gd name="connsiteY51" fmla="*/ 431478 h 2081119"/>
                <a:gd name="connsiteX52" fmla="*/ 1284559 w 5408613"/>
                <a:gd name="connsiteY52" fmla="*/ 493215 h 2081119"/>
                <a:gd name="connsiteX53" fmla="*/ 939006 w 5408613"/>
                <a:gd name="connsiteY53" fmla="*/ 448147 h 2081119"/>
                <a:gd name="connsiteX54" fmla="*/ 898525 w 5408613"/>
                <a:gd name="connsiteY54" fmla="*/ 421953 h 2081119"/>
                <a:gd name="connsiteX55" fmla="*/ 838993 w 5408613"/>
                <a:gd name="connsiteY55" fmla="*/ 457672 h 2081119"/>
                <a:gd name="connsiteX56" fmla="*/ 1178270 w 5408613"/>
                <a:gd name="connsiteY56" fmla="*/ 490856 h 2081119"/>
                <a:gd name="connsiteX57" fmla="*/ 992714 w 5408613"/>
                <a:gd name="connsiteY57" fmla="*/ 774993 h 2081119"/>
                <a:gd name="connsiteX58" fmla="*/ 882395 w 5408613"/>
                <a:gd name="connsiteY58" fmla="*/ 767662 h 2081119"/>
                <a:gd name="connsiteX59" fmla="*/ 687516 w 5408613"/>
                <a:gd name="connsiteY59" fmla="*/ 1038630 h 2081119"/>
                <a:gd name="connsiteX60" fmla="*/ 498727 w 5408613"/>
                <a:gd name="connsiteY60" fmla="*/ 1028568 h 2081119"/>
                <a:gd name="connsiteX61" fmla="*/ 394643 w 5408613"/>
                <a:gd name="connsiteY61" fmla="*/ 914225 h 2081119"/>
                <a:gd name="connsiteX62" fmla="*/ 285524 w 5408613"/>
                <a:gd name="connsiteY62" fmla="*/ 657555 h 2081119"/>
                <a:gd name="connsiteX63" fmla="*/ 193656 w 5408613"/>
                <a:gd name="connsiteY63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84559 w 5408613"/>
                <a:gd name="connsiteY51" fmla="*/ 493215 h 2081119"/>
                <a:gd name="connsiteX52" fmla="*/ 939006 w 5408613"/>
                <a:gd name="connsiteY52" fmla="*/ 448147 h 2081119"/>
                <a:gd name="connsiteX53" fmla="*/ 898525 w 5408613"/>
                <a:gd name="connsiteY53" fmla="*/ 421953 h 2081119"/>
                <a:gd name="connsiteX54" fmla="*/ 838993 w 5408613"/>
                <a:gd name="connsiteY54" fmla="*/ 457672 h 2081119"/>
                <a:gd name="connsiteX55" fmla="*/ 1178270 w 5408613"/>
                <a:gd name="connsiteY55" fmla="*/ 490856 h 2081119"/>
                <a:gd name="connsiteX56" fmla="*/ 992714 w 5408613"/>
                <a:gd name="connsiteY56" fmla="*/ 774993 h 2081119"/>
                <a:gd name="connsiteX57" fmla="*/ 882395 w 5408613"/>
                <a:gd name="connsiteY57" fmla="*/ 767662 h 2081119"/>
                <a:gd name="connsiteX58" fmla="*/ 687516 w 5408613"/>
                <a:gd name="connsiteY58" fmla="*/ 1038630 h 2081119"/>
                <a:gd name="connsiteX59" fmla="*/ 498727 w 5408613"/>
                <a:gd name="connsiteY59" fmla="*/ 1028568 h 2081119"/>
                <a:gd name="connsiteX60" fmla="*/ 394643 w 5408613"/>
                <a:gd name="connsiteY60" fmla="*/ 914225 h 2081119"/>
                <a:gd name="connsiteX61" fmla="*/ 285524 w 5408613"/>
                <a:gd name="connsiteY61" fmla="*/ 657555 h 2081119"/>
                <a:gd name="connsiteX62" fmla="*/ 193656 w 5408613"/>
                <a:gd name="connsiteY62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84559 w 5408613"/>
                <a:gd name="connsiteY51" fmla="*/ 493215 h 2081119"/>
                <a:gd name="connsiteX52" fmla="*/ 898525 w 5408613"/>
                <a:gd name="connsiteY52" fmla="*/ 421953 h 2081119"/>
                <a:gd name="connsiteX53" fmla="*/ 838993 w 5408613"/>
                <a:gd name="connsiteY53" fmla="*/ 457672 h 2081119"/>
                <a:gd name="connsiteX54" fmla="*/ 1178270 w 5408613"/>
                <a:gd name="connsiteY54" fmla="*/ 490856 h 2081119"/>
                <a:gd name="connsiteX55" fmla="*/ 992714 w 5408613"/>
                <a:gd name="connsiteY55" fmla="*/ 774993 h 2081119"/>
                <a:gd name="connsiteX56" fmla="*/ 882395 w 5408613"/>
                <a:gd name="connsiteY56" fmla="*/ 767662 h 2081119"/>
                <a:gd name="connsiteX57" fmla="*/ 687516 w 5408613"/>
                <a:gd name="connsiteY57" fmla="*/ 1038630 h 2081119"/>
                <a:gd name="connsiteX58" fmla="*/ 498727 w 5408613"/>
                <a:gd name="connsiteY58" fmla="*/ 1028568 h 2081119"/>
                <a:gd name="connsiteX59" fmla="*/ 394643 w 5408613"/>
                <a:gd name="connsiteY59" fmla="*/ 914225 h 2081119"/>
                <a:gd name="connsiteX60" fmla="*/ 285524 w 5408613"/>
                <a:gd name="connsiteY60" fmla="*/ 657555 h 2081119"/>
                <a:gd name="connsiteX61" fmla="*/ 193656 w 5408613"/>
                <a:gd name="connsiteY61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84559 w 5408613"/>
                <a:gd name="connsiteY51" fmla="*/ 493215 h 2081119"/>
                <a:gd name="connsiteX52" fmla="*/ 838993 w 5408613"/>
                <a:gd name="connsiteY52" fmla="*/ 457672 h 2081119"/>
                <a:gd name="connsiteX53" fmla="*/ 1178270 w 5408613"/>
                <a:gd name="connsiteY53" fmla="*/ 490856 h 2081119"/>
                <a:gd name="connsiteX54" fmla="*/ 992714 w 5408613"/>
                <a:gd name="connsiteY54" fmla="*/ 774993 h 2081119"/>
                <a:gd name="connsiteX55" fmla="*/ 882395 w 5408613"/>
                <a:gd name="connsiteY55" fmla="*/ 767662 h 2081119"/>
                <a:gd name="connsiteX56" fmla="*/ 687516 w 5408613"/>
                <a:gd name="connsiteY56" fmla="*/ 1038630 h 2081119"/>
                <a:gd name="connsiteX57" fmla="*/ 498727 w 5408613"/>
                <a:gd name="connsiteY57" fmla="*/ 1028568 h 2081119"/>
                <a:gd name="connsiteX58" fmla="*/ 394643 w 5408613"/>
                <a:gd name="connsiteY58" fmla="*/ 914225 h 2081119"/>
                <a:gd name="connsiteX59" fmla="*/ 285524 w 5408613"/>
                <a:gd name="connsiteY59" fmla="*/ 657555 h 2081119"/>
                <a:gd name="connsiteX60" fmla="*/ 193656 w 5408613"/>
                <a:gd name="connsiteY60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84559 w 5408613"/>
                <a:gd name="connsiteY51" fmla="*/ 493215 h 2081119"/>
                <a:gd name="connsiteX52" fmla="*/ 1178270 w 5408613"/>
                <a:gd name="connsiteY52" fmla="*/ 490856 h 2081119"/>
                <a:gd name="connsiteX53" fmla="*/ 992714 w 5408613"/>
                <a:gd name="connsiteY53" fmla="*/ 774993 h 2081119"/>
                <a:gd name="connsiteX54" fmla="*/ 882395 w 5408613"/>
                <a:gd name="connsiteY54" fmla="*/ 767662 h 2081119"/>
                <a:gd name="connsiteX55" fmla="*/ 687516 w 5408613"/>
                <a:gd name="connsiteY55" fmla="*/ 1038630 h 2081119"/>
                <a:gd name="connsiteX56" fmla="*/ 498727 w 5408613"/>
                <a:gd name="connsiteY56" fmla="*/ 1028568 h 2081119"/>
                <a:gd name="connsiteX57" fmla="*/ 394643 w 5408613"/>
                <a:gd name="connsiteY57" fmla="*/ 914225 h 2081119"/>
                <a:gd name="connsiteX58" fmla="*/ 285524 w 5408613"/>
                <a:gd name="connsiteY58" fmla="*/ 657555 h 2081119"/>
                <a:gd name="connsiteX59" fmla="*/ 193656 w 5408613"/>
                <a:gd name="connsiteY5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84559 w 5408613"/>
                <a:gd name="connsiteY51" fmla="*/ 493215 h 2081119"/>
                <a:gd name="connsiteX52" fmla="*/ 1178270 w 5408613"/>
                <a:gd name="connsiteY52" fmla="*/ 490856 h 2081119"/>
                <a:gd name="connsiteX53" fmla="*/ 992714 w 5408613"/>
                <a:gd name="connsiteY53" fmla="*/ 774993 h 2081119"/>
                <a:gd name="connsiteX54" fmla="*/ 882395 w 5408613"/>
                <a:gd name="connsiteY54" fmla="*/ 767662 h 2081119"/>
                <a:gd name="connsiteX55" fmla="*/ 687516 w 5408613"/>
                <a:gd name="connsiteY55" fmla="*/ 1038630 h 2081119"/>
                <a:gd name="connsiteX56" fmla="*/ 498727 w 5408613"/>
                <a:gd name="connsiteY56" fmla="*/ 1028568 h 2081119"/>
                <a:gd name="connsiteX57" fmla="*/ 394643 w 5408613"/>
                <a:gd name="connsiteY57" fmla="*/ 914225 h 2081119"/>
                <a:gd name="connsiteX58" fmla="*/ 285524 w 5408613"/>
                <a:gd name="connsiteY58" fmla="*/ 657555 h 2081119"/>
                <a:gd name="connsiteX59" fmla="*/ 193656 w 5408613"/>
                <a:gd name="connsiteY5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84559 w 5408613"/>
                <a:gd name="connsiteY51" fmla="*/ 493215 h 2081119"/>
                <a:gd name="connsiteX52" fmla="*/ 1178270 w 5408613"/>
                <a:gd name="connsiteY52" fmla="*/ 490856 h 2081119"/>
                <a:gd name="connsiteX53" fmla="*/ 992714 w 5408613"/>
                <a:gd name="connsiteY53" fmla="*/ 774993 h 2081119"/>
                <a:gd name="connsiteX54" fmla="*/ 882395 w 5408613"/>
                <a:gd name="connsiteY54" fmla="*/ 767662 h 2081119"/>
                <a:gd name="connsiteX55" fmla="*/ 687516 w 5408613"/>
                <a:gd name="connsiteY55" fmla="*/ 1038630 h 2081119"/>
                <a:gd name="connsiteX56" fmla="*/ 498727 w 5408613"/>
                <a:gd name="connsiteY56" fmla="*/ 1028568 h 2081119"/>
                <a:gd name="connsiteX57" fmla="*/ 394643 w 5408613"/>
                <a:gd name="connsiteY57" fmla="*/ 914225 h 2081119"/>
                <a:gd name="connsiteX58" fmla="*/ 285524 w 5408613"/>
                <a:gd name="connsiteY58" fmla="*/ 657555 h 2081119"/>
                <a:gd name="connsiteX59" fmla="*/ 193656 w 5408613"/>
                <a:gd name="connsiteY5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84559 w 5408613"/>
                <a:gd name="connsiteY51" fmla="*/ 493215 h 2081119"/>
                <a:gd name="connsiteX52" fmla="*/ 1178270 w 5408613"/>
                <a:gd name="connsiteY52" fmla="*/ 490856 h 2081119"/>
                <a:gd name="connsiteX53" fmla="*/ 992714 w 5408613"/>
                <a:gd name="connsiteY53" fmla="*/ 774993 h 2081119"/>
                <a:gd name="connsiteX54" fmla="*/ 882395 w 5408613"/>
                <a:gd name="connsiteY54" fmla="*/ 767662 h 2081119"/>
                <a:gd name="connsiteX55" fmla="*/ 687516 w 5408613"/>
                <a:gd name="connsiteY55" fmla="*/ 1038630 h 2081119"/>
                <a:gd name="connsiteX56" fmla="*/ 498727 w 5408613"/>
                <a:gd name="connsiteY56" fmla="*/ 1028568 h 2081119"/>
                <a:gd name="connsiteX57" fmla="*/ 394643 w 5408613"/>
                <a:gd name="connsiteY57" fmla="*/ 914225 h 2081119"/>
                <a:gd name="connsiteX58" fmla="*/ 285524 w 5408613"/>
                <a:gd name="connsiteY58" fmla="*/ 657555 h 2081119"/>
                <a:gd name="connsiteX59" fmla="*/ 193656 w 5408613"/>
                <a:gd name="connsiteY5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70090 w 5408613"/>
                <a:gd name="connsiteY51" fmla="*/ 489001 h 2081119"/>
                <a:gd name="connsiteX52" fmla="*/ 1178270 w 5408613"/>
                <a:gd name="connsiteY52" fmla="*/ 490856 h 2081119"/>
                <a:gd name="connsiteX53" fmla="*/ 992714 w 5408613"/>
                <a:gd name="connsiteY53" fmla="*/ 774993 h 2081119"/>
                <a:gd name="connsiteX54" fmla="*/ 882395 w 5408613"/>
                <a:gd name="connsiteY54" fmla="*/ 767662 h 2081119"/>
                <a:gd name="connsiteX55" fmla="*/ 687516 w 5408613"/>
                <a:gd name="connsiteY55" fmla="*/ 1038630 h 2081119"/>
                <a:gd name="connsiteX56" fmla="*/ 498727 w 5408613"/>
                <a:gd name="connsiteY56" fmla="*/ 1028568 h 2081119"/>
                <a:gd name="connsiteX57" fmla="*/ 394643 w 5408613"/>
                <a:gd name="connsiteY57" fmla="*/ 914225 h 2081119"/>
                <a:gd name="connsiteX58" fmla="*/ 285524 w 5408613"/>
                <a:gd name="connsiteY58" fmla="*/ 657555 h 2081119"/>
                <a:gd name="connsiteX59" fmla="*/ 193656 w 5408613"/>
                <a:gd name="connsiteY5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70090 w 5408613"/>
                <a:gd name="connsiteY51" fmla="*/ 489001 h 2081119"/>
                <a:gd name="connsiteX52" fmla="*/ 1178270 w 5408613"/>
                <a:gd name="connsiteY52" fmla="*/ 490856 h 2081119"/>
                <a:gd name="connsiteX53" fmla="*/ 992714 w 5408613"/>
                <a:gd name="connsiteY53" fmla="*/ 774993 h 2081119"/>
                <a:gd name="connsiteX54" fmla="*/ 882395 w 5408613"/>
                <a:gd name="connsiteY54" fmla="*/ 767662 h 2081119"/>
                <a:gd name="connsiteX55" fmla="*/ 687516 w 5408613"/>
                <a:gd name="connsiteY55" fmla="*/ 1038630 h 2081119"/>
                <a:gd name="connsiteX56" fmla="*/ 498727 w 5408613"/>
                <a:gd name="connsiteY56" fmla="*/ 1028568 h 2081119"/>
                <a:gd name="connsiteX57" fmla="*/ 394643 w 5408613"/>
                <a:gd name="connsiteY57" fmla="*/ 914225 h 2081119"/>
                <a:gd name="connsiteX58" fmla="*/ 285524 w 5408613"/>
                <a:gd name="connsiteY58" fmla="*/ 657555 h 2081119"/>
                <a:gd name="connsiteX59" fmla="*/ 193656 w 5408613"/>
                <a:gd name="connsiteY5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70090 w 5408613"/>
                <a:gd name="connsiteY51" fmla="*/ 489001 h 2081119"/>
                <a:gd name="connsiteX52" fmla="*/ 1178270 w 5408613"/>
                <a:gd name="connsiteY52" fmla="*/ 490856 h 2081119"/>
                <a:gd name="connsiteX53" fmla="*/ 992714 w 5408613"/>
                <a:gd name="connsiteY53" fmla="*/ 774993 h 2081119"/>
                <a:gd name="connsiteX54" fmla="*/ 882395 w 5408613"/>
                <a:gd name="connsiteY54" fmla="*/ 767662 h 2081119"/>
                <a:gd name="connsiteX55" fmla="*/ 687516 w 5408613"/>
                <a:gd name="connsiteY55" fmla="*/ 1038630 h 2081119"/>
                <a:gd name="connsiteX56" fmla="*/ 498727 w 5408613"/>
                <a:gd name="connsiteY56" fmla="*/ 1028568 h 2081119"/>
                <a:gd name="connsiteX57" fmla="*/ 394643 w 5408613"/>
                <a:gd name="connsiteY57" fmla="*/ 914225 h 2081119"/>
                <a:gd name="connsiteX58" fmla="*/ 285524 w 5408613"/>
                <a:gd name="connsiteY58" fmla="*/ 657555 h 2081119"/>
                <a:gd name="connsiteX59" fmla="*/ 193656 w 5408613"/>
                <a:gd name="connsiteY5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10506 w 5408613"/>
                <a:gd name="connsiteY48" fmla="*/ 510059 h 2081119"/>
                <a:gd name="connsiteX49" fmla="*/ 1569654 w 5408613"/>
                <a:gd name="connsiteY49" fmla="*/ 226286 h 2081119"/>
                <a:gd name="connsiteX50" fmla="*/ 1448446 w 5408613"/>
                <a:gd name="connsiteY50" fmla="*/ 243875 h 2081119"/>
                <a:gd name="connsiteX51" fmla="*/ 1270090 w 5408613"/>
                <a:gd name="connsiteY51" fmla="*/ 489001 h 2081119"/>
                <a:gd name="connsiteX52" fmla="*/ 1178270 w 5408613"/>
                <a:gd name="connsiteY52" fmla="*/ 490856 h 2081119"/>
                <a:gd name="connsiteX53" fmla="*/ 992714 w 5408613"/>
                <a:gd name="connsiteY53" fmla="*/ 774993 h 2081119"/>
                <a:gd name="connsiteX54" fmla="*/ 882395 w 5408613"/>
                <a:gd name="connsiteY54" fmla="*/ 767662 h 2081119"/>
                <a:gd name="connsiteX55" fmla="*/ 687516 w 5408613"/>
                <a:gd name="connsiteY55" fmla="*/ 1038630 h 2081119"/>
                <a:gd name="connsiteX56" fmla="*/ 498727 w 5408613"/>
                <a:gd name="connsiteY56" fmla="*/ 1028568 h 2081119"/>
                <a:gd name="connsiteX57" fmla="*/ 394643 w 5408613"/>
                <a:gd name="connsiteY57" fmla="*/ 914225 h 2081119"/>
                <a:gd name="connsiteX58" fmla="*/ 285524 w 5408613"/>
                <a:gd name="connsiteY58" fmla="*/ 657555 h 2081119"/>
                <a:gd name="connsiteX59" fmla="*/ 193656 w 5408613"/>
                <a:gd name="connsiteY5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96231 w 5408613"/>
                <a:gd name="connsiteY47" fmla="*/ 512440 h 2081119"/>
                <a:gd name="connsiteX48" fmla="*/ 1569654 w 5408613"/>
                <a:gd name="connsiteY48" fmla="*/ 226286 h 2081119"/>
                <a:gd name="connsiteX49" fmla="*/ 1448446 w 5408613"/>
                <a:gd name="connsiteY49" fmla="*/ 243875 h 2081119"/>
                <a:gd name="connsiteX50" fmla="*/ 1270090 w 5408613"/>
                <a:gd name="connsiteY50" fmla="*/ 489001 h 2081119"/>
                <a:gd name="connsiteX51" fmla="*/ 1178270 w 5408613"/>
                <a:gd name="connsiteY51" fmla="*/ 490856 h 2081119"/>
                <a:gd name="connsiteX52" fmla="*/ 992714 w 5408613"/>
                <a:gd name="connsiteY52" fmla="*/ 774993 h 2081119"/>
                <a:gd name="connsiteX53" fmla="*/ 882395 w 5408613"/>
                <a:gd name="connsiteY53" fmla="*/ 767662 h 2081119"/>
                <a:gd name="connsiteX54" fmla="*/ 687516 w 5408613"/>
                <a:gd name="connsiteY54" fmla="*/ 1038630 h 2081119"/>
                <a:gd name="connsiteX55" fmla="*/ 498727 w 5408613"/>
                <a:gd name="connsiteY55" fmla="*/ 1028568 h 2081119"/>
                <a:gd name="connsiteX56" fmla="*/ 394643 w 5408613"/>
                <a:gd name="connsiteY56" fmla="*/ 914225 h 2081119"/>
                <a:gd name="connsiteX57" fmla="*/ 285524 w 5408613"/>
                <a:gd name="connsiteY57" fmla="*/ 657555 h 2081119"/>
                <a:gd name="connsiteX58" fmla="*/ 193656 w 5408613"/>
                <a:gd name="connsiteY58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653381 w 5408613"/>
                <a:gd name="connsiteY46" fmla="*/ 555303 h 2081119"/>
                <a:gd name="connsiteX47" fmla="*/ 1569654 w 5408613"/>
                <a:gd name="connsiteY47" fmla="*/ 226286 h 2081119"/>
                <a:gd name="connsiteX48" fmla="*/ 1448446 w 5408613"/>
                <a:gd name="connsiteY48" fmla="*/ 243875 h 2081119"/>
                <a:gd name="connsiteX49" fmla="*/ 1270090 w 5408613"/>
                <a:gd name="connsiteY49" fmla="*/ 489001 h 2081119"/>
                <a:gd name="connsiteX50" fmla="*/ 1178270 w 5408613"/>
                <a:gd name="connsiteY50" fmla="*/ 490856 h 2081119"/>
                <a:gd name="connsiteX51" fmla="*/ 992714 w 5408613"/>
                <a:gd name="connsiteY51" fmla="*/ 774993 h 2081119"/>
                <a:gd name="connsiteX52" fmla="*/ 882395 w 5408613"/>
                <a:gd name="connsiteY52" fmla="*/ 767662 h 2081119"/>
                <a:gd name="connsiteX53" fmla="*/ 687516 w 5408613"/>
                <a:gd name="connsiteY53" fmla="*/ 1038630 h 2081119"/>
                <a:gd name="connsiteX54" fmla="*/ 498727 w 5408613"/>
                <a:gd name="connsiteY54" fmla="*/ 1028568 h 2081119"/>
                <a:gd name="connsiteX55" fmla="*/ 394643 w 5408613"/>
                <a:gd name="connsiteY55" fmla="*/ 914225 h 2081119"/>
                <a:gd name="connsiteX56" fmla="*/ 285524 w 5408613"/>
                <a:gd name="connsiteY56" fmla="*/ 657555 h 2081119"/>
                <a:gd name="connsiteX57" fmla="*/ 193656 w 5408613"/>
                <a:gd name="connsiteY57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684337 w 5408613"/>
                <a:gd name="connsiteY45" fmla="*/ 545779 h 2081119"/>
                <a:gd name="connsiteX46" fmla="*/ 1569654 w 5408613"/>
                <a:gd name="connsiteY46" fmla="*/ 226286 h 2081119"/>
                <a:gd name="connsiteX47" fmla="*/ 1448446 w 5408613"/>
                <a:gd name="connsiteY47" fmla="*/ 243875 h 2081119"/>
                <a:gd name="connsiteX48" fmla="*/ 1270090 w 5408613"/>
                <a:gd name="connsiteY48" fmla="*/ 489001 h 2081119"/>
                <a:gd name="connsiteX49" fmla="*/ 1178270 w 5408613"/>
                <a:gd name="connsiteY49" fmla="*/ 490856 h 2081119"/>
                <a:gd name="connsiteX50" fmla="*/ 992714 w 5408613"/>
                <a:gd name="connsiteY50" fmla="*/ 774993 h 2081119"/>
                <a:gd name="connsiteX51" fmla="*/ 882395 w 5408613"/>
                <a:gd name="connsiteY51" fmla="*/ 767662 h 2081119"/>
                <a:gd name="connsiteX52" fmla="*/ 687516 w 5408613"/>
                <a:gd name="connsiteY52" fmla="*/ 1038630 h 2081119"/>
                <a:gd name="connsiteX53" fmla="*/ 498727 w 5408613"/>
                <a:gd name="connsiteY53" fmla="*/ 1028568 h 2081119"/>
                <a:gd name="connsiteX54" fmla="*/ 394643 w 5408613"/>
                <a:gd name="connsiteY54" fmla="*/ 914225 h 2081119"/>
                <a:gd name="connsiteX55" fmla="*/ 285524 w 5408613"/>
                <a:gd name="connsiteY55" fmla="*/ 657555 h 2081119"/>
                <a:gd name="connsiteX56" fmla="*/ 193656 w 5408613"/>
                <a:gd name="connsiteY56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1989485 w 5408613"/>
                <a:gd name="connsiteY42" fmla="*/ 62557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569654 w 5408613"/>
                <a:gd name="connsiteY45" fmla="*/ 226286 h 2081119"/>
                <a:gd name="connsiteX46" fmla="*/ 1448446 w 5408613"/>
                <a:gd name="connsiteY46" fmla="*/ 243875 h 2081119"/>
                <a:gd name="connsiteX47" fmla="*/ 1270090 w 5408613"/>
                <a:gd name="connsiteY47" fmla="*/ 489001 h 2081119"/>
                <a:gd name="connsiteX48" fmla="*/ 1178270 w 5408613"/>
                <a:gd name="connsiteY48" fmla="*/ 490856 h 2081119"/>
                <a:gd name="connsiteX49" fmla="*/ 992714 w 5408613"/>
                <a:gd name="connsiteY49" fmla="*/ 774993 h 2081119"/>
                <a:gd name="connsiteX50" fmla="*/ 882395 w 5408613"/>
                <a:gd name="connsiteY50" fmla="*/ 767662 h 2081119"/>
                <a:gd name="connsiteX51" fmla="*/ 687516 w 5408613"/>
                <a:gd name="connsiteY51" fmla="*/ 1038630 h 2081119"/>
                <a:gd name="connsiteX52" fmla="*/ 498727 w 5408613"/>
                <a:gd name="connsiteY52" fmla="*/ 1028568 h 2081119"/>
                <a:gd name="connsiteX53" fmla="*/ 394643 w 5408613"/>
                <a:gd name="connsiteY53" fmla="*/ 914225 h 2081119"/>
                <a:gd name="connsiteX54" fmla="*/ 285524 w 5408613"/>
                <a:gd name="connsiteY54" fmla="*/ 657555 h 2081119"/>
                <a:gd name="connsiteX55" fmla="*/ 193656 w 5408613"/>
                <a:gd name="connsiteY5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2072682 w 5408613"/>
                <a:gd name="connsiteY42" fmla="*/ 912111 h 2081119"/>
                <a:gd name="connsiteX43" fmla="*/ 1831975 w 5408613"/>
                <a:gd name="connsiteY43" fmla="*/ 621978 h 2081119"/>
                <a:gd name="connsiteX44" fmla="*/ 1762919 w 5408613"/>
                <a:gd name="connsiteY44" fmla="*/ 569591 h 2081119"/>
                <a:gd name="connsiteX45" fmla="*/ 1569654 w 5408613"/>
                <a:gd name="connsiteY45" fmla="*/ 226286 h 2081119"/>
                <a:gd name="connsiteX46" fmla="*/ 1448446 w 5408613"/>
                <a:gd name="connsiteY46" fmla="*/ 243875 h 2081119"/>
                <a:gd name="connsiteX47" fmla="*/ 1270090 w 5408613"/>
                <a:gd name="connsiteY47" fmla="*/ 489001 h 2081119"/>
                <a:gd name="connsiteX48" fmla="*/ 1178270 w 5408613"/>
                <a:gd name="connsiteY48" fmla="*/ 490856 h 2081119"/>
                <a:gd name="connsiteX49" fmla="*/ 992714 w 5408613"/>
                <a:gd name="connsiteY49" fmla="*/ 774993 h 2081119"/>
                <a:gd name="connsiteX50" fmla="*/ 882395 w 5408613"/>
                <a:gd name="connsiteY50" fmla="*/ 767662 h 2081119"/>
                <a:gd name="connsiteX51" fmla="*/ 687516 w 5408613"/>
                <a:gd name="connsiteY51" fmla="*/ 1038630 h 2081119"/>
                <a:gd name="connsiteX52" fmla="*/ 498727 w 5408613"/>
                <a:gd name="connsiteY52" fmla="*/ 1028568 h 2081119"/>
                <a:gd name="connsiteX53" fmla="*/ 394643 w 5408613"/>
                <a:gd name="connsiteY53" fmla="*/ 914225 h 2081119"/>
                <a:gd name="connsiteX54" fmla="*/ 285524 w 5408613"/>
                <a:gd name="connsiteY54" fmla="*/ 657555 h 2081119"/>
                <a:gd name="connsiteX55" fmla="*/ 193656 w 5408613"/>
                <a:gd name="connsiteY5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2072682 w 5408613"/>
                <a:gd name="connsiteY42" fmla="*/ 912111 h 2081119"/>
                <a:gd name="connsiteX43" fmla="*/ 1936876 w 5408613"/>
                <a:gd name="connsiteY43" fmla="*/ 769462 h 2081119"/>
                <a:gd name="connsiteX44" fmla="*/ 1762919 w 5408613"/>
                <a:gd name="connsiteY44" fmla="*/ 569591 h 2081119"/>
                <a:gd name="connsiteX45" fmla="*/ 1569654 w 5408613"/>
                <a:gd name="connsiteY45" fmla="*/ 226286 h 2081119"/>
                <a:gd name="connsiteX46" fmla="*/ 1448446 w 5408613"/>
                <a:gd name="connsiteY46" fmla="*/ 243875 h 2081119"/>
                <a:gd name="connsiteX47" fmla="*/ 1270090 w 5408613"/>
                <a:gd name="connsiteY47" fmla="*/ 489001 h 2081119"/>
                <a:gd name="connsiteX48" fmla="*/ 1178270 w 5408613"/>
                <a:gd name="connsiteY48" fmla="*/ 490856 h 2081119"/>
                <a:gd name="connsiteX49" fmla="*/ 992714 w 5408613"/>
                <a:gd name="connsiteY49" fmla="*/ 774993 h 2081119"/>
                <a:gd name="connsiteX50" fmla="*/ 882395 w 5408613"/>
                <a:gd name="connsiteY50" fmla="*/ 767662 h 2081119"/>
                <a:gd name="connsiteX51" fmla="*/ 687516 w 5408613"/>
                <a:gd name="connsiteY51" fmla="*/ 1038630 h 2081119"/>
                <a:gd name="connsiteX52" fmla="*/ 498727 w 5408613"/>
                <a:gd name="connsiteY52" fmla="*/ 1028568 h 2081119"/>
                <a:gd name="connsiteX53" fmla="*/ 394643 w 5408613"/>
                <a:gd name="connsiteY53" fmla="*/ 914225 h 2081119"/>
                <a:gd name="connsiteX54" fmla="*/ 285524 w 5408613"/>
                <a:gd name="connsiteY54" fmla="*/ 657555 h 2081119"/>
                <a:gd name="connsiteX55" fmla="*/ 193656 w 5408613"/>
                <a:gd name="connsiteY5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2072682 w 5408613"/>
                <a:gd name="connsiteY42" fmla="*/ 912111 h 2081119"/>
                <a:gd name="connsiteX43" fmla="*/ 1936876 w 5408613"/>
                <a:gd name="connsiteY43" fmla="*/ 769462 h 2081119"/>
                <a:gd name="connsiteX44" fmla="*/ 1856969 w 5408613"/>
                <a:gd name="connsiteY44" fmla="*/ 742358 h 2081119"/>
                <a:gd name="connsiteX45" fmla="*/ 1569654 w 5408613"/>
                <a:gd name="connsiteY45" fmla="*/ 226286 h 2081119"/>
                <a:gd name="connsiteX46" fmla="*/ 1448446 w 5408613"/>
                <a:gd name="connsiteY46" fmla="*/ 243875 h 2081119"/>
                <a:gd name="connsiteX47" fmla="*/ 1270090 w 5408613"/>
                <a:gd name="connsiteY47" fmla="*/ 489001 h 2081119"/>
                <a:gd name="connsiteX48" fmla="*/ 1178270 w 5408613"/>
                <a:gd name="connsiteY48" fmla="*/ 490856 h 2081119"/>
                <a:gd name="connsiteX49" fmla="*/ 992714 w 5408613"/>
                <a:gd name="connsiteY49" fmla="*/ 774993 h 2081119"/>
                <a:gd name="connsiteX50" fmla="*/ 882395 w 5408613"/>
                <a:gd name="connsiteY50" fmla="*/ 767662 h 2081119"/>
                <a:gd name="connsiteX51" fmla="*/ 687516 w 5408613"/>
                <a:gd name="connsiteY51" fmla="*/ 1038630 h 2081119"/>
                <a:gd name="connsiteX52" fmla="*/ 498727 w 5408613"/>
                <a:gd name="connsiteY52" fmla="*/ 1028568 h 2081119"/>
                <a:gd name="connsiteX53" fmla="*/ 394643 w 5408613"/>
                <a:gd name="connsiteY53" fmla="*/ 914225 h 2081119"/>
                <a:gd name="connsiteX54" fmla="*/ 285524 w 5408613"/>
                <a:gd name="connsiteY54" fmla="*/ 657555 h 2081119"/>
                <a:gd name="connsiteX55" fmla="*/ 193656 w 5408613"/>
                <a:gd name="connsiteY5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2072682 w 5408613"/>
                <a:gd name="connsiteY42" fmla="*/ 912111 h 2081119"/>
                <a:gd name="connsiteX43" fmla="*/ 1936876 w 5408613"/>
                <a:gd name="connsiteY43" fmla="*/ 769462 h 2081119"/>
                <a:gd name="connsiteX44" fmla="*/ 1856969 w 5408613"/>
                <a:gd name="connsiteY44" fmla="*/ 742358 h 2081119"/>
                <a:gd name="connsiteX45" fmla="*/ 1569654 w 5408613"/>
                <a:gd name="connsiteY45" fmla="*/ 226286 h 2081119"/>
                <a:gd name="connsiteX46" fmla="*/ 1448446 w 5408613"/>
                <a:gd name="connsiteY46" fmla="*/ 243875 h 2081119"/>
                <a:gd name="connsiteX47" fmla="*/ 1270090 w 5408613"/>
                <a:gd name="connsiteY47" fmla="*/ 489001 h 2081119"/>
                <a:gd name="connsiteX48" fmla="*/ 1178270 w 5408613"/>
                <a:gd name="connsiteY48" fmla="*/ 490856 h 2081119"/>
                <a:gd name="connsiteX49" fmla="*/ 992714 w 5408613"/>
                <a:gd name="connsiteY49" fmla="*/ 774993 h 2081119"/>
                <a:gd name="connsiteX50" fmla="*/ 882395 w 5408613"/>
                <a:gd name="connsiteY50" fmla="*/ 767662 h 2081119"/>
                <a:gd name="connsiteX51" fmla="*/ 687516 w 5408613"/>
                <a:gd name="connsiteY51" fmla="*/ 1038630 h 2081119"/>
                <a:gd name="connsiteX52" fmla="*/ 498727 w 5408613"/>
                <a:gd name="connsiteY52" fmla="*/ 1028568 h 2081119"/>
                <a:gd name="connsiteX53" fmla="*/ 394643 w 5408613"/>
                <a:gd name="connsiteY53" fmla="*/ 914225 h 2081119"/>
                <a:gd name="connsiteX54" fmla="*/ 285524 w 5408613"/>
                <a:gd name="connsiteY54" fmla="*/ 657555 h 2081119"/>
                <a:gd name="connsiteX55" fmla="*/ 193656 w 5408613"/>
                <a:gd name="connsiteY5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055812 w 5408613"/>
                <a:gd name="connsiteY41" fmla="*/ 588640 h 2081119"/>
                <a:gd name="connsiteX42" fmla="*/ 2072682 w 5408613"/>
                <a:gd name="connsiteY42" fmla="*/ 912111 h 2081119"/>
                <a:gd name="connsiteX43" fmla="*/ 1936876 w 5408613"/>
                <a:gd name="connsiteY43" fmla="*/ 769462 h 2081119"/>
                <a:gd name="connsiteX44" fmla="*/ 1856969 w 5408613"/>
                <a:gd name="connsiteY44" fmla="*/ 742358 h 2081119"/>
                <a:gd name="connsiteX45" fmla="*/ 1569654 w 5408613"/>
                <a:gd name="connsiteY45" fmla="*/ 226286 h 2081119"/>
                <a:gd name="connsiteX46" fmla="*/ 1448446 w 5408613"/>
                <a:gd name="connsiteY46" fmla="*/ 243875 h 2081119"/>
                <a:gd name="connsiteX47" fmla="*/ 1270090 w 5408613"/>
                <a:gd name="connsiteY47" fmla="*/ 489001 h 2081119"/>
                <a:gd name="connsiteX48" fmla="*/ 1178270 w 5408613"/>
                <a:gd name="connsiteY48" fmla="*/ 490856 h 2081119"/>
                <a:gd name="connsiteX49" fmla="*/ 992714 w 5408613"/>
                <a:gd name="connsiteY49" fmla="*/ 774993 h 2081119"/>
                <a:gd name="connsiteX50" fmla="*/ 882395 w 5408613"/>
                <a:gd name="connsiteY50" fmla="*/ 767662 h 2081119"/>
                <a:gd name="connsiteX51" fmla="*/ 687516 w 5408613"/>
                <a:gd name="connsiteY51" fmla="*/ 1038630 h 2081119"/>
                <a:gd name="connsiteX52" fmla="*/ 498727 w 5408613"/>
                <a:gd name="connsiteY52" fmla="*/ 1028568 h 2081119"/>
                <a:gd name="connsiteX53" fmla="*/ 394643 w 5408613"/>
                <a:gd name="connsiteY53" fmla="*/ 914225 h 2081119"/>
                <a:gd name="connsiteX54" fmla="*/ 285524 w 5408613"/>
                <a:gd name="connsiteY54" fmla="*/ 657555 h 2081119"/>
                <a:gd name="connsiteX55" fmla="*/ 193656 w 5408613"/>
                <a:gd name="connsiteY5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15344 w 5408613"/>
                <a:gd name="connsiteY40" fmla="*/ 607690 h 2081119"/>
                <a:gd name="connsiteX41" fmla="*/ 2160713 w 5408613"/>
                <a:gd name="connsiteY41" fmla="*/ 845684 h 2081119"/>
                <a:gd name="connsiteX42" fmla="*/ 2072682 w 5408613"/>
                <a:gd name="connsiteY42" fmla="*/ 912111 h 2081119"/>
                <a:gd name="connsiteX43" fmla="*/ 1936876 w 5408613"/>
                <a:gd name="connsiteY43" fmla="*/ 769462 h 2081119"/>
                <a:gd name="connsiteX44" fmla="*/ 1856969 w 5408613"/>
                <a:gd name="connsiteY44" fmla="*/ 742358 h 2081119"/>
                <a:gd name="connsiteX45" fmla="*/ 1569654 w 5408613"/>
                <a:gd name="connsiteY45" fmla="*/ 226286 h 2081119"/>
                <a:gd name="connsiteX46" fmla="*/ 1448446 w 5408613"/>
                <a:gd name="connsiteY46" fmla="*/ 243875 h 2081119"/>
                <a:gd name="connsiteX47" fmla="*/ 1270090 w 5408613"/>
                <a:gd name="connsiteY47" fmla="*/ 489001 h 2081119"/>
                <a:gd name="connsiteX48" fmla="*/ 1178270 w 5408613"/>
                <a:gd name="connsiteY48" fmla="*/ 490856 h 2081119"/>
                <a:gd name="connsiteX49" fmla="*/ 992714 w 5408613"/>
                <a:gd name="connsiteY49" fmla="*/ 774993 h 2081119"/>
                <a:gd name="connsiteX50" fmla="*/ 882395 w 5408613"/>
                <a:gd name="connsiteY50" fmla="*/ 767662 h 2081119"/>
                <a:gd name="connsiteX51" fmla="*/ 687516 w 5408613"/>
                <a:gd name="connsiteY51" fmla="*/ 1038630 h 2081119"/>
                <a:gd name="connsiteX52" fmla="*/ 498727 w 5408613"/>
                <a:gd name="connsiteY52" fmla="*/ 1028568 h 2081119"/>
                <a:gd name="connsiteX53" fmla="*/ 394643 w 5408613"/>
                <a:gd name="connsiteY53" fmla="*/ 914225 h 2081119"/>
                <a:gd name="connsiteX54" fmla="*/ 285524 w 5408613"/>
                <a:gd name="connsiteY54" fmla="*/ 657555 h 2081119"/>
                <a:gd name="connsiteX55" fmla="*/ 193656 w 5408613"/>
                <a:gd name="connsiteY5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50656 w 5408613"/>
                <a:gd name="connsiteY39" fmla="*/ 575689 h 2081119"/>
                <a:gd name="connsiteX40" fmla="*/ 2160713 w 5408613"/>
                <a:gd name="connsiteY40" fmla="*/ 845684 h 2081119"/>
                <a:gd name="connsiteX41" fmla="*/ 2072682 w 5408613"/>
                <a:gd name="connsiteY41" fmla="*/ 912111 h 2081119"/>
                <a:gd name="connsiteX42" fmla="*/ 1936876 w 5408613"/>
                <a:gd name="connsiteY42" fmla="*/ 769462 h 2081119"/>
                <a:gd name="connsiteX43" fmla="*/ 1856969 w 5408613"/>
                <a:gd name="connsiteY43" fmla="*/ 742358 h 2081119"/>
                <a:gd name="connsiteX44" fmla="*/ 1569654 w 5408613"/>
                <a:gd name="connsiteY44" fmla="*/ 226286 h 2081119"/>
                <a:gd name="connsiteX45" fmla="*/ 1448446 w 5408613"/>
                <a:gd name="connsiteY45" fmla="*/ 243875 h 2081119"/>
                <a:gd name="connsiteX46" fmla="*/ 1270090 w 5408613"/>
                <a:gd name="connsiteY46" fmla="*/ 489001 h 2081119"/>
                <a:gd name="connsiteX47" fmla="*/ 1178270 w 5408613"/>
                <a:gd name="connsiteY47" fmla="*/ 490856 h 2081119"/>
                <a:gd name="connsiteX48" fmla="*/ 992714 w 5408613"/>
                <a:gd name="connsiteY48" fmla="*/ 774993 h 2081119"/>
                <a:gd name="connsiteX49" fmla="*/ 882395 w 5408613"/>
                <a:gd name="connsiteY49" fmla="*/ 767662 h 2081119"/>
                <a:gd name="connsiteX50" fmla="*/ 687516 w 5408613"/>
                <a:gd name="connsiteY50" fmla="*/ 1038630 h 2081119"/>
                <a:gd name="connsiteX51" fmla="*/ 498727 w 5408613"/>
                <a:gd name="connsiteY51" fmla="*/ 1028568 h 2081119"/>
                <a:gd name="connsiteX52" fmla="*/ 394643 w 5408613"/>
                <a:gd name="connsiteY52" fmla="*/ 914225 h 2081119"/>
                <a:gd name="connsiteX53" fmla="*/ 285524 w 5408613"/>
                <a:gd name="connsiteY53" fmla="*/ 657555 h 2081119"/>
                <a:gd name="connsiteX54" fmla="*/ 193656 w 5408613"/>
                <a:gd name="connsiteY54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94970 w 5408613"/>
                <a:gd name="connsiteY38" fmla="*/ 593984 h 2081119"/>
                <a:gd name="connsiteX39" fmla="*/ 2160713 w 5408613"/>
                <a:gd name="connsiteY39" fmla="*/ 845684 h 2081119"/>
                <a:gd name="connsiteX40" fmla="*/ 2072682 w 5408613"/>
                <a:gd name="connsiteY40" fmla="*/ 912111 h 2081119"/>
                <a:gd name="connsiteX41" fmla="*/ 1936876 w 5408613"/>
                <a:gd name="connsiteY41" fmla="*/ 769462 h 2081119"/>
                <a:gd name="connsiteX42" fmla="*/ 1856969 w 5408613"/>
                <a:gd name="connsiteY42" fmla="*/ 742358 h 2081119"/>
                <a:gd name="connsiteX43" fmla="*/ 1569654 w 5408613"/>
                <a:gd name="connsiteY43" fmla="*/ 226286 h 2081119"/>
                <a:gd name="connsiteX44" fmla="*/ 1448446 w 5408613"/>
                <a:gd name="connsiteY44" fmla="*/ 243875 h 2081119"/>
                <a:gd name="connsiteX45" fmla="*/ 1270090 w 5408613"/>
                <a:gd name="connsiteY45" fmla="*/ 489001 h 2081119"/>
                <a:gd name="connsiteX46" fmla="*/ 1178270 w 5408613"/>
                <a:gd name="connsiteY46" fmla="*/ 490856 h 2081119"/>
                <a:gd name="connsiteX47" fmla="*/ 992714 w 5408613"/>
                <a:gd name="connsiteY47" fmla="*/ 774993 h 2081119"/>
                <a:gd name="connsiteX48" fmla="*/ 882395 w 5408613"/>
                <a:gd name="connsiteY48" fmla="*/ 767662 h 2081119"/>
                <a:gd name="connsiteX49" fmla="*/ 687516 w 5408613"/>
                <a:gd name="connsiteY49" fmla="*/ 1038630 h 2081119"/>
                <a:gd name="connsiteX50" fmla="*/ 498727 w 5408613"/>
                <a:gd name="connsiteY50" fmla="*/ 1028568 h 2081119"/>
                <a:gd name="connsiteX51" fmla="*/ 394643 w 5408613"/>
                <a:gd name="connsiteY51" fmla="*/ 914225 h 2081119"/>
                <a:gd name="connsiteX52" fmla="*/ 285524 w 5408613"/>
                <a:gd name="connsiteY52" fmla="*/ 657555 h 2081119"/>
                <a:gd name="connsiteX53" fmla="*/ 193656 w 5408613"/>
                <a:gd name="connsiteY53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27275 w 5408613"/>
                <a:gd name="connsiteY37" fmla="*/ 560065 h 2081119"/>
                <a:gd name="connsiteX38" fmla="*/ 2160713 w 5408613"/>
                <a:gd name="connsiteY38" fmla="*/ 845684 h 2081119"/>
                <a:gd name="connsiteX39" fmla="*/ 2072682 w 5408613"/>
                <a:gd name="connsiteY39" fmla="*/ 912111 h 2081119"/>
                <a:gd name="connsiteX40" fmla="*/ 1936876 w 5408613"/>
                <a:gd name="connsiteY40" fmla="*/ 769462 h 2081119"/>
                <a:gd name="connsiteX41" fmla="*/ 1856969 w 5408613"/>
                <a:gd name="connsiteY41" fmla="*/ 742358 h 2081119"/>
                <a:gd name="connsiteX42" fmla="*/ 1569654 w 5408613"/>
                <a:gd name="connsiteY42" fmla="*/ 226286 h 2081119"/>
                <a:gd name="connsiteX43" fmla="*/ 1448446 w 5408613"/>
                <a:gd name="connsiteY43" fmla="*/ 243875 h 2081119"/>
                <a:gd name="connsiteX44" fmla="*/ 1270090 w 5408613"/>
                <a:gd name="connsiteY44" fmla="*/ 489001 h 2081119"/>
                <a:gd name="connsiteX45" fmla="*/ 1178270 w 5408613"/>
                <a:gd name="connsiteY45" fmla="*/ 490856 h 2081119"/>
                <a:gd name="connsiteX46" fmla="*/ 992714 w 5408613"/>
                <a:gd name="connsiteY46" fmla="*/ 774993 h 2081119"/>
                <a:gd name="connsiteX47" fmla="*/ 882395 w 5408613"/>
                <a:gd name="connsiteY47" fmla="*/ 767662 h 2081119"/>
                <a:gd name="connsiteX48" fmla="*/ 687516 w 5408613"/>
                <a:gd name="connsiteY48" fmla="*/ 1038630 h 2081119"/>
                <a:gd name="connsiteX49" fmla="*/ 498727 w 5408613"/>
                <a:gd name="connsiteY49" fmla="*/ 1028568 h 2081119"/>
                <a:gd name="connsiteX50" fmla="*/ 394643 w 5408613"/>
                <a:gd name="connsiteY50" fmla="*/ 914225 h 2081119"/>
                <a:gd name="connsiteX51" fmla="*/ 285524 w 5408613"/>
                <a:gd name="connsiteY51" fmla="*/ 657555 h 2081119"/>
                <a:gd name="connsiteX52" fmla="*/ 193656 w 5408613"/>
                <a:gd name="connsiteY52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52596 w 5408613"/>
                <a:gd name="connsiteY37" fmla="*/ 1040441 h 2081119"/>
                <a:gd name="connsiteX38" fmla="*/ 2160713 w 5408613"/>
                <a:gd name="connsiteY38" fmla="*/ 845684 h 2081119"/>
                <a:gd name="connsiteX39" fmla="*/ 2072682 w 5408613"/>
                <a:gd name="connsiteY39" fmla="*/ 912111 h 2081119"/>
                <a:gd name="connsiteX40" fmla="*/ 1936876 w 5408613"/>
                <a:gd name="connsiteY40" fmla="*/ 769462 h 2081119"/>
                <a:gd name="connsiteX41" fmla="*/ 1856969 w 5408613"/>
                <a:gd name="connsiteY41" fmla="*/ 742358 h 2081119"/>
                <a:gd name="connsiteX42" fmla="*/ 1569654 w 5408613"/>
                <a:gd name="connsiteY42" fmla="*/ 226286 h 2081119"/>
                <a:gd name="connsiteX43" fmla="*/ 1448446 w 5408613"/>
                <a:gd name="connsiteY43" fmla="*/ 243875 h 2081119"/>
                <a:gd name="connsiteX44" fmla="*/ 1270090 w 5408613"/>
                <a:gd name="connsiteY44" fmla="*/ 489001 h 2081119"/>
                <a:gd name="connsiteX45" fmla="*/ 1178270 w 5408613"/>
                <a:gd name="connsiteY45" fmla="*/ 490856 h 2081119"/>
                <a:gd name="connsiteX46" fmla="*/ 992714 w 5408613"/>
                <a:gd name="connsiteY46" fmla="*/ 774993 h 2081119"/>
                <a:gd name="connsiteX47" fmla="*/ 882395 w 5408613"/>
                <a:gd name="connsiteY47" fmla="*/ 767662 h 2081119"/>
                <a:gd name="connsiteX48" fmla="*/ 687516 w 5408613"/>
                <a:gd name="connsiteY48" fmla="*/ 1038630 h 2081119"/>
                <a:gd name="connsiteX49" fmla="*/ 498727 w 5408613"/>
                <a:gd name="connsiteY49" fmla="*/ 1028568 h 2081119"/>
                <a:gd name="connsiteX50" fmla="*/ 394643 w 5408613"/>
                <a:gd name="connsiteY50" fmla="*/ 914225 h 2081119"/>
                <a:gd name="connsiteX51" fmla="*/ 285524 w 5408613"/>
                <a:gd name="connsiteY51" fmla="*/ 657555 h 2081119"/>
                <a:gd name="connsiteX52" fmla="*/ 193656 w 5408613"/>
                <a:gd name="connsiteY52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52596 w 5408613"/>
                <a:gd name="connsiteY37" fmla="*/ 1040441 h 2081119"/>
                <a:gd name="connsiteX38" fmla="*/ 2160713 w 5408613"/>
                <a:gd name="connsiteY38" fmla="*/ 845684 h 2081119"/>
                <a:gd name="connsiteX39" fmla="*/ 2065448 w 5408613"/>
                <a:gd name="connsiteY39" fmla="*/ 899470 h 2081119"/>
                <a:gd name="connsiteX40" fmla="*/ 1936876 w 5408613"/>
                <a:gd name="connsiteY40" fmla="*/ 769462 h 2081119"/>
                <a:gd name="connsiteX41" fmla="*/ 1856969 w 5408613"/>
                <a:gd name="connsiteY41" fmla="*/ 742358 h 2081119"/>
                <a:gd name="connsiteX42" fmla="*/ 1569654 w 5408613"/>
                <a:gd name="connsiteY42" fmla="*/ 226286 h 2081119"/>
                <a:gd name="connsiteX43" fmla="*/ 1448446 w 5408613"/>
                <a:gd name="connsiteY43" fmla="*/ 243875 h 2081119"/>
                <a:gd name="connsiteX44" fmla="*/ 1270090 w 5408613"/>
                <a:gd name="connsiteY44" fmla="*/ 489001 h 2081119"/>
                <a:gd name="connsiteX45" fmla="*/ 1178270 w 5408613"/>
                <a:gd name="connsiteY45" fmla="*/ 490856 h 2081119"/>
                <a:gd name="connsiteX46" fmla="*/ 992714 w 5408613"/>
                <a:gd name="connsiteY46" fmla="*/ 774993 h 2081119"/>
                <a:gd name="connsiteX47" fmla="*/ 882395 w 5408613"/>
                <a:gd name="connsiteY47" fmla="*/ 767662 h 2081119"/>
                <a:gd name="connsiteX48" fmla="*/ 687516 w 5408613"/>
                <a:gd name="connsiteY48" fmla="*/ 1038630 h 2081119"/>
                <a:gd name="connsiteX49" fmla="*/ 498727 w 5408613"/>
                <a:gd name="connsiteY49" fmla="*/ 1028568 h 2081119"/>
                <a:gd name="connsiteX50" fmla="*/ 394643 w 5408613"/>
                <a:gd name="connsiteY50" fmla="*/ 914225 h 2081119"/>
                <a:gd name="connsiteX51" fmla="*/ 285524 w 5408613"/>
                <a:gd name="connsiteY51" fmla="*/ 657555 h 2081119"/>
                <a:gd name="connsiteX52" fmla="*/ 193656 w 5408613"/>
                <a:gd name="connsiteY52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52596 w 5408613"/>
                <a:gd name="connsiteY37" fmla="*/ 1040441 h 2081119"/>
                <a:gd name="connsiteX38" fmla="*/ 2160713 w 5408613"/>
                <a:gd name="connsiteY38" fmla="*/ 845684 h 2081119"/>
                <a:gd name="connsiteX39" fmla="*/ 2065448 w 5408613"/>
                <a:gd name="connsiteY39" fmla="*/ 899470 h 2081119"/>
                <a:gd name="connsiteX40" fmla="*/ 1936876 w 5408613"/>
                <a:gd name="connsiteY40" fmla="*/ 769462 h 2081119"/>
                <a:gd name="connsiteX41" fmla="*/ 1856969 w 5408613"/>
                <a:gd name="connsiteY41" fmla="*/ 742358 h 2081119"/>
                <a:gd name="connsiteX42" fmla="*/ 1569654 w 5408613"/>
                <a:gd name="connsiteY42" fmla="*/ 226286 h 2081119"/>
                <a:gd name="connsiteX43" fmla="*/ 1448446 w 5408613"/>
                <a:gd name="connsiteY43" fmla="*/ 243875 h 2081119"/>
                <a:gd name="connsiteX44" fmla="*/ 1270090 w 5408613"/>
                <a:gd name="connsiteY44" fmla="*/ 489001 h 2081119"/>
                <a:gd name="connsiteX45" fmla="*/ 1178270 w 5408613"/>
                <a:gd name="connsiteY45" fmla="*/ 490856 h 2081119"/>
                <a:gd name="connsiteX46" fmla="*/ 992714 w 5408613"/>
                <a:gd name="connsiteY46" fmla="*/ 774993 h 2081119"/>
                <a:gd name="connsiteX47" fmla="*/ 882395 w 5408613"/>
                <a:gd name="connsiteY47" fmla="*/ 767662 h 2081119"/>
                <a:gd name="connsiteX48" fmla="*/ 687516 w 5408613"/>
                <a:gd name="connsiteY48" fmla="*/ 1038630 h 2081119"/>
                <a:gd name="connsiteX49" fmla="*/ 498727 w 5408613"/>
                <a:gd name="connsiteY49" fmla="*/ 1028568 h 2081119"/>
                <a:gd name="connsiteX50" fmla="*/ 394643 w 5408613"/>
                <a:gd name="connsiteY50" fmla="*/ 914225 h 2081119"/>
                <a:gd name="connsiteX51" fmla="*/ 285524 w 5408613"/>
                <a:gd name="connsiteY51" fmla="*/ 657555 h 2081119"/>
                <a:gd name="connsiteX52" fmla="*/ 193656 w 5408613"/>
                <a:gd name="connsiteY52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396865 w 5408613"/>
                <a:gd name="connsiteY36" fmla="*/ 486653 h 2081119"/>
                <a:gd name="connsiteX37" fmla="*/ 2352596 w 5408613"/>
                <a:gd name="connsiteY37" fmla="*/ 1040441 h 2081119"/>
                <a:gd name="connsiteX38" fmla="*/ 2160713 w 5408613"/>
                <a:gd name="connsiteY38" fmla="*/ 845684 h 2081119"/>
                <a:gd name="connsiteX39" fmla="*/ 2065448 w 5408613"/>
                <a:gd name="connsiteY39" fmla="*/ 899470 h 2081119"/>
                <a:gd name="connsiteX40" fmla="*/ 1936876 w 5408613"/>
                <a:gd name="connsiteY40" fmla="*/ 769462 h 2081119"/>
                <a:gd name="connsiteX41" fmla="*/ 1856969 w 5408613"/>
                <a:gd name="connsiteY41" fmla="*/ 742358 h 2081119"/>
                <a:gd name="connsiteX42" fmla="*/ 1569654 w 5408613"/>
                <a:gd name="connsiteY42" fmla="*/ 226286 h 2081119"/>
                <a:gd name="connsiteX43" fmla="*/ 1448446 w 5408613"/>
                <a:gd name="connsiteY43" fmla="*/ 243875 h 2081119"/>
                <a:gd name="connsiteX44" fmla="*/ 1270090 w 5408613"/>
                <a:gd name="connsiteY44" fmla="*/ 489001 h 2081119"/>
                <a:gd name="connsiteX45" fmla="*/ 1178270 w 5408613"/>
                <a:gd name="connsiteY45" fmla="*/ 490856 h 2081119"/>
                <a:gd name="connsiteX46" fmla="*/ 992714 w 5408613"/>
                <a:gd name="connsiteY46" fmla="*/ 774993 h 2081119"/>
                <a:gd name="connsiteX47" fmla="*/ 882395 w 5408613"/>
                <a:gd name="connsiteY47" fmla="*/ 767662 h 2081119"/>
                <a:gd name="connsiteX48" fmla="*/ 687516 w 5408613"/>
                <a:gd name="connsiteY48" fmla="*/ 1038630 h 2081119"/>
                <a:gd name="connsiteX49" fmla="*/ 498727 w 5408613"/>
                <a:gd name="connsiteY49" fmla="*/ 1028568 h 2081119"/>
                <a:gd name="connsiteX50" fmla="*/ 394643 w 5408613"/>
                <a:gd name="connsiteY50" fmla="*/ 914225 h 2081119"/>
                <a:gd name="connsiteX51" fmla="*/ 285524 w 5408613"/>
                <a:gd name="connsiteY51" fmla="*/ 657555 h 2081119"/>
                <a:gd name="connsiteX52" fmla="*/ 193656 w 5408613"/>
                <a:gd name="connsiteY52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653691 w 5408613"/>
                <a:gd name="connsiteY36" fmla="*/ 1047092 h 2081119"/>
                <a:gd name="connsiteX37" fmla="*/ 2352596 w 5408613"/>
                <a:gd name="connsiteY37" fmla="*/ 1040441 h 2081119"/>
                <a:gd name="connsiteX38" fmla="*/ 2160713 w 5408613"/>
                <a:gd name="connsiteY38" fmla="*/ 845684 h 2081119"/>
                <a:gd name="connsiteX39" fmla="*/ 2065448 w 5408613"/>
                <a:gd name="connsiteY39" fmla="*/ 899470 h 2081119"/>
                <a:gd name="connsiteX40" fmla="*/ 1936876 w 5408613"/>
                <a:gd name="connsiteY40" fmla="*/ 769462 h 2081119"/>
                <a:gd name="connsiteX41" fmla="*/ 1856969 w 5408613"/>
                <a:gd name="connsiteY41" fmla="*/ 742358 h 2081119"/>
                <a:gd name="connsiteX42" fmla="*/ 1569654 w 5408613"/>
                <a:gd name="connsiteY42" fmla="*/ 226286 h 2081119"/>
                <a:gd name="connsiteX43" fmla="*/ 1448446 w 5408613"/>
                <a:gd name="connsiteY43" fmla="*/ 243875 h 2081119"/>
                <a:gd name="connsiteX44" fmla="*/ 1270090 w 5408613"/>
                <a:gd name="connsiteY44" fmla="*/ 489001 h 2081119"/>
                <a:gd name="connsiteX45" fmla="*/ 1178270 w 5408613"/>
                <a:gd name="connsiteY45" fmla="*/ 490856 h 2081119"/>
                <a:gd name="connsiteX46" fmla="*/ 992714 w 5408613"/>
                <a:gd name="connsiteY46" fmla="*/ 774993 h 2081119"/>
                <a:gd name="connsiteX47" fmla="*/ 882395 w 5408613"/>
                <a:gd name="connsiteY47" fmla="*/ 767662 h 2081119"/>
                <a:gd name="connsiteX48" fmla="*/ 687516 w 5408613"/>
                <a:gd name="connsiteY48" fmla="*/ 1038630 h 2081119"/>
                <a:gd name="connsiteX49" fmla="*/ 498727 w 5408613"/>
                <a:gd name="connsiteY49" fmla="*/ 1028568 h 2081119"/>
                <a:gd name="connsiteX50" fmla="*/ 394643 w 5408613"/>
                <a:gd name="connsiteY50" fmla="*/ 914225 h 2081119"/>
                <a:gd name="connsiteX51" fmla="*/ 285524 w 5408613"/>
                <a:gd name="connsiteY51" fmla="*/ 657555 h 2081119"/>
                <a:gd name="connsiteX52" fmla="*/ 193656 w 5408613"/>
                <a:gd name="connsiteY52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653691 w 5408613"/>
                <a:gd name="connsiteY36" fmla="*/ 1047092 h 2081119"/>
                <a:gd name="connsiteX37" fmla="*/ 2352596 w 5408613"/>
                <a:gd name="connsiteY37" fmla="*/ 1040441 h 2081119"/>
                <a:gd name="connsiteX38" fmla="*/ 2160713 w 5408613"/>
                <a:gd name="connsiteY38" fmla="*/ 845684 h 2081119"/>
                <a:gd name="connsiteX39" fmla="*/ 2065448 w 5408613"/>
                <a:gd name="connsiteY39" fmla="*/ 899470 h 2081119"/>
                <a:gd name="connsiteX40" fmla="*/ 1936876 w 5408613"/>
                <a:gd name="connsiteY40" fmla="*/ 769462 h 2081119"/>
                <a:gd name="connsiteX41" fmla="*/ 1856969 w 5408613"/>
                <a:gd name="connsiteY41" fmla="*/ 742358 h 2081119"/>
                <a:gd name="connsiteX42" fmla="*/ 1569654 w 5408613"/>
                <a:gd name="connsiteY42" fmla="*/ 226286 h 2081119"/>
                <a:gd name="connsiteX43" fmla="*/ 1448446 w 5408613"/>
                <a:gd name="connsiteY43" fmla="*/ 243875 h 2081119"/>
                <a:gd name="connsiteX44" fmla="*/ 1270090 w 5408613"/>
                <a:gd name="connsiteY44" fmla="*/ 489001 h 2081119"/>
                <a:gd name="connsiteX45" fmla="*/ 1178270 w 5408613"/>
                <a:gd name="connsiteY45" fmla="*/ 490856 h 2081119"/>
                <a:gd name="connsiteX46" fmla="*/ 992714 w 5408613"/>
                <a:gd name="connsiteY46" fmla="*/ 774993 h 2081119"/>
                <a:gd name="connsiteX47" fmla="*/ 882395 w 5408613"/>
                <a:gd name="connsiteY47" fmla="*/ 767662 h 2081119"/>
                <a:gd name="connsiteX48" fmla="*/ 687516 w 5408613"/>
                <a:gd name="connsiteY48" fmla="*/ 1038630 h 2081119"/>
                <a:gd name="connsiteX49" fmla="*/ 498727 w 5408613"/>
                <a:gd name="connsiteY49" fmla="*/ 1028568 h 2081119"/>
                <a:gd name="connsiteX50" fmla="*/ 394643 w 5408613"/>
                <a:gd name="connsiteY50" fmla="*/ 914225 h 2081119"/>
                <a:gd name="connsiteX51" fmla="*/ 285524 w 5408613"/>
                <a:gd name="connsiteY51" fmla="*/ 657555 h 2081119"/>
                <a:gd name="connsiteX52" fmla="*/ 193656 w 5408613"/>
                <a:gd name="connsiteY52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443840 w 5408613"/>
                <a:gd name="connsiteY35" fmla="*/ 505123 h 2081119"/>
                <a:gd name="connsiteX36" fmla="*/ 2653691 w 5408613"/>
                <a:gd name="connsiteY36" fmla="*/ 1047092 h 2081119"/>
                <a:gd name="connsiteX37" fmla="*/ 2352596 w 5408613"/>
                <a:gd name="connsiteY37" fmla="*/ 1040441 h 2081119"/>
                <a:gd name="connsiteX38" fmla="*/ 2160713 w 5408613"/>
                <a:gd name="connsiteY38" fmla="*/ 845684 h 2081119"/>
                <a:gd name="connsiteX39" fmla="*/ 2065448 w 5408613"/>
                <a:gd name="connsiteY39" fmla="*/ 899470 h 2081119"/>
                <a:gd name="connsiteX40" fmla="*/ 1936876 w 5408613"/>
                <a:gd name="connsiteY40" fmla="*/ 769462 h 2081119"/>
                <a:gd name="connsiteX41" fmla="*/ 1856969 w 5408613"/>
                <a:gd name="connsiteY41" fmla="*/ 742358 h 2081119"/>
                <a:gd name="connsiteX42" fmla="*/ 1569654 w 5408613"/>
                <a:gd name="connsiteY42" fmla="*/ 226286 h 2081119"/>
                <a:gd name="connsiteX43" fmla="*/ 1448446 w 5408613"/>
                <a:gd name="connsiteY43" fmla="*/ 243875 h 2081119"/>
                <a:gd name="connsiteX44" fmla="*/ 1270090 w 5408613"/>
                <a:gd name="connsiteY44" fmla="*/ 489001 h 2081119"/>
                <a:gd name="connsiteX45" fmla="*/ 1178270 w 5408613"/>
                <a:gd name="connsiteY45" fmla="*/ 490856 h 2081119"/>
                <a:gd name="connsiteX46" fmla="*/ 992714 w 5408613"/>
                <a:gd name="connsiteY46" fmla="*/ 774993 h 2081119"/>
                <a:gd name="connsiteX47" fmla="*/ 882395 w 5408613"/>
                <a:gd name="connsiteY47" fmla="*/ 767662 h 2081119"/>
                <a:gd name="connsiteX48" fmla="*/ 687516 w 5408613"/>
                <a:gd name="connsiteY48" fmla="*/ 1038630 h 2081119"/>
                <a:gd name="connsiteX49" fmla="*/ 498727 w 5408613"/>
                <a:gd name="connsiteY49" fmla="*/ 1028568 h 2081119"/>
                <a:gd name="connsiteX50" fmla="*/ 394643 w 5408613"/>
                <a:gd name="connsiteY50" fmla="*/ 914225 h 2081119"/>
                <a:gd name="connsiteX51" fmla="*/ 285524 w 5408613"/>
                <a:gd name="connsiteY51" fmla="*/ 657555 h 2081119"/>
                <a:gd name="connsiteX52" fmla="*/ 193656 w 5408613"/>
                <a:gd name="connsiteY52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541113 w 5408613"/>
                <a:gd name="connsiteY34" fmla="*/ 414345 h 2081119"/>
                <a:gd name="connsiteX35" fmla="*/ 2653691 w 5408613"/>
                <a:gd name="connsiteY35" fmla="*/ 1047092 h 2081119"/>
                <a:gd name="connsiteX36" fmla="*/ 2352596 w 5408613"/>
                <a:gd name="connsiteY36" fmla="*/ 1040441 h 2081119"/>
                <a:gd name="connsiteX37" fmla="*/ 2160713 w 5408613"/>
                <a:gd name="connsiteY37" fmla="*/ 845684 h 2081119"/>
                <a:gd name="connsiteX38" fmla="*/ 2065448 w 5408613"/>
                <a:gd name="connsiteY38" fmla="*/ 899470 h 2081119"/>
                <a:gd name="connsiteX39" fmla="*/ 1936876 w 5408613"/>
                <a:gd name="connsiteY39" fmla="*/ 769462 h 2081119"/>
                <a:gd name="connsiteX40" fmla="*/ 1856969 w 5408613"/>
                <a:gd name="connsiteY40" fmla="*/ 742358 h 2081119"/>
                <a:gd name="connsiteX41" fmla="*/ 1569654 w 5408613"/>
                <a:gd name="connsiteY41" fmla="*/ 226286 h 2081119"/>
                <a:gd name="connsiteX42" fmla="*/ 1448446 w 5408613"/>
                <a:gd name="connsiteY42" fmla="*/ 243875 h 2081119"/>
                <a:gd name="connsiteX43" fmla="*/ 1270090 w 5408613"/>
                <a:gd name="connsiteY43" fmla="*/ 489001 h 2081119"/>
                <a:gd name="connsiteX44" fmla="*/ 1178270 w 5408613"/>
                <a:gd name="connsiteY44" fmla="*/ 490856 h 2081119"/>
                <a:gd name="connsiteX45" fmla="*/ 992714 w 5408613"/>
                <a:gd name="connsiteY45" fmla="*/ 774993 h 2081119"/>
                <a:gd name="connsiteX46" fmla="*/ 882395 w 5408613"/>
                <a:gd name="connsiteY46" fmla="*/ 767662 h 2081119"/>
                <a:gd name="connsiteX47" fmla="*/ 687516 w 5408613"/>
                <a:gd name="connsiteY47" fmla="*/ 1038630 h 2081119"/>
                <a:gd name="connsiteX48" fmla="*/ 498727 w 5408613"/>
                <a:gd name="connsiteY48" fmla="*/ 1028568 h 2081119"/>
                <a:gd name="connsiteX49" fmla="*/ 394643 w 5408613"/>
                <a:gd name="connsiteY49" fmla="*/ 914225 h 2081119"/>
                <a:gd name="connsiteX50" fmla="*/ 285524 w 5408613"/>
                <a:gd name="connsiteY50" fmla="*/ 657555 h 2081119"/>
                <a:gd name="connsiteX51" fmla="*/ 193656 w 5408613"/>
                <a:gd name="connsiteY51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582604 w 5408613"/>
                <a:gd name="connsiteY33" fmla="*/ 436057 h 2081119"/>
                <a:gd name="connsiteX34" fmla="*/ 2653691 w 5408613"/>
                <a:gd name="connsiteY34" fmla="*/ 1047092 h 2081119"/>
                <a:gd name="connsiteX35" fmla="*/ 2352596 w 5408613"/>
                <a:gd name="connsiteY35" fmla="*/ 1040441 h 2081119"/>
                <a:gd name="connsiteX36" fmla="*/ 2160713 w 5408613"/>
                <a:gd name="connsiteY36" fmla="*/ 845684 h 2081119"/>
                <a:gd name="connsiteX37" fmla="*/ 2065448 w 5408613"/>
                <a:gd name="connsiteY37" fmla="*/ 899470 h 2081119"/>
                <a:gd name="connsiteX38" fmla="*/ 1936876 w 5408613"/>
                <a:gd name="connsiteY38" fmla="*/ 769462 h 2081119"/>
                <a:gd name="connsiteX39" fmla="*/ 1856969 w 5408613"/>
                <a:gd name="connsiteY39" fmla="*/ 742358 h 2081119"/>
                <a:gd name="connsiteX40" fmla="*/ 1569654 w 5408613"/>
                <a:gd name="connsiteY40" fmla="*/ 226286 h 2081119"/>
                <a:gd name="connsiteX41" fmla="*/ 1448446 w 5408613"/>
                <a:gd name="connsiteY41" fmla="*/ 243875 h 2081119"/>
                <a:gd name="connsiteX42" fmla="*/ 1270090 w 5408613"/>
                <a:gd name="connsiteY42" fmla="*/ 489001 h 2081119"/>
                <a:gd name="connsiteX43" fmla="*/ 1178270 w 5408613"/>
                <a:gd name="connsiteY43" fmla="*/ 490856 h 2081119"/>
                <a:gd name="connsiteX44" fmla="*/ 992714 w 5408613"/>
                <a:gd name="connsiteY44" fmla="*/ 774993 h 2081119"/>
                <a:gd name="connsiteX45" fmla="*/ 882395 w 5408613"/>
                <a:gd name="connsiteY45" fmla="*/ 767662 h 2081119"/>
                <a:gd name="connsiteX46" fmla="*/ 687516 w 5408613"/>
                <a:gd name="connsiteY46" fmla="*/ 1038630 h 2081119"/>
                <a:gd name="connsiteX47" fmla="*/ 498727 w 5408613"/>
                <a:gd name="connsiteY47" fmla="*/ 1028568 h 2081119"/>
                <a:gd name="connsiteX48" fmla="*/ 394643 w 5408613"/>
                <a:gd name="connsiteY48" fmla="*/ 914225 h 2081119"/>
                <a:gd name="connsiteX49" fmla="*/ 285524 w 5408613"/>
                <a:gd name="connsiteY49" fmla="*/ 657555 h 2081119"/>
                <a:gd name="connsiteX50" fmla="*/ 193656 w 5408613"/>
                <a:gd name="connsiteY50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624024 w 5408613"/>
                <a:gd name="connsiteY32" fmla="*/ 436066 h 2081119"/>
                <a:gd name="connsiteX33" fmla="*/ 2653691 w 5408613"/>
                <a:gd name="connsiteY33" fmla="*/ 1047092 h 2081119"/>
                <a:gd name="connsiteX34" fmla="*/ 2352596 w 5408613"/>
                <a:gd name="connsiteY34" fmla="*/ 1040441 h 2081119"/>
                <a:gd name="connsiteX35" fmla="*/ 2160713 w 5408613"/>
                <a:gd name="connsiteY35" fmla="*/ 845684 h 2081119"/>
                <a:gd name="connsiteX36" fmla="*/ 2065448 w 5408613"/>
                <a:gd name="connsiteY36" fmla="*/ 899470 h 2081119"/>
                <a:gd name="connsiteX37" fmla="*/ 1936876 w 5408613"/>
                <a:gd name="connsiteY37" fmla="*/ 769462 h 2081119"/>
                <a:gd name="connsiteX38" fmla="*/ 1856969 w 5408613"/>
                <a:gd name="connsiteY38" fmla="*/ 742358 h 2081119"/>
                <a:gd name="connsiteX39" fmla="*/ 1569654 w 5408613"/>
                <a:gd name="connsiteY39" fmla="*/ 226286 h 2081119"/>
                <a:gd name="connsiteX40" fmla="*/ 1448446 w 5408613"/>
                <a:gd name="connsiteY40" fmla="*/ 243875 h 2081119"/>
                <a:gd name="connsiteX41" fmla="*/ 1270090 w 5408613"/>
                <a:gd name="connsiteY41" fmla="*/ 489001 h 2081119"/>
                <a:gd name="connsiteX42" fmla="*/ 1178270 w 5408613"/>
                <a:gd name="connsiteY42" fmla="*/ 490856 h 2081119"/>
                <a:gd name="connsiteX43" fmla="*/ 992714 w 5408613"/>
                <a:gd name="connsiteY43" fmla="*/ 774993 h 2081119"/>
                <a:gd name="connsiteX44" fmla="*/ 882395 w 5408613"/>
                <a:gd name="connsiteY44" fmla="*/ 767662 h 2081119"/>
                <a:gd name="connsiteX45" fmla="*/ 687516 w 5408613"/>
                <a:gd name="connsiteY45" fmla="*/ 1038630 h 2081119"/>
                <a:gd name="connsiteX46" fmla="*/ 498727 w 5408613"/>
                <a:gd name="connsiteY46" fmla="*/ 1028568 h 2081119"/>
                <a:gd name="connsiteX47" fmla="*/ 394643 w 5408613"/>
                <a:gd name="connsiteY47" fmla="*/ 914225 h 2081119"/>
                <a:gd name="connsiteX48" fmla="*/ 285524 w 5408613"/>
                <a:gd name="connsiteY48" fmla="*/ 657555 h 2081119"/>
                <a:gd name="connsiteX49" fmla="*/ 193656 w 5408613"/>
                <a:gd name="connsiteY4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747011 w 5408613"/>
                <a:gd name="connsiteY32" fmla="*/ 1080781 h 2081119"/>
                <a:gd name="connsiteX33" fmla="*/ 2653691 w 5408613"/>
                <a:gd name="connsiteY33" fmla="*/ 1047092 h 2081119"/>
                <a:gd name="connsiteX34" fmla="*/ 2352596 w 5408613"/>
                <a:gd name="connsiteY34" fmla="*/ 1040441 h 2081119"/>
                <a:gd name="connsiteX35" fmla="*/ 2160713 w 5408613"/>
                <a:gd name="connsiteY35" fmla="*/ 845684 h 2081119"/>
                <a:gd name="connsiteX36" fmla="*/ 2065448 w 5408613"/>
                <a:gd name="connsiteY36" fmla="*/ 899470 h 2081119"/>
                <a:gd name="connsiteX37" fmla="*/ 1936876 w 5408613"/>
                <a:gd name="connsiteY37" fmla="*/ 769462 h 2081119"/>
                <a:gd name="connsiteX38" fmla="*/ 1856969 w 5408613"/>
                <a:gd name="connsiteY38" fmla="*/ 742358 h 2081119"/>
                <a:gd name="connsiteX39" fmla="*/ 1569654 w 5408613"/>
                <a:gd name="connsiteY39" fmla="*/ 226286 h 2081119"/>
                <a:gd name="connsiteX40" fmla="*/ 1448446 w 5408613"/>
                <a:gd name="connsiteY40" fmla="*/ 243875 h 2081119"/>
                <a:gd name="connsiteX41" fmla="*/ 1270090 w 5408613"/>
                <a:gd name="connsiteY41" fmla="*/ 489001 h 2081119"/>
                <a:gd name="connsiteX42" fmla="*/ 1178270 w 5408613"/>
                <a:gd name="connsiteY42" fmla="*/ 490856 h 2081119"/>
                <a:gd name="connsiteX43" fmla="*/ 992714 w 5408613"/>
                <a:gd name="connsiteY43" fmla="*/ 774993 h 2081119"/>
                <a:gd name="connsiteX44" fmla="*/ 882395 w 5408613"/>
                <a:gd name="connsiteY44" fmla="*/ 767662 h 2081119"/>
                <a:gd name="connsiteX45" fmla="*/ 687516 w 5408613"/>
                <a:gd name="connsiteY45" fmla="*/ 1038630 h 2081119"/>
                <a:gd name="connsiteX46" fmla="*/ 498727 w 5408613"/>
                <a:gd name="connsiteY46" fmla="*/ 1028568 h 2081119"/>
                <a:gd name="connsiteX47" fmla="*/ 394643 w 5408613"/>
                <a:gd name="connsiteY47" fmla="*/ 914225 h 2081119"/>
                <a:gd name="connsiteX48" fmla="*/ 285524 w 5408613"/>
                <a:gd name="connsiteY48" fmla="*/ 657555 h 2081119"/>
                <a:gd name="connsiteX49" fmla="*/ 193656 w 5408613"/>
                <a:gd name="connsiteY4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747011 w 5408613"/>
                <a:gd name="connsiteY32" fmla="*/ 1080781 h 2081119"/>
                <a:gd name="connsiteX33" fmla="*/ 2653691 w 5408613"/>
                <a:gd name="connsiteY33" fmla="*/ 1047092 h 2081119"/>
                <a:gd name="connsiteX34" fmla="*/ 2352596 w 5408613"/>
                <a:gd name="connsiteY34" fmla="*/ 1040441 h 2081119"/>
                <a:gd name="connsiteX35" fmla="*/ 2160713 w 5408613"/>
                <a:gd name="connsiteY35" fmla="*/ 845684 h 2081119"/>
                <a:gd name="connsiteX36" fmla="*/ 2065448 w 5408613"/>
                <a:gd name="connsiteY36" fmla="*/ 899470 h 2081119"/>
                <a:gd name="connsiteX37" fmla="*/ 1936876 w 5408613"/>
                <a:gd name="connsiteY37" fmla="*/ 769462 h 2081119"/>
                <a:gd name="connsiteX38" fmla="*/ 1856969 w 5408613"/>
                <a:gd name="connsiteY38" fmla="*/ 742358 h 2081119"/>
                <a:gd name="connsiteX39" fmla="*/ 1569654 w 5408613"/>
                <a:gd name="connsiteY39" fmla="*/ 226286 h 2081119"/>
                <a:gd name="connsiteX40" fmla="*/ 1448446 w 5408613"/>
                <a:gd name="connsiteY40" fmla="*/ 243875 h 2081119"/>
                <a:gd name="connsiteX41" fmla="*/ 1270090 w 5408613"/>
                <a:gd name="connsiteY41" fmla="*/ 489001 h 2081119"/>
                <a:gd name="connsiteX42" fmla="*/ 1178270 w 5408613"/>
                <a:gd name="connsiteY42" fmla="*/ 490856 h 2081119"/>
                <a:gd name="connsiteX43" fmla="*/ 992714 w 5408613"/>
                <a:gd name="connsiteY43" fmla="*/ 774993 h 2081119"/>
                <a:gd name="connsiteX44" fmla="*/ 882395 w 5408613"/>
                <a:gd name="connsiteY44" fmla="*/ 767662 h 2081119"/>
                <a:gd name="connsiteX45" fmla="*/ 687516 w 5408613"/>
                <a:gd name="connsiteY45" fmla="*/ 1038630 h 2081119"/>
                <a:gd name="connsiteX46" fmla="*/ 498727 w 5408613"/>
                <a:gd name="connsiteY46" fmla="*/ 1028568 h 2081119"/>
                <a:gd name="connsiteX47" fmla="*/ 394643 w 5408613"/>
                <a:gd name="connsiteY47" fmla="*/ 914225 h 2081119"/>
                <a:gd name="connsiteX48" fmla="*/ 285524 w 5408613"/>
                <a:gd name="connsiteY48" fmla="*/ 657555 h 2081119"/>
                <a:gd name="connsiteX49" fmla="*/ 193656 w 5408613"/>
                <a:gd name="connsiteY4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689819 w 5408613"/>
                <a:gd name="connsiteY31" fmla="*/ 348715 h 2081119"/>
                <a:gd name="connsiteX32" fmla="*/ 2747011 w 5408613"/>
                <a:gd name="connsiteY32" fmla="*/ 1080781 h 2081119"/>
                <a:gd name="connsiteX33" fmla="*/ 2653691 w 5408613"/>
                <a:gd name="connsiteY33" fmla="*/ 1047092 h 2081119"/>
                <a:gd name="connsiteX34" fmla="*/ 2352596 w 5408613"/>
                <a:gd name="connsiteY34" fmla="*/ 1040441 h 2081119"/>
                <a:gd name="connsiteX35" fmla="*/ 2160713 w 5408613"/>
                <a:gd name="connsiteY35" fmla="*/ 845684 h 2081119"/>
                <a:gd name="connsiteX36" fmla="*/ 2065448 w 5408613"/>
                <a:gd name="connsiteY36" fmla="*/ 899470 h 2081119"/>
                <a:gd name="connsiteX37" fmla="*/ 1936876 w 5408613"/>
                <a:gd name="connsiteY37" fmla="*/ 769462 h 2081119"/>
                <a:gd name="connsiteX38" fmla="*/ 1856969 w 5408613"/>
                <a:gd name="connsiteY38" fmla="*/ 742358 h 2081119"/>
                <a:gd name="connsiteX39" fmla="*/ 1569654 w 5408613"/>
                <a:gd name="connsiteY39" fmla="*/ 226286 h 2081119"/>
                <a:gd name="connsiteX40" fmla="*/ 1448446 w 5408613"/>
                <a:gd name="connsiteY40" fmla="*/ 243875 h 2081119"/>
                <a:gd name="connsiteX41" fmla="*/ 1270090 w 5408613"/>
                <a:gd name="connsiteY41" fmla="*/ 489001 h 2081119"/>
                <a:gd name="connsiteX42" fmla="*/ 1178270 w 5408613"/>
                <a:gd name="connsiteY42" fmla="*/ 490856 h 2081119"/>
                <a:gd name="connsiteX43" fmla="*/ 992714 w 5408613"/>
                <a:gd name="connsiteY43" fmla="*/ 774993 h 2081119"/>
                <a:gd name="connsiteX44" fmla="*/ 882395 w 5408613"/>
                <a:gd name="connsiteY44" fmla="*/ 767662 h 2081119"/>
                <a:gd name="connsiteX45" fmla="*/ 687516 w 5408613"/>
                <a:gd name="connsiteY45" fmla="*/ 1038630 h 2081119"/>
                <a:gd name="connsiteX46" fmla="*/ 498727 w 5408613"/>
                <a:gd name="connsiteY46" fmla="*/ 1028568 h 2081119"/>
                <a:gd name="connsiteX47" fmla="*/ 394643 w 5408613"/>
                <a:gd name="connsiteY47" fmla="*/ 914225 h 2081119"/>
                <a:gd name="connsiteX48" fmla="*/ 285524 w 5408613"/>
                <a:gd name="connsiteY48" fmla="*/ 657555 h 2081119"/>
                <a:gd name="connsiteX49" fmla="*/ 193656 w 5408613"/>
                <a:gd name="connsiteY49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32622 w 5408613"/>
                <a:gd name="connsiteY30" fmla="*/ 390814 h 2081119"/>
                <a:gd name="connsiteX31" fmla="*/ 2747011 w 5408613"/>
                <a:gd name="connsiteY31" fmla="*/ 1080781 h 2081119"/>
                <a:gd name="connsiteX32" fmla="*/ 2653691 w 5408613"/>
                <a:gd name="connsiteY32" fmla="*/ 1047092 h 2081119"/>
                <a:gd name="connsiteX33" fmla="*/ 2352596 w 5408613"/>
                <a:gd name="connsiteY33" fmla="*/ 1040441 h 2081119"/>
                <a:gd name="connsiteX34" fmla="*/ 2160713 w 5408613"/>
                <a:gd name="connsiteY34" fmla="*/ 845684 h 2081119"/>
                <a:gd name="connsiteX35" fmla="*/ 2065448 w 5408613"/>
                <a:gd name="connsiteY35" fmla="*/ 899470 h 2081119"/>
                <a:gd name="connsiteX36" fmla="*/ 1936876 w 5408613"/>
                <a:gd name="connsiteY36" fmla="*/ 769462 h 2081119"/>
                <a:gd name="connsiteX37" fmla="*/ 1856969 w 5408613"/>
                <a:gd name="connsiteY37" fmla="*/ 742358 h 2081119"/>
                <a:gd name="connsiteX38" fmla="*/ 1569654 w 5408613"/>
                <a:gd name="connsiteY38" fmla="*/ 226286 h 2081119"/>
                <a:gd name="connsiteX39" fmla="*/ 1448446 w 5408613"/>
                <a:gd name="connsiteY39" fmla="*/ 243875 h 2081119"/>
                <a:gd name="connsiteX40" fmla="*/ 1270090 w 5408613"/>
                <a:gd name="connsiteY40" fmla="*/ 489001 h 2081119"/>
                <a:gd name="connsiteX41" fmla="*/ 1178270 w 5408613"/>
                <a:gd name="connsiteY41" fmla="*/ 490856 h 2081119"/>
                <a:gd name="connsiteX42" fmla="*/ 992714 w 5408613"/>
                <a:gd name="connsiteY42" fmla="*/ 774993 h 2081119"/>
                <a:gd name="connsiteX43" fmla="*/ 882395 w 5408613"/>
                <a:gd name="connsiteY43" fmla="*/ 767662 h 2081119"/>
                <a:gd name="connsiteX44" fmla="*/ 687516 w 5408613"/>
                <a:gd name="connsiteY44" fmla="*/ 1038630 h 2081119"/>
                <a:gd name="connsiteX45" fmla="*/ 498727 w 5408613"/>
                <a:gd name="connsiteY45" fmla="*/ 1028568 h 2081119"/>
                <a:gd name="connsiteX46" fmla="*/ 394643 w 5408613"/>
                <a:gd name="connsiteY46" fmla="*/ 914225 h 2081119"/>
                <a:gd name="connsiteX47" fmla="*/ 285524 w 5408613"/>
                <a:gd name="connsiteY47" fmla="*/ 657555 h 2081119"/>
                <a:gd name="connsiteX48" fmla="*/ 193656 w 5408613"/>
                <a:gd name="connsiteY48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786345 w 5408613"/>
                <a:gd name="connsiteY29" fmla="*/ 423057 h 2081119"/>
                <a:gd name="connsiteX30" fmla="*/ 2747011 w 5408613"/>
                <a:gd name="connsiteY30" fmla="*/ 1080781 h 2081119"/>
                <a:gd name="connsiteX31" fmla="*/ 2653691 w 5408613"/>
                <a:gd name="connsiteY31" fmla="*/ 1047092 h 2081119"/>
                <a:gd name="connsiteX32" fmla="*/ 2352596 w 5408613"/>
                <a:gd name="connsiteY32" fmla="*/ 1040441 h 2081119"/>
                <a:gd name="connsiteX33" fmla="*/ 2160713 w 5408613"/>
                <a:gd name="connsiteY33" fmla="*/ 845684 h 2081119"/>
                <a:gd name="connsiteX34" fmla="*/ 2065448 w 5408613"/>
                <a:gd name="connsiteY34" fmla="*/ 899470 h 2081119"/>
                <a:gd name="connsiteX35" fmla="*/ 1936876 w 5408613"/>
                <a:gd name="connsiteY35" fmla="*/ 769462 h 2081119"/>
                <a:gd name="connsiteX36" fmla="*/ 1856969 w 5408613"/>
                <a:gd name="connsiteY36" fmla="*/ 742358 h 2081119"/>
                <a:gd name="connsiteX37" fmla="*/ 1569654 w 5408613"/>
                <a:gd name="connsiteY37" fmla="*/ 226286 h 2081119"/>
                <a:gd name="connsiteX38" fmla="*/ 1448446 w 5408613"/>
                <a:gd name="connsiteY38" fmla="*/ 243875 h 2081119"/>
                <a:gd name="connsiteX39" fmla="*/ 1270090 w 5408613"/>
                <a:gd name="connsiteY39" fmla="*/ 489001 h 2081119"/>
                <a:gd name="connsiteX40" fmla="*/ 1178270 w 5408613"/>
                <a:gd name="connsiteY40" fmla="*/ 490856 h 2081119"/>
                <a:gd name="connsiteX41" fmla="*/ 992714 w 5408613"/>
                <a:gd name="connsiteY41" fmla="*/ 774993 h 2081119"/>
                <a:gd name="connsiteX42" fmla="*/ 882395 w 5408613"/>
                <a:gd name="connsiteY42" fmla="*/ 767662 h 2081119"/>
                <a:gd name="connsiteX43" fmla="*/ 687516 w 5408613"/>
                <a:gd name="connsiteY43" fmla="*/ 1038630 h 2081119"/>
                <a:gd name="connsiteX44" fmla="*/ 498727 w 5408613"/>
                <a:gd name="connsiteY44" fmla="*/ 1028568 h 2081119"/>
                <a:gd name="connsiteX45" fmla="*/ 394643 w 5408613"/>
                <a:gd name="connsiteY45" fmla="*/ 914225 h 2081119"/>
                <a:gd name="connsiteX46" fmla="*/ 285524 w 5408613"/>
                <a:gd name="connsiteY46" fmla="*/ 657555 h 2081119"/>
                <a:gd name="connsiteX47" fmla="*/ 193656 w 5408613"/>
                <a:gd name="connsiteY47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844221 w 5408613"/>
                <a:gd name="connsiteY29" fmla="*/ 1034062 h 2081119"/>
                <a:gd name="connsiteX30" fmla="*/ 2747011 w 5408613"/>
                <a:gd name="connsiteY30" fmla="*/ 1080781 h 2081119"/>
                <a:gd name="connsiteX31" fmla="*/ 2653691 w 5408613"/>
                <a:gd name="connsiteY31" fmla="*/ 1047092 h 2081119"/>
                <a:gd name="connsiteX32" fmla="*/ 2352596 w 5408613"/>
                <a:gd name="connsiteY32" fmla="*/ 1040441 h 2081119"/>
                <a:gd name="connsiteX33" fmla="*/ 2160713 w 5408613"/>
                <a:gd name="connsiteY33" fmla="*/ 845684 h 2081119"/>
                <a:gd name="connsiteX34" fmla="*/ 2065448 w 5408613"/>
                <a:gd name="connsiteY34" fmla="*/ 899470 h 2081119"/>
                <a:gd name="connsiteX35" fmla="*/ 1936876 w 5408613"/>
                <a:gd name="connsiteY35" fmla="*/ 769462 h 2081119"/>
                <a:gd name="connsiteX36" fmla="*/ 1856969 w 5408613"/>
                <a:gd name="connsiteY36" fmla="*/ 742358 h 2081119"/>
                <a:gd name="connsiteX37" fmla="*/ 1569654 w 5408613"/>
                <a:gd name="connsiteY37" fmla="*/ 226286 h 2081119"/>
                <a:gd name="connsiteX38" fmla="*/ 1448446 w 5408613"/>
                <a:gd name="connsiteY38" fmla="*/ 243875 h 2081119"/>
                <a:gd name="connsiteX39" fmla="*/ 1270090 w 5408613"/>
                <a:gd name="connsiteY39" fmla="*/ 489001 h 2081119"/>
                <a:gd name="connsiteX40" fmla="*/ 1178270 w 5408613"/>
                <a:gd name="connsiteY40" fmla="*/ 490856 h 2081119"/>
                <a:gd name="connsiteX41" fmla="*/ 992714 w 5408613"/>
                <a:gd name="connsiteY41" fmla="*/ 774993 h 2081119"/>
                <a:gd name="connsiteX42" fmla="*/ 882395 w 5408613"/>
                <a:gd name="connsiteY42" fmla="*/ 767662 h 2081119"/>
                <a:gd name="connsiteX43" fmla="*/ 687516 w 5408613"/>
                <a:gd name="connsiteY43" fmla="*/ 1038630 h 2081119"/>
                <a:gd name="connsiteX44" fmla="*/ 498727 w 5408613"/>
                <a:gd name="connsiteY44" fmla="*/ 1028568 h 2081119"/>
                <a:gd name="connsiteX45" fmla="*/ 394643 w 5408613"/>
                <a:gd name="connsiteY45" fmla="*/ 914225 h 2081119"/>
                <a:gd name="connsiteX46" fmla="*/ 285524 w 5408613"/>
                <a:gd name="connsiteY46" fmla="*/ 657555 h 2081119"/>
                <a:gd name="connsiteX47" fmla="*/ 193656 w 5408613"/>
                <a:gd name="connsiteY47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844221 w 5408613"/>
                <a:gd name="connsiteY29" fmla="*/ 1034062 h 2081119"/>
                <a:gd name="connsiteX30" fmla="*/ 2747011 w 5408613"/>
                <a:gd name="connsiteY30" fmla="*/ 1080781 h 2081119"/>
                <a:gd name="connsiteX31" fmla="*/ 2653691 w 5408613"/>
                <a:gd name="connsiteY31" fmla="*/ 1047092 h 2081119"/>
                <a:gd name="connsiteX32" fmla="*/ 2352596 w 5408613"/>
                <a:gd name="connsiteY32" fmla="*/ 1040441 h 2081119"/>
                <a:gd name="connsiteX33" fmla="*/ 2160713 w 5408613"/>
                <a:gd name="connsiteY33" fmla="*/ 845684 h 2081119"/>
                <a:gd name="connsiteX34" fmla="*/ 2065448 w 5408613"/>
                <a:gd name="connsiteY34" fmla="*/ 899470 h 2081119"/>
                <a:gd name="connsiteX35" fmla="*/ 1936876 w 5408613"/>
                <a:gd name="connsiteY35" fmla="*/ 769462 h 2081119"/>
                <a:gd name="connsiteX36" fmla="*/ 1856969 w 5408613"/>
                <a:gd name="connsiteY36" fmla="*/ 742358 h 2081119"/>
                <a:gd name="connsiteX37" fmla="*/ 1569654 w 5408613"/>
                <a:gd name="connsiteY37" fmla="*/ 226286 h 2081119"/>
                <a:gd name="connsiteX38" fmla="*/ 1448446 w 5408613"/>
                <a:gd name="connsiteY38" fmla="*/ 243875 h 2081119"/>
                <a:gd name="connsiteX39" fmla="*/ 1270090 w 5408613"/>
                <a:gd name="connsiteY39" fmla="*/ 489001 h 2081119"/>
                <a:gd name="connsiteX40" fmla="*/ 1178270 w 5408613"/>
                <a:gd name="connsiteY40" fmla="*/ 490856 h 2081119"/>
                <a:gd name="connsiteX41" fmla="*/ 992714 w 5408613"/>
                <a:gd name="connsiteY41" fmla="*/ 774993 h 2081119"/>
                <a:gd name="connsiteX42" fmla="*/ 882395 w 5408613"/>
                <a:gd name="connsiteY42" fmla="*/ 767662 h 2081119"/>
                <a:gd name="connsiteX43" fmla="*/ 687516 w 5408613"/>
                <a:gd name="connsiteY43" fmla="*/ 1038630 h 2081119"/>
                <a:gd name="connsiteX44" fmla="*/ 498727 w 5408613"/>
                <a:gd name="connsiteY44" fmla="*/ 1028568 h 2081119"/>
                <a:gd name="connsiteX45" fmla="*/ 394643 w 5408613"/>
                <a:gd name="connsiteY45" fmla="*/ 914225 h 2081119"/>
                <a:gd name="connsiteX46" fmla="*/ 285524 w 5408613"/>
                <a:gd name="connsiteY46" fmla="*/ 657555 h 2081119"/>
                <a:gd name="connsiteX47" fmla="*/ 193656 w 5408613"/>
                <a:gd name="connsiteY47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844221 w 5408613"/>
                <a:gd name="connsiteY29" fmla="*/ 1034062 h 2081119"/>
                <a:gd name="connsiteX30" fmla="*/ 2747011 w 5408613"/>
                <a:gd name="connsiteY30" fmla="*/ 1080781 h 2081119"/>
                <a:gd name="connsiteX31" fmla="*/ 2653691 w 5408613"/>
                <a:gd name="connsiteY31" fmla="*/ 1047092 h 2081119"/>
                <a:gd name="connsiteX32" fmla="*/ 2352596 w 5408613"/>
                <a:gd name="connsiteY32" fmla="*/ 1040441 h 2081119"/>
                <a:gd name="connsiteX33" fmla="*/ 2160713 w 5408613"/>
                <a:gd name="connsiteY33" fmla="*/ 845684 h 2081119"/>
                <a:gd name="connsiteX34" fmla="*/ 2065448 w 5408613"/>
                <a:gd name="connsiteY34" fmla="*/ 899470 h 2081119"/>
                <a:gd name="connsiteX35" fmla="*/ 1936876 w 5408613"/>
                <a:gd name="connsiteY35" fmla="*/ 769462 h 2081119"/>
                <a:gd name="connsiteX36" fmla="*/ 1856969 w 5408613"/>
                <a:gd name="connsiteY36" fmla="*/ 742358 h 2081119"/>
                <a:gd name="connsiteX37" fmla="*/ 1569654 w 5408613"/>
                <a:gd name="connsiteY37" fmla="*/ 226286 h 2081119"/>
                <a:gd name="connsiteX38" fmla="*/ 1448446 w 5408613"/>
                <a:gd name="connsiteY38" fmla="*/ 243875 h 2081119"/>
                <a:gd name="connsiteX39" fmla="*/ 1270090 w 5408613"/>
                <a:gd name="connsiteY39" fmla="*/ 489001 h 2081119"/>
                <a:gd name="connsiteX40" fmla="*/ 1178270 w 5408613"/>
                <a:gd name="connsiteY40" fmla="*/ 490856 h 2081119"/>
                <a:gd name="connsiteX41" fmla="*/ 992714 w 5408613"/>
                <a:gd name="connsiteY41" fmla="*/ 774993 h 2081119"/>
                <a:gd name="connsiteX42" fmla="*/ 882395 w 5408613"/>
                <a:gd name="connsiteY42" fmla="*/ 767662 h 2081119"/>
                <a:gd name="connsiteX43" fmla="*/ 687516 w 5408613"/>
                <a:gd name="connsiteY43" fmla="*/ 1038630 h 2081119"/>
                <a:gd name="connsiteX44" fmla="*/ 498727 w 5408613"/>
                <a:gd name="connsiteY44" fmla="*/ 1028568 h 2081119"/>
                <a:gd name="connsiteX45" fmla="*/ 394643 w 5408613"/>
                <a:gd name="connsiteY45" fmla="*/ 914225 h 2081119"/>
                <a:gd name="connsiteX46" fmla="*/ 285524 w 5408613"/>
                <a:gd name="connsiteY46" fmla="*/ 657555 h 2081119"/>
                <a:gd name="connsiteX47" fmla="*/ 193656 w 5408613"/>
                <a:gd name="connsiteY47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2866433 w 5408613"/>
                <a:gd name="connsiteY28" fmla="*/ 466557 h 2081119"/>
                <a:gd name="connsiteX29" fmla="*/ 2844221 w 5408613"/>
                <a:gd name="connsiteY29" fmla="*/ 1034062 h 2081119"/>
                <a:gd name="connsiteX30" fmla="*/ 2747011 w 5408613"/>
                <a:gd name="connsiteY30" fmla="*/ 1080781 h 2081119"/>
                <a:gd name="connsiteX31" fmla="*/ 2653691 w 5408613"/>
                <a:gd name="connsiteY31" fmla="*/ 1047092 h 2081119"/>
                <a:gd name="connsiteX32" fmla="*/ 2352596 w 5408613"/>
                <a:gd name="connsiteY32" fmla="*/ 1040441 h 2081119"/>
                <a:gd name="connsiteX33" fmla="*/ 2160713 w 5408613"/>
                <a:gd name="connsiteY33" fmla="*/ 845684 h 2081119"/>
                <a:gd name="connsiteX34" fmla="*/ 2065448 w 5408613"/>
                <a:gd name="connsiteY34" fmla="*/ 899470 h 2081119"/>
                <a:gd name="connsiteX35" fmla="*/ 1936876 w 5408613"/>
                <a:gd name="connsiteY35" fmla="*/ 769462 h 2081119"/>
                <a:gd name="connsiteX36" fmla="*/ 1856969 w 5408613"/>
                <a:gd name="connsiteY36" fmla="*/ 742358 h 2081119"/>
                <a:gd name="connsiteX37" fmla="*/ 1569654 w 5408613"/>
                <a:gd name="connsiteY37" fmla="*/ 226286 h 2081119"/>
                <a:gd name="connsiteX38" fmla="*/ 1448446 w 5408613"/>
                <a:gd name="connsiteY38" fmla="*/ 243875 h 2081119"/>
                <a:gd name="connsiteX39" fmla="*/ 1270090 w 5408613"/>
                <a:gd name="connsiteY39" fmla="*/ 489001 h 2081119"/>
                <a:gd name="connsiteX40" fmla="*/ 1178270 w 5408613"/>
                <a:gd name="connsiteY40" fmla="*/ 490856 h 2081119"/>
                <a:gd name="connsiteX41" fmla="*/ 992714 w 5408613"/>
                <a:gd name="connsiteY41" fmla="*/ 774993 h 2081119"/>
                <a:gd name="connsiteX42" fmla="*/ 882395 w 5408613"/>
                <a:gd name="connsiteY42" fmla="*/ 767662 h 2081119"/>
                <a:gd name="connsiteX43" fmla="*/ 687516 w 5408613"/>
                <a:gd name="connsiteY43" fmla="*/ 1038630 h 2081119"/>
                <a:gd name="connsiteX44" fmla="*/ 498727 w 5408613"/>
                <a:gd name="connsiteY44" fmla="*/ 1028568 h 2081119"/>
                <a:gd name="connsiteX45" fmla="*/ 394643 w 5408613"/>
                <a:gd name="connsiteY45" fmla="*/ 914225 h 2081119"/>
                <a:gd name="connsiteX46" fmla="*/ 285524 w 5408613"/>
                <a:gd name="connsiteY46" fmla="*/ 657555 h 2081119"/>
                <a:gd name="connsiteX47" fmla="*/ 193656 w 5408613"/>
                <a:gd name="connsiteY47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2982119 w 5408613"/>
                <a:gd name="connsiteY27" fmla="*/ 405691 h 2081119"/>
                <a:gd name="connsiteX28" fmla="*/ 3640529 w 5408613"/>
                <a:gd name="connsiteY28" fmla="*/ 1043851 h 2081119"/>
                <a:gd name="connsiteX29" fmla="*/ 2844221 w 5408613"/>
                <a:gd name="connsiteY29" fmla="*/ 1034062 h 2081119"/>
                <a:gd name="connsiteX30" fmla="*/ 2747011 w 5408613"/>
                <a:gd name="connsiteY30" fmla="*/ 1080781 h 2081119"/>
                <a:gd name="connsiteX31" fmla="*/ 2653691 w 5408613"/>
                <a:gd name="connsiteY31" fmla="*/ 1047092 h 2081119"/>
                <a:gd name="connsiteX32" fmla="*/ 2352596 w 5408613"/>
                <a:gd name="connsiteY32" fmla="*/ 1040441 h 2081119"/>
                <a:gd name="connsiteX33" fmla="*/ 2160713 w 5408613"/>
                <a:gd name="connsiteY33" fmla="*/ 845684 h 2081119"/>
                <a:gd name="connsiteX34" fmla="*/ 2065448 w 5408613"/>
                <a:gd name="connsiteY34" fmla="*/ 899470 h 2081119"/>
                <a:gd name="connsiteX35" fmla="*/ 1936876 w 5408613"/>
                <a:gd name="connsiteY35" fmla="*/ 769462 h 2081119"/>
                <a:gd name="connsiteX36" fmla="*/ 1856969 w 5408613"/>
                <a:gd name="connsiteY36" fmla="*/ 742358 h 2081119"/>
                <a:gd name="connsiteX37" fmla="*/ 1569654 w 5408613"/>
                <a:gd name="connsiteY37" fmla="*/ 226286 h 2081119"/>
                <a:gd name="connsiteX38" fmla="*/ 1448446 w 5408613"/>
                <a:gd name="connsiteY38" fmla="*/ 243875 h 2081119"/>
                <a:gd name="connsiteX39" fmla="*/ 1270090 w 5408613"/>
                <a:gd name="connsiteY39" fmla="*/ 489001 h 2081119"/>
                <a:gd name="connsiteX40" fmla="*/ 1178270 w 5408613"/>
                <a:gd name="connsiteY40" fmla="*/ 490856 h 2081119"/>
                <a:gd name="connsiteX41" fmla="*/ 992714 w 5408613"/>
                <a:gd name="connsiteY41" fmla="*/ 774993 h 2081119"/>
                <a:gd name="connsiteX42" fmla="*/ 882395 w 5408613"/>
                <a:gd name="connsiteY42" fmla="*/ 767662 h 2081119"/>
                <a:gd name="connsiteX43" fmla="*/ 687516 w 5408613"/>
                <a:gd name="connsiteY43" fmla="*/ 1038630 h 2081119"/>
                <a:gd name="connsiteX44" fmla="*/ 498727 w 5408613"/>
                <a:gd name="connsiteY44" fmla="*/ 1028568 h 2081119"/>
                <a:gd name="connsiteX45" fmla="*/ 394643 w 5408613"/>
                <a:gd name="connsiteY45" fmla="*/ 914225 h 2081119"/>
                <a:gd name="connsiteX46" fmla="*/ 285524 w 5408613"/>
                <a:gd name="connsiteY46" fmla="*/ 657555 h 2081119"/>
                <a:gd name="connsiteX47" fmla="*/ 193656 w 5408613"/>
                <a:gd name="connsiteY47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092586 w 5408613"/>
                <a:gd name="connsiteY26" fmla="*/ 402149 h 2081119"/>
                <a:gd name="connsiteX27" fmla="*/ 3640529 w 5408613"/>
                <a:gd name="connsiteY27" fmla="*/ 1043851 h 2081119"/>
                <a:gd name="connsiteX28" fmla="*/ 2844221 w 5408613"/>
                <a:gd name="connsiteY28" fmla="*/ 1034062 h 2081119"/>
                <a:gd name="connsiteX29" fmla="*/ 2747011 w 5408613"/>
                <a:gd name="connsiteY29" fmla="*/ 1080781 h 2081119"/>
                <a:gd name="connsiteX30" fmla="*/ 2653691 w 5408613"/>
                <a:gd name="connsiteY30" fmla="*/ 1047092 h 2081119"/>
                <a:gd name="connsiteX31" fmla="*/ 2352596 w 5408613"/>
                <a:gd name="connsiteY31" fmla="*/ 1040441 h 2081119"/>
                <a:gd name="connsiteX32" fmla="*/ 2160713 w 5408613"/>
                <a:gd name="connsiteY32" fmla="*/ 845684 h 2081119"/>
                <a:gd name="connsiteX33" fmla="*/ 2065448 w 5408613"/>
                <a:gd name="connsiteY33" fmla="*/ 899470 h 2081119"/>
                <a:gd name="connsiteX34" fmla="*/ 1936876 w 5408613"/>
                <a:gd name="connsiteY34" fmla="*/ 769462 h 2081119"/>
                <a:gd name="connsiteX35" fmla="*/ 1856969 w 5408613"/>
                <a:gd name="connsiteY35" fmla="*/ 742358 h 2081119"/>
                <a:gd name="connsiteX36" fmla="*/ 1569654 w 5408613"/>
                <a:gd name="connsiteY36" fmla="*/ 226286 h 2081119"/>
                <a:gd name="connsiteX37" fmla="*/ 1448446 w 5408613"/>
                <a:gd name="connsiteY37" fmla="*/ 243875 h 2081119"/>
                <a:gd name="connsiteX38" fmla="*/ 1270090 w 5408613"/>
                <a:gd name="connsiteY38" fmla="*/ 489001 h 2081119"/>
                <a:gd name="connsiteX39" fmla="*/ 1178270 w 5408613"/>
                <a:gd name="connsiteY39" fmla="*/ 490856 h 2081119"/>
                <a:gd name="connsiteX40" fmla="*/ 992714 w 5408613"/>
                <a:gd name="connsiteY40" fmla="*/ 774993 h 2081119"/>
                <a:gd name="connsiteX41" fmla="*/ 882395 w 5408613"/>
                <a:gd name="connsiteY41" fmla="*/ 767662 h 2081119"/>
                <a:gd name="connsiteX42" fmla="*/ 687516 w 5408613"/>
                <a:gd name="connsiteY42" fmla="*/ 1038630 h 2081119"/>
                <a:gd name="connsiteX43" fmla="*/ 498727 w 5408613"/>
                <a:gd name="connsiteY43" fmla="*/ 1028568 h 2081119"/>
                <a:gd name="connsiteX44" fmla="*/ 394643 w 5408613"/>
                <a:gd name="connsiteY44" fmla="*/ 914225 h 2081119"/>
                <a:gd name="connsiteX45" fmla="*/ 285524 w 5408613"/>
                <a:gd name="connsiteY45" fmla="*/ 657555 h 2081119"/>
                <a:gd name="connsiteX46" fmla="*/ 193656 w 5408613"/>
                <a:gd name="connsiteY46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640529 w 5408613"/>
                <a:gd name="connsiteY26" fmla="*/ 1043851 h 2081119"/>
                <a:gd name="connsiteX27" fmla="*/ 2844221 w 5408613"/>
                <a:gd name="connsiteY27" fmla="*/ 1034062 h 2081119"/>
                <a:gd name="connsiteX28" fmla="*/ 2747011 w 5408613"/>
                <a:gd name="connsiteY28" fmla="*/ 1080781 h 2081119"/>
                <a:gd name="connsiteX29" fmla="*/ 2653691 w 5408613"/>
                <a:gd name="connsiteY29" fmla="*/ 1047092 h 2081119"/>
                <a:gd name="connsiteX30" fmla="*/ 2352596 w 5408613"/>
                <a:gd name="connsiteY30" fmla="*/ 1040441 h 2081119"/>
                <a:gd name="connsiteX31" fmla="*/ 2160713 w 5408613"/>
                <a:gd name="connsiteY31" fmla="*/ 845684 h 2081119"/>
                <a:gd name="connsiteX32" fmla="*/ 2065448 w 5408613"/>
                <a:gd name="connsiteY32" fmla="*/ 899470 h 2081119"/>
                <a:gd name="connsiteX33" fmla="*/ 1936876 w 5408613"/>
                <a:gd name="connsiteY33" fmla="*/ 769462 h 2081119"/>
                <a:gd name="connsiteX34" fmla="*/ 1856969 w 5408613"/>
                <a:gd name="connsiteY34" fmla="*/ 742358 h 2081119"/>
                <a:gd name="connsiteX35" fmla="*/ 1569654 w 5408613"/>
                <a:gd name="connsiteY35" fmla="*/ 226286 h 2081119"/>
                <a:gd name="connsiteX36" fmla="*/ 1448446 w 5408613"/>
                <a:gd name="connsiteY36" fmla="*/ 243875 h 2081119"/>
                <a:gd name="connsiteX37" fmla="*/ 1270090 w 5408613"/>
                <a:gd name="connsiteY37" fmla="*/ 489001 h 2081119"/>
                <a:gd name="connsiteX38" fmla="*/ 1178270 w 5408613"/>
                <a:gd name="connsiteY38" fmla="*/ 490856 h 2081119"/>
                <a:gd name="connsiteX39" fmla="*/ 992714 w 5408613"/>
                <a:gd name="connsiteY39" fmla="*/ 774993 h 2081119"/>
                <a:gd name="connsiteX40" fmla="*/ 882395 w 5408613"/>
                <a:gd name="connsiteY40" fmla="*/ 767662 h 2081119"/>
                <a:gd name="connsiteX41" fmla="*/ 687516 w 5408613"/>
                <a:gd name="connsiteY41" fmla="*/ 1038630 h 2081119"/>
                <a:gd name="connsiteX42" fmla="*/ 498727 w 5408613"/>
                <a:gd name="connsiteY42" fmla="*/ 1028568 h 2081119"/>
                <a:gd name="connsiteX43" fmla="*/ 394643 w 5408613"/>
                <a:gd name="connsiteY43" fmla="*/ 914225 h 2081119"/>
                <a:gd name="connsiteX44" fmla="*/ 285524 w 5408613"/>
                <a:gd name="connsiteY44" fmla="*/ 657555 h 2081119"/>
                <a:gd name="connsiteX45" fmla="*/ 193656 w 5408613"/>
                <a:gd name="connsiteY4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640529 w 5408613"/>
                <a:gd name="connsiteY26" fmla="*/ 1043851 h 2081119"/>
                <a:gd name="connsiteX27" fmla="*/ 2844221 w 5408613"/>
                <a:gd name="connsiteY27" fmla="*/ 1034062 h 2081119"/>
                <a:gd name="connsiteX28" fmla="*/ 2747011 w 5408613"/>
                <a:gd name="connsiteY28" fmla="*/ 1080781 h 2081119"/>
                <a:gd name="connsiteX29" fmla="*/ 2653691 w 5408613"/>
                <a:gd name="connsiteY29" fmla="*/ 1047092 h 2081119"/>
                <a:gd name="connsiteX30" fmla="*/ 2352596 w 5408613"/>
                <a:gd name="connsiteY30" fmla="*/ 1040441 h 2081119"/>
                <a:gd name="connsiteX31" fmla="*/ 2160713 w 5408613"/>
                <a:gd name="connsiteY31" fmla="*/ 845684 h 2081119"/>
                <a:gd name="connsiteX32" fmla="*/ 2065448 w 5408613"/>
                <a:gd name="connsiteY32" fmla="*/ 899470 h 2081119"/>
                <a:gd name="connsiteX33" fmla="*/ 1936876 w 5408613"/>
                <a:gd name="connsiteY33" fmla="*/ 769462 h 2081119"/>
                <a:gd name="connsiteX34" fmla="*/ 1856969 w 5408613"/>
                <a:gd name="connsiteY34" fmla="*/ 742358 h 2081119"/>
                <a:gd name="connsiteX35" fmla="*/ 1569654 w 5408613"/>
                <a:gd name="connsiteY35" fmla="*/ 226286 h 2081119"/>
                <a:gd name="connsiteX36" fmla="*/ 1448446 w 5408613"/>
                <a:gd name="connsiteY36" fmla="*/ 243875 h 2081119"/>
                <a:gd name="connsiteX37" fmla="*/ 1270090 w 5408613"/>
                <a:gd name="connsiteY37" fmla="*/ 489001 h 2081119"/>
                <a:gd name="connsiteX38" fmla="*/ 1178270 w 5408613"/>
                <a:gd name="connsiteY38" fmla="*/ 490856 h 2081119"/>
                <a:gd name="connsiteX39" fmla="*/ 992714 w 5408613"/>
                <a:gd name="connsiteY39" fmla="*/ 774993 h 2081119"/>
                <a:gd name="connsiteX40" fmla="*/ 882395 w 5408613"/>
                <a:gd name="connsiteY40" fmla="*/ 767662 h 2081119"/>
                <a:gd name="connsiteX41" fmla="*/ 687516 w 5408613"/>
                <a:gd name="connsiteY41" fmla="*/ 1038630 h 2081119"/>
                <a:gd name="connsiteX42" fmla="*/ 498727 w 5408613"/>
                <a:gd name="connsiteY42" fmla="*/ 1028568 h 2081119"/>
                <a:gd name="connsiteX43" fmla="*/ 394643 w 5408613"/>
                <a:gd name="connsiteY43" fmla="*/ 914225 h 2081119"/>
                <a:gd name="connsiteX44" fmla="*/ 285524 w 5408613"/>
                <a:gd name="connsiteY44" fmla="*/ 657555 h 2081119"/>
                <a:gd name="connsiteX45" fmla="*/ 193656 w 5408613"/>
                <a:gd name="connsiteY4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640529 w 5408613"/>
                <a:gd name="connsiteY26" fmla="*/ 1043851 h 2081119"/>
                <a:gd name="connsiteX27" fmla="*/ 2858690 w 5408613"/>
                <a:gd name="connsiteY27" fmla="*/ 1046703 h 2081119"/>
                <a:gd name="connsiteX28" fmla="*/ 2747011 w 5408613"/>
                <a:gd name="connsiteY28" fmla="*/ 1080781 h 2081119"/>
                <a:gd name="connsiteX29" fmla="*/ 2653691 w 5408613"/>
                <a:gd name="connsiteY29" fmla="*/ 1047092 h 2081119"/>
                <a:gd name="connsiteX30" fmla="*/ 2352596 w 5408613"/>
                <a:gd name="connsiteY30" fmla="*/ 1040441 h 2081119"/>
                <a:gd name="connsiteX31" fmla="*/ 2160713 w 5408613"/>
                <a:gd name="connsiteY31" fmla="*/ 845684 h 2081119"/>
                <a:gd name="connsiteX32" fmla="*/ 2065448 w 5408613"/>
                <a:gd name="connsiteY32" fmla="*/ 899470 h 2081119"/>
                <a:gd name="connsiteX33" fmla="*/ 1936876 w 5408613"/>
                <a:gd name="connsiteY33" fmla="*/ 769462 h 2081119"/>
                <a:gd name="connsiteX34" fmla="*/ 1856969 w 5408613"/>
                <a:gd name="connsiteY34" fmla="*/ 742358 h 2081119"/>
                <a:gd name="connsiteX35" fmla="*/ 1569654 w 5408613"/>
                <a:gd name="connsiteY35" fmla="*/ 226286 h 2081119"/>
                <a:gd name="connsiteX36" fmla="*/ 1448446 w 5408613"/>
                <a:gd name="connsiteY36" fmla="*/ 243875 h 2081119"/>
                <a:gd name="connsiteX37" fmla="*/ 1270090 w 5408613"/>
                <a:gd name="connsiteY37" fmla="*/ 489001 h 2081119"/>
                <a:gd name="connsiteX38" fmla="*/ 1178270 w 5408613"/>
                <a:gd name="connsiteY38" fmla="*/ 490856 h 2081119"/>
                <a:gd name="connsiteX39" fmla="*/ 992714 w 5408613"/>
                <a:gd name="connsiteY39" fmla="*/ 774993 h 2081119"/>
                <a:gd name="connsiteX40" fmla="*/ 882395 w 5408613"/>
                <a:gd name="connsiteY40" fmla="*/ 767662 h 2081119"/>
                <a:gd name="connsiteX41" fmla="*/ 687516 w 5408613"/>
                <a:gd name="connsiteY41" fmla="*/ 1038630 h 2081119"/>
                <a:gd name="connsiteX42" fmla="*/ 498727 w 5408613"/>
                <a:gd name="connsiteY42" fmla="*/ 1028568 h 2081119"/>
                <a:gd name="connsiteX43" fmla="*/ 394643 w 5408613"/>
                <a:gd name="connsiteY43" fmla="*/ 914225 h 2081119"/>
                <a:gd name="connsiteX44" fmla="*/ 285524 w 5408613"/>
                <a:gd name="connsiteY44" fmla="*/ 657555 h 2081119"/>
                <a:gd name="connsiteX45" fmla="*/ 193656 w 5408613"/>
                <a:gd name="connsiteY4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640529 w 5408613"/>
                <a:gd name="connsiteY26" fmla="*/ 1043851 h 2081119"/>
                <a:gd name="connsiteX27" fmla="*/ 2847838 w 5408613"/>
                <a:gd name="connsiteY27" fmla="*/ 1042490 h 2081119"/>
                <a:gd name="connsiteX28" fmla="*/ 2747011 w 5408613"/>
                <a:gd name="connsiteY28" fmla="*/ 1080781 h 2081119"/>
                <a:gd name="connsiteX29" fmla="*/ 2653691 w 5408613"/>
                <a:gd name="connsiteY29" fmla="*/ 1047092 h 2081119"/>
                <a:gd name="connsiteX30" fmla="*/ 2352596 w 5408613"/>
                <a:gd name="connsiteY30" fmla="*/ 1040441 h 2081119"/>
                <a:gd name="connsiteX31" fmla="*/ 2160713 w 5408613"/>
                <a:gd name="connsiteY31" fmla="*/ 845684 h 2081119"/>
                <a:gd name="connsiteX32" fmla="*/ 2065448 w 5408613"/>
                <a:gd name="connsiteY32" fmla="*/ 899470 h 2081119"/>
                <a:gd name="connsiteX33" fmla="*/ 1936876 w 5408613"/>
                <a:gd name="connsiteY33" fmla="*/ 769462 h 2081119"/>
                <a:gd name="connsiteX34" fmla="*/ 1856969 w 5408613"/>
                <a:gd name="connsiteY34" fmla="*/ 742358 h 2081119"/>
                <a:gd name="connsiteX35" fmla="*/ 1569654 w 5408613"/>
                <a:gd name="connsiteY35" fmla="*/ 226286 h 2081119"/>
                <a:gd name="connsiteX36" fmla="*/ 1448446 w 5408613"/>
                <a:gd name="connsiteY36" fmla="*/ 243875 h 2081119"/>
                <a:gd name="connsiteX37" fmla="*/ 1270090 w 5408613"/>
                <a:gd name="connsiteY37" fmla="*/ 489001 h 2081119"/>
                <a:gd name="connsiteX38" fmla="*/ 1178270 w 5408613"/>
                <a:gd name="connsiteY38" fmla="*/ 490856 h 2081119"/>
                <a:gd name="connsiteX39" fmla="*/ 992714 w 5408613"/>
                <a:gd name="connsiteY39" fmla="*/ 774993 h 2081119"/>
                <a:gd name="connsiteX40" fmla="*/ 882395 w 5408613"/>
                <a:gd name="connsiteY40" fmla="*/ 767662 h 2081119"/>
                <a:gd name="connsiteX41" fmla="*/ 687516 w 5408613"/>
                <a:gd name="connsiteY41" fmla="*/ 1038630 h 2081119"/>
                <a:gd name="connsiteX42" fmla="*/ 498727 w 5408613"/>
                <a:gd name="connsiteY42" fmla="*/ 1028568 h 2081119"/>
                <a:gd name="connsiteX43" fmla="*/ 394643 w 5408613"/>
                <a:gd name="connsiteY43" fmla="*/ 914225 h 2081119"/>
                <a:gd name="connsiteX44" fmla="*/ 285524 w 5408613"/>
                <a:gd name="connsiteY44" fmla="*/ 657555 h 2081119"/>
                <a:gd name="connsiteX45" fmla="*/ 193656 w 5408613"/>
                <a:gd name="connsiteY4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87704 w 5408613"/>
                <a:gd name="connsiteY5" fmla="*/ 1171863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640529 w 5408613"/>
                <a:gd name="connsiteY26" fmla="*/ 1043851 h 2081119"/>
                <a:gd name="connsiteX27" fmla="*/ 2847838 w 5408613"/>
                <a:gd name="connsiteY27" fmla="*/ 1042490 h 2081119"/>
                <a:gd name="connsiteX28" fmla="*/ 2747011 w 5408613"/>
                <a:gd name="connsiteY28" fmla="*/ 1080781 h 2081119"/>
                <a:gd name="connsiteX29" fmla="*/ 2653691 w 5408613"/>
                <a:gd name="connsiteY29" fmla="*/ 1047092 h 2081119"/>
                <a:gd name="connsiteX30" fmla="*/ 2352596 w 5408613"/>
                <a:gd name="connsiteY30" fmla="*/ 1040441 h 2081119"/>
                <a:gd name="connsiteX31" fmla="*/ 2160713 w 5408613"/>
                <a:gd name="connsiteY31" fmla="*/ 845684 h 2081119"/>
                <a:gd name="connsiteX32" fmla="*/ 2065448 w 5408613"/>
                <a:gd name="connsiteY32" fmla="*/ 899470 h 2081119"/>
                <a:gd name="connsiteX33" fmla="*/ 1936876 w 5408613"/>
                <a:gd name="connsiteY33" fmla="*/ 769462 h 2081119"/>
                <a:gd name="connsiteX34" fmla="*/ 1856969 w 5408613"/>
                <a:gd name="connsiteY34" fmla="*/ 742358 h 2081119"/>
                <a:gd name="connsiteX35" fmla="*/ 1569654 w 5408613"/>
                <a:gd name="connsiteY35" fmla="*/ 226286 h 2081119"/>
                <a:gd name="connsiteX36" fmla="*/ 1448446 w 5408613"/>
                <a:gd name="connsiteY36" fmla="*/ 243875 h 2081119"/>
                <a:gd name="connsiteX37" fmla="*/ 1270090 w 5408613"/>
                <a:gd name="connsiteY37" fmla="*/ 489001 h 2081119"/>
                <a:gd name="connsiteX38" fmla="*/ 1178270 w 5408613"/>
                <a:gd name="connsiteY38" fmla="*/ 490856 h 2081119"/>
                <a:gd name="connsiteX39" fmla="*/ 992714 w 5408613"/>
                <a:gd name="connsiteY39" fmla="*/ 774993 h 2081119"/>
                <a:gd name="connsiteX40" fmla="*/ 882395 w 5408613"/>
                <a:gd name="connsiteY40" fmla="*/ 767662 h 2081119"/>
                <a:gd name="connsiteX41" fmla="*/ 687516 w 5408613"/>
                <a:gd name="connsiteY41" fmla="*/ 1038630 h 2081119"/>
                <a:gd name="connsiteX42" fmla="*/ 498727 w 5408613"/>
                <a:gd name="connsiteY42" fmla="*/ 1028568 h 2081119"/>
                <a:gd name="connsiteX43" fmla="*/ 394643 w 5408613"/>
                <a:gd name="connsiteY43" fmla="*/ 914225 h 2081119"/>
                <a:gd name="connsiteX44" fmla="*/ 285524 w 5408613"/>
                <a:gd name="connsiteY44" fmla="*/ 657555 h 2081119"/>
                <a:gd name="connsiteX45" fmla="*/ 193656 w 5408613"/>
                <a:gd name="connsiteY45" fmla="*/ 625677 h 2081119"/>
                <a:gd name="connsiteX0" fmla="*/ 193656 w 5408613"/>
                <a:gd name="connsiteY0" fmla="*/ 625677 h 2081119"/>
                <a:gd name="connsiteX1" fmla="*/ 794 w 5408613"/>
                <a:gd name="connsiteY1" fmla="*/ 1116840 h 2081119"/>
                <a:gd name="connsiteX2" fmla="*/ 794 w 5408613"/>
                <a:gd name="connsiteY2" fmla="*/ 2081119 h 2081119"/>
                <a:gd name="connsiteX3" fmla="*/ 5406230 w 5408613"/>
                <a:gd name="connsiteY3" fmla="*/ 2076407 h 2081119"/>
                <a:gd name="connsiteX4" fmla="*/ 5408613 w 5408613"/>
                <a:gd name="connsiteY4" fmla="*/ 972022 h 2081119"/>
                <a:gd name="connsiteX5" fmla="*/ 5200889 w 5408613"/>
                <a:gd name="connsiteY5" fmla="*/ 973814 h 2081119"/>
                <a:gd name="connsiteX6" fmla="*/ 5182394 w 5408613"/>
                <a:gd name="connsiteY6" fmla="*/ 1214909 h 2081119"/>
                <a:gd name="connsiteX7" fmla="*/ 5127624 w 5408613"/>
                <a:gd name="connsiteY7" fmla="*/ 1331591 h 2081119"/>
                <a:gd name="connsiteX8" fmla="*/ 5063331 w 5408613"/>
                <a:gd name="connsiteY8" fmla="*/ 1288728 h 2081119"/>
                <a:gd name="connsiteX9" fmla="*/ 5025231 w 5408613"/>
                <a:gd name="connsiteY9" fmla="*/ 1324447 h 2081119"/>
                <a:gd name="connsiteX10" fmla="*/ 4899025 w 5408613"/>
                <a:gd name="connsiteY10" fmla="*/ 1033935 h 2081119"/>
                <a:gd name="connsiteX11" fmla="*/ 4822825 w 5408613"/>
                <a:gd name="connsiteY11" fmla="*/ 1067272 h 2081119"/>
                <a:gd name="connsiteX12" fmla="*/ 4765675 w 5408613"/>
                <a:gd name="connsiteY12" fmla="*/ 1026791 h 2081119"/>
                <a:gd name="connsiteX13" fmla="*/ 4675187 w 5408613"/>
                <a:gd name="connsiteY13" fmla="*/ 1083941 h 2081119"/>
                <a:gd name="connsiteX14" fmla="*/ 4539456 w 5408613"/>
                <a:gd name="connsiteY14" fmla="*/ 1014885 h 2081119"/>
                <a:gd name="connsiteX15" fmla="*/ 4448968 w 5408613"/>
                <a:gd name="connsiteY15" fmla="*/ 1000597 h 2081119"/>
                <a:gd name="connsiteX16" fmla="*/ 4382292 w 5408613"/>
                <a:gd name="connsiteY16" fmla="*/ 1000596 h 2081119"/>
                <a:gd name="connsiteX17" fmla="*/ 4341811 w 5408613"/>
                <a:gd name="connsiteY17" fmla="*/ 962497 h 2081119"/>
                <a:gd name="connsiteX18" fmla="*/ 4196556 w 5408613"/>
                <a:gd name="connsiteY18" fmla="*/ 814859 h 2081119"/>
                <a:gd name="connsiteX19" fmla="*/ 4017962 w 5408613"/>
                <a:gd name="connsiteY19" fmla="*/ 310035 h 2081119"/>
                <a:gd name="connsiteX20" fmla="*/ 3774909 w 5408613"/>
                <a:gd name="connsiteY20" fmla="*/ 62569 h 2081119"/>
                <a:gd name="connsiteX21" fmla="*/ 3616228 w 5408613"/>
                <a:gd name="connsiteY21" fmla="*/ 56693 h 2081119"/>
                <a:gd name="connsiteX22" fmla="*/ 3536950 w 5408613"/>
                <a:gd name="connsiteY22" fmla="*/ 7550 h 2081119"/>
                <a:gd name="connsiteX23" fmla="*/ 3391112 w 5408613"/>
                <a:gd name="connsiteY23" fmla="*/ 101995 h 2081119"/>
                <a:gd name="connsiteX24" fmla="*/ 3305724 w 5408613"/>
                <a:gd name="connsiteY24" fmla="*/ 224716 h 2081119"/>
                <a:gd name="connsiteX25" fmla="*/ 3227794 w 5408613"/>
                <a:gd name="connsiteY25" fmla="*/ 238829 h 2081119"/>
                <a:gd name="connsiteX26" fmla="*/ 3640529 w 5408613"/>
                <a:gd name="connsiteY26" fmla="*/ 1043851 h 2081119"/>
                <a:gd name="connsiteX27" fmla="*/ 2847838 w 5408613"/>
                <a:gd name="connsiteY27" fmla="*/ 1042490 h 2081119"/>
                <a:gd name="connsiteX28" fmla="*/ 2747011 w 5408613"/>
                <a:gd name="connsiteY28" fmla="*/ 1080781 h 2081119"/>
                <a:gd name="connsiteX29" fmla="*/ 2653691 w 5408613"/>
                <a:gd name="connsiteY29" fmla="*/ 1047092 h 2081119"/>
                <a:gd name="connsiteX30" fmla="*/ 2352596 w 5408613"/>
                <a:gd name="connsiteY30" fmla="*/ 1040441 h 2081119"/>
                <a:gd name="connsiteX31" fmla="*/ 2160713 w 5408613"/>
                <a:gd name="connsiteY31" fmla="*/ 845684 h 2081119"/>
                <a:gd name="connsiteX32" fmla="*/ 2065448 w 5408613"/>
                <a:gd name="connsiteY32" fmla="*/ 899470 h 2081119"/>
                <a:gd name="connsiteX33" fmla="*/ 1936876 w 5408613"/>
                <a:gd name="connsiteY33" fmla="*/ 769462 h 2081119"/>
                <a:gd name="connsiteX34" fmla="*/ 1856969 w 5408613"/>
                <a:gd name="connsiteY34" fmla="*/ 742358 h 2081119"/>
                <a:gd name="connsiteX35" fmla="*/ 1569654 w 5408613"/>
                <a:gd name="connsiteY35" fmla="*/ 226286 h 2081119"/>
                <a:gd name="connsiteX36" fmla="*/ 1448446 w 5408613"/>
                <a:gd name="connsiteY36" fmla="*/ 243875 h 2081119"/>
                <a:gd name="connsiteX37" fmla="*/ 1270090 w 5408613"/>
                <a:gd name="connsiteY37" fmla="*/ 489001 h 2081119"/>
                <a:gd name="connsiteX38" fmla="*/ 1178270 w 5408613"/>
                <a:gd name="connsiteY38" fmla="*/ 490856 h 2081119"/>
                <a:gd name="connsiteX39" fmla="*/ 992714 w 5408613"/>
                <a:gd name="connsiteY39" fmla="*/ 774993 h 2081119"/>
                <a:gd name="connsiteX40" fmla="*/ 882395 w 5408613"/>
                <a:gd name="connsiteY40" fmla="*/ 767662 h 2081119"/>
                <a:gd name="connsiteX41" fmla="*/ 687516 w 5408613"/>
                <a:gd name="connsiteY41" fmla="*/ 1038630 h 2081119"/>
                <a:gd name="connsiteX42" fmla="*/ 498727 w 5408613"/>
                <a:gd name="connsiteY42" fmla="*/ 1028568 h 2081119"/>
                <a:gd name="connsiteX43" fmla="*/ 394643 w 5408613"/>
                <a:gd name="connsiteY43" fmla="*/ 914225 h 2081119"/>
                <a:gd name="connsiteX44" fmla="*/ 285524 w 5408613"/>
                <a:gd name="connsiteY44" fmla="*/ 657555 h 2081119"/>
                <a:gd name="connsiteX45" fmla="*/ 193656 w 5408613"/>
                <a:gd name="connsiteY45" fmla="*/ 625677 h 2081119"/>
                <a:gd name="connsiteX0" fmla="*/ 193656 w 5412230"/>
                <a:gd name="connsiteY0" fmla="*/ 625677 h 2081119"/>
                <a:gd name="connsiteX1" fmla="*/ 794 w 5412230"/>
                <a:gd name="connsiteY1" fmla="*/ 1116840 h 2081119"/>
                <a:gd name="connsiteX2" fmla="*/ 794 w 5412230"/>
                <a:gd name="connsiteY2" fmla="*/ 2081119 h 2081119"/>
                <a:gd name="connsiteX3" fmla="*/ 5406230 w 5412230"/>
                <a:gd name="connsiteY3" fmla="*/ 2076407 h 2081119"/>
                <a:gd name="connsiteX4" fmla="*/ 5412230 w 5412230"/>
                <a:gd name="connsiteY4" fmla="*/ 891959 h 2081119"/>
                <a:gd name="connsiteX5" fmla="*/ 5200889 w 5412230"/>
                <a:gd name="connsiteY5" fmla="*/ 973814 h 2081119"/>
                <a:gd name="connsiteX6" fmla="*/ 5182394 w 5412230"/>
                <a:gd name="connsiteY6" fmla="*/ 1214909 h 2081119"/>
                <a:gd name="connsiteX7" fmla="*/ 5127624 w 5412230"/>
                <a:gd name="connsiteY7" fmla="*/ 1331591 h 2081119"/>
                <a:gd name="connsiteX8" fmla="*/ 5063331 w 5412230"/>
                <a:gd name="connsiteY8" fmla="*/ 1288728 h 2081119"/>
                <a:gd name="connsiteX9" fmla="*/ 5025231 w 5412230"/>
                <a:gd name="connsiteY9" fmla="*/ 1324447 h 2081119"/>
                <a:gd name="connsiteX10" fmla="*/ 4899025 w 5412230"/>
                <a:gd name="connsiteY10" fmla="*/ 1033935 h 2081119"/>
                <a:gd name="connsiteX11" fmla="*/ 4822825 w 5412230"/>
                <a:gd name="connsiteY11" fmla="*/ 1067272 h 2081119"/>
                <a:gd name="connsiteX12" fmla="*/ 4765675 w 5412230"/>
                <a:gd name="connsiteY12" fmla="*/ 1026791 h 2081119"/>
                <a:gd name="connsiteX13" fmla="*/ 4675187 w 5412230"/>
                <a:gd name="connsiteY13" fmla="*/ 1083941 h 2081119"/>
                <a:gd name="connsiteX14" fmla="*/ 4539456 w 5412230"/>
                <a:gd name="connsiteY14" fmla="*/ 1014885 h 2081119"/>
                <a:gd name="connsiteX15" fmla="*/ 4448968 w 5412230"/>
                <a:gd name="connsiteY15" fmla="*/ 1000597 h 2081119"/>
                <a:gd name="connsiteX16" fmla="*/ 4382292 w 5412230"/>
                <a:gd name="connsiteY16" fmla="*/ 1000596 h 2081119"/>
                <a:gd name="connsiteX17" fmla="*/ 4341811 w 5412230"/>
                <a:gd name="connsiteY17" fmla="*/ 962497 h 2081119"/>
                <a:gd name="connsiteX18" fmla="*/ 4196556 w 5412230"/>
                <a:gd name="connsiteY18" fmla="*/ 814859 h 2081119"/>
                <a:gd name="connsiteX19" fmla="*/ 4017962 w 5412230"/>
                <a:gd name="connsiteY19" fmla="*/ 310035 h 2081119"/>
                <a:gd name="connsiteX20" fmla="*/ 3774909 w 5412230"/>
                <a:gd name="connsiteY20" fmla="*/ 62569 h 2081119"/>
                <a:gd name="connsiteX21" fmla="*/ 3616228 w 5412230"/>
                <a:gd name="connsiteY21" fmla="*/ 56693 h 2081119"/>
                <a:gd name="connsiteX22" fmla="*/ 3536950 w 5412230"/>
                <a:gd name="connsiteY22" fmla="*/ 7550 h 2081119"/>
                <a:gd name="connsiteX23" fmla="*/ 3391112 w 5412230"/>
                <a:gd name="connsiteY23" fmla="*/ 101995 h 2081119"/>
                <a:gd name="connsiteX24" fmla="*/ 3305724 w 5412230"/>
                <a:gd name="connsiteY24" fmla="*/ 224716 h 2081119"/>
                <a:gd name="connsiteX25" fmla="*/ 3227794 w 5412230"/>
                <a:gd name="connsiteY25" fmla="*/ 238829 h 2081119"/>
                <a:gd name="connsiteX26" fmla="*/ 3640529 w 5412230"/>
                <a:gd name="connsiteY26" fmla="*/ 1043851 h 2081119"/>
                <a:gd name="connsiteX27" fmla="*/ 2847838 w 5412230"/>
                <a:gd name="connsiteY27" fmla="*/ 1042490 h 2081119"/>
                <a:gd name="connsiteX28" fmla="*/ 2747011 w 5412230"/>
                <a:gd name="connsiteY28" fmla="*/ 1080781 h 2081119"/>
                <a:gd name="connsiteX29" fmla="*/ 2653691 w 5412230"/>
                <a:gd name="connsiteY29" fmla="*/ 1047092 h 2081119"/>
                <a:gd name="connsiteX30" fmla="*/ 2352596 w 5412230"/>
                <a:gd name="connsiteY30" fmla="*/ 1040441 h 2081119"/>
                <a:gd name="connsiteX31" fmla="*/ 2160713 w 5412230"/>
                <a:gd name="connsiteY31" fmla="*/ 845684 h 2081119"/>
                <a:gd name="connsiteX32" fmla="*/ 2065448 w 5412230"/>
                <a:gd name="connsiteY32" fmla="*/ 899470 h 2081119"/>
                <a:gd name="connsiteX33" fmla="*/ 1936876 w 5412230"/>
                <a:gd name="connsiteY33" fmla="*/ 769462 h 2081119"/>
                <a:gd name="connsiteX34" fmla="*/ 1856969 w 5412230"/>
                <a:gd name="connsiteY34" fmla="*/ 742358 h 2081119"/>
                <a:gd name="connsiteX35" fmla="*/ 1569654 w 5412230"/>
                <a:gd name="connsiteY35" fmla="*/ 226286 h 2081119"/>
                <a:gd name="connsiteX36" fmla="*/ 1448446 w 5412230"/>
                <a:gd name="connsiteY36" fmla="*/ 243875 h 2081119"/>
                <a:gd name="connsiteX37" fmla="*/ 1270090 w 5412230"/>
                <a:gd name="connsiteY37" fmla="*/ 489001 h 2081119"/>
                <a:gd name="connsiteX38" fmla="*/ 1178270 w 5412230"/>
                <a:gd name="connsiteY38" fmla="*/ 490856 h 2081119"/>
                <a:gd name="connsiteX39" fmla="*/ 992714 w 5412230"/>
                <a:gd name="connsiteY39" fmla="*/ 774993 h 2081119"/>
                <a:gd name="connsiteX40" fmla="*/ 882395 w 5412230"/>
                <a:gd name="connsiteY40" fmla="*/ 767662 h 2081119"/>
                <a:gd name="connsiteX41" fmla="*/ 687516 w 5412230"/>
                <a:gd name="connsiteY41" fmla="*/ 1038630 h 2081119"/>
                <a:gd name="connsiteX42" fmla="*/ 498727 w 5412230"/>
                <a:gd name="connsiteY42" fmla="*/ 1028568 h 2081119"/>
                <a:gd name="connsiteX43" fmla="*/ 394643 w 5412230"/>
                <a:gd name="connsiteY43" fmla="*/ 914225 h 2081119"/>
                <a:gd name="connsiteX44" fmla="*/ 285524 w 5412230"/>
                <a:gd name="connsiteY44" fmla="*/ 657555 h 2081119"/>
                <a:gd name="connsiteX45" fmla="*/ 193656 w 5412230"/>
                <a:gd name="connsiteY45" fmla="*/ 625677 h 2081119"/>
                <a:gd name="connsiteX0" fmla="*/ 193656 w 5412230"/>
                <a:gd name="connsiteY0" fmla="*/ 625677 h 2081119"/>
                <a:gd name="connsiteX1" fmla="*/ 794 w 5412230"/>
                <a:gd name="connsiteY1" fmla="*/ 1116840 h 2081119"/>
                <a:gd name="connsiteX2" fmla="*/ 794 w 5412230"/>
                <a:gd name="connsiteY2" fmla="*/ 2081119 h 2081119"/>
                <a:gd name="connsiteX3" fmla="*/ 5406230 w 5412230"/>
                <a:gd name="connsiteY3" fmla="*/ 2076407 h 2081119"/>
                <a:gd name="connsiteX4" fmla="*/ 5412230 w 5412230"/>
                <a:gd name="connsiteY4" fmla="*/ 891959 h 2081119"/>
                <a:gd name="connsiteX5" fmla="*/ 5182394 w 5412230"/>
                <a:gd name="connsiteY5" fmla="*/ 1214909 h 2081119"/>
                <a:gd name="connsiteX6" fmla="*/ 5127624 w 5412230"/>
                <a:gd name="connsiteY6" fmla="*/ 1331591 h 2081119"/>
                <a:gd name="connsiteX7" fmla="*/ 5063331 w 5412230"/>
                <a:gd name="connsiteY7" fmla="*/ 1288728 h 2081119"/>
                <a:gd name="connsiteX8" fmla="*/ 5025231 w 5412230"/>
                <a:gd name="connsiteY8" fmla="*/ 1324447 h 2081119"/>
                <a:gd name="connsiteX9" fmla="*/ 4899025 w 5412230"/>
                <a:gd name="connsiteY9" fmla="*/ 1033935 h 2081119"/>
                <a:gd name="connsiteX10" fmla="*/ 4822825 w 5412230"/>
                <a:gd name="connsiteY10" fmla="*/ 1067272 h 2081119"/>
                <a:gd name="connsiteX11" fmla="*/ 4765675 w 5412230"/>
                <a:gd name="connsiteY11" fmla="*/ 1026791 h 2081119"/>
                <a:gd name="connsiteX12" fmla="*/ 4675187 w 5412230"/>
                <a:gd name="connsiteY12" fmla="*/ 1083941 h 2081119"/>
                <a:gd name="connsiteX13" fmla="*/ 4539456 w 5412230"/>
                <a:gd name="connsiteY13" fmla="*/ 1014885 h 2081119"/>
                <a:gd name="connsiteX14" fmla="*/ 4448968 w 5412230"/>
                <a:gd name="connsiteY14" fmla="*/ 1000597 h 2081119"/>
                <a:gd name="connsiteX15" fmla="*/ 4382292 w 5412230"/>
                <a:gd name="connsiteY15" fmla="*/ 1000596 h 2081119"/>
                <a:gd name="connsiteX16" fmla="*/ 4341811 w 5412230"/>
                <a:gd name="connsiteY16" fmla="*/ 962497 h 2081119"/>
                <a:gd name="connsiteX17" fmla="*/ 4196556 w 5412230"/>
                <a:gd name="connsiteY17" fmla="*/ 814859 h 2081119"/>
                <a:gd name="connsiteX18" fmla="*/ 4017962 w 5412230"/>
                <a:gd name="connsiteY18" fmla="*/ 310035 h 2081119"/>
                <a:gd name="connsiteX19" fmla="*/ 3774909 w 5412230"/>
                <a:gd name="connsiteY19" fmla="*/ 62569 h 2081119"/>
                <a:gd name="connsiteX20" fmla="*/ 3616228 w 5412230"/>
                <a:gd name="connsiteY20" fmla="*/ 56693 h 2081119"/>
                <a:gd name="connsiteX21" fmla="*/ 3536950 w 5412230"/>
                <a:gd name="connsiteY21" fmla="*/ 7550 h 2081119"/>
                <a:gd name="connsiteX22" fmla="*/ 3391112 w 5412230"/>
                <a:gd name="connsiteY22" fmla="*/ 101995 h 2081119"/>
                <a:gd name="connsiteX23" fmla="*/ 3305724 w 5412230"/>
                <a:gd name="connsiteY23" fmla="*/ 224716 h 2081119"/>
                <a:gd name="connsiteX24" fmla="*/ 3227794 w 5412230"/>
                <a:gd name="connsiteY24" fmla="*/ 238829 h 2081119"/>
                <a:gd name="connsiteX25" fmla="*/ 3640529 w 5412230"/>
                <a:gd name="connsiteY25" fmla="*/ 1043851 h 2081119"/>
                <a:gd name="connsiteX26" fmla="*/ 2847838 w 5412230"/>
                <a:gd name="connsiteY26" fmla="*/ 1042490 h 2081119"/>
                <a:gd name="connsiteX27" fmla="*/ 2747011 w 5412230"/>
                <a:gd name="connsiteY27" fmla="*/ 1080781 h 2081119"/>
                <a:gd name="connsiteX28" fmla="*/ 2653691 w 5412230"/>
                <a:gd name="connsiteY28" fmla="*/ 1047092 h 2081119"/>
                <a:gd name="connsiteX29" fmla="*/ 2352596 w 5412230"/>
                <a:gd name="connsiteY29" fmla="*/ 1040441 h 2081119"/>
                <a:gd name="connsiteX30" fmla="*/ 2160713 w 5412230"/>
                <a:gd name="connsiteY30" fmla="*/ 845684 h 2081119"/>
                <a:gd name="connsiteX31" fmla="*/ 2065448 w 5412230"/>
                <a:gd name="connsiteY31" fmla="*/ 899470 h 2081119"/>
                <a:gd name="connsiteX32" fmla="*/ 1936876 w 5412230"/>
                <a:gd name="connsiteY32" fmla="*/ 769462 h 2081119"/>
                <a:gd name="connsiteX33" fmla="*/ 1856969 w 5412230"/>
                <a:gd name="connsiteY33" fmla="*/ 742358 h 2081119"/>
                <a:gd name="connsiteX34" fmla="*/ 1569654 w 5412230"/>
                <a:gd name="connsiteY34" fmla="*/ 226286 h 2081119"/>
                <a:gd name="connsiteX35" fmla="*/ 1448446 w 5412230"/>
                <a:gd name="connsiteY35" fmla="*/ 243875 h 2081119"/>
                <a:gd name="connsiteX36" fmla="*/ 1270090 w 5412230"/>
                <a:gd name="connsiteY36" fmla="*/ 489001 h 2081119"/>
                <a:gd name="connsiteX37" fmla="*/ 1178270 w 5412230"/>
                <a:gd name="connsiteY37" fmla="*/ 490856 h 2081119"/>
                <a:gd name="connsiteX38" fmla="*/ 992714 w 5412230"/>
                <a:gd name="connsiteY38" fmla="*/ 774993 h 2081119"/>
                <a:gd name="connsiteX39" fmla="*/ 882395 w 5412230"/>
                <a:gd name="connsiteY39" fmla="*/ 767662 h 2081119"/>
                <a:gd name="connsiteX40" fmla="*/ 687516 w 5412230"/>
                <a:gd name="connsiteY40" fmla="*/ 1038630 h 2081119"/>
                <a:gd name="connsiteX41" fmla="*/ 498727 w 5412230"/>
                <a:gd name="connsiteY41" fmla="*/ 1028568 h 2081119"/>
                <a:gd name="connsiteX42" fmla="*/ 394643 w 5412230"/>
                <a:gd name="connsiteY42" fmla="*/ 914225 h 2081119"/>
                <a:gd name="connsiteX43" fmla="*/ 285524 w 5412230"/>
                <a:gd name="connsiteY43" fmla="*/ 657555 h 2081119"/>
                <a:gd name="connsiteX44" fmla="*/ 193656 w 5412230"/>
                <a:gd name="connsiteY44" fmla="*/ 625677 h 2081119"/>
                <a:gd name="connsiteX0" fmla="*/ 193656 w 5412230"/>
                <a:gd name="connsiteY0" fmla="*/ 625677 h 2081119"/>
                <a:gd name="connsiteX1" fmla="*/ 794 w 5412230"/>
                <a:gd name="connsiteY1" fmla="*/ 1116840 h 2081119"/>
                <a:gd name="connsiteX2" fmla="*/ 794 w 5412230"/>
                <a:gd name="connsiteY2" fmla="*/ 2081119 h 2081119"/>
                <a:gd name="connsiteX3" fmla="*/ 5406230 w 5412230"/>
                <a:gd name="connsiteY3" fmla="*/ 2076407 h 2081119"/>
                <a:gd name="connsiteX4" fmla="*/ 5412230 w 5412230"/>
                <a:gd name="connsiteY4" fmla="*/ 891959 h 2081119"/>
                <a:gd name="connsiteX5" fmla="*/ 5182394 w 5412230"/>
                <a:gd name="connsiteY5" fmla="*/ 1214909 h 2081119"/>
                <a:gd name="connsiteX6" fmla="*/ 5127624 w 5412230"/>
                <a:gd name="connsiteY6" fmla="*/ 1331591 h 2081119"/>
                <a:gd name="connsiteX7" fmla="*/ 5063331 w 5412230"/>
                <a:gd name="connsiteY7" fmla="*/ 1288728 h 2081119"/>
                <a:gd name="connsiteX8" fmla="*/ 5025231 w 5412230"/>
                <a:gd name="connsiteY8" fmla="*/ 1324447 h 2081119"/>
                <a:gd name="connsiteX9" fmla="*/ 4899025 w 5412230"/>
                <a:gd name="connsiteY9" fmla="*/ 1033935 h 2081119"/>
                <a:gd name="connsiteX10" fmla="*/ 4822825 w 5412230"/>
                <a:gd name="connsiteY10" fmla="*/ 1067272 h 2081119"/>
                <a:gd name="connsiteX11" fmla="*/ 4765675 w 5412230"/>
                <a:gd name="connsiteY11" fmla="*/ 1026791 h 2081119"/>
                <a:gd name="connsiteX12" fmla="*/ 4675187 w 5412230"/>
                <a:gd name="connsiteY12" fmla="*/ 1083941 h 2081119"/>
                <a:gd name="connsiteX13" fmla="*/ 4539456 w 5412230"/>
                <a:gd name="connsiteY13" fmla="*/ 1014885 h 2081119"/>
                <a:gd name="connsiteX14" fmla="*/ 4448968 w 5412230"/>
                <a:gd name="connsiteY14" fmla="*/ 1000597 h 2081119"/>
                <a:gd name="connsiteX15" fmla="*/ 4382292 w 5412230"/>
                <a:gd name="connsiteY15" fmla="*/ 1000596 h 2081119"/>
                <a:gd name="connsiteX16" fmla="*/ 4341811 w 5412230"/>
                <a:gd name="connsiteY16" fmla="*/ 962497 h 2081119"/>
                <a:gd name="connsiteX17" fmla="*/ 4196556 w 5412230"/>
                <a:gd name="connsiteY17" fmla="*/ 814859 h 2081119"/>
                <a:gd name="connsiteX18" fmla="*/ 4017962 w 5412230"/>
                <a:gd name="connsiteY18" fmla="*/ 310035 h 2081119"/>
                <a:gd name="connsiteX19" fmla="*/ 3616228 w 5412230"/>
                <a:gd name="connsiteY19" fmla="*/ 56693 h 2081119"/>
                <a:gd name="connsiteX20" fmla="*/ 3536950 w 5412230"/>
                <a:gd name="connsiteY20" fmla="*/ 7550 h 2081119"/>
                <a:gd name="connsiteX21" fmla="*/ 3391112 w 5412230"/>
                <a:gd name="connsiteY21" fmla="*/ 101995 h 2081119"/>
                <a:gd name="connsiteX22" fmla="*/ 3305724 w 5412230"/>
                <a:gd name="connsiteY22" fmla="*/ 224716 h 2081119"/>
                <a:gd name="connsiteX23" fmla="*/ 3227794 w 5412230"/>
                <a:gd name="connsiteY23" fmla="*/ 238829 h 2081119"/>
                <a:gd name="connsiteX24" fmla="*/ 3640529 w 5412230"/>
                <a:gd name="connsiteY24" fmla="*/ 1043851 h 2081119"/>
                <a:gd name="connsiteX25" fmla="*/ 2847838 w 5412230"/>
                <a:gd name="connsiteY25" fmla="*/ 1042490 h 2081119"/>
                <a:gd name="connsiteX26" fmla="*/ 2747011 w 5412230"/>
                <a:gd name="connsiteY26" fmla="*/ 1080781 h 2081119"/>
                <a:gd name="connsiteX27" fmla="*/ 2653691 w 5412230"/>
                <a:gd name="connsiteY27" fmla="*/ 1047092 h 2081119"/>
                <a:gd name="connsiteX28" fmla="*/ 2352596 w 5412230"/>
                <a:gd name="connsiteY28" fmla="*/ 1040441 h 2081119"/>
                <a:gd name="connsiteX29" fmla="*/ 2160713 w 5412230"/>
                <a:gd name="connsiteY29" fmla="*/ 845684 h 2081119"/>
                <a:gd name="connsiteX30" fmla="*/ 2065448 w 5412230"/>
                <a:gd name="connsiteY30" fmla="*/ 899470 h 2081119"/>
                <a:gd name="connsiteX31" fmla="*/ 1936876 w 5412230"/>
                <a:gd name="connsiteY31" fmla="*/ 769462 h 2081119"/>
                <a:gd name="connsiteX32" fmla="*/ 1856969 w 5412230"/>
                <a:gd name="connsiteY32" fmla="*/ 742358 h 2081119"/>
                <a:gd name="connsiteX33" fmla="*/ 1569654 w 5412230"/>
                <a:gd name="connsiteY33" fmla="*/ 226286 h 2081119"/>
                <a:gd name="connsiteX34" fmla="*/ 1448446 w 5412230"/>
                <a:gd name="connsiteY34" fmla="*/ 243875 h 2081119"/>
                <a:gd name="connsiteX35" fmla="*/ 1270090 w 5412230"/>
                <a:gd name="connsiteY35" fmla="*/ 489001 h 2081119"/>
                <a:gd name="connsiteX36" fmla="*/ 1178270 w 5412230"/>
                <a:gd name="connsiteY36" fmla="*/ 490856 h 2081119"/>
                <a:gd name="connsiteX37" fmla="*/ 992714 w 5412230"/>
                <a:gd name="connsiteY37" fmla="*/ 774993 h 2081119"/>
                <a:gd name="connsiteX38" fmla="*/ 882395 w 5412230"/>
                <a:gd name="connsiteY38" fmla="*/ 767662 h 2081119"/>
                <a:gd name="connsiteX39" fmla="*/ 687516 w 5412230"/>
                <a:gd name="connsiteY39" fmla="*/ 1038630 h 2081119"/>
                <a:gd name="connsiteX40" fmla="*/ 498727 w 5412230"/>
                <a:gd name="connsiteY40" fmla="*/ 1028568 h 2081119"/>
                <a:gd name="connsiteX41" fmla="*/ 394643 w 5412230"/>
                <a:gd name="connsiteY41" fmla="*/ 914225 h 2081119"/>
                <a:gd name="connsiteX42" fmla="*/ 285524 w 5412230"/>
                <a:gd name="connsiteY42" fmla="*/ 657555 h 2081119"/>
                <a:gd name="connsiteX43" fmla="*/ 193656 w 5412230"/>
                <a:gd name="connsiteY43" fmla="*/ 625677 h 2081119"/>
                <a:gd name="connsiteX0" fmla="*/ 193656 w 5412230"/>
                <a:gd name="connsiteY0" fmla="*/ 618127 h 2073569"/>
                <a:gd name="connsiteX1" fmla="*/ 794 w 5412230"/>
                <a:gd name="connsiteY1" fmla="*/ 1109290 h 2073569"/>
                <a:gd name="connsiteX2" fmla="*/ 794 w 5412230"/>
                <a:gd name="connsiteY2" fmla="*/ 2073569 h 2073569"/>
                <a:gd name="connsiteX3" fmla="*/ 5406230 w 5412230"/>
                <a:gd name="connsiteY3" fmla="*/ 2068857 h 2073569"/>
                <a:gd name="connsiteX4" fmla="*/ 5412230 w 5412230"/>
                <a:gd name="connsiteY4" fmla="*/ 884409 h 2073569"/>
                <a:gd name="connsiteX5" fmla="*/ 5182394 w 5412230"/>
                <a:gd name="connsiteY5" fmla="*/ 1207359 h 2073569"/>
                <a:gd name="connsiteX6" fmla="*/ 5127624 w 5412230"/>
                <a:gd name="connsiteY6" fmla="*/ 1324041 h 2073569"/>
                <a:gd name="connsiteX7" fmla="*/ 5063331 w 5412230"/>
                <a:gd name="connsiteY7" fmla="*/ 1281178 h 2073569"/>
                <a:gd name="connsiteX8" fmla="*/ 5025231 w 5412230"/>
                <a:gd name="connsiteY8" fmla="*/ 1316897 h 2073569"/>
                <a:gd name="connsiteX9" fmla="*/ 4899025 w 5412230"/>
                <a:gd name="connsiteY9" fmla="*/ 1026385 h 2073569"/>
                <a:gd name="connsiteX10" fmla="*/ 4822825 w 5412230"/>
                <a:gd name="connsiteY10" fmla="*/ 1059722 h 2073569"/>
                <a:gd name="connsiteX11" fmla="*/ 4765675 w 5412230"/>
                <a:gd name="connsiteY11" fmla="*/ 1019241 h 2073569"/>
                <a:gd name="connsiteX12" fmla="*/ 4675187 w 5412230"/>
                <a:gd name="connsiteY12" fmla="*/ 1076391 h 2073569"/>
                <a:gd name="connsiteX13" fmla="*/ 4539456 w 5412230"/>
                <a:gd name="connsiteY13" fmla="*/ 1007335 h 2073569"/>
                <a:gd name="connsiteX14" fmla="*/ 4448968 w 5412230"/>
                <a:gd name="connsiteY14" fmla="*/ 993047 h 2073569"/>
                <a:gd name="connsiteX15" fmla="*/ 4382292 w 5412230"/>
                <a:gd name="connsiteY15" fmla="*/ 993046 h 2073569"/>
                <a:gd name="connsiteX16" fmla="*/ 4341811 w 5412230"/>
                <a:gd name="connsiteY16" fmla="*/ 954947 h 2073569"/>
                <a:gd name="connsiteX17" fmla="*/ 4196556 w 5412230"/>
                <a:gd name="connsiteY17" fmla="*/ 807309 h 2073569"/>
                <a:gd name="connsiteX18" fmla="*/ 4017962 w 5412230"/>
                <a:gd name="connsiteY18" fmla="*/ 302485 h 2073569"/>
                <a:gd name="connsiteX19" fmla="*/ 3536950 w 5412230"/>
                <a:gd name="connsiteY19" fmla="*/ 0 h 2073569"/>
                <a:gd name="connsiteX20" fmla="*/ 3391112 w 5412230"/>
                <a:gd name="connsiteY20" fmla="*/ 94445 h 2073569"/>
                <a:gd name="connsiteX21" fmla="*/ 3305724 w 5412230"/>
                <a:gd name="connsiteY21" fmla="*/ 217166 h 2073569"/>
                <a:gd name="connsiteX22" fmla="*/ 3227794 w 5412230"/>
                <a:gd name="connsiteY22" fmla="*/ 231279 h 2073569"/>
                <a:gd name="connsiteX23" fmla="*/ 3640529 w 5412230"/>
                <a:gd name="connsiteY23" fmla="*/ 1036301 h 2073569"/>
                <a:gd name="connsiteX24" fmla="*/ 2847838 w 5412230"/>
                <a:gd name="connsiteY24" fmla="*/ 1034940 h 2073569"/>
                <a:gd name="connsiteX25" fmla="*/ 2747011 w 5412230"/>
                <a:gd name="connsiteY25" fmla="*/ 1073231 h 2073569"/>
                <a:gd name="connsiteX26" fmla="*/ 2653691 w 5412230"/>
                <a:gd name="connsiteY26" fmla="*/ 1039542 h 2073569"/>
                <a:gd name="connsiteX27" fmla="*/ 2352596 w 5412230"/>
                <a:gd name="connsiteY27" fmla="*/ 1032891 h 2073569"/>
                <a:gd name="connsiteX28" fmla="*/ 2160713 w 5412230"/>
                <a:gd name="connsiteY28" fmla="*/ 838134 h 2073569"/>
                <a:gd name="connsiteX29" fmla="*/ 2065448 w 5412230"/>
                <a:gd name="connsiteY29" fmla="*/ 891920 h 2073569"/>
                <a:gd name="connsiteX30" fmla="*/ 1936876 w 5412230"/>
                <a:gd name="connsiteY30" fmla="*/ 761912 h 2073569"/>
                <a:gd name="connsiteX31" fmla="*/ 1856969 w 5412230"/>
                <a:gd name="connsiteY31" fmla="*/ 734808 h 2073569"/>
                <a:gd name="connsiteX32" fmla="*/ 1569654 w 5412230"/>
                <a:gd name="connsiteY32" fmla="*/ 218736 h 2073569"/>
                <a:gd name="connsiteX33" fmla="*/ 1448446 w 5412230"/>
                <a:gd name="connsiteY33" fmla="*/ 236325 h 2073569"/>
                <a:gd name="connsiteX34" fmla="*/ 1270090 w 5412230"/>
                <a:gd name="connsiteY34" fmla="*/ 481451 h 2073569"/>
                <a:gd name="connsiteX35" fmla="*/ 1178270 w 5412230"/>
                <a:gd name="connsiteY35" fmla="*/ 483306 h 2073569"/>
                <a:gd name="connsiteX36" fmla="*/ 992714 w 5412230"/>
                <a:gd name="connsiteY36" fmla="*/ 767443 h 2073569"/>
                <a:gd name="connsiteX37" fmla="*/ 882395 w 5412230"/>
                <a:gd name="connsiteY37" fmla="*/ 760112 h 2073569"/>
                <a:gd name="connsiteX38" fmla="*/ 687516 w 5412230"/>
                <a:gd name="connsiteY38" fmla="*/ 1031080 h 2073569"/>
                <a:gd name="connsiteX39" fmla="*/ 498727 w 5412230"/>
                <a:gd name="connsiteY39" fmla="*/ 1021018 h 2073569"/>
                <a:gd name="connsiteX40" fmla="*/ 394643 w 5412230"/>
                <a:gd name="connsiteY40" fmla="*/ 906675 h 2073569"/>
                <a:gd name="connsiteX41" fmla="*/ 285524 w 5412230"/>
                <a:gd name="connsiteY41" fmla="*/ 650005 h 2073569"/>
                <a:gd name="connsiteX42" fmla="*/ 193656 w 5412230"/>
                <a:gd name="connsiteY42" fmla="*/ 618127 h 2073569"/>
                <a:gd name="connsiteX0" fmla="*/ 193656 w 5412230"/>
                <a:gd name="connsiteY0" fmla="*/ 523682 h 1979124"/>
                <a:gd name="connsiteX1" fmla="*/ 794 w 5412230"/>
                <a:gd name="connsiteY1" fmla="*/ 1014845 h 1979124"/>
                <a:gd name="connsiteX2" fmla="*/ 794 w 5412230"/>
                <a:gd name="connsiteY2" fmla="*/ 1979124 h 1979124"/>
                <a:gd name="connsiteX3" fmla="*/ 5406230 w 5412230"/>
                <a:gd name="connsiteY3" fmla="*/ 1974412 h 1979124"/>
                <a:gd name="connsiteX4" fmla="*/ 5412230 w 5412230"/>
                <a:gd name="connsiteY4" fmla="*/ 789964 h 1979124"/>
                <a:gd name="connsiteX5" fmla="*/ 5182394 w 5412230"/>
                <a:gd name="connsiteY5" fmla="*/ 1112914 h 1979124"/>
                <a:gd name="connsiteX6" fmla="*/ 5127624 w 5412230"/>
                <a:gd name="connsiteY6" fmla="*/ 1229596 h 1979124"/>
                <a:gd name="connsiteX7" fmla="*/ 5063331 w 5412230"/>
                <a:gd name="connsiteY7" fmla="*/ 1186733 h 1979124"/>
                <a:gd name="connsiteX8" fmla="*/ 5025231 w 5412230"/>
                <a:gd name="connsiteY8" fmla="*/ 1222452 h 1979124"/>
                <a:gd name="connsiteX9" fmla="*/ 4899025 w 5412230"/>
                <a:gd name="connsiteY9" fmla="*/ 931940 h 1979124"/>
                <a:gd name="connsiteX10" fmla="*/ 4822825 w 5412230"/>
                <a:gd name="connsiteY10" fmla="*/ 965277 h 1979124"/>
                <a:gd name="connsiteX11" fmla="*/ 4765675 w 5412230"/>
                <a:gd name="connsiteY11" fmla="*/ 924796 h 1979124"/>
                <a:gd name="connsiteX12" fmla="*/ 4675187 w 5412230"/>
                <a:gd name="connsiteY12" fmla="*/ 981946 h 1979124"/>
                <a:gd name="connsiteX13" fmla="*/ 4539456 w 5412230"/>
                <a:gd name="connsiteY13" fmla="*/ 912890 h 1979124"/>
                <a:gd name="connsiteX14" fmla="*/ 4448968 w 5412230"/>
                <a:gd name="connsiteY14" fmla="*/ 898602 h 1979124"/>
                <a:gd name="connsiteX15" fmla="*/ 4382292 w 5412230"/>
                <a:gd name="connsiteY15" fmla="*/ 898601 h 1979124"/>
                <a:gd name="connsiteX16" fmla="*/ 4341811 w 5412230"/>
                <a:gd name="connsiteY16" fmla="*/ 860502 h 1979124"/>
                <a:gd name="connsiteX17" fmla="*/ 4196556 w 5412230"/>
                <a:gd name="connsiteY17" fmla="*/ 712864 h 1979124"/>
                <a:gd name="connsiteX18" fmla="*/ 4017962 w 5412230"/>
                <a:gd name="connsiteY18" fmla="*/ 208040 h 1979124"/>
                <a:gd name="connsiteX19" fmla="*/ 3391112 w 5412230"/>
                <a:gd name="connsiteY19" fmla="*/ 0 h 1979124"/>
                <a:gd name="connsiteX20" fmla="*/ 3305724 w 5412230"/>
                <a:gd name="connsiteY20" fmla="*/ 122721 h 1979124"/>
                <a:gd name="connsiteX21" fmla="*/ 3227794 w 5412230"/>
                <a:gd name="connsiteY21" fmla="*/ 136834 h 1979124"/>
                <a:gd name="connsiteX22" fmla="*/ 3640529 w 5412230"/>
                <a:gd name="connsiteY22" fmla="*/ 941856 h 1979124"/>
                <a:gd name="connsiteX23" fmla="*/ 2847838 w 5412230"/>
                <a:gd name="connsiteY23" fmla="*/ 940495 h 1979124"/>
                <a:gd name="connsiteX24" fmla="*/ 2747011 w 5412230"/>
                <a:gd name="connsiteY24" fmla="*/ 978786 h 1979124"/>
                <a:gd name="connsiteX25" fmla="*/ 2653691 w 5412230"/>
                <a:gd name="connsiteY25" fmla="*/ 945097 h 1979124"/>
                <a:gd name="connsiteX26" fmla="*/ 2352596 w 5412230"/>
                <a:gd name="connsiteY26" fmla="*/ 938446 h 1979124"/>
                <a:gd name="connsiteX27" fmla="*/ 2160713 w 5412230"/>
                <a:gd name="connsiteY27" fmla="*/ 743689 h 1979124"/>
                <a:gd name="connsiteX28" fmla="*/ 2065448 w 5412230"/>
                <a:gd name="connsiteY28" fmla="*/ 797475 h 1979124"/>
                <a:gd name="connsiteX29" fmla="*/ 1936876 w 5412230"/>
                <a:gd name="connsiteY29" fmla="*/ 667467 h 1979124"/>
                <a:gd name="connsiteX30" fmla="*/ 1856969 w 5412230"/>
                <a:gd name="connsiteY30" fmla="*/ 640363 h 1979124"/>
                <a:gd name="connsiteX31" fmla="*/ 1569654 w 5412230"/>
                <a:gd name="connsiteY31" fmla="*/ 124291 h 1979124"/>
                <a:gd name="connsiteX32" fmla="*/ 1448446 w 5412230"/>
                <a:gd name="connsiteY32" fmla="*/ 141880 h 1979124"/>
                <a:gd name="connsiteX33" fmla="*/ 1270090 w 5412230"/>
                <a:gd name="connsiteY33" fmla="*/ 387006 h 1979124"/>
                <a:gd name="connsiteX34" fmla="*/ 1178270 w 5412230"/>
                <a:gd name="connsiteY34" fmla="*/ 388861 h 1979124"/>
                <a:gd name="connsiteX35" fmla="*/ 992714 w 5412230"/>
                <a:gd name="connsiteY35" fmla="*/ 672998 h 1979124"/>
                <a:gd name="connsiteX36" fmla="*/ 882395 w 5412230"/>
                <a:gd name="connsiteY36" fmla="*/ 665667 h 1979124"/>
                <a:gd name="connsiteX37" fmla="*/ 687516 w 5412230"/>
                <a:gd name="connsiteY37" fmla="*/ 936635 h 1979124"/>
                <a:gd name="connsiteX38" fmla="*/ 498727 w 5412230"/>
                <a:gd name="connsiteY38" fmla="*/ 926573 h 1979124"/>
                <a:gd name="connsiteX39" fmla="*/ 394643 w 5412230"/>
                <a:gd name="connsiteY39" fmla="*/ 812230 h 1979124"/>
                <a:gd name="connsiteX40" fmla="*/ 285524 w 5412230"/>
                <a:gd name="connsiteY40" fmla="*/ 555560 h 1979124"/>
                <a:gd name="connsiteX41" fmla="*/ 193656 w 5412230"/>
                <a:gd name="connsiteY41" fmla="*/ 523682 h 1979124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82394 w 5412230"/>
                <a:gd name="connsiteY5" fmla="*/ 1014820 h 1881030"/>
                <a:gd name="connsiteX6" fmla="*/ 5127624 w 5412230"/>
                <a:gd name="connsiteY6" fmla="*/ 1131502 h 1881030"/>
                <a:gd name="connsiteX7" fmla="*/ 5063331 w 5412230"/>
                <a:gd name="connsiteY7" fmla="*/ 1088639 h 1881030"/>
                <a:gd name="connsiteX8" fmla="*/ 5025231 w 5412230"/>
                <a:gd name="connsiteY8" fmla="*/ 1124358 h 1881030"/>
                <a:gd name="connsiteX9" fmla="*/ 4899025 w 5412230"/>
                <a:gd name="connsiteY9" fmla="*/ 833846 h 1881030"/>
                <a:gd name="connsiteX10" fmla="*/ 4822825 w 5412230"/>
                <a:gd name="connsiteY10" fmla="*/ 867183 h 1881030"/>
                <a:gd name="connsiteX11" fmla="*/ 4765675 w 5412230"/>
                <a:gd name="connsiteY11" fmla="*/ 826702 h 1881030"/>
                <a:gd name="connsiteX12" fmla="*/ 4675187 w 5412230"/>
                <a:gd name="connsiteY12" fmla="*/ 883852 h 1881030"/>
                <a:gd name="connsiteX13" fmla="*/ 4539456 w 5412230"/>
                <a:gd name="connsiteY13" fmla="*/ 814796 h 1881030"/>
                <a:gd name="connsiteX14" fmla="*/ 4448968 w 5412230"/>
                <a:gd name="connsiteY14" fmla="*/ 800508 h 1881030"/>
                <a:gd name="connsiteX15" fmla="*/ 4382292 w 5412230"/>
                <a:gd name="connsiteY15" fmla="*/ 800507 h 1881030"/>
                <a:gd name="connsiteX16" fmla="*/ 4341811 w 5412230"/>
                <a:gd name="connsiteY16" fmla="*/ 762408 h 1881030"/>
                <a:gd name="connsiteX17" fmla="*/ 4196556 w 5412230"/>
                <a:gd name="connsiteY17" fmla="*/ 614770 h 1881030"/>
                <a:gd name="connsiteX18" fmla="*/ 4017962 w 5412230"/>
                <a:gd name="connsiteY18" fmla="*/ 109946 h 1881030"/>
                <a:gd name="connsiteX19" fmla="*/ 3305724 w 5412230"/>
                <a:gd name="connsiteY19" fmla="*/ 24627 h 1881030"/>
                <a:gd name="connsiteX20" fmla="*/ 3227794 w 5412230"/>
                <a:gd name="connsiteY20" fmla="*/ 38740 h 1881030"/>
                <a:gd name="connsiteX21" fmla="*/ 3640529 w 5412230"/>
                <a:gd name="connsiteY21" fmla="*/ 843762 h 1881030"/>
                <a:gd name="connsiteX22" fmla="*/ 2847838 w 5412230"/>
                <a:gd name="connsiteY22" fmla="*/ 842401 h 1881030"/>
                <a:gd name="connsiteX23" fmla="*/ 2747011 w 5412230"/>
                <a:gd name="connsiteY23" fmla="*/ 880692 h 1881030"/>
                <a:gd name="connsiteX24" fmla="*/ 2653691 w 5412230"/>
                <a:gd name="connsiteY24" fmla="*/ 847003 h 1881030"/>
                <a:gd name="connsiteX25" fmla="*/ 2352596 w 5412230"/>
                <a:gd name="connsiteY25" fmla="*/ 840352 h 1881030"/>
                <a:gd name="connsiteX26" fmla="*/ 2160713 w 5412230"/>
                <a:gd name="connsiteY26" fmla="*/ 645595 h 1881030"/>
                <a:gd name="connsiteX27" fmla="*/ 2065448 w 5412230"/>
                <a:gd name="connsiteY27" fmla="*/ 699381 h 1881030"/>
                <a:gd name="connsiteX28" fmla="*/ 1936876 w 5412230"/>
                <a:gd name="connsiteY28" fmla="*/ 569373 h 1881030"/>
                <a:gd name="connsiteX29" fmla="*/ 1856969 w 5412230"/>
                <a:gd name="connsiteY29" fmla="*/ 542269 h 1881030"/>
                <a:gd name="connsiteX30" fmla="*/ 1569654 w 5412230"/>
                <a:gd name="connsiteY30" fmla="*/ 26197 h 1881030"/>
                <a:gd name="connsiteX31" fmla="*/ 1448446 w 5412230"/>
                <a:gd name="connsiteY31" fmla="*/ 43786 h 1881030"/>
                <a:gd name="connsiteX32" fmla="*/ 1270090 w 5412230"/>
                <a:gd name="connsiteY32" fmla="*/ 288912 h 1881030"/>
                <a:gd name="connsiteX33" fmla="*/ 1178270 w 5412230"/>
                <a:gd name="connsiteY33" fmla="*/ 290767 h 1881030"/>
                <a:gd name="connsiteX34" fmla="*/ 992714 w 5412230"/>
                <a:gd name="connsiteY34" fmla="*/ 574904 h 1881030"/>
                <a:gd name="connsiteX35" fmla="*/ 882395 w 5412230"/>
                <a:gd name="connsiteY35" fmla="*/ 567573 h 1881030"/>
                <a:gd name="connsiteX36" fmla="*/ 687516 w 5412230"/>
                <a:gd name="connsiteY36" fmla="*/ 838541 h 1881030"/>
                <a:gd name="connsiteX37" fmla="*/ 498727 w 5412230"/>
                <a:gd name="connsiteY37" fmla="*/ 828479 h 1881030"/>
                <a:gd name="connsiteX38" fmla="*/ 394643 w 5412230"/>
                <a:gd name="connsiteY38" fmla="*/ 714136 h 1881030"/>
                <a:gd name="connsiteX39" fmla="*/ 285524 w 5412230"/>
                <a:gd name="connsiteY39" fmla="*/ 457466 h 1881030"/>
                <a:gd name="connsiteX40" fmla="*/ 193656 w 5412230"/>
                <a:gd name="connsiteY40" fmla="*/ 425588 h 1881030"/>
                <a:gd name="connsiteX0" fmla="*/ 193656 w 5412230"/>
                <a:gd name="connsiteY0" fmla="*/ 509151 h 1964593"/>
                <a:gd name="connsiteX1" fmla="*/ 794 w 5412230"/>
                <a:gd name="connsiteY1" fmla="*/ 1000314 h 1964593"/>
                <a:gd name="connsiteX2" fmla="*/ 794 w 5412230"/>
                <a:gd name="connsiteY2" fmla="*/ 1964593 h 1964593"/>
                <a:gd name="connsiteX3" fmla="*/ 5406230 w 5412230"/>
                <a:gd name="connsiteY3" fmla="*/ 1959881 h 1964593"/>
                <a:gd name="connsiteX4" fmla="*/ 5412230 w 5412230"/>
                <a:gd name="connsiteY4" fmla="*/ 775433 h 1964593"/>
                <a:gd name="connsiteX5" fmla="*/ 5182394 w 5412230"/>
                <a:gd name="connsiteY5" fmla="*/ 1098383 h 1964593"/>
                <a:gd name="connsiteX6" fmla="*/ 5127624 w 5412230"/>
                <a:gd name="connsiteY6" fmla="*/ 1215065 h 1964593"/>
                <a:gd name="connsiteX7" fmla="*/ 5063331 w 5412230"/>
                <a:gd name="connsiteY7" fmla="*/ 1172202 h 1964593"/>
                <a:gd name="connsiteX8" fmla="*/ 5025231 w 5412230"/>
                <a:gd name="connsiteY8" fmla="*/ 1207921 h 1964593"/>
                <a:gd name="connsiteX9" fmla="*/ 4899025 w 5412230"/>
                <a:gd name="connsiteY9" fmla="*/ 917409 h 1964593"/>
                <a:gd name="connsiteX10" fmla="*/ 4822825 w 5412230"/>
                <a:gd name="connsiteY10" fmla="*/ 950746 h 1964593"/>
                <a:gd name="connsiteX11" fmla="*/ 4765675 w 5412230"/>
                <a:gd name="connsiteY11" fmla="*/ 910265 h 1964593"/>
                <a:gd name="connsiteX12" fmla="*/ 4675187 w 5412230"/>
                <a:gd name="connsiteY12" fmla="*/ 967415 h 1964593"/>
                <a:gd name="connsiteX13" fmla="*/ 4539456 w 5412230"/>
                <a:gd name="connsiteY13" fmla="*/ 898359 h 1964593"/>
                <a:gd name="connsiteX14" fmla="*/ 4448968 w 5412230"/>
                <a:gd name="connsiteY14" fmla="*/ 884071 h 1964593"/>
                <a:gd name="connsiteX15" fmla="*/ 4382292 w 5412230"/>
                <a:gd name="connsiteY15" fmla="*/ 884070 h 1964593"/>
                <a:gd name="connsiteX16" fmla="*/ 4341811 w 5412230"/>
                <a:gd name="connsiteY16" fmla="*/ 845971 h 1964593"/>
                <a:gd name="connsiteX17" fmla="*/ 4196556 w 5412230"/>
                <a:gd name="connsiteY17" fmla="*/ 698333 h 1964593"/>
                <a:gd name="connsiteX18" fmla="*/ 4017962 w 5412230"/>
                <a:gd name="connsiteY18" fmla="*/ 193509 h 1964593"/>
                <a:gd name="connsiteX19" fmla="*/ 3227794 w 5412230"/>
                <a:gd name="connsiteY19" fmla="*/ 122303 h 1964593"/>
                <a:gd name="connsiteX20" fmla="*/ 3640529 w 5412230"/>
                <a:gd name="connsiteY20" fmla="*/ 927325 h 1964593"/>
                <a:gd name="connsiteX21" fmla="*/ 2847838 w 5412230"/>
                <a:gd name="connsiteY21" fmla="*/ 925964 h 1964593"/>
                <a:gd name="connsiteX22" fmla="*/ 2747011 w 5412230"/>
                <a:gd name="connsiteY22" fmla="*/ 964255 h 1964593"/>
                <a:gd name="connsiteX23" fmla="*/ 2653691 w 5412230"/>
                <a:gd name="connsiteY23" fmla="*/ 930566 h 1964593"/>
                <a:gd name="connsiteX24" fmla="*/ 2352596 w 5412230"/>
                <a:gd name="connsiteY24" fmla="*/ 923915 h 1964593"/>
                <a:gd name="connsiteX25" fmla="*/ 2160713 w 5412230"/>
                <a:gd name="connsiteY25" fmla="*/ 729158 h 1964593"/>
                <a:gd name="connsiteX26" fmla="*/ 2065448 w 5412230"/>
                <a:gd name="connsiteY26" fmla="*/ 782944 h 1964593"/>
                <a:gd name="connsiteX27" fmla="*/ 1936876 w 5412230"/>
                <a:gd name="connsiteY27" fmla="*/ 652936 h 1964593"/>
                <a:gd name="connsiteX28" fmla="*/ 1856969 w 5412230"/>
                <a:gd name="connsiteY28" fmla="*/ 625832 h 1964593"/>
                <a:gd name="connsiteX29" fmla="*/ 1569654 w 5412230"/>
                <a:gd name="connsiteY29" fmla="*/ 109760 h 1964593"/>
                <a:gd name="connsiteX30" fmla="*/ 1448446 w 5412230"/>
                <a:gd name="connsiteY30" fmla="*/ 127349 h 1964593"/>
                <a:gd name="connsiteX31" fmla="*/ 1270090 w 5412230"/>
                <a:gd name="connsiteY31" fmla="*/ 372475 h 1964593"/>
                <a:gd name="connsiteX32" fmla="*/ 1178270 w 5412230"/>
                <a:gd name="connsiteY32" fmla="*/ 374330 h 1964593"/>
                <a:gd name="connsiteX33" fmla="*/ 992714 w 5412230"/>
                <a:gd name="connsiteY33" fmla="*/ 658467 h 1964593"/>
                <a:gd name="connsiteX34" fmla="*/ 882395 w 5412230"/>
                <a:gd name="connsiteY34" fmla="*/ 651136 h 1964593"/>
                <a:gd name="connsiteX35" fmla="*/ 687516 w 5412230"/>
                <a:gd name="connsiteY35" fmla="*/ 922104 h 1964593"/>
                <a:gd name="connsiteX36" fmla="*/ 498727 w 5412230"/>
                <a:gd name="connsiteY36" fmla="*/ 912042 h 1964593"/>
                <a:gd name="connsiteX37" fmla="*/ 394643 w 5412230"/>
                <a:gd name="connsiteY37" fmla="*/ 797699 h 1964593"/>
                <a:gd name="connsiteX38" fmla="*/ 285524 w 5412230"/>
                <a:gd name="connsiteY38" fmla="*/ 541029 h 1964593"/>
                <a:gd name="connsiteX39" fmla="*/ 193656 w 5412230"/>
                <a:gd name="connsiteY39" fmla="*/ 509151 h 1964593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82394 w 5412230"/>
                <a:gd name="connsiteY5" fmla="*/ 1014820 h 1881030"/>
                <a:gd name="connsiteX6" fmla="*/ 5127624 w 5412230"/>
                <a:gd name="connsiteY6" fmla="*/ 1131502 h 1881030"/>
                <a:gd name="connsiteX7" fmla="*/ 5063331 w 5412230"/>
                <a:gd name="connsiteY7" fmla="*/ 1088639 h 1881030"/>
                <a:gd name="connsiteX8" fmla="*/ 5025231 w 5412230"/>
                <a:gd name="connsiteY8" fmla="*/ 1124358 h 1881030"/>
                <a:gd name="connsiteX9" fmla="*/ 4899025 w 5412230"/>
                <a:gd name="connsiteY9" fmla="*/ 833846 h 1881030"/>
                <a:gd name="connsiteX10" fmla="*/ 4822825 w 5412230"/>
                <a:gd name="connsiteY10" fmla="*/ 867183 h 1881030"/>
                <a:gd name="connsiteX11" fmla="*/ 4765675 w 5412230"/>
                <a:gd name="connsiteY11" fmla="*/ 826702 h 1881030"/>
                <a:gd name="connsiteX12" fmla="*/ 4675187 w 5412230"/>
                <a:gd name="connsiteY12" fmla="*/ 883852 h 1881030"/>
                <a:gd name="connsiteX13" fmla="*/ 4539456 w 5412230"/>
                <a:gd name="connsiteY13" fmla="*/ 814796 h 1881030"/>
                <a:gd name="connsiteX14" fmla="*/ 4448968 w 5412230"/>
                <a:gd name="connsiteY14" fmla="*/ 800508 h 1881030"/>
                <a:gd name="connsiteX15" fmla="*/ 4382292 w 5412230"/>
                <a:gd name="connsiteY15" fmla="*/ 800507 h 1881030"/>
                <a:gd name="connsiteX16" fmla="*/ 4341811 w 5412230"/>
                <a:gd name="connsiteY16" fmla="*/ 762408 h 1881030"/>
                <a:gd name="connsiteX17" fmla="*/ 4196556 w 5412230"/>
                <a:gd name="connsiteY17" fmla="*/ 614770 h 1881030"/>
                <a:gd name="connsiteX18" fmla="*/ 4017962 w 5412230"/>
                <a:gd name="connsiteY18" fmla="*/ 109946 h 1881030"/>
                <a:gd name="connsiteX19" fmla="*/ 3640529 w 5412230"/>
                <a:gd name="connsiteY19" fmla="*/ 843762 h 1881030"/>
                <a:gd name="connsiteX20" fmla="*/ 2847838 w 5412230"/>
                <a:gd name="connsiteY20" fmla="*/ 842401 h 1881030"/>
                <a:gd name="connsiteX21" fmla="*/ 2747011 w 5412230"/>
                <a:gd name="connsiteY21" fmla="*/ 880692 h 1881030"/>
                <a:gd name="connsiteX22" fmla="*/ 2653691 w 5412230"/>
                <a:gd name="connsiteY22" fmla="*/ 847003 h 1881030"/>
                <a:gd name="connsiteX23" fmla="*/ 2352596 w 5412230"/>
                <a:gd name="connsiteY23" fmla="*/ 840352 h 1881030"/>
                <a:gd name="connsiteX24" fmla="*/ 2160713 w 5412230"/>
                <a:gd name="connsiteY24" fmla="*/ 645595 h 1881030"/>
                <a:gd name="connsiteX25" fmla="*/ 2065448 w 5412230"/>
                <a:gd name="connsiteY25" fmla="*/ 699381 h 1881030"/>
                <a:gd name="connsiteX26" fmla="*/ 1936876 w 5412230"/>
                <a:gd name="connsiteY26" fmla="*/ 569373 h 1881030"/>
                <a:gd name="connsiteX27" fmla="*/ 1856969 w 5412230"/>
                <a:gd name="connsiteY27" fmla="*/ 542269 h 1881030"/>
                <a:gd name="connsiteX28" fmla="*/ 1569654 w 5412230"/>
                <a:gd name="connsiteY28" fmla="*/ 26197 h 1881030"/>
                <a:gd name="connsiteX29" fmla="*/ 1448446 w 5412230"/>
                <a:gd name="connsiteY29" fmla="*/ 43786 h 1881030"/>
                <a:gd name="connsiteX30" fmla="*/ 1270090 w 5412230"/>
                <a:gd name="connsiteY30" fmla="*/ 288912 h 1881030"/>
                <a:gd name="connsiteX31" fmla="*/ 1178270 w 5412230"/>
                <a:gd name="connsiteY31" fmla="*/ 290767 h 1881030"/>
                <a:gd name="connsiteX32" fmla="*/ 992714 w 5412230"/>
                <a:gd name="connsiteY32" fmla="*/ 574904 h 1881030"/>
                <a:gd name="connsiteX33" fmla="*/ 882395 w 5412230"/>
                <a:gd name="connsiteY33" fmla="*/ 567573 h 1881030"/>
                <a:gd name="connsiteX34" fmla="*/ 687516 w 5412230"/>
                <a:gd name="connsiteY34" fmla="*/ 838541 h 1881030"/>
                <a:gd name="connsiteX35" fmla="*/ 498727 w 5412230"/>
                <a:gd name="connsiteY35" fmla="*/ 828479 h 1881030"/>
                <a:gd name="connsiteX36" fmla="*/ 394643 w 5412230"/>
                <a:gd name="connsiteY36" fmla="*/ 714136 h 1881030"/>
                <a:gd name="connsiteX37" fmla="*/ 285524 w 5412230"/>
                <a:gd name="connsiteY37" fmla="*/ 457466 h 1881030"/>
                <a:gd name="connsiteX38" fmla="*/ 193656 w 5412230"/>
                <a:gd name="connsiteY38" fmla="*/ 425588 h 1881030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82394 w 5412230"/>
                <a:gd name="connsiteY5" fmla="*/ 1014820 h 1881030"/>
                <a:gd name="connsiteX6" fmla="*/ 5127624 w 5412230"/>
                <a:gd name="connsiteY6" fmla="*/ 1131502 h 1881030"/>
                <a:gd name="connsiteX7" fmla="*/ 5063331 w 5412230"/>
                <a:gd name="connsiteY7" fmla="*/ 1088639 h 1881030"/>
                <a:gd name="connsiteX8" fmla="*/ 5025231 w 5412230"/>
                <a:gd name="connsiteY8" fmla="*/ 1124358 h 1881030"/>
                <a:gd name="connsiteX9" fmla="*/ 4899025 w 5412230"/>
                <a:gd name="connsiteY9" fmla="*/ 833846 h 1881030"/>
                <a:gd name="connsiteX10" fmla="*/ 4822825 w 5412230"/>
                <a:gd name="connsiteY10" fmla="*/ 867183 h 1881030"/>
                <a:gd name="connsiteX11" fmla="*/ 4765675 w 5412230"/>
                <a:gd name="connsiteY11" fmla="*/ 826702 h 1881030"/>
                <a:gd name="connsiteX12" fmla="*/ 4675187 w 5412230"/>
                <a:gd name="connsiteY12" fmla="*/ 883852 h 1881030"/>
                <a:gd name="connsiteX13" fmla="*/ 4539456 w 5412230"/>
                <a:gd name="connsiteY13" fmla="*/ 814796 h 1881030"/>
                <a:gd name="connsiteX14" fmla="*/ 4448968 w 5412230"/>
                <a:gd name="connsiteY14" fmla="*/ 800508 h 1881030"/>
                <a:gd name="connsiteX15" fmla="*/ 4382292 w 5412230"/>
                <a:gd name="connsiteY15" fmla="*/ 800507 h 1881030"/>
                <a:gd name="connsiteX16" fmla="*/ 4341811 w 5412230"/>
                <a:gd name="connsiteY16" fmla="*/ 762408 h 1881030"/>
                <a:gd name="connsiteX17" fmla="*/ 4196556 w 5412230"/>
                <a:gd name="connsiteY17" fmla="*/ 614770 h 1881030"/>
                <a:gd name="connsiteX18" fmla="*/ 3640529 w 5412230"/>
                <a:gd name="connsiteY18" fmla="*/ 843762 h 1881030"/>
                <a:gd name="connsiteX19" fmla="*/ 2847838 w 5412230"/>
                <a:gd name="connsiteY19" fmla="*/ 842401 h 1881030"/>
                <a:gd name="connsiteX20" fmla="*/ 2747011 w 5412230"/>
                <a:gd name="connsiteY20" fmla="*/ 880692 h 1881030"/>
                <a:gd name="connsiteX21" fmla="*/ 2653691 w 5412230"/>
                <a:gd name="connsiteY21" fmla="*/ 847003 h 1881030"/>
                <a:gd name="connsiteX22" fmla="*/ 2352596 w 5412230"/>
                <a:gd name="connsiteY22" fmla="*/ 840352 h 1881030"/>
                <a:gd name="connsiteX23" fmla="*/ 2160713 w 5412230"/>
                <a:gd name="connsiteY23" fmla="*/ 645595 h 1881030"/>
                <a:gd name="connsiteX24" fmla="*/ 2065448 w 5412230"/>
                <a:gd name="connsiteY24" fmla="*/ 699381 h 1881030"/>
                <a:gd name="connsiteX25" fmla="*/ 1936876 w 5412230"/>
                <a:gd name="connsiteY25" fmla="*/ 569373 h 1881030"/>
                <a:gd name="connsiteX26" fmla="*/ 1856969 w 5412230"/>
                <a:gd name="connsiteY26" fmla="*/ 542269 h 1881030"/>
                <a:gd name="connsiteX27" fmla="*/ 1569654 w 5412230"/>
                <a:gd name="connsiteY27" fmla="*/ 26197 h 1881030"/>
                <a:gd name="connsiteX28" fmla="*/ 1448446 w 5412230"/>
                <a:gd name="connsiteY28" fmla="*/ 43786 h 1881030"/>
                <a:gd name="connsiteX29" fmla="*/ 1270090 w 5412230"/>
                <a:gd name="connsiteY29" fmla="*/ 288912 h 1881030"/>
                <a:gd name="connsiteX30" fmla="*/ 1178270 w 5412230"/>
                <a:gd name="connsiteY30" fmla="*/ 290767 h 1881030"/>
                <a:gd name="connsiteX31" fmla="*/ 992714 w 5412230"/>
                <a:gd name="connsiteY31" fmla="*/ 574904 h 1881030"/>
                <a:gd name="connsiteX32" fmla="*/ 882395 w 5412230"/>
                <a:gd name="connsiteY32" fmla="*/ 567573 h 1881030"/>
                <a:gd name="connsiteX33" fmla="*/ 687516 w 5412230"/>
                <a:gd name="connsiteY33" fmla="*/ 838541 h 1881030"/>
                <a:gd name="connsiteX34" fmla="*/ 498727 w 5412230"/>
                <a:gd name="connsiteY34" fmla="*/ 828479 h 1881030"/>
                <a:gd name="connsiteX35" fmla="*/ 394643 w 5412230"/>
                <a:gd name="connsiteY35" fmla="*/ 714136 h 1881030"/>
                <a:gd name="connsiteX36" fmla="*/ 285524 w 5412230"/>
                <a:gd name="connsiteY36" fmla="*/ 457466 h 1881030"/>
                <a:gd name="connsiteX37" fmla="*/ 193656 w 5412230"/>
                <a:gd name="connsiteY37" fmla="*/ 425588 h 1881030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448968 w 5412230"/>
                <a:gd name="connsiteY14" fmla="*/ 800508 h 1896068"/>
                <a:gd name="connsiteX15" fmla="*/ 4382292 w 5412230"/>
                <a:gd name="connsiteY15" fmla="*/ 800507 h 1896068"/>
                <a:gd name="connsiteX16" fmla="*/ 4341811 w 5412230"/>
                <a:gd name="connsiteY16" fmla="*/ 762408 h 1896068"/>
                <a:gd name="connsiteX17" fmla="*/ 4196556 w 5412230"/>
                <a:gd name="connsiteY17" fmla="*/ 614770 h 1896068"/>
                <a:gd name="connsiteX18" fmla="*/ 3640529 w 5412230"/>
                <a:gd name="connsiteY18" fmla="*/ 843762 h 1896068"/>
                <a:gd name="connsiteX19" fmla="*/ 2847838 w 5412230"/>
                <a:gd name="connsiteY19" fmla="*/ 842401 h 1896068"/>
                <a:gd name="connsiteX20" fmla="*/ 2747011 w 5412230"/>
                <a:gd name="connsiteY20" fmla="*/ 880692 h 1896068"/>
                <a:gd name="connsiteX21" fmla="*/ 2653691 w 5412230"/>
                <a:gd name="connsiteY21" fmla="*/ 847003 h 1896068"/>
                <a:gd name="connsiteX22" fmla="*/ 2352596 w 5412230"/>
                <a:gd name="connsiteY22" fmla="*/ 840352 h 1896068"/>
                <a:gd name="connsiteX23" fmla="*/ 2160713 w 5412230"/>
                <a:gd name="connsiteY23" fmla="*/ 645595 h 1896068"/>
                <a:gd name="connsiteX24" fmla="*/ 2065448 w 5412230"/>
                <a:gd name="connsiteY24" fmla="*/ 699381 h 1896068"/>
                <a:gd name="connsiteX25" fmla="*/ 1936876 w 5412230"/>
                <a:gd name="connsiteY25" fmla="*/ 569373 h 1896068"/>
                <a:gd name="connsiteX26" fmla="*/ 1856969 w 5412230"/>
                <a:gd name="connsiteY26" fmla="*/ 542269 h 1896068"/>
                <a:gd name="connsiteX27" fmla="*/ 1569654 w 5412230"/>
                <a:gd name="connsiteY27" fmla="*/ 26197 h 1896068"/>
                <a:gd name="connsiteX28" fmla="*/ 1448446 w 5412230"/>
                <a:gd name="connsiteY28" fmla="*/ 43786 h 1896068"/>
                <a:gd name="connsiteX29" fmla="*/ 1270090 w 5412230"/>
                <a:gd name="connsiteY29" fmla="*/ 288912 h 1896068"/>
                <a:gd name="connsiteX30" fmla="*/ 1178270 w 5412230"/>
                <a:gd name="connsiteY30" fmla="*/ 290767 h 1896068"/>
                <a:gd name="connsiteX31" fmla="*/ 992714 w 5412230"/>
                <a:gd name="connsiteY31" fmla="*/ 574904 h 1896068"/>
                <a:gd name="connsiteX32" fmla="*/ 882395 w 5412230"/>
                <a:gd name="connsiteY32" fmla="*/ 567573 h 1896068"/>
                <a:gd name="connsiteX33" fmla="*/ 687516 w 5412230"/>
                <a:gd name="connsiteY33" fmla="*/ 838541 h 1896068"/>
                <a:gd name="connsiteX34" fmla="*/ 498727 w 5412230"/>
                <a:gd name="connsiteY34" fmla="*/ 828479 h 1896068"/>
                <a:gd name="connsiteX35" fmla="*/ 394643 w 5412230"/>
                <a:gd name="connsiteY35" fmla="*/ 714136 h 1896068"/>
                <a:gd name="connsiteX36" fmla="*/ 285524 w 5412230"/>
                <a:gd name="connsiteY36" fmla="*/ 457466 h 1896068"/>
                <a:gd name="connsiteX37" fmla="*/ 193656 w 5412230"/>
                <a:gd name="connsiteY37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31933 w 5412230"/>
                <a:gd name="connsiteY14" fmla="*/ 1411512 h 1896068"/>
                <a:gd name="connsiteX15" fmla="*/ 4382292 w 5412230"/>
                <a:gd name="connsiteY15" fmla="*/ 800507 h 1896068"/>
                <a:gd name="connsiteX16" fmla="*/ 4341811 w 5412230"/>
                <a:gd name="connsiteY16" fmla="*/ 762408 h 1896068"/>
                <a:gd name="connsiteX17" fmla="*/ 4196556 w 5412230"/>
                <a:gd name="connsiteY17" fmla="*/ 614770 h 1896068"/>
                <a:gd name="connsiteX18" fmla="*/ 3640529 w 5412230"/>
                <a:gd name="connsiteY18" fmla="*/ 843762 h 1896068"/>
                <a:gd name="connsiteX19" fmla="*/ 2847838 w 5412230"/>
                <a:gd name="connsiteY19" fmla="*/ 842401 h 1896068"/>
                <a:gd name="connsiteX20" fmla="*/ 2747011 w 5412230"/>
                <a:gd name="connsiteY20" fmla="*/ 880692 h 1896068"/>
                <a:gd name="connsiteX21" fmla="*/ 2653691 w 5412230"/>
                <a:gd name="connsiteY21" fmla="*/ 847003 h 1896068"/>
                <a:gd name="connsiteX22" fmla="*/ 2352596 w 5412230"/>
                <a:gd name="connsiteY22" fmla="*/ 840352 h 1896068"/>
                <a:gd name="connsiteX23" fmla="*/ 2160713 w 5412230"/>
                <a:gd name="connsiteY23" fmla="*/ 645595 h 1896068"/>
                <a:gd name="connsiteX24" fmla="*/ 2065448 w 5412230"/>
                <a:gd name="connsiteY24" fmla="*/ 699381 h 1896068"/>
                <a:gd name="connsiteX25" fmla="*/ 1936876 w 5412230"/>
                <a:gd name="connsiteY25" fmla="*/ 569373 h 1896068"/>
                <a:gd name="connsiteX26" fmla="*/ 1856969 w 5412230"/>
                <a:gd name="connsiteY26" fmla="*/ 542269 h 1896068"/>
                <a:gd name="connsiteX27" fmla="*/ 1569654 w 5412230"/>
                <a:gd name="connsiteY27" fmla="*/ 26197 h 1896068"/>
                <a:gd name="connsiteX28" fmla="*/ 1448446 w 5412230"/>
                <a:gd name="connsiteY28" fmla="*/ 43786 h 1896068"/>
                <a:gd name="connsiteX29" fmla="*/ 1270090 w 5412230"/>
                <a:gd name="connsiteY29" fmla="*/ 288912 h 1896068"/>
                <a:gd name="connsiteX30" fmla="*/ 1178270 w 5412230"/>
                <a:gd name="connsiteY30" fmla="*/ 290767 h 1896068"/>
                <a:gd name="connsiteX31" fmla="*/ 992714 w 5412230"/>
                <a:gd name="connsiteY31" fmla="*/ 574904 h 1896068"/>
                <a:gd name="connsiteX32" fmla="*/ 882395 w 5412230"/>
                <a:gd name="connsiteY32" fmla="*/ 567573 h 1896068"/>
                <a:gd name="connsiteX33" fmla="*/ 687516 w 5412230"/>
                <a:gd name="connsiteY33" fmla="*/ 838541 h 1896068"/>
                <a:gd name="connsiteX34" fmla="*/ 498727 w 5412230"/>
                <a:gd name="connsiteY34" fmla="*/ 828479 h 1896068"/>
                <a:gd name="connsiteX35" fmla="*/ 394643 w 5412230"/>
                <a:gd name="connsiteY35" fmla="*/ 714136 h 1896068"/>
                <a:gd name="connsiteX36" fmla="*/ 285524 w 5412230"/>
                <a:gd name="connsiteY36" fmla="*/ 457466 h 1896068"/>
                <a:gd name="connsiteX37" fmla="*/ 193656 w 5412230"/>
                <a:gd name="connsiteY37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31933 w 5412230"/>
                <a:gd name="connsiteY14" fmla="*/ 1411512 h 1896068"/>
                <a:gd name="connsiteX15" fmla="*/ 4027799 w 5412230"/>
                <a:gd name="connsiteY15" fmla="*/ 1129186 h 1896068"/>
                <a:gd name="connsiteX16" fmla="*/ 4341811 w 5412230"/>
                <a:gd name="connsiteY16" fmla="*/ 762408 h 1896068"/>
                <a:gd name="connsiteX17" fmla="*/ 4196556 w 5412230"/>
                <a:gd name="connsiteY17" fmla="*/ 614770 h 1896068"/>
                <a:gd name="connsiteX18" fmla="*/ 3640529 w 5412230"/>
                <a:gd name="connsiteY18" fmla="*/ 843762 h 1896068"/>
                <a:gd name="connsiteX19" fmla="*/ 2847838 w 5412230"/>
                <a:gd name="connsiteY19" fmla="*/ 842401 h 1896068"/>
                <a:gd name="connsiteX20" fmla="*/ 2747011 w 5412230"/>
                <a:gd name="connsiteY20" fmla="*/ 880692 h 1896068"/>
                <a:gd name="connsiteX21" fmla="*/ 2653691 w 5412230"/>
                <a:gd name="connsiteY21" fmla="*/ 847003 h 1896068"/>
                <a:gd name="connsiteX22" fmla="*/ 2352596 w 5412230"/>
                <a:gd name="connsiteY22" fmla="*/ 840352 h 1896068"/>
                <a:gd name="connsiteX23" fmla="*/ 2160713 w 5412230"/>
                <a:gd name="connsiteY23" fmla="*/ 645595 h 1896068"/>
                <a:gd name="connsiteX24" fmla="*/ 2065448 w 5412230"/>
                <a:gd name="connsiteY24" fmla="*/ 699381 h 1896068"/>
                <a:gd name="connsiteX25" fmla="*/ 1936876 w 5412230"/>
                <a:gd name="connsiteY25" fmla="*/ 569373 h 1896068"/>
                <a:gd name="connsiteX26" fmla="*/ 1856969 w 5412230"/>
                <a:gd name="connsiteY26" fmla="*/ 542269 h 1896068"/>
                <a:gd name="connsiteX27" fmla="*/ 1569654 w 5412230"/>
                <a:gd name="connsiteY27" fmla="*/ 26197 h 1896068"/>
                <a:gd name="connsiteX28" fmla="*/ 1448446 w 5412230"/>
                <a:gd name="connsiteY28" fmla="*/ 43786 h 1896068"/>
                <a:gd name="connsiteX29" fmla="*/ 1270090 w 5412230"/>
                <a:gd name="connsiteY29" fmla="*/ 288912 h 1896068"/>
                <a:gd name="connsiteX30" fmla="*/ 1178270 w 5412230"/>
                <a:gd name="connsiteY30" fmla="*/ 290767 h 1896068"/>
                <a:gd name="connsiteX31" fmla="*/ 992714 w 5412230"/>
                <a:gd name="connsiteY31" fmla="*/ 574904 h 1896068"/>
                <a:gd name="connsiteX32" fmla="*/ 882395 w 5412230"/>
                <a:gd name="connsiteY32" fmla="*/ 567573 h 1896068"/>
                <a:gd name="connsiteX33" fmla="*/ 687516 w 5412230"/>
                <a:gd name="connsiteY33" fmla="*/ 838541 h 1896068"/>
                <a:gd name="connsiteX34" fmla="*/ 498727 w 5412230"/>
                <a:gd name="connsiteY34" fmla="*/ 828479 h 1896068"/>
                <a:gd name="connsiteX35" fmla="*/ 394643 w 5412230"/>
                <a:gd name="connsiteY35" fmla="*/ 714136 h 1896068"/>
                <a:gd name="connsiteX36" fmla="*/ 285524 w 5412230"/>
                <a:gd name="connsiteY36" fmla="*/ 457466 h 1896068"/>
                <a:gd name="connsiteX37" fmla="*/ 193656 w 5412230"/>
                <a:gd name="connsiteY37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31933 w 5412230"/>
                <a:gd name="connsiteY14" fmla="*/ 1411512 h 1896068"/>
                <a:gd name="connsiteX15" fmla="*/ 4027799 w 5412230"/>
                <a:gd name="connsiteY15" fmla="*/ 1129186 h 1896068"/>
                <a:gd name="connsiteX16" fmla="*/ 4341811 w 5412230"/>
                <a:gd name="connsiteY16" fmla="*/ 762408 h 1896068"/>
                <a:gd name="connsiteX17" fmla="*/ 3831212 w 5412230"/>
                <a:gd name="connsiteY17" fmla="*/ 1023511 h 1896068"/>
                <a:gd name="connsiteX18" fmla="*/ 3640529 w 5412230"/>
                <a:gd name="connsiteY18" fmla="*/ 843762 h 1896068"/>
                <a:gd name="connsiteX19" fmla="*/ 2847838 w 5412230"/>
                <a:gd name="connsiteY19" fmla="*/ 842401 h 1896068"/>
                <a:gd name="connsiteX20" fmla="*/ 2747011 w 5412230"/>
                <a:gd name="connsiteY20" fmla="*/ 880692 h 1896068"/>
                <a:gd name="connsiteX21" fmla="*/ 2653691 w 5412230"/>
                <a:gd name="connsiteY21" fmla="*/ 847003 h 1896068"/>
                <a:gd name="connsiteX22" fmla="*/ 2352596 w 5412230"/>
                <a:gd name="connsiteY22" fmla="*/ 840352 h 1896068"/>
                <a:gd name="connsiteX23" fmla="*/ 2160713 w 5412230"/>
                <a:gd name="connsiteY23" fmla="*/ 645595 h 1896068"/>
                <a:gd name="connsiteX24" fmla="*/ 2065448 w 5412230"/>
                <a:gd name="connsiteY24" fmla="*/ 699381 h 1896068"/>
                <a:gd name="connsiteX25" fmla="*/ 1936876 w 5412230"/>
                <a:gd name="connsiteY25" fmla="*/ 569373 h 1896068"/>
                <a:gd name="connsiteX26" fmla="*/ 1856969 w 5412230"/>
                <a:gd name="connsiteY26" fmla="*/ 542269 h 1896068"/>
                <a:gd name="connsiteX27" fmla="*/ 1569654 w 5412230"/>
                <a:gd name="connsiteY27" fmla="*/ 26197 h 1896068"/>
                <a:gd name="connsiteX28" fmla="*/ 1448446 w 5412230"/>
                <a:gd name="connsiteY28" fmla="*/ 43786 h 1896068"/>
                <a:gd name="connsiteX29" fmla="*/ 1270090 w 5412230"/>
                <a:gd name="connsiteY29" fmla="*/ 288912 h 1896068"/>
                <a:gd name="connsiteX30" fmla="*/ 1178270 w 5412230"/>
                <a:gd name="connsiteY30" fmla="*/ 290767 h 1896068"/>
                <a:gd name="connsiteX31" fmla="*/ 992714 w 5412230"/>
                <a:gd name="connsiteY31" fmla="*/ 574904 h 1896068"/>
                <a:gd name="connsiteX32" fmla="*/ 882395 w 5412230"/>
                <a:gd name="connsiteY32" fmla="*/ 567573 h 1896068"/>
                <a:gd name="connsiteX33" fmla="*/ 687516 w 5412230"/>
                <a:gd name="connsiteY33" fmla="*/ 838541 h 1896068"/>
                <a:gd name="connsiteX34" fmla="*/ 498727 w 5412230"/>
                <a:gd name="connsiteY34" fmla="*/ 828479 h 1896068"/>
                <a:gd name="connsiteX35" fmla="*/ 394643 w 5412230"/>
                <a:gd name="connsiteY35" fmla="*/ 714136 h 1896068"/>
                <a:gd name="connsiteX36" fmla="*/ 285524 w 5412230"/>
                <a:gd name="connsiteY36" fmla="*/ 457466 h 1896068"/>
                <a:gd name="connsiteX37" fmla="*/ 193656 w 5412230"/>
                <a:gd name="connsiteY37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31933 w 5412230"/>
                <a:gd name="connsiteY14" fmla="*/ 1411512 h 1896068"/>
                <a:gd name="connsiteX15" fmla="*/ 4027799 w 5412230"/>
                <a:gd name="connsiteY15" fmla="*/ 1129186 h 1896068"/>
                <a:gd name="connsiteX16" fmla="*/ 4341811 w 5412230"/>
                <a:gd name="connsiteY16" fmla="*/ 762408 h 1896068"/>
                <a:gd name="connsiteX17" fmla="*/ 3831212 w 5412230"/>
                <a:gd name="connsiteY17" fmla="*/ 1023511 h 1896068"/>
                <a:gd name="connsiteX18" fmla="*/ 3640529 w 5412230"/>
                <a:gd name="connsiteY18" fmla="*/ 843762 h 1896068"/>
                <a:gd name="connsiteX19" fmla="*/ 2847838 w 5412230"/>
                <a:gd name="connsiteY19" fmla="*/ 842401 h 1896068"/>
                <a:gd name="connsiteX20" fmla="*/ 2747011 w 5412230"/>
                <a:gd name="connsiteY20" fmla="*/ 880692 h 1896068"/>
                <a:gd name="connsiteX21" fmla="*/ 2653691 w 5412230"/>
                <a:gd name="connsiteY21" fmla="*/ 847003 h 1896068"/>
                <a:gd name="connsiteX22" fmla="*/ 2352596 w 5412230"/>
                <a:gd name="connsiteY22" fmla="*/ 840352 h 1896068"/>
                <a:gd name="connsiteX23" fmla="*/ 2160713 w 5412230"/>
                <a:gd name="connsiteY23" fmla="*/ 645595 h 1896068"/>
                <a:gd name="connsiteX24" fmla="*/ 2065448 w 5412230"/>
                <a:gd name="connsiteY24" fmla="*/ 699381 h 1896068"/>
                <a:gd name="connsiteX25" fmla="*/ 1936876 w 5412230"/>
                <a:gd name="connsiteY25" fmla="*/ 569373 h 1896068"/>
                <a:gd name="connsiteX26" fmla="*/ 1856969 w 5412230"/>
                <a:gd name="connsiteY26" fmla="*/ 542269 h 1896068"/>
                <a:gd name="connsiteX27" fmla="*/ 1569654 w 5412230"/>
                <a:gd name="connsiteY27" fmla="*/ 26197 h 1896068"/>
                <a:gd name="connsiteX28" fmla="*/ 1448446 w 5412230"/>
                <a:gd name="connsiteY28" fmla="*/ 43786 h 1896068"/>
                <a:gd name="connsiteX29" fmla="*/ 1270090 w 5412230"/>
                <a:gd name="connsiteY29" fmla="*/ 288912 h 1896068"/>
                <a:gd name="connsiteX30" fmla="*/ 1178270 w 5412230"/>
                <a:gd name="connsiteY30" fmla="*/ 290767 h 1896068"/>
                <a:gd name="connsiteX31" fmla="*/ 992714 w 5412230"/>
                <a:gd name="connsiteY31" fmla="*/ 574904 h 1896068"/>
                <a:gd name="connsiteX32" fmla="*/ 882395 w 5412230"/>
                <a:gd name="connsiteY32" fmla="*/ 567573 h 1896068"/>
                <a:gd name="connsiteX33" fmla="*/ 687516 w 5412230"/>
                <a:gd name="connsiteY33" fmla="*/ 838541 h 1896068"/>
                <a:gd name="connsiteX34" fmla="*/ 498727 w 5412230"/>
                <a:gd name="connsiteY34" fmla="*/ 828479 h 1896068"/>
                <a:gd name="connsiteX35" fmla="*/ 394643 w 5412230"/>
                <a:gd name="connsiteY35" fmla="*/ 714136 h 1896068"/>
                <a:gd name="connsiteX36" fmla="*/ 285524 w 5412230"/>
                <a:gd name="connsiteY36" fmla="*/ 457466 h 1896068"/>
                <a:gd name="connsiteX37" fmla="*/ 193656 w 5412230"/>
                <a:gd name="connsiteY37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31933 w 5412230"/>
                <a:gd name="connsiteY14" fmla="*/ 1411512 h 1896068"/>
                <a:gd name="connsiteX15" fmla="*/ 4027799 w 5412230"/>
                <a:gd name="connsiteY15" fmla="*/ 1129186 h 1896068"/>
                <a:gd name="connsiteX16" fmla="*/ 3831212 w 5412230"/>
                <a:gd name="connsiteY16" fmla="*/ 1023511 h 1896068"/>
                <a:gd name="connsiteX17" fmla="*/ 3640529 w 5412230"/>
                <a:gd name="connsiteY17" fmla="*/ 843762 h 1896068"/>
                <a:gd name="connsiteX18" fmla="*/ 2847838 w 5412230"/>
                <a:gd name="connsiteY18" fmla="*/ 842401 h 1896068"/>
                <a:gd name="connsiteX19" fmla="*/ 2747011 w 5412230"/>
                <a:gd name="connsiteY19" fmla="*/ 880692 h 1896068"/>
                <a:gd name="connsiteX20" fmla="*/ 2653691 w 5412230"/>
                <a:gd name="connsiteY20" fmla="*/ 847003 h 1896068"/>
                <a:gd name="connsiteX21" fmla="*/ 2352596 w 5412230"/>
                <a:gd name="connsiteY21" fmla="*/ 840352 h 1896068"/>
                <a:gd name="connsiteX22" fmla="*/ 2160713 w 5412230"/>
                <a:gd name="connsiteY22" fmla="*/ 645595 h 1896068"/>
                <a:gd name="connsiteX23" fmla="*/ 2065448 w 5412230"/>
                <a:gd name="connsiteY23" fmla="*/ 699381 h 1896068"/>
                <a:gd name="connsiteX24" fmla="*/ 1936876 w 5412230"/>
                <a:gd name="connsiteY24" fmla="*/ 569373 h 1896068"/>
                <a:gd name="connsiteX25" fmla="*/ 1856969 w 5412230"/>
                <a:gd name="connsiteY25" fmla="*/ 542269 h 1896068"/>
                <a:gd name="connsiteX26" fmla="*/ 1569654 w 5412230"/>
                <a:gd name="connsiteY26" fmla="*/ 26197 h 1896068"/>
                <a:gd name="connsiteX27" fmla="*/ 1448446 w 5412230"/>
                <a:gd name="connsiteY27" fmla="*/ 43786 h 1896068"/>
                <a:gd name="connsiteX28" fmla="*/ 1270090 w 5412230"/>
                <a:gd name="connsiteY28" fmla="*/ 288912 h 1896068"/>
                <a:gd name="connsiteX29" fmla="*/ 1178270 w 5412230"/>
                <a:gd name="connsiteY29" fmla="*/ 290767 h 1896068"/>
                <a:gd name="connsiteX30" fmla="*/ 992714 w 5412230"/>
                <a:gd name="connsiteY30" fmla="*/ 574904 h 1896068"/>
                <a:gd name="connsiteX31" fmla="*/ 882395 w 5412230"/>
                <a:gd name="connsiteY31" fmla="*/ 567573 h 1896068"/>
                <a:gd name="connsiteX32" fmla="*/ 687516 w 5412230"/>
                <a:gd name="connsiteY32" fmla="*/ 838541 h 1896068"/>
                <a:gd name="connsiteX33" fmla="*/ 498727 w 5412230"/>
                <a:gd name="connsiteY33" fmla="*/ 828479 h 1896068"/>
                <a:gd name="connsiteX34" fmla="*/ 394643 w 5412230"/>
                <a:gd name="connsiteY34" fmla="*/ 714136 h 1896068"/>
                <a:gd name="connsiteX35" fmla="*/ 285524 w 5412230"/>
                <a:gd name="connsiteY35" fmla="*/ 457466 h 1896068"/>
                <a:gd name="connsiteX36" fmla="*/ 193656 w 5412230"/>
                <a:gd name="connsiteY36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31933 w 5412230"/>
                <a:gd name="connsiteY14" fmla="*/ 1411512 h 1896068"/>
                <a:gd name="connsiteX15" fmla="*/ 4027799 w 5412230"/>
                <a:gd name="connsiteY15" fmla="*/ 1129186 h 1896068"/>
                <a:gd name="connsiteX16" fmla="*/ 3831212 w 5412230"/>
                <a:gd name="connsiteY16" fmla="*/ 1023511 h 1896068"/>
                <a:gd name="connsiteX17" fmla="*/ 3640529 w 5412230"/>
                <a:gd name="connsiteY17" fmla="*/ 843762 h 1896068"/>
                <a:gd name="connsiteX18" fmla="*/ 2847838 w 5412230"/>
                <a:gd name="connsiteY18" fmla="*/ 842401 h 1896068"/>
                <a:gd name="connsiteX19" fmla="*/ 2747011 w 5412230"/>
                <a:gd name="connsiteY19" fmla="*/ 880692 h 1896068"/>
                <a:gd name="connsiteX20" fmla="*/ 2653691 w 5412230"/>
                <a:gd name="connsiteY20" fmla="*/ 847003 h 1896068"/>
                <a:gd name="connsiteX21" fmla="*/ 2352596 w 5412230"/>
                <a:gd name="connsiteY21" fmla="*/ 840352 h 1896068"/>
                <a:gd name="connsiteX22" fmla="*/ 2160713 w 5412230"/>
                <a:gd name="connsiteY22" fmla="*/ 645595 h 1896068"/>
                <a:gd name="connsiteX23" fmla="*/ 2065448 w 5412230"/>
                <a:gd name="connsiteY23" fmla="*/ 699381 h 1896068"/>
                <a:gd name="connsiteX24" fmla="*/ 1936876 w 5412230"/>
                <a:gd name="connsiteY24" fmla="*/ 569373 h 1896068"/>
                <a:gd name="connsiteX25" fmla="*/ 1856969 w 5412230"/>
                <a:gd name="connsiteY25" fmla="*/ 542269 h 1896068"/>
                <a:gd name="connsiteX26" fmla="*/ 1569654 w 5412230"/>
                <a:gd name="connsiteY26" fmla="*/ 26197 h 1896068"/>
                <a:gd name="connsiteX27" fmla="*/ 1448446 w 5412230"/>
                <a:gd name="connsiteY27" fmla="*/ 43786 h 1896068"/>
                <a:gd name="connsiteX28" fmla="*/ 1270090 w 5412230"/>
                <a:gd name="connsiteY28" fmla="*/ 288912 h 1896068"/>
                <a:gd name="connsiteX29" fmla="*/ 1178270 w 5412230"/>
                <a:gd name="connsiteY29" fmla="*/ 290767 h 1896068"/>
                <a:gd name="connsiteX30" fmla="*/ 992714 w 5412230"/>
                <a:gd name="connsiteY30" fmla="*/ 574904 h 1896068"/>
                <a:gd name="connsiteX31" fmla="*/ 882395 w 5412230"/>
                <a:gd name="connsiteY31" fmla="*/ 567573 h 1896068"/>
                <a:gd name="connsiteX32" fmla="*/ 687516 w 5412230"/>
                <a:gd name="connsiteY32" fmla="*/ 838541 h 1896068"/>
                <a:gd name="connsiteX33" fmla="*/ 498727 w 5412230"/>
                <a:gd name="connsiteY33" fmla="*/ 828479 h 1896068"/>
                <a:gd name="connsiteX34" fmla="*/ 394643 w 5412230"/>
                <a:gd name="connsiteY34" fmla="*/ 714136 h 1896068"/>
                <a:gd name="connsiteX35" fmla="*/ 285524 w 5412230"/>
                <a:gd name="connsiteY35" fmla="*/ 457466 h 1896068"/>
                <a:gd name="connsiteX36" fmla="*/ 193656 w 5412230"/>
                <a:gd name="connsiteY36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31933 w 5412230"/>
                <a:gd name="connsiteY14" fmla="*/ 1411512 h 1896068"/>
                <a:gd name="connsiteX15" fmla="*/ 4027799 w 5412230"/>
                <a:gd name="connsiteY15" fmla="*/ 1129186 h 1896068"/>
                <a:gd name="connsiteX16" fmla="*/ 3831212 w 5412230"/>
                <a:gd name="connsiteY16" fmla="*/ 1023511 h 1896068"/>
                <a:gd name="connsiteX17" fmla="*/ 3640529 w 5412230"/>
                <a:gd name="connsiteY17" fmla="*/ 843762 h 1896068"/>
                <a:gd name="connsiteX18" fmla="*/ 2847838 w 5412230"/>
                <a:gd name="connsiteY18" fmla="*/ 842401 h 1896068"/>
                <a:gd name="connsiteX19" fmla="*/ 2747011 w 5412230"/>
                <a:gd name="connsiteY19" fmla="*/ 880692 h 1896068"/>
                <a:gd name="connsiteX20" fmla="*/ 2653691 w 5412230"/>
                <a:gd name="connsiteY20" fmla="*/ 847003 h 1896068"/>
                <a:gd name="connsiteX21" fmla="*/ 2352596 w 5412230"/>
                <a:gd name="connsiteY21" fmla="*/ 840352 h 1896068"/>
                <a:gd name="connsiteX22" fmla="*/ 2160713 w 5412230"/>
                <a:gd name="connsiteY22" fmla="*/ 645595 h 1896068"/>
                <a:gd name="connsiteX23" fmla="*/ 2065448 w 5412230"/>
                <a:gd name="connsiteY23" fmla="*/ 699381 h 1896068"/>
                <a:gd name="connsiteX24" fmla="*/ 1936876 w 5412230"/>
                <a:gd name="connsiteY24" fmla="*/ 569373 h 1896068"/>
                <a:gd name="connsiteX25" fmla="*/ 1856969 w 5412230"/>
                <a:gd name="connsiteY25" fmla="*/ 542269 h 1896068"/>
                <a:gd name="connsiteX26" fmla="*/ 1569654 w 5412230"/>
                <a:gd name="connsiteY26" fmla="*/ 26197 h 1896068"/>
                <a:gd name="connsiteX27" fmla="*/ 1448446 w 5412230"/>
                <a:gd name="connsiteY27" fmla="*/ 43786 h 1896068"/>
                <a:gd name="connsiteX28" fmla="*/ 1270090 w 5412230"/>
                <a:gd name="connsiteY28" fmla="*/ 288912 h 1896068"/>
                <a:gd name="connsiteX29" fmla="*/ 1178270 w 5412230"/>
                <a:gd name="connsiteY29" fmla="*/ 290767 h 1896068"/>
                <a:gd name="connsiteX30" fmla="*/ 992714 w 5412230"/>
                <a:gd name="connsiteY30" fmla="*/ 574904 h 1896068"/>
                <a:gd name="connsiteX31" fmla="*/ 882395 w 5412230"/>
                <a:gd name="connsiteY31" fmla="*/ 567573 h 1896068"/>
                <a:gd name="connsiteX32" fmla="*/ 687516 w 5412230"/>
                <a:gd name="connsiteY32" fmla="*/ 838541 h 1896068"/>
                <a:gd name="connsiteX33" fmla="*/ 498727 w 5412230"/>
                <a:gd name="connsiteY33" fmla="*/ 828479 h 1896068"/>
                <a:gd name="connsiteX34" fmla="*/ 394643 w 5412230"/>
                <a:gd name="connsiteY34" fmla="*/ 714136 h 1896068"/>
                <a:gd name="connsiteX35" fmla="*/ 285524 w 5412230"/>
                <a:gd name="connsiteY35" fmla="*/ 457466 h 1896068"/>
                <a:gd name="connsiteX36" fmla="*/ 193656 w 5412230"/>
                <a:gd name="connsiteY36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24698 w 5412230"/>
                <a:gd name="connsiteY14" fmla="*/ 1398871 h 1896068"/>
                <a:gd name="connsiteX15" fmla="*/ 4027799 w 5412230"/>
                <a:gd name="connsiteY15" fmla="*/ 1129186 h 1896068"/>
                <a:gd name="connsiteX16" fmla="*/ 3831212 w 5412230"/>
                <a:gd name="connsiteY16" fmla="*/ 1023511 h 1896068"/>
                <a:gd name="connsiteX17" fmla="*/ 3640529 w 5412230"/>
                <a:gd name="connsiteY17" fmla="*/ 843762 h 1896068"/>
                <a:gd name="connsiteX18" fmla="*/ 2847838 w 5412230"/>
                <a:gd name="connsiteY18" fmla="*/ 842401 h 1896068"/>
                <a:gd name="connsiteX19" fmla="*/ 2747011 w 5412230"/>
                <a:gd name="connsiteY19" fmla="*/ 880692 h 1896068"/>
                <a:gd name="connsiteX20" fmla="*/ 2653691 w 5412230"/>
                <a:gd name="connsiteY20" fmla="*/ 847003 h 1896068"/>
                <a:gd name="connsiteX21" fmla="*/ 2352596 w 5412230"/>
                <a:gd name="connsiteY21" fmla="*/ 840352 h 1896068"/>
                <a:gd name="connsiteX22" fmla="*/ 2160713 w 5412230"/>
                <a:gd name="connsiteY22" fmla="*/ 645595 h 1896068"/>
                <a:gd name="connsiteX23" fmla="*/ 2065448 w 5412230"/>
                <a:gd name="connsiteY23" fmla="*/ 699381 h 1896068"/>
                <a:gd name="connsiteX24" fmla="*/ 1936876 w 5412230"/>
                <a:gd name="connsiteY24" fmla="*/ 569373 h 1896068"/>
                <a:gd name="connsiteX25" fmla="*/ 1856969 w 5412230"/>
                <a:gd name="connsiteY25" fmla="*/ 542269 h 1896068"/>
                <a:gd name="connsiteX26" fmla="*/ 1569654 w 5412230"/>
                <a:gd name="connsiteY26" fmla="*/ 26197 h 1896068"/>
                <a:gd name="connsiteX27" fmla="*/ 1448446 w 5412230"/>
                <a:gd name="connsiteY27" fmla="*/ 43786 h 1896068"/>
                <a:gd name="connsiteX28" fmla="*/ 1270090 w 5412230"/>
                <a:gd name="connsiteY28" fmla="*/ 288912 h 1896068"/>
                <a:gd name="connsiteX29" fmla="*/ 1178270 w 5412230"/>
                <a:gd name="connsiteY29" fmla="*/ 290767 h 1896068"/>
                <a:gd name="connsiteX30" fmla="*/ 992714 w 5412230"/>
                <a:gd name="connsiteY30" fmla="*/ 574904 h 1896068"/>
                <a:gd name="connsiteX31" fmla="*/ 882395 w 5412230"/>
                <a:gd name="connsiteY31" fmla="*/ 567573 h 1896068"/>
                <a:gd name="connsiteX32" fmla="*/ 687516 w 5412230"/>
                <a:gd name="connsiteY32" fmla="*/ 838541 h 1896068"/>
                <a:gd name="connsiteX33" fmla="*/ 498727 w 5412230"/>
                <a:gd name="connsiteY33" fmla="*/ 828479 h 1896068"/>
                <a:gd name="connsiteX34" fmla="*/ 394643 w 5412230"/>
                <a:gd name="connsiteY34" fmla="*/ 714136 h 1896068"/>
                <a:gd name="connsiteX35" fmla="*/ 285524 w 5412230"/>
                <a:gd name="connsiteY35" fmla="*/ 457466 h 1896068"/>
                <a:gd name="connsiteX36" fmla="*/ 193656 w 5412230"/>
                <a:gd name="connsiteY36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24698 w 5412230"/>
                <a:gd name="connsiteY14" fmla="*/ 1398871 h 1896068"/>
                <a:gd name="connsiteX15" fmla="*/ 4027799 w 5412230"/>
                <a:gd name="connsiteY15" fmla="*/ 1129186 h 1896068"/>
                <a:gd name="connsiteX16" fmla="*/ 3831212 w 5412230"/>
                <a:gd name="connsiteY16" fmla="*/ 1023511 h 1896068"/>
                <a:gd name="connsiteX17" fmla="*/ 3640529 w 5412230"/>
                <a:gd name="connsiteY17" fmla="*/ 843762 h 1896068"/>
                <a:gd name="connsiteX18" fmla="*/ 2847838 w 5412230"/>
                <a:gd name="connsiteY18" fmla="*/ 842401 h 1896068"/>
                <a:gd name="connsiteX19" fmla="*/ 2747011 w 5412230"/>
                <a:gd name="connsiteY19" fmla="*/ 880692 h 1896068"/>
                <a:gd name="connsiteX20" fmla="*/ 2653691 w 5412230"/>
                <a:gd name="connsiteY20" fmla="*/ 847003 h 1896068"/>
                <a:gd name="connsiteX21" fmla="*/ 2352596 w 5412230"/>
                <a:gd name="connsiteY21" fmla="*/ 840352 h 1896068"/>
                <a:gd name="connsiteX22" fmla="*/ 2160713 w 5412230"/>
                <a:gd name="connsiteY22" fmla="*/ 645595 h 1896068"/>
                <a:gd name="connsiteX23" fmla="*/ 2065448 w 5412230"/>
                <a:gd name="connsiteY23" fmla="*/ 699381 h 1896068"/>
                <a:gd name="connsiteX24" fmla="*/ 1936876 w 5412230"/>
                <a:gd name="connsiteY24" fmla="*/ 569373 h 1896068"/>
                <a:gd name="connsiteX25" fmla="*/ 1856969 w 5412230"/>
                <a:gd name="connsiteY25" fmla="*/ 542269 h 1896068"/>
                <a:gd name="connsiteX26" fmla="*/ 1569654 w 5412230"/>
                <a:gd name="connsiteY26" fmla="*/ 26197 h 1896068"/>
                <a:gd name="connsiteX27" fmla="*/ 1448446 w 5412230"/>
                <a:gd name="connsiteY27" fmla="*/ 43786 h 1896068"/>
                <a:gd name="connsiteX28" fmla="*/ 1270090 w 5412230"/>
                <a:gd name="connsiteY28" fmla="*/ 288912 h 1896068"/>
                <a:gd name="connsiteX29" fmla="*/ 1178270 w 5412230"/>
                <a:gd name="connsiteY29" fmla="*/ 290767 h 1896068"/>
                <a:gd name="connsiteX30" fmla="*/ 992714 w 5412230"/>
                <a:gd name="connsiteY30" fmla="*/ 574904 h 1896068"/>
                <a:gd name="connsiteX31" fmla="*/ 882395 w 5412230"/>
                <a:gd name="connsiteY31" fmla="*/ 567573 h 1896068"/>
                <a:gd name="connsiteX32" fmla="*/ 687516 w 5412230"/>
                <a:gd name="connsiteY32" fmla="*/ 838541 h 1896068"/>
                <a:gd name="connsiteX33" fmla="*/ 498727 w 5412230"/>
                <a:gd name="connsiteY33" fmla="*/ 828479 h 1896068"/>
                <a:gd name="connsiteX34" fmla="*/ 394643 w 5412230"/>
                <a:gd name="connsiteY34" fmla="*/ 714136 h 1896068"/>
                <a:gd name="connsiteX35" fmla="*/ 285524 w 5412230"/>
                <a:gd name="connsiteY35" fmla="*/ 457466 h 1896068"/>
                <a:gd name="connsiteX36" fmla="*/ 193656 w 5412230"/>
                <a:gd name="connsiteY36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765675 w 5412230"/>
                <a:gd name="connsiteY11" fmla="*/ 826702 h 1896068"/>
                <a:gd name="connsiteX12" fmla="*/ 4675187 w 5412230"/>
                <a:gd name="connsiteY12" fmla="*/ 883852 h 1896068"/>
                <a:gd name="connsiteX13" fmla="*/ 4423704 w 5412230"/>
                <a:gd name="connsiteY13" fmla="*/ 1889321 h 1896068"/>
                <a:gd name="connsiteX14" fmla="*/ 4224698 w 5412230"/>
                <a:gd name="connsiteY14" fmla="*/ 1398871 h 1896068"/>
                <a:gd name="connsiteX15" fmla="*/ 4027799 w 5412230"/>
                <a:gd name="connsiteY15" fmla="*/ 1129186 h 1896068"/>
                <a:gd name="connsiteX16" fmla="*/ 3831212 w 5412230"/>
                <a:gd name="connsiteY16" fmla="*/ 1023511 h 1896068"/>
                <a:gd name="connsiteX17" fmla="*/ 3640529 w 5412230"/>
                <a:gd name="connsiteY17" fmla="*/ 843762 h 1896068"/>
                <a:gd name="connsiteX18" fmla="*/ 2847838 w 5412230"/>
                <a:gd name="connsiteY18" fmla="*/ 842401 h 1896068"/>
                <a:gd name="connsiteX19" fmla="*/ 2747011 w 5412230"/>
                <a:gd name="connsiteY19" fmla="*/ 880692 h 1896068"/>
                <a:gd name="connsiteX20" fmla="*/ 2653691 w 5412230"/>
                <a:gd name="connsiteY20" fmla="*/ 847003 h 1896068"/>
                <a:gd name="connsiteX21" fmla="*/ 2352596 w 5412230"/>
                <a:gd name="connsiteY21" fmla="*/ 840352 h 1896068"/>
                <a:gd name="connsiteX22" fmla="*/ 2160713 w 5412230"/>
                <a:gd name="connsiteY22" fmla="*/ 645595 h 1896068"/>
                <a:gd name="connsiteX23" fmla="*/ 2065448 w 5412230"/>
                <a:gd name="connsiteY23" fmla="*/ 699381 h 1896068"/>
                <a:gd name="connsiteX24" fmla="*/ 1936876 w 5412230"/>
                <a:gd name="connsiteY24" fmla="*/ 569373 h 1896068"/>
                <a:gd name="connsiteX25" fmla="*/ 1856969 w 5412230"/>
                <a:gd name="connsiteY25" fmla="*/ 542269 h 1896068"/>
                <a:gd name="connsiteX26" fmla="*/ 1569654 w 5412230"/>
                <a:gd name="connsiteY26" fmla="*/ 26197 h 1896068"/>
                <a:gd name="connsiteX27" fmla="*/ 1448446 w 5412230"/>
                <a:gd name="connsiteY27" fmla="*/ 43786 h 1896068"/>
                <a:gd name="connsiteX28" fmla="*/ 1270090 w 5412230"/>
                <a:gd name="connsiteY28" fmla="*/ 288912 h 1896068"/>
                <a:gd name="connsiteX29" fmla="*/ 1178270 w 5412230"/>
                <a:gd name="connsiteY29" fmla="*/ 290767 h 1896068"/>
                <a:gd name="connsiteX30" fmla="*/ 992714 w 5412230"/>
                <a:gd name="connsiteY30" fmla="*/ 574904 h 1896068"/>
                <a:gd name="connsiteX31" fmla="*/ 882395 w 5412230"/>
                <a:gd name="connsiteY31" fmla="*/ 567573 h 1896068"/>
                <a:gd name="connsiteX32" fmla="*/ 687516 w 5412230"/>
                <a:gd name="connsiteY32" fmla="*/ 838541 h 1896068"/>
                <a:gd name="connsiteX33" fmla="*/ 498727 w 5412230"/>
                <a:gd name="connsiteY33" fmla="*/ 828479 h 1896068"/>
                <a:gd name="connsiteX34" fmla="*/ 394643 w 5412230"/>
                <a:gd name="connsiteY34" fmla="*/ 714136 h 1896068"/>
                <a:gd name="connsiteX35" fmla="*/ 285524 w 5412230"/>
                <a:gd name="connsiteY35" fmla="*/ 457466 h 1896068"/>
                <a:gd name="connsiteX36" fmla="*/ 193656 w 5412230"/>
                <a:gd name="connsiteY36" fmla="*/ 425588 h 1896068"/>
                <a:gd name="connsiteX0" fmla="*/ 193656 w 5412230"/>
                <a:gd name="connsiteY0" fmla="*/ 425588 h 2025921"/>
                <a:gd name="connsiteX1" fmla="*/ 794 w 5412230"/>
                <a:gd name="connsiteY1" fmla="*/ 916751 h 2025921"/>
                <a:gd name="connsiteX2" fmla="*/ 794 w 5412230"/>
                <a:gd name="connsiteY2" fmla="*/ 1881030 h 2025921"/>
                <a:gd name="connsiteX3" fmla="*/ 5406230 w 5412230"/>
                <a:gd name="connsiteY3" fmla="*/ 1876318 h 2025921"/>
                <a:gd name="connsiteX4" fmla="*/ 5412230 w 5412230"/>
                <a:gd name="connsiteY4" fmla="*/ 691870 h 2025921"/>
                <a:gd name="connsiteX5" fmla="*/ 5182394 w 5412230"/>
                <a:gd name="connsiteY5" fmla="*/ 1014820 h 2025921"/>
                <a:gd name="connsiteX6" fmla="*/ 5127624 w 5412230"/>
                <a:gd name="connsiteY6" fmla="*/ 1131502 h 2025921"/>
                <a:gd name="connsiteX7" fmla="*/ 5063331 w 5412230"/>
                <a:gd name="connsiteY7" fmla="*/ 1088639 h 2025921"/>
                <a:gd name="connsiteX8" fmla="*/ 5025231 w 5412230"/>
                <a:gd name="connsiteY8" fmla="*/ 1124358 h 2025921"/>
                <a:gd name="connsiteX9" fmla="*/ 4899025 w 5412230"/>
                <a:gd name="connsiteY9" fmla="*/ 833846 h 2025921"/>
                <a:gd name="connsiteX10" fmla="*/ 4822825 w 5412230"/>
                <a:gd name="connsiteY10" fmla="*/ 867183 h 2025921"/>
                <a:gd name="connsiteX11" fmla="*/ 4765675 w 5412230"/>
                <a:gd name="connsiteY11" fmla="*/ 826702 h 2025921"/>
                <a:gd name="connsiteX12" fmla="*/ 4523262 w 5412230"/>
                <a:gd name="connsiteY12" fmla="*/ 1848818 h 2025921"/>
                <a:gd name="connsiteX13" fmla="*/ 4423704 w 5412230"/>
                <a:gd name="connsiteY13" fmla="*/ 1889321 h 2025921"/>
                <a:gd name="connsiteX14" fmla="*/ 4224698 w 5412230"/>
                <a:gd name="connsiteY14" fmla="*/ 1398871 h 2025921"/>
                <a:gd name="connsiteX15" fmla="*/ 4027799 w 5412230"/>
                <a:gd name="connsiteY15" fmla="*/ 1129186 h 2025921"/>
                <a:gd name="connsiteX16" fmla="*/ 3831212 w 5412230"/>
                <a:gd name="connsiteY16" fmla="*/ 1023511 h 2025921"/>
                <a:gd name="connsiteX17" fmla="*/ 3640529 w 5412230"/>
                <a:gd name="connsiteY17" fmla="*/ 843762 h 2025921"/>
                <a:gd name="connsiteX18" fmla="*/ 2847838 w 5412230"/>
                <a:gd name="connsiteY18" fmla="*/ 842401 h 2025921"/>
                <a:gd name="connsiteX19" fmla="*/ 2747011 w 5412230"/>
                <a:gd name="connsiteY19" fmla="*/ 880692 h 2025921"/>
                <a:gd name="connsiteX20" fmla="*/ 2653691 w 5412230"/>
                <a:gd name="connsiteY20" fmla="*/ 847003 h 2025921"/>
                <a:gd name="connsiteX21" fmla="*/ 2352596 w 5412230"/>
                <a:gd name="connsiteY21" fmla="*/ 840352 h 2025921"/>
                <a:gd name="connsiteX22" fmla="*/ 2160713 w 5412230"/>
                <a:gd name="connsiteY22" fmla="*/ 645595 h 2025921"/>
                <a:gd name="connsiteX23" fmla="*/ 2065448 w 5412230"/>
                <a:gd name="connsiteY23" fmla="*/ 699381 h 2025921"/>
                <a:gd name="connsiteX24" fmla="*/ 1936876 w 5412230"/>
                <a:gd name="connsiteY24" fmla="*/ 569373 h 2025921"/>
                <a:gd name="connsiteX25" fmla="*/ 1856969 w 5412230"/>
                <a:gd name="connsiteY25" fmla="*/ 542269 h 2025921"/>
                <a:gd name="connsiteX26" fmla="*/ 1569654 w 5412230"/>
                <a:gd name="connsiteY26" fmla="*/ 26197 h 2025921"/>
                <a:gd name="connsiteX27" fmla="*/ 1448446 w 5412230"/>
                <a:gd name="connsiteY27" fmla="*/ 43786 h 2025921"/>
                <a:gd name="connsiteX28" fmla="*/ 1270090 w 5412230"/>
                <a:gd name="connsiteY28" fmla="*/ 288912 h 2025921"/>
                <a:gd name="connsiteX29" fmla="*/ 1178270 w 5412230"/>
                <a:gd name="connsiteY29" fmla="*/ 290767 h 2025921"/>
                <a:gd name="connsiteX30" fmla="*/ 992714 w 5412230"/>
                <a:gd name="connsiteY30" fmla="*/ 574904 h 2025921"/>
                <a:gd name="connsiteX31" fmla="*/ 882395 w 5412230"/>
                <a:gd name="connsiteY31" fmla="*/ 567573 h 2025921"/>
                <a:gd name="connsiteX32" fmla="*/ 687516 w 5412230"/>
                <a:gd name="connsiteY32" fmla="*/ 838541 h 2025921"/>
                <a:gd name="connsiteX33" fmla="*/ 498727 w 5412230"/>
                <a:gd name="connsiteY33" fmla="*/ 828479 h 2025921"/>
                <a:gd name="connsiteX34" fmla="*/ 394643 w 5412230"/>
                <a:gd name="connsiteY34" fmla="*/ 714136 h 2025921"/>
                <a:gd name="connsiteX35" fmla="*/ 285524 w 5412230"/>
                <a:gd name="connsiteY35" fmla="*/ 457466 h 2025921"/>
                <a:gd name="connsiteX36" fmla="*/ 193656 w 5412230"/>
                <a:gd name="connsiteY36" fmla="*/ 425588 h 2025921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822825 w 5412230"/>
                <a:gd name="connsiteY10" fmla="*/ 867183 h 1896068"/>
                <a:gd name="connsiteX11" fmla="*/ 4620984 w 5412230"/>
                <a:gd name="connsiteY11" fmla="*/ 1677895 h 1896068"/>
                <a:gd name="connsiteX12" fmla="*/ 4523262 w 5412230"/>
                <a:gd name="connsiteY12" fmla="*/ 1848818 h 1896068"/>
                <a:gd name="connsiteX13" fmla="*/ 4423704 w 5412230"/>
                <a:gd name="connsiteY13" fmla="*/ 1889321 h 1896068"/>
                <a:gd name="connsiteX14" fmla="*/ 4224698 w 5412230"/>
                <a:gd name="connsiteY14" fmla="*/ 1398871 h 1896068"/>
                <a:gd name="connsiteX15" fmla="*/ 4027799 w 5412230"/>
                <a:gd name="connsiteY15" fmla="*/ 1129186 h 1896068"/>
                <a:gd name="connsiteX16" fmla="*/ 3831212 w 5412230"/>
                <a:gd name="connsiteY16" fmla="*/ 1023511 h 1896068"/>
                <a:gd name="connsiteX17" fmla="*/ 3640529 w 5412230"/>
                <a:gd name="connsiteY17" fmla="*/ 843762 h 1896068"/>
                <a:gd name="connsiteX18" fmla="*/ 2847838 w 5412230"/>
                <a:gd name="connsiteY18" fmla="*/ 842401 h 1896068"/>
                <a:gd name="connsiteX19" fmla="*/ 2747011 w 5412230"/>
                <a:gd name="connsiteY19" fmla="*/ 880692 h 1896068"/>
                <a:gd name="connsiteX20" fmla="*/ 2653691 w 5412230"/>
                <a:gd name="connsiteY20" fmla="*/ 847003 h 1896068"/>
                <a:gd name="connsiteX21" fmla="*/ 2352596 w 5412230"/>
                <a:gd name="connsiteY21" fmla="*/ 840352 h 1896068"/>
                <a:gd name="connsiteX22" fmla="*/ 2160713 w 5412230"/>
                <a:gd name="connsiteY22" fmla="*/ 645595 h 1896068"/>
                <a:gd name="connsiteX23" fmla="*/ 2065448 w 5412230"/>
                <a:gd name="connsiteY23" fmla="*/ 699381 h 1896068"/>
                <a:gd name="connsiteX24" fmla="*/ 1936876 w 5412230"/>
                <a:gd name="connsiteY24" fmla="*/ 569373 h 1896068"/>
                <a:gd name="connsiteX25" fmla="*/ 1856969 w 5412230"/>
                <a:gd name="connsiteY25" fmla="*/ 542269 h 1896068"/>
                <a:gd name="connsiteX26" fmla="*/ 1569654 w 5412230"/>
                <a:gd name="connsiteY26" fmla="*/ 26197 h 1896068"/>
                <a:gd name="connsiteX27" fmla="*/ 1448446 w 5412230"/>
                <a:gd name="connsiteY27" fmla="*/ 43786 h 1896068"/>
                <a:gd name="connsiteX28" fmla="*/ 1270090 w 5412230"/>
                <a:gd name="connsiteY28" fmla="*/ 288912 h 1896068"/>
                <a:gd name="connsiteX29" fmla="*/ 1178270 w 5412230"/>
                <a:gd name="connsiteY29" fmla="*/ 290767 h 1896068"/>
                <a:gd name="connsiteX30" fmla="*/ 992714 w 5412230"/>
                <a:gd name="connsiteY30" fmla="*/ 574904 h 1896068"/>
                <a:gd name="connsiteX31" fmla="*/ 882395 w 5412230"/>
                <a:gd name="connsiteY31" fmla="*/ 567573 h 1896068"/>
                <a:gd name="connsiteX32" fmla="*/ 687516 w 5412230"/>
                <a:gd name="connsiteY32" fmla="*/ 838541 h 1896068"/>
                <a:gd name="connsiteX33" fmla="*/ 498727 w 5412230"/>
                <a:gd name="connsiteY33" fmla="*/ 828479 h 1896068"/>
                <a:gd name="connsiteX34" fmla="*/ 394643 w 5412230"/>
                <a:gd name="connsiteY34" fmla="*/ 714136 h 1896068"/>
                <a:gd name="connsiteX35" fmla="*/ 285524 w 5412230"/>
                <a:gd name="connsiteY35" fmla="*/ 457466 h 1896068"/>
                <a:gd name="connsiteX36" fmla="*/ 193656 w 5412230"/>
                <a:gd name="connsiteY36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899025 w 5412230"/>
                <a:gd name="connsiteY9" fmla="*/ 833846 h 1896068"/>
                <a:gd name="connsiteX10" fmla="*/ 4920493 w 5412230"/>
                <a:gd name="connsiteY10" fmla="*/ 1503470 h 1896068"/>
                <a:gd name="connsiteX11" fmla="*/ 4620984 w 5412230"/>
                <a:gd name="connsiteY11" fmla="*/ 1677895 h 1896068"/>
                <a:gd name="connsiteX12" fmla="*/ 4523262 w 5412230"/>
                <a:gd name="connsiteY12" fmla="*/ 1848818 h 1896068"/>
                <a:gd name="connsiteX13" fmla="*/ 4423704 w 5412230"/>
                <a:gd name="connsiteY13" fmla="*/ 1889321 h 1896068"/>
                <a:gd name="connsiteX14" fmla="*/ 4224698 w 5412230"/>
                <a:gd name="connsiteY14" fmla="*/ 1398871 h 1896068"/>
                <a:gd name="connsiteX15" fmla="*/ 4027799 w 5412230"/>
                <a:gd name="connsiteY15" fmla="*/ 1129186 h 1896068"/>
                <a:gd name="connsiteX16" fmla="*/ 3831212 w 5412230"/>
                <a:gd name="connsiteY16" fmla="*/ 1023511 h 1896068"/>
                <a:gd name="connsiteX17" fmla="*/ 3640529 w 5412230"/>
                <a:gd name="connsiteY17" fmla="*/ 843762 h 1896068"/>
                <a:gd name="connsiteX18" fmla="*/ 2847838 w 5412230"/>
                <a:gd name="connsiteY18" fmla="*/ 842401 h 1896068"/>
                <a:gd name="connsiteX19" fmla="*/ 2747011 w 5412230"/>
                <a:gd name="connsiteY19" fmla="*/ 880692 h 1896068"/>
                <a:gd name="connsiteX20" fmla="*/ 2653691 w 5412230"/>
                <a:gd name="connsiteY20" fmla="*/ 847003 h 1896068"/>
                <a:gd name="connsiteX21" fmla="*/ 2352596 w 5412230"/>
                <a:gd name="connsiteY21" fmla="*/ 840352 h 1896068"/>
                <a:gd name="connsiteX22" fmla="*/ 2160713 w 5412230"/>
                <a:gd name="connsiteY22" fmla="*/ 645595 h 1896068"/>
                <a:gd name="connsiteX23" fmla="*/ 2065448 w 5412230"/>
                <a:gd name="connsiteY23" fmla="*/ 699381 h 1896068"/>
                <a:gd name="connsiteX24" fmla="*/ 1936876 w 5412230"/>
                <a:gd name="connsiteY24" fmla="*/ 569373 h 1896068"/>
                <a:gd name="connsiteX25" fmla="*/ 1856969 w 5412230"/>
                <a:gd name="connsiteY25" fmla="*/ 542269 h 1896068"/>
                <a:gd name="connsiteX26" fmla="*/ 1569654 w 5412230"/>
                <a:gd name="connsiteY26" fmla="*/ 26197 h 1896068"/>
                <a:gd name="connsiteX27" fmla="*/ 1448446 w 5412230"/>
                <a:gd name="connsiteY27" fmla="*/ 43786 h 1896068"/>
                <a:gd name="connsiteX28" fmla="*/ 1270090 w 5412230"/>
                <a:gd name="connsiteY28" fmla="*/ 288912 h 1896068"/>
                <a:gd name="connsiteX29" fmla="*/ 1178270 w 5412230"/>
                <a:gd name="connsiteY29" fmla="*/ 290767 h 1896068"/>
                <a:gd name="connsiteX30" fmla="*/ 992714 w 5412230"/>
                <a:gd name="connsiteY30" fmla="*/ 574904 h 1896068"/>
                <a:gd name="connsiteX31" fmla="*/ 882395 w 5412230"/>
                <a:gd name="connsiteY31" fmla="*/ 567573 h 1896068"/>
                <a:gd name="connsiteX32" fmla="*/ 687516 w 5412230"/>
                <a:gd name="connsiteY32" fmla="*/ 838541 h 1896068"/>
                <a:gd name="connsiteX33" fmla="*/ 498727 w 5412230"/>
                <a:gd name="connsiteY33" fmla="*/ 828479 h 1896068"/>
                <a:gd name="connsiteX34" fmla="*/ 394643 w 5412230"/>
                <a:gd name="connsiteY34" fmla="*/ 714136 h 1896068"/>
                <a:gd name="connsiteX35" fmla="*/ 285524 w 5412230"/>
                <a:gd name="connsiteY35" fmla="*/ 457466 h 1896068"/>
                <a:gd name="connsiteX36" fmla="*/ 193656 w 5412230"/>
                <a:gd name="connsiteY36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5025231 w 5412230"/>
                <a:gd name="connsiteY8" fmla="*/ 1124358 h 1896068"/>
                <a:gd name="connsiteX9" fmla="*/ 4920493 w 5412230"/>
                <a:gd name="connsiteY9" fmla="*/ 1503470 h 1896068"/>
                <a:gd name="connsiteX10" fmla="*/ 4620984 w 5412230"/>
                <a:gd name="connsiteY10" fmla="*/ 1677895 h 1896068"/>
                <a:gd name="connsiteX11" fmla="*/ 4523262 w 5412230"/>
                <a:gd name="connsiteY11" fmla="*/ 1848818 h 1896068"/>
                <a:gd name="connsiteX12" fmla="*/ 4423704 w 5412230"/>
                <a:gd name="connsiteY12" fmla="*/ 1889321 h 1896068"/>
                <a:gd name="connsiteX13" fmla="*/ 4224698 w 5412230"/>
                <a:gd name="connsiteY13" fmla="*/ 1398871 h 1896068"/>
                <a:gd name="connsiteX14" fmla="*/ 4027799 w 5412230"/>
                <a:gd name="connsiteY14" fmla="*/ 1129186 h 1896068"/>
                <a:gd name="connsiteX15" fmla="*/ 3831212 w 5412230"/>
                <a:gd name="connsiteY15" fmla="*/ 1023511 h 1896068"/>
                <a:gd name="connsiteX16" fmla="*/ 3640529 w 5412230"/>
                <a:gd name="connsiteY16" fmla="*/ 843762 h 1896068"/>
                <a:gd name="connsiteX17" fmla="*/ 2847838 w 5412230"/>
                <a:gd name="connsiteY17" fmla="*/ 842401 h 1896068"/>
                <a:gd name="connsiteX18" fmla="*/ 2747011 w 5412230"/>
                <a:gd name="connsiteY18" fmla="*/ 880692 h 1896068"/>
                <a:gd name="connsiteX19" fmla="*/ 2653691 w 5412230"/>
                <a:gd name="connsiteY19" fmla="*/ 847003 h 1896068"/>
                <a:gd name="connsiteX20" fmla="*/ 2352596 w 5412230"/>
                <a:gd name="connsiteY20" fmla="*/ 840352 h 1896068"/>
                <a:gd name="connsiteX21" fmla="*/ 2160713 w 5412230"/>
                <a:gd name="connsiteY21" fmla="*/ 645595 h 1896068"/>
                <a:gd name="connsiteX22" fmla="*/ 2065448 w 5412230"/>
                <a:gd name="connsiteY22" fmla="*/ 699381 h 1896068"/>
                <a:gd name="connsiteX23" fmla="*/ 1936876 w 5412230"/>
                <a:gd name="connsiteY23" fmla="*/ 569373 h 1896068"/>
                <a:gd name="connsiteX24" fmla="*/ 1856969 w 5412230"/>
                <a:gd name="connsiteY24" fmla="*/ 542269 h 1896068"/>
                <a:gd name="connsiteX25" fmla="*/ 1569654 w 5412230"/>
                <a:gd name="connsiteY25" fmla="*/ 26197 h 1896068"/>
                <a:gd name="connsiteX26" fmla="*/ 1448446 w 5412230"/>
                <a:gd name="connsiteY26" fmla="*/ 43786 h 1896068"/>
                <a:gd name="connsiteX27" fmla="*/ 1270090 w 5412230"/>
                <a:gd name="connsiteY27" fmla="*/ 288912 h 1896068"/>
                <a:gd name="connsiteX28" fmla="*/ 1178270 w 5412230"/>
                <a:gd name="connsiteY28" fmla="*/ 290767 h 1896068"/>
                <a:gd name="connsiteX29" fmla="*/ 992714 w 5412230"/>
                <a:gd name="connsiteY29" fmla="*/ 574904 h 1896068"/>
                <a:gd name="connsiteX30" fmla="*/ 882395 w 5412230"/>
                <a:gd name="connsiteY30" fmla="*/ 567573 h 1896068"/>
                <a:gd name="connsiteX31" fmla="*/ 687516 w 5412230"/>
                <a:gd name="connsiteY31" fmla="*/ 838541 h 1896068"/>
                <a:gd name="connsiteX32" fmla="*/ 498727 w 5412230"/>
                <a:gd name="connsiteY32" fmla="*/ 828479 h 1896068"/>
                <a:gd name="connsiteX33" fmla="*/ 394643 w 5412230"/>
                <a:gd name="connsiteY33" fmla="*/ 714136 h 1896068"/>
                <a:gd name="connsiteX34" fmla="*/ 285524 w 5412230"/>
                <a:gd name="connsiteY34" fmla="*/ 457466 h 1896068"/>
                <a:gd name="connsiteX35" fmla="*/ 193656 w 5412230"/>
                <a:gd name="connsiteY35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5063331 w 5412230"/>
                <a:gd name="connsiteY7" fmla="*/ 1088639 h 1896068"/>
                <a:gd name="connsiteX8" fmla="*/ 4920493 w 5412230"/>
                <a:gd name="connsiteY8" fmla="*/ 1503470 h 1896068"/>
                <a:gd name="connsiteX9" fmla="*/ 4620984 w 5412230"/>
                <a:gd name="connsiteY9" fmla="*/ 1677895 h 1896068"/>
                <a:gd name="connsiteX10" fmla="*/ 4523262 w 5412230"/>
                <a:gd name="connsiteY10" fmla="*/ 1848818 h 1896068"/>
                <a:gd name="connsiteX11" fmla="*/ 4423704 w 5412230"/>
                <a:gd name="connsiteY11" fmla="*/ 1889321 h 1896068"/>
                <a:gd name="connsiteX12" fmla="*/ 4224698 w 5412230"/>
                <a:gd name="connsiteY12" fmla="*/ 1398871 h 1896068"/>
                <a:gd name="connsiteX13" fmla="*/ 4027799 w 5412230"/>
                <a:gd name="connsiteY13" fmla="*/ 1129186 h 1896068"/>
                <a:gd name="connsiteX14" fmla="*/ 3831212 w 5412230"/>
                <a:gd name="connsiteY14" fmla="*/ 1023511 h 1896068"/>
                <a:gd name="connsiteX15" fmla="*/ 3640529 w 5412230"/>
                <a:gd name="connsiteY15" fmla="*/ 843762 h 1896068"/>
                <a:gd name="connsiteX16" fmla="*/ 2847838 w 5412230"/>
                <a:gd name="connsiteY16" fmla="*/ 842401 h 1896068"/>
                <a:gd name="connsiteX17" fmla="*/ 2747011 w 5412230"/>
                <a:gd name="connsiteY17" fmla="*/ 880692 h 1896068"/>
                <a:gd name="connsiteX18" fmla="*/ 2653691 w 5412230"/>
                <a:gd name="connsiteY18" fmla="*/ 847003 h 1896068"/>
                <a:gd name="connsiteX19" fmla="*/ 2352596 w 5412230"/>
                <a:gd name="connsiteY19" fmla="*/ 840352 h 1896068"/>
                <a:gd name="connsiteX20" fmla="*/ 2160713 w 5412230"/>
                <a:gd name="connsiteY20" fmla="*/ 645595 h 1896068"/>
                <a:gd name="connsiteX21" fmla="*/ 2065448 w 5412230"/>
                <a:gd name="connsiteY21" fmla="*/ 699381 h 1896068"/>
                <a:gd name="connsiteX22" fmla="*/ 1936876 w 5412230"/>
                <a:gd name="connsiteY22" fmla="*/ 569373 h 1896068"/>
                <a:gd name="connsiteX23" fmla="*/ 1856969 w 5412230"/>
                <a:gd name="connsiteY23" fmla="*/ 542269 h 1896068"/>
                <a:gd name="connsiteX24" fmla="*/ 1569654 w 5412230"/>
                <a:gd name="connsiteY24" fmla="*/ 26197 h 1896068"/>
                <a:gd name="connsiteX25" fmla="*/ 1448446 w 5412230"/>
                <a:gd name="connsiteY25" fmla="*/ 43786 h 1896068"/>
                <a:gd name="connsiteX26" fmla="*/ 1270090 w 5412230"/>
                <a:gd name="connsiteY26" fmla="*/ 288912 h 1896068"/>
                <a:gd name="connsiteX27" fmla="*/ 1178270 w 5412230"/>
                <a:gd name="connsiteY27" fmla="*/ 290767 h 1896068"/>
                <a:gd name="connsiteX28" fmla="*/ 992714 w 5412230"/>
                <a:gd name="connsiteY28" fmla="*/ 574904 h 1896068"/>
                <a:gd name="connsiteX29" fmla="*/ 882395 w 5412230"/>
                <a:gd name="connsiteY29" fmla="*/ 567573 h 1896068"/>
                <a:gd name="connsiteX30" fmla="*/ 687516 w 5412230"/>
                <a:gd name="connsiteY30" fmla="*/ 838541 h 1896068"/>
                <a:gd name="connsiteX31" fmla="*/ 498727 w 5412230"/>
                <a:gd name="connsiteY31" fmla="*/ 828479 h 1896068"/>
                <a:gd name="connsiteX32" fmla="*/ 394643 w 5412230"/>
                <a:gd name="connsiteY32" fmla="*/ 714136 h 1896068"/>
                <a:gd name="connsiteX33" fmla="*/ 285524 w 5412230"/>
                <a:gd name="connsiteY33" fmla="*/ 457466 h 1896068"/>
                <a:gd name="connsiteX34" fmla="*/ 193656 w 5412230"/>
                <a:gd name="connsiteY34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4920493 w 5412230"/>
                <a:gd name="connsiteY7" fmla="*/ 1503470 h 1896068"/>
                <a:gd name="connsiteX8" fmla="*/ 4620984 w 5412230"/>
                <a:gd name="connsiteY8" fmla="*/ 1677895 h 1896068"/>
                <a:gd name="connsiteX9" fmla="*/ 4523262 w 5412230"/>
                <a:gd name="connsiteY9" fmla="*/ 1848818 h 1896068"/>
                <a:gd name="connsiteX10" fmla="*/ 4423704 w 5412230"/>
                <a:gd name="connsiteY10" fmla="*/ 1889321 h 1896068"/>
                <a:gd name="connsiteX11" fmla="*/ 4224698 w 5412230"/>
                <a:gd name="connsiteY11" fmla="*/ 1398871 h 1896068"/>
                <a:gd name="connsiteX12" fmla="*/ 4027799 w 5412230"/>
                <a:gd name="connsiteY12" fmla="*/ 1129186 h 1896068"/>
                <a:gd name="connsiteX13" fmla="*/ 3831212 w 5412230"/>
                <a:gd name="connsiteY13" fmla="*/ 1023511 h 1896068"/>
                <a:gd name="connsiteX14" fmla="*/ 3640529 w 5412230"/>
                <a:gd name="connsiteY14" fmla="*/ 843762 h 1896068"/>
                <a:gd name="connsiteX15" fmla="*/ 2847838 w 5412230"/>
                <a:gd name="connsiteY15" fmla="*/ 842401 h 1896068"/>
                <a:gd name="connsiteX16" fmla="*/ 2747011 w 5412230"/>
                <a:gd name="connsiteY16" fmla="*/ 880692 h 1896068"/>
                <a:gd name="connsiteX17" fmla="*/ 2653691 w 5412230"/>
                <a:gd name="connsiteY17" fmla="*/ 847003 h 1896068"/>
                <a:gd name="connsiteX18" fmla="*/ 2352596 w 5412230"/>
                <a:gd name="connsiteY18" fmla="*/ 840352 h 1896068"/>
                <a:gd name="connsiteX19" fmla="*/ 2160713 w 5412230"/>
                <a:gd name="connsiteY19" fmla="*/ 645595 h 1896068"/>
                <a:gd name="connsiteX20" fmla="*/ 2065448 w 5412230"/>
                <a:gd name="connsiteY20" fmla="*/ 699381 h 1896068"/>
                <a:gd name="connsiteX21" fmla="*/ 1936876 w 5412230"/>
                <a:gd name="connsiteY21" fmla="*/ 569373 h 1896068"/>
                <a:gd name="connsiteX22" fmla="*/ 1856969 w 5412230"/>
                <a:gd name="connsiteY22" fmla="*/ 542269 h 1896068"/>
                <a:gd name="connsiteX23" fmla="*/ 1569654 w 5412230"/>
                <a:gd name="connsiteY23" fmla="*/ 26197 h 1896068"/>
                <a:gd name="connsiteX24" fmla="*/ 1448446 w 5412230"/>
                <a:gd name="connsiteY24" fmla="*/ 43786 h 1896068"/>
                <a:gd name="connsiteX25" fmla="*/ 1270090 w 5412230"/>
                <a:gd name="connsiteY25" fmla="*/ 288912 h 1896068"/>
                <a:gd name="connsiteX26" fmla="*/ 1178270 w 5412230"/>
                <a:gd name="connsiteY26" fmla="*/ 290767 h 1896068"/>
                <a:gd name="connsiteX27" fmla="*/ 992714 w 5412230"/>
                <a:gd name="connsiteY27" fmla="*/ 574904 h 1896068"/>
                <a:gd name="connsiteX28" fmla="*/ 882395 w 5412230"/>
                <a:gd name="connsiteY28" fmla="*/ 567573 h 1896068"/>
                <a:gd name="connsiteX29" fmla="*/ 687516 w 5412230"/>
                <a:gd name="connsiteY29" fmla="*/ 838541 h 1896068"/>
                <a:gd name="connsiteX30" fmla="*/ 498727 w 5412230"/>
                <a:gd name="connsiteY30" fmla="*/ 828479 h 1896068"/>
                <a:gd name="connsiteX31" fmla="*/ 394643 w 5412230"/>
                <a:gd name="connsiteY31" fmla="*/ 714136 h 1896068"/>
                <a:gd name="connsiteX32" fmla="*/ 285524 w 5412230"/>
                <a:gd name="connsiteY32" fmla="*/ 457466 h 1896068"/>
                <a:gd name="connsiteX33" fmla="*/ 193656 w 5412230"/>
                <a:gd name="connsiteY33" fmla="*/ 425588 h 1896068"/>
                <a:gd name="connsiteX0" fmla="*/ 193656 w 5412230"/>
                <a:gd name="connsiteY0" fmla="*/ 425588 h 1896068"/>
                <a:gd name="connsiteX1" fmla="*/ 794 w 5412230"/>
                <a:gd name="connsiteY1" fmla="*/ 916751 h 1896068"/>
                <a:gd name="connsiteX2" fmla="*/ 794 w 5412230"/>
                <a:gd name="connsiteY2" fmla="*/ 1881030 h 1896068"/>
                <a:gd name="connsiteX3" fmla="*/ 5406230 w 5412230"/>
                <a:gd name="connsiteY3" fmla="*/ 1876318 h 1896068"/>
                <a:gd name="connsiteX4" fmla="*/ 5412230 w 5412230"/>
                <a:gd name="connsiteY4" fmla="*/ 691870 h 1896068"/>
                <a:gd name="connsiteX5" fmla="*/ 5182394 w 5412230"/>
                <a:gd name="connsiteY5" fmla="*/ 1014820 h 1896068"/>
                <a:gd name="connsiteX6" fmla="*/ 5127624 w 5412230"/>
                <a:gd name="connsiteY6" fmla="*/ 1131502 h 1896068"/>
                <a:gd name="connsiteX7" fmla="*/ 4920493 w 5412230"/>
                <a:gd name="connsiteY7" fmla="*/ 1503470 h 1896068"/>
                <a:gd name="connsiteX8" fmla="*/ 4646305 w 5412230"/>
                <a:gd name="connsiteY8" fmla="*/ 1665254 h 1896068"/>
                <a:gd name="connsiteX9" fmla="*/ 4523262 w 5412230"/>
                <a:gd name="connsiteY9" fmla="*/ 1848818 h 1896068"/>
                <a:gd name="connsiteX10" fmla="*/ 4423704 w 5412230"/>
                <a:gd name="connsiteY10" fmla="*/ 1889321 h 1896068"/>
                <a:gd name="connsiteX11" fmla="*/ 4224698 w 5412230"/>
                <a:gd name="connsiteY11" fmla="*/ 1398871 h 1896068"/>
                <a:gd name="connsiteX12" fmla="*/ 4027799 w 5412230"/>
                <a:gd name="connsiteY12" fmla="*/ 1129186 h 1896068"/>
                <a:gd name="connsiteX13" fmla="*/ 3831212 w 5412230"/>
                <a:gd name="connsiteY13" fmla="*/ 1023511 h 1896068"/>
                <a:gd name="connsiteX14" fmla="*/ 3640529 w 5412230"/>
                <a:gd name="connsiteY14" fmla="*/ 843762 h 1896068"/>
                <a:gd name="connsiteX15" fmla="*/ 2847838 w 5412230"/>
                <a:gd name="connsiteY15" fmla="*/ 842401 h 1896068"/>
                <a:gd name="connsiteX16" fmla="*/ 2747011 w 5412230"/>
                <a:gd name="connsiteY16" fmla="*/ 880692 h 1896068"/>
                <a:gd name="connsiteX17" fmla="*/ 2653691 w 5412230"/>
                <a:gd name="connsiteY17" fmla="*/ 847003 h 1896068"/>
                <a:gd name="connsiteX18" fmla="*/ 2352596 w 5412230"/>
                <a:gd name="connsiteY18" fmla="*/ 840352 h 1896068"/>
                <a:gd name="connsiteX19" fmla="*/ 2160713 w 5412230"/>
                <a:gd name="connsiteY19" fmla="*/ 645595 h 1896068"/>
                <a:gd name="connsiteX20" fmla="*/ 2065448 w 5412230"/>
                <a:gd name="connsiteY20" fmla="*/ 699381 h 1896068"/>
                <a:gd name="connsiteX21" fmla="*/ 1936876 w 5412230"/>
                <a:gd name="connsiteY21" fmla="*/ 569373 h 1896068"/>
                <a:gd name="connsiteX22" fmla="*/ 1856969 w 5412230"/>
                <a:gd name="connsiteY22" fmla="*/ 542269 h 1896068"/>
                <a:gd name="connsiteX23" fmla="*/ 1569654 w 5412230"/>
                <a:gd name="connsiteY23" fmla="*/ 26197 h 1896068"/>
                <a:gd name="connsiteX24" fmla="*/ 1448446 w 5412230"/>
                <a:gd name="connsiteY24" fmla="*/ 43786 h 1896068"/>
                <a:gd name="connsiteX25" fmla="*/ 1270090 w 5412230"/>
                <a:gd name="connsiteY25" fmla="*/ 288912 h 1896068"/>
                <a:gd name="connsiteX26" fmla="*/ 1178270 w 5412230"/>
                <a:gd name="connsiteY26" fmla="*/ 290767 h 1896068"/>
                <a:gd name="connsiteX27" fmla="*/ 992714 w 5412230"/>
                <a:gd name="connsiteY27" fmla="*/ 574904 h 1896068"/>
                <a:gd name="connsiteX28" fmla="*/ 882395 w 5412230"/>
                <a:gd name="connsiteY28" fmla="*/ 567573 h 1896068"/>
                <a:gd name="connsiteX29" fmla="*/ 687516 w 5412230"/>
                <a:gd name="connsiteY29" fmla="*/ 838541 h 1896068"/>
                <a:gd name="connsiteX30" fmla="*/ 498727 w 5412230"/>
                <a:gd name="connsiteY30" fmla="*/ 828479 h 1896068"/>
                <a:gd name="connsiteX31" fmla="*/ 394643 w 5412230"/>
                <a:gd name="connsiteY31" fmla="*/ 714136 h 1896068"/>
                <a:gd name="connsiteX32" fmla="*/ 285524 w 5412230"/>
                <a:gd name="connsiteY32" fmla="*/ 457466 h 1896068"/>
                <a:gd name="connsiteX33" fmla="*/ 193656 w 5412230"/>
                <a:gd name="connsiteY33" fmla="*/ 425588 h 1896068"/>
                <a:gd name="connsiteX0" fmla="*/ 193656 w 5412230"/>
                <a:gd name="connsiteY0" fmla="*/ 425588 h 1883353"/>
                <a:gd name="connsiteX1" fmla="*/ 794 w 5412230"/>
                <a:gd name="connsiteY1" fmla="*/ 916751 h 1883353"/>
                <a:gd name="connsiteX2" fmla="*/ 794 w 5412230"/>
                <a:gd name="connsiteY2" fmla="*/ 1881030 h 1883353"/>
                <a:gd name="connsiteX3" fmla="*/ 5406230 w 5412230"/>
                <a:gd name="connsiteY3" fmla="*/ 1876318 h 1883353"/>
                <a:gd name="connsiteX4" fmla="*/ 5412230 w 5412230"/>
                <a:gd name="connsiteY4" fmla="*/ 691870 h 1883353"/>
                <a:gd name="connsiteX5" fmla="*/ 5182394 w 5412230"/>
                <a:gd name="connsiteY5" fmla="*/ 1014820 h 1883353"/>
                <a:gd name="connsiteX6" fmla="*/ 5127624 w 5412230"/>
                <a:gd name="connsiteY6" fmla="*/ 1131502 h 1883353"/>
                <a:gd name="connsiteX7" fmla="*/ 4920493 w 5412230"/>
                <a:gd name="connsiteY7" fmla="*/ 1503470 h 1883353"/>
                <a:gd name="connsiteX8" fmla="*/ 4646305 w 5412230"/>
                <a:gd name="connsiteY8" fmla="*/ 1665254 h 1883353"/>
                <a:gd name="connsiteX9" fmla="*/ 4523262 w 5412230"/>
                <a:gd name="connsiteY9" fmla="*/ 1848818 h 1883353"/>
                <a:gd name="connsiteX10" fmla="*/ 4420087 w 5412230"/>
                <a:gd name="connsiteY10" fmla="*/ 1872466 h 1883353"/>
                <a:gd name="connsiteX11" fmla="*/ 4224698 w 5412230"/>
                <a:gd name="connsiteY11" fmla="*/ 1398871 h 1883353"/>
                <a:gd name="connsiteX12" fmla="*/ 4027799 w 5412230"/>
                <a:gd name="connsiteY12" fmla="*/ 1129186 h 1883353"/>
                <a:gd name="connsiteX13" fmla="*/ 3831212 w 5412230"/>
                <a:gd name="connsiteY13" fmla="*/ 1023511 h 1883353"/>
                <a:gd name="connsiteX14" fmla="*/ 3640529 w 5412230"/>
                <a:gd name="connsiteY14" fmla="*/ 843762 h 1883353"/>
                <a:gd name="connsiteX15" fmla="*/ 2847838 w 5412230"/>
                <a:gd name="connsiteY15" fmla="*/ 842401 h 1883353"/>
                <a:gd name="connsiteX16" fmla="*/ 2747011 w 5412230"/>
                <a:gd name="connsiteY16" fmla="*/ 880692 h 1883353"/>
                <a:gd name="connsiteX17" fmla="*/ 2653691 w 5412230"/>
                <a:gd name="connsiteY17" fmla="*/ 847003 h 1883353"/>
                <a:gd name="connsiteX18" fmla="*/ 2352596 w 5412230"/>
                <a:gd name="connsiteY18" fmla="*/ 840352 h 1883353"/>
                <a:gd name="connsiteX19" fmla="*/ 2160713 w 5412230"/>
                <a:gd name="connsiteY19" fmla="*/ 645595 h 1883353"/>
                <a:gd name="connsiteX20" fmla="*/ 2065448 w 5412230"/>
                <a:gd name="connsiteY20" fmla="*/ 699381 h 1883353"/>
                <a:gd name="connsiteX21" fmla="*/ 1936876 w 5412230"/>
                <a:gd name="connsiteY21" fmla="*/ 569373 h 1883353"/>
                <a:gd name="connsiteX22" fmla="*/ 1856969 w 5412230"/>
                <a:gd name="connsiteY22" fmla="*/ 542269 h 1883353"/>
                <a:gd name="connsiteX23" fmla="*/ 1569654 w 5412230"/>
                <a:gd name="connsiteY23" fmla="*/ 26197 h 1883353"/>
                <a:gd name="connsiteX24" fmla="*/ 1448446 w 5412230"/>
                <a:gd name="connsiteY24" fmla="*/ 43786 h 1883353"/>
                <a:gd name="connsiteX25" fmla="*/ 1270090 w 5412230"/>
                <a:gd name="connsiteY25" fmla="*/ 288912 h 1883353"/>
                <a:gd name="connsiteX26" fmla="*/ 1178270 w 5412230"/>
                <a:gd name="connsiteY26" fmla="*/ 290767 h 1883353"/>
                <a:gd name="connsiteX27" fmla="*/ 992714 w 5412230"/>
                <a:gd name="connsiteY27" fmla="*/ 574904 h 1883353"/>
                <a:gd name="connsiteX28" fmla="*/ 882395 w 5412230"/>
                <a:gd name="connsiteY28" fmla="*/ 567573 h 1883353"/>
                <a:gd name="connsiteX29" fmla="*/ 687516 w 5412230"/>
                <a:gd name="connsiteY29" fmla="*/ 838541 h 1883353"/>
                <a:gd name="connsiteX30" fmla="*/ 498727 w 5412230"/>
                <a:gd name="connsiteY30" fmla="*/ 828479 h 1883353"/>
                <a:gd name="connsiteX31" fmla="*/ 394643 w 5412230"/>
                <a:gd name="connsiteY31" fmla="*/ 714136 h 1883353"/>
                <a:gd name="connsiteX32" fmla="*/ 285524 w 5412230"/>
                <a:gd name="connsiteY32" fmla="*/ 457466 h 1883353"/>
                <a:gd name="connsiteX33" fmla="*/ 193656 w 5412230"/>
                <a:gd name="connsiteY33" fmla="*/ 425588 h 1883353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82394 w 5412230"/>
                <a:gd name="connsiteY5" fmla="*/ 1014820 h 1881030"/>
                <a:gd name="connsiteX6" fmla="*/ 5127624 w 5412230"/>
                <a:gd name="connsiteY6" fmla="*/ 1131502 h 1881030"/>
                <a:gd name="connsiteX7" fmla="*/ 4920493 w 5412230"/>
                <a:gd name="connsiteY7" fmla="*/ 1503470 h 1881030"/>
                <a:gd name="connsiteX8" fmla="*/ 4646305 w 5412230"/>
                <a:gd name="connsiteY8" fmla="*/ 1665254 h 1881030"/>
                <a:gd name="connsiteX9" fmla="*/ 4523262 w 5412230"/>
                <a:gd name="connsiteY9" fmla="*/ 1848818 h 1881030"/>
                <a:gd name="connsiteX10" fmla="*/ 4420087 w 5412230"/>
                <a:gd name="connsiteY10" fmla="*/ 1872466 h 1881030"/>
                <a:gd name="connsiteX11" fmla="*/ 4224698 w 5412230"/>
                <a:gd name="connsiteY11" fmla="*/ 1398871 h 1881030"/>
                <a:gd name="connsiteX12" fmla="*/ 4027799 w 5412230"/>
                <a:gd name="connsiteY12" fmla="*/ 1129186 h 1881030"/>
                <a:gd name="connsiteX13" fmla="*/ 3831212 w 5412230"/>
                <a:gd name="connsiteY13" fmla="*/ 1023511 h 1881030"/>
                <a:gd name="connsiteX14" fmla="*/ 3640529 w 5412230"/>
                <a:gd name="connsiteY14" fmla="*/ 843762 h 1881030"/>
                <a:gd name="connsiteX15" fmla="*/ 2847838 w 5412230"/>
                <a:gd name="connsiteY15" fmla="*/ 842401 h 1881030"/>
                <a:gd name="connsiteX16" fmla="*/ 2747011 w 5412230"/>
                <a:gd name="connsiteY16" fmla="*/ 880692 h 1881030"/>
                <a:gd name="connsiteX17" fmla="*/ 2653691 w 5412230"/>
                <a:gd name="connsiteY17" fmla="*/ 847003 h 1881030"/>
                <a:gd name="connsiteX18" fmla="*/ 2352596 w 5412230"/>
                <a:gd name="connsiteY18" fmla="*/ 840352 h 1881030"/>
                <a:gd name="connsiteX19" fmla="*/ 2160713 w 5412230"/>
                <a:gd name="connsiteY19" fmla="*/ 645595 h 1881030"/>
                <a:gd name="connsiteX20" fmla="*/ 2065448 w 5412230"/>
                <a:gd name="connsiteY20" fmla="*/ 699381 h 1881030"/>
                <a:gd name="connsiteX21" fmla="*/ 1936876 w 5412230"/>
                <a:gd name="connsiteY21" fmla="*/ 569373 h 1881030"/>
                <a:gd name="connsiteX22" fmla="*/ 1856969 w 5412230"/>
                <a:gd name="connsiteY22" fmla="*/ 542269 h 1881030"/>
                <a:gd name="connsiteX23" fmla="*/ 1569654 w 5412230"/>
                <a:gd name="connsiteY23" fmla="*/ 26197 h 1881030"/>
                <a:gd name="connsiteX24" fmla="*/ 1448446 w 5412230"/>
                <a:gd name="connsiteY24" fmla="*/ 43786 h 1881030"/>
                <a:gd name="connsiteX25" fmla="*/ 1270090 w 5412230"/>
                <a:gd name="connsiteY25" fmla="*/ 288912 h 1881030"/>
                <a:gd name="connsiteX26" fmla="*/ 1178270 w 5412230"/>
                <a:gd name="connsiteY26" fmla="*/ 290767 h 1881030"/>
                <a:gd name="connsiteX27" fmla="*/ 992714 w 5412230"/>
                <a:gd name="connsiteY27" fmla="*/ 574904 h 1881030"/>
                <a:gd name="connsiteX28" fmla="*/ 882395 w 5412230"/>
                <a:gd name="connsiteY28" fmla="*/ 567573 h 1881030"/>
                <a:gd name="connsiteX29" fmla="*/ 687516 w 5412230"/>
                <a:gd name="connsiteY29" fmla="*/ 838541 h 1881030"/>
                <a:gd name="connsiteX30" fmla="*/ 498727 w 5412230"/>
                <a:gd name="connsiteY30" fmla="*/ 828479 h 1881030"/>
                <a:gd name="connsiteX31" fmla="*/ 394643 w 5412230"/>
                <a:gd name="connsiteY31" fmla="*/ 714136 h 1881030"/>
                <a:gd name="connsiteX32" fmla="*/ 285524 w 5412230"/>
                <a:gd name="connsiteY32" fmla="*/ 457466 h 1881030"/>
                <a:gd name="connsiteX33" fmla="*/ 193656 w 5412230"/>
                <a:gd name="connsiteY33" fmla="*/ 425588 h 1881030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82394 w 5412230"/>
                <a:gd name="connsiteY5" fmla="*/ 1014820 h 1881030"/>
                <a:gd name="connsiteX6" fmla="*/ 5127624 w 5412230"/>
                <a:gd name="connsiteY6" fmla="*/ 1131502 h 1881030"/>
                <a:gd name="connsiteX7" fmla="*/ 4920493 w 5412230"/>
                <a:gd name="connsiteY7" fmla="*/ 1503470 h 1881030"/>
                <a:gd name="connsiteX8" fmla="*/ 4646305 w 5412230"/>
                <a:gd name="connsiteY8" fmla="*/ 1665254 h 1881030"/>
                <a:gd name="connsiteX9" fmla="*/ 4523262 w 5412230"/>
                <a:gd name="connsiteY9" fmla="*/ 1848818 h 1881030"/>
                <a:gd name="connsiteX10" fmla="*/ 4420087 w 5412230"/>
                <a:gd name="connsiteY10" fmla="*/ 1872466 h 1881030"/>
                <a:gd name="connsiteX11" fmla="*/ 4224698 w 5412230"/>
                <a:gd name="connsiteY11" fmla="*/ 1398871 h 1881030"/>
                <a:gd name="connsiteX12" fmla="*/ 4027799 w 5412230"/>
                <a:gd name="connsiteY12" fmla="*/ 1129186 h 1881030"/>
                <a:gd name="connsiteX13" fmla="*/ 3831212 w 5412230"/>
                <a:gd name="connsiteY13" fmla="*/ 1023511 h 1881030"/>
                <a:gd name="connsiteX14" fmla="*/ 3640529 w 5412230"/>
                <a:gd name="connsiteY14" fmla="*/ 843762 h 1881030"/>
                <a:gd name="connsiteX15" fmla="*/ 2847838 w 5412230"/>
                <a:gd name="connsiteY15" fmla="*/ 842401 h 1881030"/>
                <a:gd name="connsiteX16" fmla="*/ 2747011 w 5412230"/>
                <a:gd name="connsiteY16" fmla="*/ 880692 h 1881030"/>
                <a:gd name="connsiteX17" fmla="*/ 2653691 w 5412230"/>
                <a:gd name="connsiteY17" fmla="*/ 847003 h 1881030"/>
                <a:gd name="connsiteX18" fmla="*/ 2352596 w 5412230"/>
                <a:gd name="connsiteY18" fmla="*/ 840352 h 1881030"/>
                <a:gd name="connsiteX19" fmla="*/ 2160713 w 5412230"/>
                <a:gd name="connsiteY19" fmla="*/ 645595 h 1881030"/>
                <a:gd name="connsiteX20" fmla="*/ 2065448 w 5412230"/>
                <a:gd name="connsiteY20" fmla="*/ 699381 h 1881030"/>
                <a:gd name="connsiteX21" fmla="*/ 1936876 w 5412230"/>
                <a:gd name="connsiteY21" fmla="*/ 569373 h 1881030"/>
                <a:gd name="connsiteX22" fmla="*/ 1856969 w 5412230"/>
                <a:gd name="connsiteY22" fmla="*/ 542269 h 1881030"/>
                <a:gd name="connsiteX23" fmla="*/ 1569654 w 5412230"/>
                <a:gd name="connsiteY23" fmla="*/ 26197 h 1881030"/>
                <a:gd name="connsiteX24" fmla="*/ 1448446 w 5412230"/>
                <a:gd name="connsiteY24" fmla="*/ 43786 h 1881030"/>
                <a:gd name="connsiteX25" fmla="*/ 1270090 w 5412230"/>
                <a:gd name="connsiteY25" fmla="*/ 288912 h 1881030"/>
                <a:gd name="connsiteX26" fmla="*/ 1178270 w 5412230"/>
                <a:gd name="connsiteY26" fmla="*/ 290767 h 1881030"/>
                <a:gd name="connsiteX27" fmla="*/ 992714 w 5412230"/>
                <a:gd name="connsiteY27" fmla="*/ 574904 h 1881030"/>
                <a:gd name="connsiteX28" fmla="*/ 882395 w 5412230"/>
                <a:gd name="connsiteY28" fmla="*/ 567573 h 1881030"/>
                <a:gd name="connsiteX29" fmla="*/ 687516 w 5412230"/>
                <a:gd name="connsiteY29" fmla="*/ 838541 h 1881030"/>
                <a:gd name="connsiteX30" fmla="*/ 498727 w 5412230"/>
                <a:gd name="connsiteY30" fmla="*/ 828479 h 1881030"/>
                <a:gd name="connsiteX31" fmla="*/ 394643 w 5412230"/>
                <a:gd name="connsiteY31" fmla="*/ 714136 h 1881030"/>
                <a:gd name="connsiteX32" fmla="*/ 285524 w 5412230"/>
                <a:gd name="connsiteY32" fmla="*/ 457466 h 1881030"/>
                <a:gd name="connsiteX33" fmla="*/ 193656 w 5412230"/>
                <a:gd name="connsiteY33" fmla="*/ 425588 h 1881030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82394 w 5412230"/>
                <a:gd name="connsiteY5" fmla="*/ 1014820 h 1881030"/>
                <a:gd name="connsiteX6" fmla="*/ 5127624 w 5412230"/>
                <a:gd name="connsiteY6" fmla="*/ 1131502 h 1881030"/>
                <a:gd name="connsiteX7" fmla="*/ 4920493 w 5412230"/>
                <a:gd name="connsiteY7" fmla="*/ 1503470 h 1881030"/>
                <a:gd name="connsiteX8" fmla="*/ 4646305 w 5412230"/>
                <a:gd name="connsiteY8" fmla="*/ 1665254 h 1881030"/>
                <a:gd name="connsiteX9" fmla="*/ 4523262 w 5412230"/>
                <a:gd name="connsiteY9" fmla="*/ 1848818 h 1881030"/>
                <a:gd name="connsiteX10" fmla="*/ 4420087 w 5412230"/>
                <a:gd name="connsiteY10" fmla="*/ 1872466 h 1881030"/>
                <a:gd name="connsiteX11" fmla="*/ 4224698 w 5412230"/>
                <a:gd name="connsiteY11" fmla="*/ 1398871 h 1881030"/>
                <a:gd name="connsiteX12" fmla="*/ 4027799 w 5412230"/>
                <a:gd name="connsiteY12" fmla="*/ 1129186 h 1881030"/>
                <a:gd name="connsiteX13" fmla="*/ 3831212 w 5412230"/>
                <a:gd name="connsiteY13" fmla="*/ 1023511 h 1881030"/>
                <a:gd name="connsiteX14" fmla="*/ 3640529 w 5412230"/>
                <a:gd name="connsiteY14" fmla="*/ 843762 h 1881030"/>
                <a:gd name="connsiteX15" fmla="*/ 2847838 w 5412230"/>
                <a:gd name="connsiteY15" fmla="*/ 842401 h 1881030"/>
                <a:gd name="connsiteX16" fmla="*/ 2747011 w 5412230"/>
                <a:gd name="connsiteY16" fmla="*/ 880692 h 1881030"/>
                <a:gd name="connsiteX17" fmla="*/ 2653691 w 5412230"/>
                <a:gd name="connsiteY17" fmla="*/ 847003 h 1881030"/>
                <a:gd name="connsiteX18" fmla="*/ 2352596 w 5412230"/>
                <a:gd name="connsiteY18" fmla="*/ 840352 h 1881030"/>
                <a:gd name="connsiteX19" fmla="*/ 2160713 w 5412230"/>
                <a:gd name="connsiteY19" fmla="*/ 645595 h 1881030"/>
                <a:gd name="connsiteX20" fmla="*/ 2065448 w 5412230"/>
                <a:gd name="connsiteY20" fmla="*/ 699381 h 1881030"/>
                <a:gd name="connsiteX21" fmla="*/ 1936876 w 5412230"/>
                <a:gd name="connsiteY21" fmla="*/ 569373 h 1881030"/>
                <a:gd name="connsiteX22" fmla="*/ 1856969 w 5412230"/>
                <a:gd name="connsiteY22" fmla="*/ 542269 h 1881030"/>
                <a:gd name="connsiteX23" fmla="*/ 1569654 w 5412230"/>
                <a:gd name="connsiteY23" fmla="*/ 26197 h 1881030"/>
                <a:gd name="connsiteX24" fmla="*/ 1448446 w 5412230"/>
                <a:gd name="connsiteY24" fmla="*/ 43786 h 1881030"/>
                <a:gd name="connsiteX25" fmla="*/ 1270090 w 5412230"/>
                <a:gd name="connsiteY25" fmla="*/ 288912 h 1881030"/>
                <a:gd name="connsiteX26" fmla="*/ 1178270 w 5412230"/>
                <a:gd name="connsiteY26" fmla="*/ 290767 h 1881030"/>
                <a:gd name="connsiteX27" fmla="*/ 992714 w 5412230"/>
                <a:gd name="connsiteY27" fmla="*/ 574904 h 1881030"/>
                <a:gd name="connsiteX28" fmla="*/ 882395 w 5412230"/>
                <a:gd name="connsiteY28" fmla="*/ 567573 h 1881030"/>
                <a:gd name="connsiteX29" fmla="*/ 687516 w 5412230"/>
                <a:gd name="connsiteY29" fmla="*/ 838541 h 1881030"/>
                <a:gd name="connsiteX30" fmla="*/ 498727 w 5412230"/>
                <a:gd name="connsiteY30" fmla="*/ 828479 h 1881030"/>
                <a:gd name="connsiteX31" fmla="*/ 394643 w 5412230"/>
                <a:gd name="connsiteY31" fmla="*/ 714136 h 1881030"/>
                <a:gd name="connsiteX32" fmla="*/ 285524 w 5412230"/>
                <a:gd name="connsiteY32" fmla="*/ 457466 h 1881030"/>
                <a:gd name="connsiteX33" fmla="*/ 193656 w 5412230"/>
                <a:gd name="connsiteY33" fmla="*/ 425588 h 1881030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82394 w 5412230"/>
                <a:gd name="connsiteY5" fmla="*/ 1014820 h 1881030"/>
                <a:gd name="connsiteX6" fmla="*/ 5127624 w 5412230"/>
                <a:gd name="connsiteY6" fmla="*/ 1131502 h 1881030"/>
                <a:gd name="connsiteX7" fmla="*/ 4920493 w 5412230"/>
                <a:gd name="connsiteY7" fmla="*/ 1503470 h 1881030"/>
                <a:gd name="connsiteX8" fmla="*/ 4646305 w 5412230"/>
                <a:gd name="connsiteY8" fmla="*/ 1665254 h 1881030"/>
                <a:gd name="connsiteX9" fmla="*/ 4523262 w 5412230"/>
                <a:gd name="connsiteY9" fmla="*/ 1848818 h 1881030"/>
                <a:gd name="connsiteX10" fmla="*/ 4420087 w 5412230"/>
                <a:gd name="connsiteY10" fmla="*/ 1872466 h 1881030"/>
                <a:gd name="connsiteX11" fmla="*/ 4224698 w 5412230"/>
                <a:gd name="connsiteY11" fmla="*/ 1398871 h 1881030"/>
                <a:gd name="connsiteX12" fmla="*/ 4027799 w 5412230"/>
                <a:gd name="connsiteY12" fmla="*/ 1129186 h 1881030"/>
                <a:gd name="connsiteX13" fmla="*/ 3831212 w 5412230"/>
                <a:gd name="connsiteY13" fmla="*/ 1023511 h 1881030"/>
                <a:gd name="connsiteX14" fmla="*/ 3640529 w 5412230"/>
                <a:gd name="connsiteY14" fmla="*/ 843762 h 1881030"/>
                <a:gd name="connsiteX15" fmla="*/ 2847838 w 5412230"/>
                <a:gd name="connsiteY15" fmla="*/ 842401 h 1881030"/>
                <a:gd name="connsiteX16" fmla="*/ 2747011 w 5412230"/>
                <a:gd name="connsiteY16" fmla="*/ 880692 h 1881030"/>
                <a:gd name="connsiteX17" fmla="*/ 2653691 w 5412230"/>
                <a:gd name="connsiteY17" fmla="*/ 847003 h 1881030"/>
                <a:gd name="connsiteX18" fmla="*/ 2352596 w 5412230"/>
                <a:gd name="connsiteY18" fmla="*/ 840352 h 1881030"/>
                <a:gd name="connsiteX19" fmla="*/ 2160713 w 5412230"/>
                <a:gd name="connsiteY19" fmla="*/ 645595 h 1881030"/>
                <a:gd name="connsiteX20" fmla="*/ 2065448 w 5412230"/>
                <a:gd name="connsiteY20" fmla="*/ 699381 h 1881030"/>
                <a:gd name="connsiteX21" fmla="*/ 1936876 w 5412230"/>
                <a:gd name="connsiteY21" fmla="*/ 569373 h 1881030"/>
                <a:gd name="connsiteX22" fmla="*/ 1856969 w 5412230"/>
                <a:gd name="connsiteY22" fmla="*/ 542269 h 1881030"/>
                <a:gd name="connsiteX23" fmla="*/ 1569654 w 5412230"/>
                <a:gd name="connsiteY23" fmla="*/ 26197 h 1881030"/>
                <a:gd name="connsiteX24" fmla="*/ 1448446 w 5412230"/>
                <a:gd name="connsiteY24" fmla="*/ 43786 h 1881030"/>
                <a:gd name="connsiteX25" fmla="*/ 1270090 w 5412230"/>
                <a:gd name="connsiteY25" fmla="*/ 288912 h 1881030"/>
                <a:gd name="connsiteX26" fmla="*/ 1178270 w 5412230"/>
                <a:gd name="connsiteY26" fmla="*/ 290767 h 1881030"/>
                <a:gd name="connsiteX27" fmla="*/ 992714 w 5412230"/>
                <a:gd name="connsiteY27" fmla="*/ 574904 h 1881030"/>
                <a:gd name="connsiteX28" fmla="*/ 882395 w 5412230"/>
                <a:gd name="connsiteY28" fmla="*/ 567573 h 1881030"/>
                <a:gd name="connsiteX29" fmla="*/ 687516 w 5412230"/>
                <a:gd name="connsiteY29" fmla="*/ 838541 h 1881030"/>
                <a:gd name="connsiteX30" fmla="*/ 498727 w 5412230"/>
                <a:gd name="connsiteY30" fmla="*/ 828479 h 1881030"/>
                <a:gd name="connsiteX31" fmla="*/ 394643 w 5412230"/>
                <a:gd name="connsiteY31" fmla="*/ 714136 h 1881030"/>
                <a:gd name="connsiteX32" fmla="*/ 285524 w 5412230"/>
                <a:gd name="connsiteY32" fmla="*/ 457466 h 1881030"/>
                <a:gd name="connsiteX33" fmla="*/ 193656 w 5412230"/>
                <a:gd name="connsiteY33" fmla="*/ 425588 h 1881030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82394 w 5412230"/>
                <a:gd name="connsiteY5" fmla="*/ 1014820 h 1881030"/>
                <a:gd name="connsiteX6" fmla="*/ 5127624 w 5412230"/>
                <a:gd name="connsiteY6" fmla="*/ 1131502 h 1881030"/>
                <a:gd name="connsiteX7" fmla="*/ 4902407 w 5412230"/>
                <a:gd name="connsiteY7" fmla="*/ 1520325 h 1881030"/>
                <a:gd name="connsiteX8" fmla="*/ 4646305 w 5412230"/>
                <a:gd name="connsiteY8" fmla="*/ 1665254 h 1881030"/>
                <a:gd name="connsiteX9" fmla="*/ 4523262 w 5412230"/>
                <a:gd name="connsiteY9" fmla="*/ 1848818 h 1881030"/>
                <a:gd name="connsiteX10" fmla="*/ 4420087 w 5412230"/>
                <a:gd name="connsiteY10" fmla="*/ 1872466 h 1881030"/>
                <a:gd name="connsiteX11" fmla="*/ 4224698 w 5412230"/>
                <a:gd name="connsiteY11" fmla="*/ 1398871 h 1881030"/>
                <a:gd name="connsiteX12" fmla="*/ 4027799 w 5412230"/>
                <a:gd name="connsiteY12" fmla="*/ 1129186 h 1881030"/>
                <a:gd name="connsiteX13" fmla="*/ 3831212 w 5412230"/>
                <a:gd name="connsiteY13" fmla="*/ 1023511 h 1881030"/>
                <a:gd name="connsiteX14" fmla="*/ 3640529 w 5412230"/>
                <a:gd name="connsiteY14" fmla="*/ 843762 h 1881030"/>
                <a:gd name="connsiteX15" fmla="*/ 2847838 w 5412230"/>
                <a:gd name="connsiteY15" fmla="*/ 842401 h 1881030"/>
                <a:gd name="connsiteX16" fmla="*/ 2747011 w 5412230"/>
                <a:gd name="connsiteY16" fmla="*/ 880692 h 1881030"/>
                <a:gd name="connsiteX17" fmla="*/ 2653691 w 5412230"/>
                <a:gd name="connsiteY17" fmla="*/ 847003 h 1881030"/>
                <a:gd name="connsiteX18" fmla="*/ 2352596 w 5412230"/>
                <a:gd name="connsiteY18" fmla="*/ 840352 h 1881030"/>
                <a:gd name="connsiteX19" fmla="*/ 2160713 w 5412230"/>
                <a:gd name="connsiteY19" fmla="*/ 645595 h 1881030"/>
                <a:gd name="connsiteX20" fmla="*/ 2065448 w 5412230"/>
                <a:gd name="connsiteY20" fmla="*/ 699381 h 1881030"/>
                <a:gd name="connsiteX21" fmla="*/ 1936876 w 5412230"/>
                <a:gd name="connsiteY21" fmla="*/ 569373 h 1881030"/>
                <a:gd name="connsiteX22" fmla="*/ 1856969 w 5412230"/>
                <a:gd name="connsiteY22" fmla="*/ 542269 h 1881030"/>
                <a:gd name="connsiteX23" fmla="*/ 1569654 w 5412230"/>
                <a:gd name="connsiteY23" fmla="*/ 26197 h 1881030"/>
                <a:gd name="connsiteX24" fmla="*/ 1448446 w 5412230"/>
                <a:gd name="connsiteY24" fmla="*/ 43786 h 1881030"/>
                <a:gd name="connsiteX25" fmla="*/ 1270090 w 5412230"/>
                <a:gd name="connsiteY25" fmla="*/ 288912 h 1881030"/>
                <a:gd name="connsiteX26" fmla="*/ 1178270 w 5412230"/>
                <a:gd name="connsiteY26" fmla="*/ 290767 h 1881030"/>
                <a:gd name="connsiteX27" fmla="*/ 992714 w 5412230"/>
                <a:gd name="connsiteY27" fmla="*/ 574904 h 1881030"/>
                <a:gd name="connsiteX28" fmla="*/ 882395 w 5412230"/>
                <a:gd name="connsiteY28" fmla="*/ 567573 h 1881030"/>
                <a:gd name="connsiteX29" fmla="*/ 687516 w 5412230"/>
                <a:gd name="connsiteY29" fmla="*/ 838541 h 1881030"/>
                <a:gd name="connsiteX30" fmla="*/ 498727 w 5412230"/>
                <a:gd name="connsiteY30" fmla="*/ 828479 h 1881030"/>
                <a:gd name="connsiteX31" fmla="*/ 394643 w 5412230"/>
                <a:gd name="connsiteY31" fmla="*/ 714136 h 1881030"/>
                <a:gd name="connsiteX32" fmla="*/ 285524 w 5412230"/>
                <a:gd name="connsiteY32" fmla="*/ 457466 h 1881030"/>
                <a:gd name="connsiteX33" fmla="*/ 193656 w 5412230"/>
                <a:gd name="connsiteY33" fmla="*/ 425588 h 1881030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27624 w 5412230"/>
                <a:gd name="connsiteY5" fmla="*/ 1131502 h 1881030"/>
                <a:gd name="connsiteX6" fmla="*/ 4902407 w 5412230"/>
                <a:gd name="connsiteY6" fmla="*/ 1520325 h 1881030"/>
                <a:gd name="connsiteX7" fmla="*/ 4646305 w 5412230"/>
                <a:gd name="connsiteY7" fmla="*/ 1665254 h 1881030"/>
                <a:gd name="connsiteX8" fmla="*/ 4523262 w 5412230"/>
                <a:gd name="connsiteY8" fmla="*/ 1848818 h 1881030"/>
                <a:gd name="connsiteX9" fmla="*/ 4420087 w 5412230"/>
                <a:gd name="connsiteY9" fmla="*/ 1872466 h 1881030"/>
                <a:gd name="connsiteX10" fmla="*/ 4224698 w 5412230"/>
                <a:gd name="connsiteY10" fmla="*/ 1398871 h 1881030"/>
                <a:gd name="connsiteX11" fmla="*/ 4027799 w 5412230"/>
                <a:gd name="connsiteY11" fmla="*/ 1129186 h 1881030"/>
                <a:gd name="connsiteX12" fmla="*/ 3831212 w 5412230"/>
                <a:gd name="connsiteY12" fmla="*/ 1023511 h 1881030"/>
                <a:gd name="connsiteX13" fmla="*/ 3640529 w 5412230"/>
                <a:gd name="connsiteY13" fmla="*/ 843762 h 1881030"/>
                <a:gd name="connsiteX14" fmla="*/ 2847838 w 5412230"/>
                <a:gd name="connsiteY14" fmla="*/ 842401 h 1881030"/>
                <a:gd name="connsiteX15" fmla="*/ 2747011 w 5412230"/>
                <a:gd name="connsiteY15" fmla="*/ 880692 h 1881030"/>
                <a:gd name="connsiteX16" fmla="*/ 2653691 w 5412230"/>
                <a:gd name="connsiteY16" fmla="*/ 847003 h 1881030"/>
                <a:gd name="connsiteX17" fmla="*/ 2352596 w 5412230"/>
                <a:gd name="connsiteY17" fmla="*/ 840352 h 1881030"/>
                <a:gd name="connsiteX18" fmla="*/ 2160713 w 5412230"/>
                <a:gd name="connsiteY18" fmla="*/ 645595 h 1881030"/>
                <a:gd name="connsiteX19" fmla="*/ 2065448 w 5412230"/>
                <a:gd name="connsiteY19" fmla="*/ 699381 h 1881030"/>
                <a:gd name="connsiteX20" fmla="*/ 1936876 w 5412230"/>
                <a:gd name="connsiteY20" fmla="*/ 569373 h 1881030"/>
                <a:gd name="connsiteX21" fmla="*/ 1856969 w 5412230"/>
                <a:gd name="connsiteY21" fmla="*/ 542269 h 1881030"/>
                <a:gd name="connsiteX22" fmla="*/ 1569654 w 5412230"/>
                <a:gd name="connsiteY22" fmla="*/ 26197 h 1881030"/>
                <a:gd name="connsiteX23" fmla="*/ 1448446 w 5412230"/>
                <a:gd name="connsiteY23" fmla="*/ 43786 h 1881030"/>
                <a:gd name="connsiteX24" fmla="*/ 1270090 w 5412230"/>
                <a:gd name="connsiteY24" fmla="*/ 288912 h 1881030"/>
                <a:gd name="connsiteX25" fmla="*/ 1178270 w 5412230"/>
                <a:gd name="connsiteY25" fmla="*/ 290767 h 1881030"/>
                <a:gd name="connsiteX26" fmla="*/ 992714 w 5412230"/>
                <a:gd name="connsiteY26" fmla="*/ 574904 h 1881030"/>
                <a:gd name="connsiteX27" fmla="*/ 882395 w 5412230"/>
                <a:gd name="connsiteY27" fmla="*/ 567573 h 1881030"/>
                <a:gd name="connsiteX28" fmla="*/ 687516 w 5412230"/>
                <a:gd name="connsiteY28" fmla="*/ 838541 h 1881030"/>
                <a:gd name="connsiteX29" fmla="*/ 498727 w 5412230"/>
                <a:gd name="connsiteY29" fmla="*/ 828479 h 1881030"/>
                <a:gd name="connsiteX30" fmla="*/ 394643 w 5412230"/>
                <a:gd name="connsiteY30" fmla="*/ 714136 h 1881030"/>
                <a:gd name="connsiteX31" fmla="*/ 285524 w 5412230"/>
                <a:gd name="connsiteY31" fmla="*/ 457466 h 1881030"/>
                <a:gd name="connsiteX32" fmla="*/ 193656 w 5412230"/>
                <a:gd name="connsiteY32" fmla="*/ 425588 h 1881030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27624 w 5412230"/>
                <a:gd name="connsiteY5" fmla="*/ 1131502 h 1881030"/>
                <a:gd name="connsiteX6" fmla="*/ 4902407 w 5412230"/>
                <a:gd name="connsiteY6" fmla="*/ 1520325 h 1881030"/>
                <a:gd name="connsiteX7" fmla="*/ 4646305 w 5412230"/>
                <a:gd name="connsiteY7" fmla="*/ 1665254 h 1881030"/>
                <a:gd name="connsiteX8" fmla="*/ 4523262 w 5412230"/>
                <a:gd name="connsiteY8" fmla="*/ 1848818 h 1881030"/>
                <a:gd name="connsiteX9" fmla="*/ 4420087 w 5412230"/>
                <a:gd name="connsiteY9" fmla="*/ 1872466 h 1881030"/>
                <a:gd name="connsiteX10" fmla="*/ 4224698 w 5412230"/>
                <a:gd name="connsiteY10" fmla="*/ 1398871 h 1881030"/>
                <a:gd name="connsiteX11" fmla="*/ 4027799 w 5412230"/>
                <a:gd name="connsiteY11" fmla="*/ 1129186 h 1881030"/>
                <a:gd name="connsiteX12" fmla="*/ 3831212 w 5412230"/>
                <a:gd name="connsiteY12" fmla="*/ 1023511 h 1881030"/>
                <a:gd name="connsiteX13" fmla="*/ 3640529 w 5412230"/>
                <a:gd name="connsiteY13" fmla="*/ 843762 h 1881030"/>
                <a:gd name="connsiteX14" fmla="*/ 2847838 w 5412230"/>
                <a:gd name="connsiteY14" fmla="*/ 842401 h 1881030"/>
                <a:gd name="connsiteX15" fmla="*/ 2747011 w 5412230"/>
                <a:gd name="connsiteY15" fmla="*/ 880692 h 1881030"/>
                <a:gd name="connsiteX16" fmla="*/ 2653691 w 5412230"/>
                <a:gd name="connsiteY16" fmla="*/ 847003 h 1881030"/>
                <a:gd name="connsiteX17" fmla="*/ 2352596 w 5412230"/>
                <a:gd name="connsiteY17" fmla="*/ 840352 h 1881030"/>
                <a:gd name="connsiteX18" fmla="*/ 2160713 w 5412230"/>
                <a:gd name="connsiteY18" fmla="*/ 645595 h 1881030"/>
                <a:gd name="connsiteX19" fmla="*/ 2065448 w 5412230"/>
                <a:gd name="connsiteY19" fmla="*/ 699381 h 1881030"/>
                <a:gd name="connsiteX20" fmla="*/ 1936876 w 5412230"/>
                <a:gd name="connsiteY20" fmla="*/ 569373 h 1881030"/>
                <a:gd name="connsiteX21" fmla="*/ 1856969 w 5412230"/>
                <a:gd name="connsiteY21" fmla="*/ 542269 h 1881030"/>
                <a:gd name="connsiteX22" fmla="*/ 1569654 w 5412230"/>
                <a:gd name="connsiteY22" fmla="*/ 26197 h 1881030"/>
                <a:gd name="connsiteX23" fmla="*/ 1448446 w 5412230"/>
                <a:gd name="connsiteY23" fmla="*/ 43786 h 1881030"/>
                <a:gd name="connsiteX24" fmla="*/ 1270090 w 5412230"/>
                <a:gd name="connsiteY24" fmla="*/ 288912 h 1881030"/>
                <a:gd name="connsiteX25" fmla="*/ 1178270 w 5412230"/>
                <a:gd name="connsiteY25" fmla="*/ 290767 h 1881030"/>
                <a:gd name="connsiteX26" fmla="*/ 992714 w 5412230"/>
                <a:gd name="connsiteY26" fmla="*/ 574904 h 1881030"/>
                <a:gd name="connsiteX27" fmla="*/ 882395 w 5412230"/>
                <a:gd name="connsiteY27" fmla="*/ 567573 h 1881030"/>
                <a:gd name="connsiteX28" fmla="*/ 687516 w 5412230"/>
                <a:gd name="connsiteY28" fmla="*/ 838541 h 1881030"/>
                <a:gd name="connsiteX29" fmla="*/ 498727 w 5412230"/>
                <a:gd name="connsiteY29" fmla="*/ 828479 h 1881030"/>
                <a:gd name="connsiteX30" fmla="*/ 394643 w 5412230"/>
                <a:gd name="connsiteY30" fmla="*/ 714136 h 1881030"/>
                <a:gd name="connsiteX31" fmla="*/ 285524 w 5412230"/>
                <a:gd name="connsiteY31" fmla="*/ 457466 h 1881030"/>
                <a:gd name="connsiteX32" fmla="*/ 193656 w 5412230"/>
                <a:gd name="connsiteY32" fmla="*/ 425588 h 1881030"/>
                <a:gd name="connsiteX0" fmla="*/ 193656 w 5412230"/>
                <a:gd name="connsiteY0" fmla="*/ 425588 h 1881030"/>
                <a:gd name="connsiteX1" fmla="*/ 794 w 5412230"/>
                <a:gd name="connsiteY1" fmla="*/ 916751 h 1881030"/>
                <a:gd name="connsiteX2" fmla="*/ 794 w 5412230"/>
                <a:gd name="connsiteY2" fmla="*/ 1881030 h 1881030"/>
                <a:gd name="connsiteX3" fmla="*/ 5406230 w 5412230"/>
                <a:gd name="connsiteY3" fmla="*/ 1876318 h 1881030"/>
                <a:gd name="connsiteX4" fmla="*/ 5412230 w 5412230"/>
                <a:gd name="connsiteY4" fmla="*/ 691870 h 1881030"/>
                <a:gd name="connsiteX5" fmla="*/ 5127624 w 5412230"/>
                <a:gd name="connsiteY5" fmla="*/ 1131502 h 1881030"/>
                <a:gd name="connsiteX6" fmla="*/ 4902407 w 5412230"/>
                <a:gd name="connsiteY6" fmla="*/ 1520325 h 1881030"/>
                <a:gd name="connsiteX7" fmla="*/ 4646305 w 5412230"/>
                <a:gd name="connsiteY7" fmla="*/ 1665254 h 1881030"/>
                <a:gd name="connsiteX8" fmla="*/ 4523262 w 5412230"/>
                <a:gd name="connsiteY8" fmla="*/ 1848818 h 1881030"/>
                <a:gd name="connsiteX9" fmla="*/ 4420087 w 5412230"/>
                <a:gd name="connsiteY9" fmla="*/ 1872466 h 1881030"/>
                <a:gd name="connsiteX10" fmla="*/ 4224698 w 5412230"/>
                <a:gd name="connsiteY10" fmla="*/ 1398871 h 1881030"/>
                <a:gd name="connsiteX11" fmla="*/ 4027799 w 5412230"/>
                <a:gd name="connsiteY11" fmla="*/ 1129186 h 1881030"/>
                <a:gd name="connsiteX12" fmla="*/ 3831212 w 5412230"/>
                <a:gd name="connsiteY12" fmla="*/ 1023511 h 1881030"/>
                <a:gd name="connsiteX13" fmla="*/ 3640529 w 5412230"/>
                <a:gd name="connsiteY13" fmla="*/ 843762 h 1881030"/>
                <a:gd name="connsiteX14" fmla="*/ 2847838 w 5412230"/>
                <a:gd name="connsiteY14" fmla="*/ 842401 h 1881030"/>
                <a:gd name="connsiteX15" fmla="*/ 2747011 w 5412230"/>
                <a:gd name="connsiteY15" fmla="*/ 880692 h 1881030"/>
                <a:gd name="connsiteX16" fmla="*/ 2653691 w 5412230"/>
                <a:gd name="connsiteY16" fmla="*/ 847003 h 1881030"/>
                <a:gd name="connsiteX17" fmla="*/ 2352596 w 5412230"/>
                <a:gd name="connsiteY17" fmla="*/ 840352 h 1881030"/>
                <a:gd name="connsiteX18" fmla="*/ 2160713 w 5412230"/>
                <a:gd name="connsiteY18" fmla="*/ 645595 h 1881030"/>
                <a:gd name="connsiteX19" fmla="*/ 2065448 w 5412230"/>
                <a:gd name="connsiteY19" fmla="*/ 699381 h 1881030"/>
                <a:gd name="connsiteX20" fmla="*/ 1936876 w 5412230"/>
                <a:gd name="connsiteY20" fmla="*/ 569373 h 1881030"/>
                <a:gd name="connsiteX21" fmla="*/ 1856969 w 5412230"/>
                <a:gd name="connsiteY21" fmla="*/ 542269 h 1881030"/>
                <a:gd name="connsiteX22" fmla="*/ 1569654 w 5412230"/>
                <a:gd name="connsiteY22" fmla="*/ 26197 h 1881030"/>
                <a:gd name="connsiteX23" fmla="*/ 1448446 w 5412230"/>
                <a:gd name="connsiteY23" fmla="*/ 43786 h 1881030"/>
                <a:gd name="connsiteX24" fmla="*/ 1270090 w 5412230"/>
                <a:gd name="connsiteY24" fmla="*/ 288912 h 1881030"/>
                <a:gd name="connsiteX25" fmla="*/ 1178270 w 5412230"/>
                <a:gd name="connsiteY25" fmla="*/ 290767 h 1881030"/>
                <a:gd name="connsiteX26" fmla="*/ 992714 w 5412230"/>
                <a:gd name="connsiteY26" fmla="*/ 574904 h 1881030"/>
                <a:gd name="connsiteX27" fmla="*/ 882395 w 5412230"/>
                <a:gd name="connsiteY27" fmla="*/ 567573 h 1881030"/>
                <a:gd name="connsiteX28" fmla="*/ 687516 w 5412230"/>
                <a:gd name="connsiteY28" fmla="*/ 838541 h 1881030"/>
                <a:gd name="connsiteX29" fmla="*/ 498727 w 5412230"/>
                <a:gd name="connsiteY29" fmla="*/ 828479 h 1881030"/>
                <a:gd name="connsiteX30" fmla="*/ 394643 w 5412230"/>
                <a:gd name="connsiteY30" fmla="*/ 714136 h 1881030"/>
                <a:gd name="connsiteX31" fmla="*/ 285524 w 5412230"/>
                <a:gd name="connsiteY31" fmla="*/ 457466 h 1881030"/>
                <a:gd name="connsiteX32" fmla="*/ 193656 w 5412230"/>
                <a:gd name="connsiteY32" fmla="*/ 425588 h 1881030"/>
                <a:gd name="connsiteX0" fmla="*/ 193656 w 5412230"/>
                <a:gd name="connsiteY0" fmla="*/ 408733 h 1864175"/>
                <a:gd name="connsiteX1" fmla="*/ 794 w 5412230"/>
                <a:gd name="connsiteY1" fmla="*/ 899896 h 1864175"/>
                <a:gd name="connsiteX2" fmla="*/ 794 w 5412230"/>
                <a:gd name="connsiteY2" fmla="*/ 1864175 h 1864175"/>
                <a:gd name="connsiteX3" fmla="*/ 5406230 w 5412230"/>
                <a:gd name="connsiteY3" fmla="*/ 1859463 h 1864175"/>
                <a:gd name="connsiteX4" fmla="*/ 5412230 w 5412230"/>
                <a:gd name="connsiteY4" fmla="*/ 675015 h 1864175"/>
                <a:gd name="connsiteX5" fmla="*/ 5127624 w 5412230"/>
                <a:gd name="connsiteY5" fmla="*/ 1114647 h 1864175"/>
                <a:gd name="connsiteX6" fmla="*/ 4902407 w 5412230"/>
                <a:gd name="connsiteY6" fmla="*/ 1503470 h 1864175"/>
                <a:gd name="connsiteX7" fmla="*/ 4646305 w 5412230"/>
                <a:gd name="connsiteY7" fmla="*/ 1648399 h 1864175"/>
                <a:gd name="connsiteX8" fmla="*/ 4523262 w 5412230"/>
                <a:gd name="connsiteY8" fmla="*/ 1831963 h 1864175"/>
                <a:gd name="connsiteX9" fmla="*/ 4420087 w 5412230"/>
                <a:gd name="connsiteY9" fmla="*/ 1855611 h 1864175"/>
                <a:gd name="connsiteX10" fmla="*/ 4224698 w 5412230"/>
                <a:gd name="connsiteY10" fmla="*/ 1382016 h 1864175"/>
                <a:gd name="connsiteX11" fmla="*/ 4027799 w 5412230"/>
                <a:gd name="connsiteY11" fmla="*/ 1112331 h 1864175"/>
                <a:gd name="connsiteX12" fmla="*/ 3831212 w 5412230"/>
                <a:gd name="connsiteY12" fmla="*/ 1006656 h 1864175"/>
                <a:gd name="connsiteX13" fmla="*/ 3640529 w 5412230"/>
                <a:gd name="connsiteY13" fmla="*/ 826907 h 1864175"/>
                <a:gd name="connsiteX14" fmla="*/ 2847838 w 5412230"/>
                <a:gd name="connsiteY14" fmla="*/ 825546 h 1864175"/>
                <a:gd name="connsiteX15" fmla="*/ 2747011 w 5412230"/>
                <a:gd name="connsiteY15" fmla="*/ 863837 h 1864175"/>
                <a:gd name="connsiteX16" fmla="*/ 2653691 w 5412230"/>
                <a:gd name="connsiteY16" fmla="*/ 830148 h 1864175"/>
                <a:gd name="connsiteX17" fmla="*/ 2352596 w 5412230"/>
                <a:gd name="connsiteY17" fmla="*/ 823497 h 1864175"/>
                <a:gd name="connsiteX18" fmla="*/ 2160713 w 5412230"/>
                <a:gd name="connsiteY18" fmla="*/ 628740 h 1864175"/>
                <a:gd name="connsiteX19" fmla="*/ 2065448 w 5412230"/>
                <a:gd name="connsiteY19" fmla="*/ 682526 h 1864175"/>
                <a:gd name="connsiteX20" fmla="*/ 1936876 w 5412230"/>
                <a:gd name="connsiteY20" fmla="*/ 552518 h 1864175"/>
                <a:gd name="connsiteX21" fmla="*/ 1856969 w 5412230"/>
                <a:gd name="connsiteY21" fmla="*/ 525414 h 1864175"/>
                <a:gd name="connsiteX22" fmla="*/ 1569654 w 5412230"/>
                <a:gd name="connsiteY22" fmla="*/ 9342 h 1864175"/>
                <a:gd name="connsiteX23" fmla="*/ 1448446 w 5412230"/>
                <a:gd name="connsiteY23" fmla="*/ 26931 h 1864175"/>
                <a:gd name="connsiteX24" fmla="*/ 1270090 w 5412230"/>
                <a:gd name="connsiteY24" fmla="*/ 272057 h 1864175"/>
                <a:gd name="connsiteX25" fmla="*/ 1178270 w 5412230"/>
                <a:gd name="connsiteY25" fmla="*/ 273912 h 1864175"/>
                <a:gd name="connsiteX26" fmla="*/ 992714 w 5412230"/>
                <a:gd name="connsiteY26" fmla="*/ 558049 h 1864175"/>
                <a:gd name="connsiteX27" fmla="*/ 882395 w 5412230"/>
                <a:gd name="connsiteY27" fmla="*/ 550718 h 1864175"/>
                <a:gd name="connsiteX28" fmla="*/ 687516 w 5412230"/>
                <a:gd name="connsiteY28" fmla="*/ 821686 h 1864175"/>
                <a:gd name="connsiteX29" fmla="*/ 498727 w 5412230"/>
                <a:gd name="connsiteY29" fmla="*/ 811624 h 1864175"/>
                <a:gd name="connsiteX30" fmla="*/ 394643 w 5412230"/>
                <a:gd name="connsiteY30" fmla="*/ 697281 h 1864175"/>
                <a:gd name="connsiteX31" fmla="*/ 285524 w 5412230"/>
                <a:gd name="connsiteY31" fmla="*/ 440611 h 1864175"/>
                <a:gd name="connsiteX32" fmla="*/ 193656 w 5412230"/>
                <a:gd name="connsiteY32" fmla="*/ 408733 h 1864175"/>
                <a:gd name="connsiteX0" fmla="*/ 193656 w 5412230"/>
                <a:gd name="connsiteY0" fmla="*/ 408733 h 8386742"/>
                <a:gd name="connsiteX1" fmla="*/ 794 w 5412230"/>
                <a:gd name="connsiteY1" fmla="*/ 899896 h 8386742"/>
                <a:gd name="connsiteX2" fmla="*/ 794 w 5412230"/>
                <a:gd name="connsiteY2" fmla="*/ 1864175 h 8386742"/>
                <a:gd name="connsiteX3" fmla="*/ 5370921 w 5412230"/>
                <a:gd name="connsiteY3" fmla="*/ 8386742 h 8386742"/>
                <a:gd name="connsiteX4" fmla="*/ 5412230 w 5412230"/>
                <a:gd name="connsiteY4" fmla="*/ 675015 h 8386742"/>
                <a:gd name="connsiteX5" fmla="*/ 5127624 w 5412230"/>
                <a:gd name="connsiteY5" fmla="*/ 1114647 h 8386742"/>
                <a:gd name="connsiteX6" fmla="*/ 4902407 w 5412230"/>
                <a:gd name="connsiteY6" fmla="*/ 1503470 h 8386742"/>
                <a:gd name="connsiteX7" fmla="*/ 4646305 w 5412230"/>
                <a:gd name="connsiteY7" fmla="*/ 1648399 h 8386742"/>
                <a:gd name="connsiteX8" fmla="*/ 4523262 w 5412230"/>
                <a:gd name="connsiteY8" fmla="*/ 1831963 h 8386742"/>
                <a:gd name="connsiteX9" fmla="*/ 4420087 w 5412230"/>
                <a:gd name="connsiteY9" fmla="*/ 1855611 h 8386742"/>
                <a:gd name="connsiteX10" fmla="*/ 4224698 w 5412230"/>
                <a:gd name="connsiteY10" fmla="*/ 1382016 h 8386742"/>
                <a:gd name="connsiteX11" fmla="*/ 4027799 w 5412230"/>
                <a:gd name="connsiteY11" fmla="*/ 1112331 h 8386742"/>
                <a:gd name="connsiteX12" fmla="*/ 3831212 w 5412230"/>
                <a:gd name="connsiteY12" fmla="*/ 1006656 h 8386742"/>
                <a:gd name="connsiteX13" fmla="*/ 3640529 w 5412230"/>
                <a:gd name="connsiteY13" fmla="*/ 826907 h 8386742"/>
                <a:gd name="connsiteX14" fmla="*/ 2847838 w 5412230"/>
                <a:gd name="connsiteY14" fmla="*/ 825546 h 8386742"/>
                <a:gd name="connsiteX15" fmla="*/ 2747011 w 5412230"/>
                <a:gd name="connsiteY15" fmla="*/ 863837 h 8386742"/>
                <a:gd name="connsiteX16" fmla="*/ 2653691 w 5412230"/>
                <a:gd name="connsiteY16" fmla="*/ 830148 h 8386742"/>
                <a:gd name="connsiteX17" fmla="*/ 2352596 w 5412230"/>
                <a:gd name="connsiteY17" fmla="*/ 823497 h 8386742"/>
                <a:gd name="connsiteX18" fmla="*/ 2160713 w 5412230"/>
                <a:gd name="connsiteY18" fmla="*/ 628740 h 8386742"/>
                <a:gd name="connsiteX19" fmla="*/ 2065448 w 5412230"/>
                <a:gd name="connsiteY19" fmla="*/ 682526 h 8386742"/>
                <a:gd name="connsiteX20" fmla="*/ 1936876 w 5412230"/>
                <a:gd name="connsiteY20" fmla="*/ 552518 h 8386742"/>
                <a:gd name="connsiteX21" fmla="*/ 1856969 w 5412230"/>
                <a:gd name="connsiteY21" fmla="*/ 525414 h 8386742"/>
                <a:gd name="connsiteX22" fmla="*/ 1569654 w 5412230"/>
                <a:gd name="connsiteY22" fmla="*/ 9342 h 8386742"/>
                <a:gd name="connsiteX23" fmla="*/ 1448446 w 5412230"/>
                <a:gd name="connsiteY23" fmla="*/ 26931 h 8386742"/>
                <a:gd name="connsiteX24" fmla="*/ 1270090 w 5412230"/>
                <a:gd name="connsiteY24" fmla="*/ 272057 h 8386742"/>
                <a:gd name="connsiteX25" fmla="*/ 1178270 w 5412230"/>
                <a:gd name="connsiteY25" fmla="*/ 273912 h 8386742"/>
                <a:gd name="connsiteX26" fmla="*/ 992714 w 5412230"/>
                <a:gd name="connsiteY26" fmla="*/ 558049 h 8386742"/>
                <a:gd name="connsiteX27" fmla="*/ 882395 w 5412230"/>
                <a:gd name="connsiteY27" fmla="*/ 550718 h 8386742"/>
                <a:gd name="connsiteX28" fmla="*/ 687516 w 5412230"/>
                <a:gd name="connsiteY28" fmla="*/ 821686 h 8386742"/>
                <a:gd name="connsiteX29" fmla="*/ 498727 w 5412230"/>
                <a:gd name="connsiteY29" fmla="*/ 811624 h 8386742"/>
                <a:gd name="connsiteX30" fmla="*/ 394643 w 5412230"/>
                <a:gd name="connsiteY30" fmla="*/ 697281 h 8386742"/>
                <a:gd name="connsiteX31" fmla="*/ 285524 w 5412230"/>
                <a:gd name="connsiteY31" fmla="*/ 440611 h 8386742"/>
                <a:gd name="connsiteX32" fmla="*/ 193656 w 5412230"/>
                <a:gd name="connsiteY32" fmla="*/ 408733 h 8386742"/>
                <a:gd name="connsiteX0" fmla="*/ 201895 w 5420469"/>
                <a:gd name="connsiteY0" fmla="*/ 408733 h 8386742"/>
                <a:gd name="connsiteX1" fmla="*/ 9033 w 5420469"/>
                <a:gd name="connsiteY1" fmla="*/ 899896 h 8386742"/>
                <a:gd name="connsiteX2" fmla="*/ 206 w 5420469"/>
                <a:gd name="connsiteY2" fmla="*/ 8294029 h 8386742"/>
                <a:gd name="connsiteX3" fmla="*/ 5379160 w 5420469"/>
                <a:gd name="connsiteY3" fmla="*/ 8386742 h 8386742"/>
                <a:gd name="connsiteX4" fmla="*/ 5420469 w 5420469"/>
                <a:gd name="connsiteY4" fmla="*/ 675015 h 8386742"/>
                <a:gd name="connsiteX5" fmla="*/ 5135863 w 5420469"/>
                <a:gd name="connsiteY5" fmla="*/ 1114647 h 8386742"/>
                <a:gd name="connsiteX6" fmla="*/ 4910646 w 5420469"/>
                <a:gd name="connsiteY6" fmla="*/ 1503470 h 8386742"/>
                <a:gd name="connsiteX7" fmla="*/ 4654544 w 5420469"/>
                <a:gd name="connsiteY7" fmla="*/ 1648399 h 8386742"/>
                <a:gd name="connsiteX8" fmla="*/ 4531501 w 5420469"/>
                <a:gd name="connsiteY8" fmla="*/ 1831963 h 8386742"/>
                <a:gd name="connsiteX9" fmla="*/ 4428326 w 5420469"/>
                <a:gd name="connsiteY9" fmla="*/ 1855611 h 8386742"/>
                <a:gd name="connsiteX10" fmla="*/ 4232937 w 5420469"/>
                <a:gd name="connsiteY10" fmla="*/ 1382016 h 8386742"/>
                <a:gd name="connsiteX11" fmla="*/ 4036038 w 5420469"/>
                <a:gd name="connsiteY11" fmla="*/ 1112331 h 8386742"/>
                <a:gd name="connsiteX12" fmla="*/ 3839451 w 5420469"/>
                <a:gd name="connsiteY12" fmla="*/ 1006656 h 8386742"/>
                <a:gd name="connsiteX13" fmla="*/ 3648768 w 5420469"/>
                <a:gd name="connsiteY13" fmla="*/ 826907 h 8386742"/>
                <a:gd name="connsiteX14" fmla="*/ 2856077 w 5420469"/>
                <a:gd name="connsiteY14" fmla="*/ 825546 h 8386742"/>
                <a:gd name="connsiteX15" fmla="*/ 2755250 w 5420469"/>
                <a:gd name="connsiteY15" fmla="*/ 863837 h 8386742"/>
                <a:gd name="connsiteX16" fmla="*/ 2661930 w 5420469"/>
                <a:gd name="connsiteY16" fmla="*/ 830148 h 8386742"/>
                <a:gd name="connsiteX17" fmla="*/ 2360835 w 5420469"/>
                <a:gd name="connsiteY17" fmla="*/ 823497 h 8386742"/>
                <a:gd name="connsiteX18" fmla="*/ 2168952 w 5420469"/>
                <a:gd name="connsiteY18" fmla="*/ 628740 h 8386742"/>
                <a:gd name="connsiteX19" fmla="*/ 2073687 w 5420469"/>
                <a:gd name="connsiteY19" fmla="*/ 682526 h 8386742"/>
                <a:gd name="connsiteX20" fmla="*/ 1945115 w 5420469"/>
                <a:gd name="connsiteY20" fmla="*/ 552518 h 8386742"/>
                <a:gd name="connsiteX21" fmla="*/ 1865208 w 5420469"/>
                <a:gd name="connsiteY21" fmla="*/ 525414 h 8386742"/>
                <a:gd name="connsiteX22" fmla="*/ 1577893 w 5420469"/>
                <a:gd name="connsiteY22" fmla="*/ 9342 h 8386742"/>
                <a:gd name="connsiteX23" fmla="*/ 1456685 w 5420469"/>
                <a:gd name="connsiteY23" fmla="*/ 26931 h 8386742"/>
                <a:gd name="connsiteX24" fmla="*/ 1278329 w 5420469"/>
                <a:gd name="connsiteY24" fmla="*/ 272057 h 8386742"/>
                <a:gd name="connsiteX25" fmla="*/ 1186509 w 5420469"/>
                <a:gd name="connsiteY25" fmla="*/ 273912 h 8386742"/>
                <a:gd name="connsiteX26" fmla="*/ 1000953 w 5420469"/>
                <a:gd name="connsiteY26" fmla="*/ 558049 h 8386742"/>
                <a:gd name="connsiteX27" fmla="*/ 890634 w 5420469"/>
                <a:gd name="connsiteY27" fmla="*/ 550718 h 8386742"/>
                <a:gd name="connsiteX28" fmla="*/ 695755 w 5420469"/>
                <a:gd name="connsiteY28" fmla="*/ 821686 h 8386742"/>
                <a:gd name="connsiteX29" fmla="*/ 506966 w 5420469"/>
                <a:gd name="connsiteY29" fmla="*/ 811624 h 8386742"/>
                <a:gd name="connsiteX30" fmla="*/ 402882 w 5420469"/>
                <a:gd name="connsiteY30" fmla="*/ 697281 h 8386742"/>
                <a:gd name="connsiteX31" fmla="*/ 293763 w 5420469"/>
                <a:gd name="connsiteY31" fmla="*/ 440611 h 8386742"/>
                <a:gd name="connsiteX32" fmla="*/ 201895 w 5420469"/>
                <a:gd name="connsiteY32" fmla="*/ 408733 h 8386742"/>
                <a:gd name="connsiteX0" fmla="*/ 199148 w 5417722"/>
                <a:gd name="connsiteY0" fmla="*/ 408733 h 8386742"/>
                <a:gd name="connsiteX1" fmla="*/ 6286 w 5417722"/>
                <a:gd name="connsiteY1" fmla="*/ 899896 h 8386742"/>
                <a:gd name="connsiteX2" fmla="*/ 206 w 5417722"/>
                <a:gd name="connsiteY2" fmla="*/ 8294029 h 8386742"/>
                <a:gd name="connsiteX3" fmla="*/ 5376413 w 5417722"/>
                <a:gd name="connsiteY3" fmla="*/ 8386742 h 8386742"/>
                <a:gd name="connsiteX4" fmla="*/ 5417722 w 5417722"/>
                <a:gd name="connsiteY4" fmla="*/ 675015 h 8386742"/>
                <a:gd name="connsiteX5" fmla="*/ 5133116 w 5417722"/>
                <a:gd name="connsiteY5" fmla="*/ 1114647 h 8386742"/>
                <a:gd name="connsiteX6" fmla="*/ 4907899 w 5417722"/>
                <a:gd name="connsiteY6" fmla="*/ 1503470 h 8386742"/>
                <a:gd name="connsiteX7" fmla="*/ 4651797 w 5417722"/>
                <a:gd name="connsiteY7" fmla="*/ 1648399 h 8386742"/>
                <a:gd name="connsiteX8" fmla="*/ 4528754 w 5417722"/>
                <a:gd name="connsiteY8" fmla="*/ 1831963 h 8386742"/>
                <a:gd name="connsiteX9" fmla="*/ 4425579 w 5417722"/>
                <a:gd name="connsiteY9" fmla="*/ 1855611 h 8386742"/>
                <a:gd name="connsiteX10" fmla="*/ 4230190 w 5417722"/>
                <a:gd name="connsiteY10" fmla="*/ 1382016 h 8386742"/>
                <a:gd name="connsiteX11" fmla="*/ 4033291 w 5417722"/>
                <a:gd name="connsiteY11" fmla="*/ 1112331 h 8386742"/>
                <a:gd name="connsiteX12" fmla="*/ 3836704 w 5417722"/>
                <a:gd name="connsiteY12" fmla="*/ 1006656 h 8386742"/>
                <a:gd name="connsiteX13" fmla="*/ 3646021 w 5417722"/>
                <a:gd name="connsiteY13" fmla="*/ 826907 h 8386742"/>
                <a:gd name="connsiteX14" fmla="*/ 2853330 w 5417722"/>
                <a:gd name="connsiteY14" fmla="*/ 825546 h 8386742"/>
                <a:gd name="connsiteX15" fmla="*/ 2752503 w 5417722"/>
                <a:gd name="connsiteY15" fmla="*/ 863837 h 8386742"/>
                <a:gd name="connsiteX16" fmla="*/ 2659183 w 5417722"/>
                <a:gd name="connsiteY16" fmla="*/ 830148 h 8386742"/>
                <a:gd name="connsiteX17" fmla="*/ 2358088 w 5417722"/>
                <a:gd name="connsiteY17" fmla="*/ 823497 h 8386742"/>
                <a:gd name="connsiteX18" fmla="*/ 2166205 w 5417722"/>
                <a:gd name="connsiteY18" fmla="*/ 628740 h 8386742"/>
                <a:gd name="connsiteX19" fmla="*/ 2070940 w 5417722"/>
                <a:gd name="connsiteY19" fmla="*/ 682526 h 8386742"/>
                <a:gd name="connsiteX20" fmla="*/ 1942368 w 5417722"/>
                <a:gd name="connsiteY20" fmla="*/ 552518 h 8386742"/>
                <a:gd name="connsiteX21" fmla="*/ 1862461 w 5417722"/>
                <a:gd name="connsiteY21" fmla="*/ 525414 h 8386742"/>
                <a:gd name="connsiteX22" fmla="*/ 1575146 w 5417722"/>
                <a:gd name="connsiteY22" fmla="*/ 9342 h 8386742"/>
                <a:gd name="connsiteX23" fmla="*/ 1453938 w 5417722"/>
                <a:gd name="connsiteY23" fmla="*/ 26931 h 8386742"/>
                <a:gd name="connsiteX24" fmla="*/ 1275582 w 5417722"/>
                <a:gd name="connsiteY24" fmla="*/ 272057 h 8386742"/>
                <a:gd name="connsiteX25" fmla="*/ 1183762 w 5417722"/>
                <a:gd name="connsiteY25" fmla="*/ 273912 h 8386742"/>
                <a:gd name="connsiteX26" fmla="*/ 998206 w 5417722"/>
                <a:gd name="connsiteY26" fmla="*/ 558049 h 8386742"/>
                <a:gd name="connsiteX27" fmla="*/ 887887 w 5417722"/>
                <a:gd name="connsiteY27" fmla="*/ 550718 h 8386742"/>
                <a:gd name="connsiteX28" fmla="*/ 693008 w 5417722"/>
                <a:gd name="connsiteY28" fmla="*/ 821686 h 8386742"/>
                <a:gd name="connsiteX29" fmla="*/ 504219 w 5417722"/>
                <a:gd name="connsiteY29" fmla="*/ 811624 h 8386742"/>
                <a:gd name="connsiteX30" fmla="*/ 400135 w 5417722"/>
                <a:gd name="connsiteY30" fmla="*/ 697281 h 8386742"/>
                <a:gd name="connsiteX31" fmla="*/ 291016 w 5417722"/>
                <a:gd name="connsiteY31" fmla="*/ 440611 h 8386742"/>
                <a:gd name="connsiteX32" fmla="*/ 199148 w 5417722"/>
                <a:gd name="connsiteY32" fmla="*/ 408733 h 8386742"/>
                <a:gd name="connsiteX0" fmla="*/ 199148 w 5423112"/>
                <a:gd name="connsiteY0" fmla="*/ 408733 h 8294029"/>
                <a:gd name="connsiteX1" fmla="*/ 6286 w 5423112"/>
                <a:gd name="connsiteY1" fmla="*/ 899896 h 8294029"/>
                <a:gd name="connsiteX2" fmla="*/ 206 w 5423112"/>
                <a:gd name="connsiteY2" fmla="*/ 8294029 h 8294029"/>
                <a:gd name="connsiteX3" fmla="*/ 5423112 w 5423112"/>
                <a:gd name="connsiteY3" fmla="*/ 8280636 h 8294029"/>
                <a:gd name="connsiteX4" fmla="*/ 5417722 w 5423112"/>
                <a:gd name="connsiteY4" fmla="*/ 675015 h 8294029"/>
                <a:gd name="connsiteX5" fmla="*/ 5133116 w 5423112"/>
                <a:gd name="connsiteY5" fmla="*/ 1114647 h 8294029"/>
                <a:gd name="connsiteX6" fmla="*/ 4907899 w 5423112"/>
                <a:gd name="connsiteY6" fmla="*/ 1503470 h 8294029"/>
                <a:gd name="connsiteX7" fmla="*/ 4651797 w 5423112"/>
                <a:gd name="connsiteY7" fmla="*/ 1648399 h 8294029"/>
                <a:gd name="connsiteX8" fmla="*/ 4528754 w 5423112"/>
                <a:gd name="connsiteY8" fmla="*/ 1831963 h 8294029"/>
                <a:gd name="connsiteX9" fmla="*/ 4425579 w 5423112"/>
                <a:gd name="connsiteY9" fmla="*/ 1855611 h 8294029"/>
                <a:gd name="connsiteX10" fmla="*/ 4230190 w 5423112"/>
                <a:gd name="connsiteY10" fmla="*/ 1382016 h 8294029"/>
                <a:gd name="connsiteX11" fmla="*/ 4033291 w 5423112"/>
                <a:gd name="connsiteY11" fmla="*/ 1112331 h 8294029"/>
                <a:gd name="connsiteX12" fmla="*/ 3836704 w 5423112"/>
                <a:gd name="connsiteY12" fmla="*/ 1006656 h 8294029"/>
                <a:gd name="connsiteX13" fmla="*/ 3646021 w 5423112"/>
                <a:gd name="connsiteY13" fmla="*/ 826907 h 8294029"/>
                <a:gd name="connsiteX14" fmla="*/ 2853330 w 5423112"/>
                <a:gd name="connsiteY14" fmla="*/ 825546 h 8294029"/>
                <a:gd name="connsiteX15" fmla="*/ 2752503 w 5423112"/>
                <a:gd name="connsiteY15" fmla="*/ 863837 h 8294029"/>
                <a:gd name="connsiteX16" fmla="*/ 2659183 w 5423112"/>
                <a:gd name="connsiteY16" fmla="*/ 830148 h 8294029"/>
                <a:gd name="connsiteX17" fmla="*/ 2358088 w 5423112"/>
                <a:gd name="connsiteY17" fmla="*/ 823497 h 8294029"/>
                <a:gd name="connsiteX18" fmla="*/ 2166205 w 5423112"/>
                <a:gd name="connsiteY18" fmla="*/ 628740 h 8294029"/>
                <a:gd name="connsiteX19" fmla="*/ 2070940 w 5423112"/>
                <a:gd name="connsiteY19" fmla="*/ 682526 h 8294029"/>
                <a:gd name="connsiteX20" fmla="*/ 1942368 w 5423112"/>
                <a:gd name="connsiteY20" fmla="*/ 552518 h 8294029"/>
                <a:gd name="connsiteX21" fmla="*/ 1862461 w 5423112"/>
                <a:gd name="connsiteY21" fmla="*/ 525414 h 8294029"/>
                <a:gd name="connsiteX22" fmla="*/ 1575146 w 5423112"/>
                <a:gd name="connsiteY22" fmla="*/ 9342 h 8294029"/>
                <a:gd name="connsiteX23" fmla="*/ 1453938 w 5423112"/>
                <a:gd name="connsiteY23" fmla="*/ 26931 h 8294029"/>
                <a:gd name="connsiteX24" fmla="*/ 1275582 w 5423112"/>
                <a:gd name="connsiteY24" fmla="*/ 272057 h 8294029"/>
                <a:gd name="connsiteX25" fmla="*/ 1183762 w 5423112"/>
                <a:gd name="connsiteY25" fmla="*/ 273912 h 8294029"/>
                <a:gd name="connsiteX26" fmla="*/ 998206 w 5423112"/>
                <a:gd name="connsiteY26" fmla="*/ 558049 h 8294029"/>
                <a:gd name="connsiteX27" fmla="*/ 887887 w 5423112"/>
                <a:gd name="connsiteY27" fmla="*/ 550718 h 8294029"/>
                <a:gd name="connsiteX28" fmla="*/ 693008 w 5423112"/>
                <a:gd name="connsiteY28" fmla="*/ 821686 h 8294029"/>
                <a:gd name="connsiteX29" fmla="*/ 504219 w 5423112"/>
                <a:gd name="connsiteY29" fmla="*/ 811624 h 8294029"/>
                <a:gd name="connsiteX30" fmla="*/ 400135 w 5423112"/>
                <a:gd name="connsiteY30" fmla="*/ 697281 h 8294029"/>
                <a:gd name="connsiteX31" fmla="*/ 291016 w 5423112"/>
                <a:gd name="connsiteY31" fmla="*/ 440611 h 8294029"/>
                <a:gd name="connsiteX32" fmla="*/ 199148 w 5423112"/>
                <a:gd name="connsiteY32" fmla="*/ 408733 h 8294029"/>
                <a:gd name="connsiteX0" fmla="*/ 199148 w 5425859"/>
                <a:gd name="connsiteY0" fmla="*/ 408733 h 8294029"/>
                <a:gd name="connsiteX1" fmla="*/ 6286 w 5425859"/>
                <a:gd name="connsiteY1" fmla="*/ 899896 h 8294029"/>
                <a:gd name="connsiteX2" fmla="*/ 206 w 5425859"/>
                <a:gd name="connsiteY2" fmla="*/ 8294029 h 8294029"/>
                <a:gd name="connsiteX3" fmla="*/ 5425859 w 5425859"/>
                <a:gd name="connsiteY3" fmla="*/ 8280635 h 8294029"/>
                <a:gd name="connsiteX4" fmla="*/ 5417722 w 5425859"/>
                <a:gd name="connsiteY4" fmla="*/ 675015 h 8294029"/>
                <a:gd name="connsiteX5" fmla="*/ 5133116 w 5425859"/>
                <a:gd name="connsiteY5" fmla="*/ 1114647 h 8294029"/>
                <a:gd name="connsiteX6" fmla="*/ 4907899 w 5425859"/>
                <a:gd name="connsiteY6" fmla="*/ 1503470 h 8294029"/>
                <a:gd name="connsiteX7" fmla="*/ 4651797 w 5425859"/>
                <a:gd name="connsiteY7" fmla="*/ 1648399 h 8294029"/>
                <a:gd name="connsiteX8" fmla="*/ 4528754 w 5425859"/>
                <a:gd name="connsiteY8" fmla="*/ 1831963 h 8294029"/>
                <a:gd name="connsiteX9" fmla="*/ 4425579 w 5425859"/>
                <a:gd name="connsiteY9" fmla="*/ 1855611 h 8294029"/>
                <a:gd name="connsiteX10" fmla="*/ 4230190 w 5425859"/>
                <a:gd name="connsiteY10" fmla="*/ 1382016 h 8294029"/>
                <a:gd name="connsiteX11" fmla="*/ 4033291 w 5425859"/>
                <a:gd name="connsiteY11" fmla="*/ 1112331 h 8294029"/>
                <a:gd name="connsiteX12" fmla="*/ 3836704 w 5425859"/>
                <a:gd name="connsiteY12" fmla="*/ 1006656 h 8294029"/>
                <a:gd name="connsiteX13" fmla="*/ 3646021 w 5425859"/>
                <a:gd name="connsiteY13" fmla="*/ 826907 h 8294029"/>
                <a:gd name="connsiteX14" fmla="*/ 2853330 w 5425859"/>
                <a:gd name="connsiteY14" fmla="*/ 825546 h 8294029"/>
                <a:gd name="connsiteX15" fmla="*/ 2752503 w 5425859"/>
                <a:gd name="connsiteY15" fmla="*/ 863837 h 8294029"/>
                <a:gd name="connsiteX16" fmla="*/ 2659183 w 5425859"/>
                <a:gd name="connsiteY16" fmla="*/ 830148 h 8294029"/>
                <a:gd name="connsiteX17" fmla="*/ 2358088 w 5425859"/>
                <a:gd name="connsiteY17" fmla="*/ 823497 h 8294029"/>
                <a:gd name="connsiteX18" fmla="*/ 2166205 w 5425859"/>
                <a:gd name="connsiteY18" fmla="*/ 628740 h 8294029"/>
                <a:gd name="connsiteX19" fmla="*/ 2070940 w 5425859"/>
                <a:gd name="connsiteY19" fmla="*/ 682526 h 8294029"/>
                <a:gd name="connsiteX20" fmla="*/ 1942368 w 5425859"/>
                <a:gd name="connsiteY20" fmla="*/ 552518 h 8294029"/>
                <a:gd name="connsiteX21" fmla="*/ 1862461 w 5425859"/>
                <a:gd name="connsiteY21" fmla="*/ 525414 h 8294029"/>
                <a:gd name="connsiteX22" fmla="*/ 1575146 w 5425859"/>
                <a:gd name="connsiteY22" fmla="*/ 9342 h 8294029"/>
                <a:gd name="connsiteX23" fmla="*/ 1453938 w 5425859"/>
                <a:gd name="connsiteY23" fmla="*/ 26931 h 8294029"/>
                <a:gd name="connsiteX24" fmla="*/ 1275582 w 5425859"/>
                <a:gd name="connsiteY24" fmla="*/ 272057 h 8294029"/>
                <a:gd name="connsiteX25" fmla="*/ 1183762 w 5425859"/>
                <a:gd name="connsiteY25" fmla="*/ 273912 h 8294029"/>
                <a:gd name="connsiteX26" fmla="*/ 998206 w 5425859"/>
                <a:gd name="connsiteY26" fmla="*/ 558049 h 8294029"/>
                <a:gd name="connsiteX27" fmla="*/ 887887 w 5425859"/>
                <a:gd name="connsiteY27" fmla="*/ 550718 h 8294029"/>
                <a:gd name="connsiteX28" fmla="*/ 693008 w 5425859"/>
                <a:gd name="connsiteY28" fmla="*/ 821686 h 8294029"/>
                <a:gd name="connsiteX29" fmla="*/ 504219 w 5425859"/>
                <a:gd name="connsiteY29" fmla="*/ 811624 h 8294029"/>
                <a:gd name="connsiteX30" fmla="*/ 400135 w 5425859"/>
                <a:gd name="connsiteY30" fmla="*/ 697281 h 8294029"/>
                <a:gd name="connsiteX31" fmla="*/ 291016 w 5425859"/>
                <a:gd name="connsiteY31" fmla="*/ 440611 h 8294029"/>
                <a:gd name="connsiteX32" fmla="*/ 199148 w 5425859"/>
                <a:gd name="connsiteY32" fmla="*/ 408733 h 8294029"/>
                <a:gd name="connsiteX0" fmla="*/ 199148 w 5429698"/>
                <a:gd name="connsiteY0" fmla="*/ 408733 h 8294029"/>
                <a:gd name="connsiteX1" fmla="*/ 6286 w 5429698"/>
                <a:gd name="connsiteY1" fmla="*/ 899896 h 8294029"/>
                <a:gd name="connsiteX2" fmla="*/ 206 w 5429698"/>
                <a:gd name="connsiteY2" fmla="*/ 8294029 h 8294029"/>
                <a:gd name="connsiteX3" fmla="*/ 5425859 w 5429698"/>
                <a:gd name="connsiteY3" fmla="*/ 8280635 h 8294029"/>
                <a:gd name="connsiteX4" fmla="*/ 5429698 w 5429698"/>
                <a:gd name="connsiteY4" fmla="*/ 675017 h 8294029"/>
                <a:gd name="connsiteX5" fmla="*/ 5133116 w 5429698"/>
                <a:gd name="connsiteY5" fmla="*/ 1114647 h 8294029"/>
                <a:gd name="connsiteX6" fmla="*/ 4907899 w 5429698"/>
                <a:gd name="connsiteY6" fmla="*/ 1503470 h 8294029"/>
                <a:gd name="connsiteX7" fmla="*/ 4651797 w 5429698"/>
                <a:gd name="connsiteY7" fmla="*/ 1648399 h 8294029"/>
                <a:gd name="connsiteX8" fmla="*/ 4528754 w 5429698"/>
                <a:gd name="connsiteY8" fmla="*/ 1831963 h 8294029"/>
                <a:gd name="connsiteX9" fmla="*/ 4425579 w 5429698"/>
                <a:gd name="connsiteY9" fmla="*/ 1855611 h 8294029"/>
                <a:gd name="connsiteX10" fmla="*/ 4230190 w 5429698"/>
                <a:gd name="connsiteY10" fmla="*/ 1382016 h 8294029"/>
                <a:gd name="connsiteX11" fmla="*/ 4033291 w 5429698"/>
                <a:gd name="connsiteY11" fmla="*/ 1112331 h 8294029"/>
                <a:gd name="connsiteX12" fmla="*/ 3836704 w 5429698"/>
                <a:gd name="connsiteY12" fmla="*/ 1006656 h 8294029"/>
                <a:gd name="connsiteX13" fmla="*/ 3646021 w 5429698"/>
                <a:gd name="connsiteY13" fmla="*/ 826907 h 8294029"/>
                <a:gd name="connsiteX14" fmla="*/ 2853330 w 5429698"/>
                <a:gd name="connsiteY14" fmla="*/ 825546 h 8294029"/>
                <a:gd name="connsiteX15" fmla="*/ 2752503 w 5429698"/>
                <a:gd name="connsiteY15" fmla="*/ 863837 h 8294029"/>
                <a:gd name="connsiteX16" fmla="*/ 2659183 w 5429698"/>
                <a:gd name="connsiteY16" fmla="*/ 830148 h 8294029"/>
                <a:gd name="connsiteX17" fmla="*/ 2358088 w 5429698"/>
                <a:gd name="connsiteY17" fmla="*/ 823497 h 8294029"/>
                <a:gd name="connsiteX18" fmla="*/ 2166205 w 5429698"/>
                <a:gd name="connsiteY18" fmla="*/ 628740 h 8294029"/>
                <a:gd name="connsiteX19" fmla="*/ 2070940 w 5429698"/>
                <a:gd name="connsiteY19" fmla="*/ 682526 h 8294029"/>
                <a:gd name="connsiteX20" fmla="*/ 1942368 w 5429698"/>
                <a:gd name="connsiteY20" fmla="*/ 552518 h 8294029"/>
                <a:gd name="connsiteX21" fmla="*/ 1862461 w 5429698"/>
                <a:gd name="connsiteY21" fmla="*/ 525414 h 8294029"/>
                <a:gd name="connsiteX22" fmla="*/ 1575146 w 5429698"/>
                <a:gd name="connsiteY22" fmla="*/ 9342 h 8294029"/>
                <a:gd name="connsiteX23" fmla="*/ 1453938 w 5429698"/>
                <a:gd name="connsiteY23" fmla="*/ 26931 h 8294029"/>
                <a:gd name="connsiteX24" fmla="*/ 1275582 w 5429698"/>
                <a:gd name="connsiteY24" fmla="*/ 272057 h 8294029"/>
                <a:gd name="connsiteX25" fmla="*/ 1183762 w 5429698"/>
                <a:gd name="connsiteY25" fmla="*/ 273912 h 8294029"/>
                <a:gd name="connsiteX26" fmla="*/ 998206 w 5429698"/>
                <a:gd name="connsiteY26" fmla="*/ 558049 h 8294029"/>
                <a:gd name="connsiteX27" fmla="*/ 887887 w 5429698"/>
                <a:gd name="connsiteY27" fmla="*/ 550718 h 8294029"/>
                <a:gd name="connsiteX28" fmla="*/ 693008 w 5429698"/>
                <a:gd name="connsiteY28" fmla="*/ 821686 h 8294029"/>
                <a:gd name="connsiteX29" fmla="*/ 504219 w 5429698"/>
                <a:gd name="connsiteY29" fmla="*/ 811624 h 8294029"/>
                <a:gd name="connsiteX30" fmla="*/ 400135 w 5429698"/>
                <a:gd name="connsiteY30" fmla="*/ 697281 h 8294029"/>
                <a:gd name="connsiteX31" fmla="*/ 291016 w 5429698"/>
                <a:gd name="connsiteY31" fmla="*/ 440611 h 8294029"/>
                <a:gd name="connsiteX32" fmla="*/ 199148 w 5429698"/>
                <a:gd name="connsiteY32" fmla="*/ 408733 h 8294029"/>
                <a:gd name="connsiteX0" fmla="*/ 322315 w 5552865"/>
                <a:gd name="connsiteY0" fmla="*/ 408733 h 8299657"/>
                <a:gd name="connsiteX1" fmla="*/ 129453 w 5552865"/>
                <a:gd name="connsiteY1" fmla="*/ 899896 h 8299657"/>
                <a:gd name="connsiteX2" fmla="*/ 206 w 5552865"/>
                <a:gd name="connsiteY2" fmla="*/ 8299657 h 8299657"/>
                <a:gd name="connsiteX3" fmla="*/ 5549026 w 5552865"/>
                <a:gd name="connsiteY3" fmla="*/ 8280635 h 8299657"/>
                <a:gd name="connsiteX4" fmla="*/ 5552865 w 5552865"/>
                <a:gd name="connsiteY4" fmla="*/ 675017 h 8299657"/>
                <a:gd name="connsiteX5" fmla="*/ 5256283 w 5552865"/>
                <a:gd name="connsiteY5" fmla="*/ 1114647 h 8299657"/>
                <a:gd name="connsiteX6" fmla="*/ 5031066 w 5552865"/>
                <a:gd name="connsiteY6" fmla="*/ 1503470 h 8299657"/>
                <a:gd name="connsiteX7" fmla="*/ 4774964 w 5552865"/>
                <a:gd name="connsiteY7" fmla="*/ 1648399 h 8299657"/>
                <a:gd name="connsiteX8" fmla="*/ 4651921 w 5552865"/>
                <a:gd name="connsiteY8" fmla="*/ 1831963 h 8299657"/>
                <a:gd name="connsiteX9" fmla="*/ 4548746 w 5552865"/>
                <a:gd name="connsiteY9" fmla="*/ 1855611 h 8299657"/>
                <a:gd name="connsiteX10" fmla="*/ 4353357 w 5552865"/>
                <a:gd name="connsiteY10" fmla="*/ 1382016 h 8299657"/>
                <a:gd name="connsiteX11" fmla="*/ 4156458 w 5552865"/>
                <a:gd name="connsiteY11" fmla="*/ 1112331 h 8299657"/>
                <a:gd name="connsiteX12" fmla="*/ 3959871 w 5552865"/>
                <a:gd name="connsiteY12" fmla="*/ 1006656 h 8299657"/>
                <a:gd name="connsiteX13" fmla="*/ 3769188 w 5552865"/>
                <a:gd name="connsiteY13" fmla="*/ 826907 h 8299657"/>
                <a:gd name="connsiteX14" fmla="*/ 2976497 w 5552865"/>
                <a:gd name="connsiteY14" fmla="*/ 825546 h 8299657"/>
                <a:gd name="connsiteX15" fmla="*/ 2875670 w 5552865"/>
                <a:gd name="connsiteY15" fmla="*/ 863837 h 8299657"/>
                <a:gd name="connsiteX16" fmla="*/ 2782350 w 5552865"/>
                <a:gd name="connsiteY16" fmla="*/ 830148 h 8299657"/>
                <a:gd name="connsiteX17" fmla="*/ 2481255 w 5552865"/>
                <a:gd name="connsiteY17" fmla="*/ 823497 h 8299657"/>
                <a:gd name="connsiteX18" fmla="*/ 2289372 w 5552865"/>
                <a:gd name="connsiteY18" fmla="*/ 628740 h 8299657"/>
                <a:gd name="connsiteX19" fmla="*/ 2194107 w 5552865"/>
                <a:gd name="connsiteY19" fmla="*/ 682526 h 8299657"/>
                <a:gd name="connsiteX20" fmla="*/ 2065535 w 5552865"/>
                <a:gd name="connsiteY20" fmla="*/ 552518 h 8299657"/>
                <a:gd name="connsiteX21" fmla="*/ 1985628 w 5552865"/>
                <a:gd name="connsiteY21" fmla="*/ 525414 h 8299657"/>
                <a:gd name="connsiteX22" fmla="*/ 1698313 w 5552865"/>
                <a:gd name="connsiteY22" fmla="*/ 9342 h 8299657"/>
                <a:gd name="connsiteX23" fmla="*/ 1577105 w 5552865"/>
                <a:gd name="connsiteY23" fmla="*/ 26931 h 8299657"/>
                <a:gd name="connsiteX24" fmla="*/ 1398749 w 5552865"/>
                <a:gd name="connsiteY24" fmla="*/ 272057 h 8299657"/>
                <a:gd name="connsiteX25" fmla="*/ 1306929 w 5552865"/>
                <a:gd name="connsiteY25" fmla="*/ 273912 h 8299657"/>
                <a:gd name="connsiteX26" fmla="*/ 1121373 w 5552865"/>
                <a:gd name="connsiteY26" fmla="*/ 558049 h 8299657"/>
                <a:gd name="connsiteX27" fmla="*/ 1011054 w 5552865"/>
                <a:gd name="connsiteY27" fmla="*/ 550718 h 8299657"/>
                <a:gd name="connsiteX28" fmla="*/ 816175 w 5552865"/>
                <a:gd name="connsiteY28" fmla="*/ 821686 h 8299657"/>
                <a:gd name="connsiteX29" fmla="*/ 627386 w 5552865"/>
                <a:gd name="connsiteY29" fmla="*/ 811624 h 8299657"/>
                <a:gd name="connsiteX30" fmla="*/ 523302 w 5552865"/>
                <a:gd name="connsiteY30" fmla="*/ 697281 h 8299657"/>
                <a:gd name="connsiteX31" fmla="*/ 414183 w 5552865"/>
                <a:gd name="connsiteY31" fmla="*/ 440611 h 8299657"/>
                <a:gd name="connsiteX32" fmla="*/ 322315 w 5552865"/>
                <a:gd name="connsiteY32" fmla="*/ 408733 h 8299657"/>
                <a:gd name="connsiteX0" fmla="*/ 322903 w 5553453"/>
                <a:gd name="connsiteY0" fmla="*/ 408733 h 8299657"/>
                <a:gd name="connsiteX1" fmla="*/ 794 w 5553453"/>
                <a:gd name="connsiteY1" fmla="*/ 1013983 h 8299657"/>
                <a:gd name="connsiteX2" fmla="*/ 794 w 5553453"/>
                <a:gd name="connsiteY2" fmla="*/ 8299657 h 8299657"/>
                <a:gd name="connsiteX3" fmla="*/ 5549614 w 5553453"/>
                <a:gd name="connsiteY3" fmla="*/ 8280635 h 8299657"/>
                <a:gd name="connsiteX4" fmla="*/ 5553453 w 5553453"/>
                <a:gd name="connsiteY4" fmla="*/ 675017 h 8299657"/>
                <a:gd name="connsiteX5" fmla="*/ 5256871 w 5553453"/>
                <a:gd name="connsiteY5" fmla="*/ 1114647 h 8299657"/>
                <a:gd name="connsiteX6" fmla="*/ 5031654 w 5553453"/>
                <a:gd name="connsiteY6" fmla="*/ 1503470 h 8299657"/>
                <a:gd name="connsiteX7" fmla="*/ 4775552 w 5553453"/>
                <a:gd name="connsiteY7" fmla="*/ 1648399 h 8299657"/>
                <a:gd name="connsiteX8" fmla="*/ 4652509 w 5553453"/>
                <a:gd name="connsiteY8" fmla="*/ 1831963 h 8299657"/>
                <a:gd name="connsiteX9" fmla="*/ 4549334 w 5553453"/>
                <a:gd name="connsiteY9" fmla="*/ 1855611 h 8299657"/>
                <a:gd name="connsiteX10" fmla="*/ 4353945 w 5553453"/>
                <a:gd name="connsiteY10" fmla="*/ 1382016 h 8299657"/>
                <a:gd name="connsiteX11" fmla="*/ 4157046 w 5553453"/>
                <a:gd name="connsiteY11" fmla="*/ 1112331 h 8299657"/>
                <a:gd name="connsiteX12" fmla="*/ 3960459 w 5553453"/>
                <a:gd name="connsiteY12" fmla="*/ 1006656 h 8299657"/>
                <a:gd name="connsiteX13" fmla="*/ 3769776 w 5553453"/>
                <a:gd name="connsiteY13" fmla="*/ 826907 h 8299657"/>
                <a:gd name="connsiteX14" fmla="*/ 2977085 w 5553453"/>
                <a:gd name="connsiteY14" fmla="*/ 825546 h 8299657"/>
                <a:gd name="connsiteX15" fmla="*/ 2876258 w 5553453"/>
                <a:gd name="connsiteY15" fmla="*/ 863837 h 8299657"/>
                <a:gd name="connsiteX16" fmla="*/ 2782938 w 5553453"/>
                <a:gd name="connsiteY16" fmla="*/ 830148 h 8299657"/>
                <a:gd name="connsiteX17" fmla="*/ 2481843 w 5553453"/>
                <a:gd name="connsiteY17" fmla="*/ 823497 h 8299657"/>
                <a:gd name="connsiteX18" fmla="*/ 2289960 w 5553453"/>
                <a:gd name="connsiteY18" fmla="*/ 628740 h 8299657"/>
                <a:gd name="connsiteX19" fmla="*/ 2194695 w 5553453"/>
                <a:gd name="connsiteY19" fmla="*/ 682526 h 8299657"/>
                <a:gd name="connsiteX20" fmla="*/ 2066123 w 5553453"/>
                <a:gd name="connsiteY20" fmla="*/ 552518 h 8299657"/>
                <a:gd name="connsiteX21" fmla="*/ 1986216 w 5553453"/>
                <a:gd name="connsiteY21" fmla="*/ 525414 h 8299657"/>
                <a:gd name="connsiteX22" fmla="*/ 1698901 w 5553453"/>
                <a:gd name="connsiteY22" fmla="*/ 9342 h 8299657"/>
                <a:gd name="connsiteX23" fmla="*/ 1577693 w 5553453"/>
                <a:gd name="connsiteY23" fmla="*/ 26931 h 8299657"/>
                <a:gd name="connsiteX24" fmla="*/ 1399337 w 5553453"/>
                <a:gd name="connsiteY24" fmla="*/ 272057 h 8299657"/>
                <a:gd name="connsiteX25" fmla="*/ 1307517 w 5553453"/>
                <a:gd name="connsiteY25" fmla="*/ 273912 h 8299657"/>
                <a:gd name="connsiteX26" fmla="*/ 1121961 w 5553453"/>
                <a:gd name="connsiteY26" fmla="*/ 558049 h 8299657"/>
                <a:gd name="connsiteX27" fmla="*/ 1011642 w 5553453"/>
                <a:gd name="connsiteY27" fmla="*/ 550718 h 8299657"/>
                <a:gd name="connsiteX28" fmla="*/ 816763 w 5553453"/>
                <a:gd name="connsiteY28" fmla="*/ 821686 h 8299657"/>
                <a:gd name="connsiteX29" fmla="*/ 627974 w 5553453"/>
                <a:gd name="connsiteY29" fmla="*/ 811624 h 8299657"/>
                <a:gd name="connsiteX30" fmla="*/ 523890 w 5553453"/>
                <a:gd name="connsiteY30" fmla="*/ 697281 h 8299657"/>
                <a:gd name="connsiteX31" fmla="*/ 414771 w 5553453"/>
                <a:gd name="connsiteY31" fmla="*/ 440611 h 8299657"/>
                <a:gd name="connsiteX32" fmla="*/ 322903 w 5553453"/>
                <a:gd name="connsiteY32" fmla="*/ 408733 h 8299657"/>
                <a:gd name="connsiteX0" fmla="*/ 322903 w 5553453"/>
                <a:gd name="connsiteY0" fmla="*/ 408733 h 8299657"/>
                <a:gd name="connsiteX1" fmla="*/ 794 w 5553453"/>
                <a:gd name="connsiteY1" fmla="*/ 578389 h 8299657"/>
                <a:gd name="connsiteX2" fmla="*/ 794 w 5553453"/>
                <a:gd name="connsiteY2" fmla="*/ 8299657 h 8299657"/>
                <a:gd name="connsiteX3" fmla="*/ 5549614 w 5553453"/>
                <a:gd name="connsiteY3" fmla="*/ 8280635 h 8299657"/>
                <a:gd name="connsiteX4" fmla="*/ 5553453 w 5553453"/>
                <a:gd name="connsiteY4" fmla="*/ 675017 h 8299657"/>
                <a:gd name="connsiteX5" fmla="*/ 5256871 w 5553453"/>
                <a:gd name="connsiteY5" fmla="*/ 1114647 h 8299657"/>
                <a:gd name="connsiteX6" fmla="*/ 5031654 w 5553453"/>
                <a:gd name="connsiteY6" fmla="*/ 1503470 h 8299657"/>
                <a:gd name="connsiteX7" fmla="*/ 4775552 w 5553453"/>
                <a:gd name="connsiteY7" fmla="*/ 1648399 h 8299657"/>
                <a:gd name="connsiteX8" fmla="*/ 4652509 w 5553453"/>
                <a:gd name="connsiteY8" fmla="*/ 1831963 h 8299657"/>
                <a:gd name="connsiteX9" fmla="*/ 4549334 w 5553453"/>
                <a:gd name="connsiteY9" fmla="*/ 1855611 h 8299657"/>
                <a:gd name="connsiteX10" fmla="*/ 4353945 w 5553453"/>
                <a:gd name="connsiteY10" fmla="*/ 1382016 h 8299657"/>
                <a:gd name="connsiteX11" fmla="*/ 4157046 w 5553453"/>
                <a:gd name="connsiteY11" fmla="*/ 1112331 h 8299657"/>
                <a:gd name="connsiteX12" fmla="*/ 3960459 w 5553453"/>
                <a:gd name="connsiteY12" fmla="*/ 1006656 h 8299657"/>
                <a:gd name="connsiteX13" fmla="*/ 3769776 w 5553453"/>
                <a:gd name="connsiteY13" fmla="*/ 826907 h 8299657"/>
                <a:gd name="connsiteX14" fmla="*/ 2977085 w 5553453"/>
                <a:gd name="connsiteY14" fmla="*/ 825546 h 8299657"/>
                <a:gd name="connsiteX15" fmla="*/ 2876258 w 5553453"/>
                <a:gd name="connsiteY15" fmla="*/ 863837 h 8299657"/>
                <a:gd name="connsiteX16" fmla="*/ 2782938 w 5553453"/>
                <a:gd name="connsiteY16" fmla="*/ 830148 h 8299657"/>
                <a:gd name="connsiteX17" fmla="*/ 2481843 w 5553453"/>
                <a:gd name="connsiteY17" fmla="*/ 823497 h 8299657"/>
                <a:gd name="connsiteX18" fmla="*/ 2289960 w 5553453"/>
                <a:gd name="connsiteY18" fmla="*/ 628740 h 8299657"/>
                <a:gd name="connsiteX19" fmla="*/ 2194695 w 5553453"/>
                <a:gd name="connsiteY19" fmla="*/ 682526 h 8299657"/>
                <a:gd name="connsiteX20" fmla="*/ 2066123 w 5553453"/>
                <a:gd name="connsiteY20" fmla="*/ 552518 h 8299657"/>
                <a:gd name="connsiteX21" fmla="*/ 1986216 w 5553453"/>
                <a:gd name="connsiteY21" fmla="*/ 525414 h 8299657"/>
                <a:gd name="connsiteX22" fmla="*/ 1698901 w 5553453"/>
                <a:gd name="connsiteY22" fmla="*/ 9342 h 8299657"/>
                <a:gd name="connsiteX23" fmla="*/ 1577693 w 5553453"/>
                <a:gd name="connsiteY23" fmla="*/ 26931 h 8299657"/>
                <a:gd name="connsiteX24" fmla="*/ 1399337 w 5553453"/>
                <a:gd name="connsiteY24" fmla="*/ 272057 h 8299657"/>
                <a:gd name="connsiteX25" fmla="*/ 1307517 w 5553453"/>
                <a:gd name="connsiteY25" fmla="*/ 273912 h 8299657"/>
                <a:gd name="connsiteX26" fmla="*/ 1121961 w 5553453"/>
                <a:gd name="connsiteY26" fmla="*/ 558049 h 8299657"/>
                <a:gd name="connsiteX27" fmla="*/ 1011642 w 5553453"/>
                <a:gd name="connsiteY27" fmla="*/ 550718 h 8299657"/>
                <a:gd name="connsiteX28" fmla="*/ 816763 w 5553453"/>
                <a:gd name="connsiteY28" fmla="*/ 821686 h 8299657"/>
                <a:gd name="connsiteX29" fmla="*/ 627974 w 5553453"/>
                <a:gd name="connsiteY29" fmla="*/ 811624 h 8299657"/>
                <a:gd name="connsiteX30" fmla="*/ 523890 w 5553453"/>
                <a:gd name="connsiteY30" fmla="*/ 697281 h 8299657"/>
                <a:gd name="connsiteX31" fmla="*/ 414771 w 5553453"/>
                <a:gd name="connsiteY31" fmla="*/ 440611 h 8299657"/>
                <a:gd name="connsiteX32" fmla="*/ 322903 w 5553453"/>
                <a:gd name="connsiteY32" fmla="*/ 408733 h 8299657"/>
                <a:gd name="connsiteX0" fmla="*/ 161750 w 5553453"/>
                <a:gd name="connsiteY0" fmla="*/ 465550 h 8299657"/>
                <a:gd name="connsiteX1" fmla="*/ 794 w 5553453"/>
                <a:gd name="connsiteY1" fmla="*/ 578389 h 8299657"/>
                <a:gd name="connsiteX2" fmla="*/ 794 w 5553453"/>
                <a:gd name="connsiteY2" fmla="*/ 8299657 h 8299657"/>
                <a:gd name="connsiteX3" fmla="*/ 5549614 w 5553453"/>
                <a:gd name="connsiteY3" fmla="*/ 8280635 h 8299657"/>
                <a:gd name="connsiteX4" fmla="*/ 5553453 w 5553453"/>
                <a:gd name="connsiteY4" fmla="*/ 675017 h 8299657"/>
                <a:gd name="connsiteX5" fmla="*/ 5256871 w 5553453"/>
                <a:gd name="connsiteY5" fmla="*/ 1114647 h 8299657"/>
                <a:gd name="connsiteX6" fmla="*/ 5031654 w 5553453"/>
                <a:gd name="connsiteY6" fmla="*/ 1503470 h 8299657"/>
                <a:gd name="connsiteX7" fmla="*/ 4775552 w 5553453"/>
                <a:gd name="connsiteY7" fmla="*/ 1648399 h 8299657"/>
                <a:gd name="connsiteX8" fmla="*/ 4652509 w 5553453"/>
                <a:gd name="connsiteY8" fmla="*/ 1831963 h 8299657"/>
                <a:gd name="connsiteX9" fmla="*/ 4549334 w 5553453"/>
                <a:gd name="connsiteY9" fmla="*/ 1855611 h 8299657"/>
                <a:gd name="connsiteX10" fmla="*/ 4353945 w 5553453"/>
                <a:gd name="connsiteY10" fmla="*/ 1382016 h 8299657"/>
                <a:gd name="connsiteX11" fmla="*/ 4157046 w 5553453"/>
                <a:gd name="connsiteY11" fmla="*/ 1112331 h 8299657"/>
                <a:gd name="connsiteX12" fmla="*/ 3960459 w 5553453"/>
                <a:gd name="connsiteY12" fmla="*/ 1006656 h 8299657"/>
                <a:gd name="connsiteX13" fmla="*/ 3769776 w 5553453"/>
                <a:gd name="connsiteY13" fmla="*/ 826907 h 8299657"/>
                <a:gd name="connsiteX14" fmla="*/ 2977085 w 5553453"/>
                <a:gd name="connsiteY14" fmla="*/ 825546 h 8299657"/>
                <a:gd name="connsiteX15" fmla="*/ 2876258 w 5553453"/>
                <a:gd name="connsiteY15" fmla="*/ 863837 h 8299657"/>
                <a:gd name="connsiteX16" fmla="*/ 2782938 w 5553453"/>
                <a:gd name="connsiteY16" fmla="*/ 830148 h 8299657"/>
                <a:gd name="connsiteX17" fmla="*/ 2481843 w 5553453"/>
                <a:gd name="connsiteY17" fmla="*/ 823497 h 8299657"/>
                <a:gd name="connsiteX18" fmla="*/ 2289960 w 5553453"/>
                <a:gd name="connsiteY18" fmla="*/ 628740 h 8299657"/>
                <a:gd name="connsiteX19" fmla="*/ 2194695 w 5553453"/>
                <a:gd name="connsiteY19" fmla="*/ 682526 h 8299657"/>
                <a:gd name="connsiteX20" fmla="*/ 2066123 w 5553453"/>
                <a:gd name="connsiteY20" fmla="*/ 552518 h 8299657"/>
                <a:gd name="connsiteX21" fmla="*/ 1986216 w 5553453"/>
                <a:gd name="connsiteY21" fmla="*/ 525414 h 8299657"/>
                <a:gd name="connsiteX22" fmla="*/ 1698901 w 5553453"/>
                <a:gd name="connsiteY22" fmla="*/ 9342 h 8299657"/>
                <a:gd name="connsiteX23" fmla="*/ 1577693 w 5553453"/>
                <a:gd name="connsiteY23" fmla="*/ 26931 h 8299657"/>
                <a:gd name="connsiteX24" fmla="*/ 1399337 w 5553453"/>
                <a:gd name="connsiteY24" fmla="*/ 272057 h 8299657"/>
                <a:gd name="connsiteX25" fmla="*/ 1307517 w 5553453"/>
                <a:gd name="connsiteY25" fmla="*/ 273912 h 8299657"/>
                <a:gd name="connsiteX26" fmla="*/ 1121961 w 5553453"/>
                <a:gd name="connsiteY26" fmla="*/ 558049 h 8299657"/>
                <a:gd name="connsiteX27" fmla="*/ 1011642 w 5553453"/>
                <a:gd name="connsiteY27" fmla="*/ 550718 h 8299657"/>
                <a:gd name="connsiteX28" fmla="*/ 816763 w 5553453"/>
                <a:gd name="connsiteY28" fmla="*/ 821686 h 8299657"/>
                <a:gd name="connsiteX29" fmla="*/ 627974 w 5553453"/>
                <a:gd name="connsiteY29" fmla="*/ 811624 h 8299657"/>
                <a:gd name="connsiteX30" fmla="*/ 523890 w 5553453"/>
                <a:gd name="connsiteY30" fmla="*/ 697281 h 8299657"/>
                <a:gd name="connsiteX31" fmla="*/ 414771 w 5553453"/>
                <a:gd name="connsiteY31" fmla="*/ 440611 h 8299657"/>
                <a:gd name="connsiteX32" fmla="*/ 161750 w 5553453"/>
                <a:gd name="connsiteY32" fmla="*/ 465550 h 8299657"/>
                <a:gd name="connsiteX0" fmla="*/ 161750 w 5553453"/>
                <a:gd name="connsiteY0" fmla="*/ 465550 h 8299657"/>
                <a:gd name="connsiteX1" fmla="*/ 794 w 5553453"/>
                <a:gd name="connsiteY1" fmla="*/ 578389 h 8299657"/>
                <a:gd name="connsiteX2" fmla="*/ 794 w 5553453"/>
                <a:gd name="connsiteY2" fmla="*/ 8299657 h 8299657"/>
                <a:gd name="connsiteX3" fmla="*/ 5549614 w 5553453"/>
                <a:gd name="connsiteY3" fmla="*/ 8280635 h 8299657"/>
                <a:gd name="connsiteX4" fmla="*/ 5553453 w 5553453"/>
                <a:gd name="connsiteY4" fmla="*/ 675017 h 8299657"/>
                <a:gd name="connsiteX5" fmla="*/ 5256871 w 5553453"/>
                <a:gd name="connsiteY5" fmla="*/ 1114647 h 8299657"/>
                <a:gd name="connsiteX6" fmla="*/ 5031654 w 5553453"/>
                <a:gd name="connsiteY6" fmla="*/ 1503470 h 8299657"/>
                <a:gd name="connsiteX7" fmla="*/ 4775552 w 5553453"/>
                <a:gd name="connsiteY7" fmla="*/ 1648399 h 8299657"/>
                <a:gd name="connsiteX8" fmla="*/ 4652509 w 5553453"/>
                <a:gd name="connsiteY8" fmla="*/ 1831963 h 8299657"/>
                <a:gd name="connsiteX9" fmla="*/ 4549334 w 5553453"/>
                <a:gd name="connsiteY9" fmla="*/ 1855611 h 8299657"/>
                <a:gd name="connsiteX10" fmla="*/ 4353945 w 5553453"/>
                <a:gd name="connsiteY10" fmla="*/ 1382016 h 8299657"/>
                <a:gd name="connsiteX11" fmla="*/ 4157046 w 5553453"/>
                <a:gd name="connsiteY11" fmla="*/ 1112331 h 8299657"/>
                <a:gd name="connsiteX12" fmla="*/ 3960459 w 5553453"/>
                <a:gd name="connsiteY12" fmla="*/ 1006656 h 8299657"/>
                <a:gd name="connsiteX13" fmla="*/ 3769776 w 5553453"/>
                <a:gd name="connsiteY13" fmla="*/ 826907 h 8299657"/>
                <a:gd name="connsiteX14" fmla="*/ 2977085 w 5553453"/>
                <a:gd name="connsiteY14" fmla="*/ 825546 h 8299657"/>
                <a:gd name="connsiteX15" fmla="*/ 2876258 w 5553453"/>
                <a:gd name="connsiteY15" fmla="*/ 863837 h 8299657"/>
                <a:gd name="connsiteX16" fmla="*/ 2782938 w 5553453"/>
                <a:gd name="connsiteY16" fmla="*/ 830148 h 8299657"/>
                <a:gd name="connsiteX17" fmla="*/ 2481843 w 5553453"/>
                <a:gd name="connsiteY17" fmla="*/ 823497 h 8299657"/>
                <a:gd name="connsiteX18" fmla="*/ 2289960 w 5553453"/>
                <a:gd name="connsiteY18" fmla="*/ 628740 h 8299657"/>
                <a:gd name="connsiteX19" fmla="*/ 2194695 w 5553453"/>
                <a:gd name="connsiteY19" fmla="*/ 682526 h 8299657"/>
                <a:gd name="connsiteX20" fmla="*/ 2066123 w 5553453"/>
                <a:gd name="connsiteY20" fmla="*/ 552518 h 8299657"/>
                <a:gd name="connsiteX21" fmla="*/ 1986216 w 5553453"/>
                <a:gd name="connsiteY21" fmla="*/ 525414 h 8299657"/>
                <a:gd name="connsiteX22" fmla="*/ 1698901 w 5553453"/>
                <a:gd name="connsiteY22" fmla="*/ 9342 h 8299657"/>
                <a:gd name="connsiteX23" fmla="*/ 1577693 w 5553453"/>
                <a:gd name="connsiteY23" fmla="*/ 26931 h 8299657"/>
                <a:gd name="connsiteX24" fmla="*/ 1399337 w 5553453"/>
                <a:gd name="connsiteY24" fmla="*/ 272057 h 8299657"/>
                <a:gd name="connsiteX25" fmla="*/ 1307517 w 5553453"/>
                <a:gd name="connsiteY25" fmla="*/ 273912 h 8299657"/>
                <a:gd name="connsiteX26" fmla="*/ 1121961 w 5553453"/>
                <a:gd name="connsiteY26" fmla="*/ 558049 h 8299657"/>
                <a:gd name="connsiteX27" fmla="*/ 1011642 w 5553453"/>
                <a:gd name="connsiteY27" fmla="*/ 550718 h 8299657"/>
                <a:gd name="connsiteX28" fmla="*/ 816763 w 5553453"/>
                <a:gd name="connsiteY28" fmla="*/ 821686 h 8299657"/>
                <a:gd name="connsiteX29" fmla="*/ 627974 w 5553453"/>
                <a:gd name="connsiteY29" fmla="*/ 811624 h 8299657"/>
                <a:gd name="connsiteX30" fmla="*/ 523890 w 5553453"/>
                <a:gd name="connsiteY30" fmla="*/ 697281 h 8299657"/>
                <a:gd name="connsiteX31" fmla="*/ 161750 w 5553453"/>
                <a:gd name="connsiteY31" fmla="*/ 465550 h 8299657"/>
                <a:gd name="connsiteX0" fmla="*/ 161750 w 5553453"/>
                <a:gd name="connsiteY0" fmla="*/ 465550 h 8299657"/>
                <a:gd name="connsiteX1" fmla="*/ 794 w 5553453"/>
                <a:gd name="connsiteY1" fmla="*/ 578389 h 8299657"/>
                <a:gd name="connsiteX2" fmla="*/ 794 w 5553453"/>
                <a:gd name="connsiteY2" fmla="*/ 8299657 h 8299657"/>
                <a:gd name="connsiteX3" fmla="*/ 5549614 w 5553453"/>
                <a:gd name="connsiteY3" fmla="*/ 8280635 h 8299657"/>
                <a:gd name="connsiteX4" fmla="*/ 5553453 w 5553453"/>
                <a:gd name="connsiteY4" fmla="*/ 675017 h 8299657"/>
                <a:gd name="connsiteX5" fmla="*/ 5256871 w 5553453"/>
                <a:gd name="connsiteY5" fmla="*/ 1114647 h 8299657"/>
                <a:gd name="connsiteX6" fmla="*/ 5031654 w 5553453"/>
                <a:gd name="connsiteY6" fmla="*/ 1503470 h 8299657"/>
                <a:gd name="connsiteX7" fmla="*/ 4775552 w 5553453"/>
                <a:gd name="connsiteY7" fmla="*/ 1648399 h 8299657"/>
                <a:gd name="connsiteX8" fmla="*/ 4652509 w 5553453"/>
                <a:gd name="connsiteY8" fmla="*/ 1831963 h 8299657"/>
                <a:gd name="connsiteX9" fmla="*/ 4549334 w 5553453"/>
                <a:gd name="connsiteY9" fmla="*/ 1855611 h 8299657"/>
                <a:gd name="connsiteX10" fmla="*/ 4353945 w 5553453"/>
                <a:gd name="connsiteY10" fmla="*/ 1382016 h 8299657"/>
                <a:gd name="connsiteX11" fmla="*/ 4157046 w 5553453"/>
                <a:gd name="connsiteY11" fmla="*/ 1112331 h 8299657"/>
                <a:gd name="connsiteX12" fmla="*/ 3960459 w 5553453"/>
                <a:gd name="connsiteY12" fmla="*/ 1006656 h 8299657"/>
                <a:gd name="connsiteX13" fmla="*/ 3769776 w 5553453"/>
                <a:gd name="connsiteY13" fmla="*/ 826907 h 8299657"/>
                <a:gd name="connsiteX14" fmla="*/ 2977085 w 5553453"/>
                <a:gd name="connsiteY14" fmla="*/ 825546 h 8299657"/>
                <a:gd name="connsiteX15" fmla="*/ 2876258 w 5553453"/>
                <a:gd name="connsiteY15" fmla="*/ 863837 h 8299657"/>
                <a:gd name="connsiteX16" fmla="*/ 2782938 w 5553453"/>
                <a:gd name="connsiteY16" fmla="*/ 830148 h 8299657"/>
                <a:gd name="connsiteX17" fmla="*/ 2481843 w 5553453"/>
                <a:gd name="connsiteY17" fmla="*/ 823497 h 8299657"/>
                <a:gd name="connsiteX18" fmla="*/ 2289960 w 5553453"/>
                <a:gd name="connsiteY18" fmla="*/ 628740 h 8299657"/>
                <a:gd name="connsiteX19" fmla="*/ 2194695 w 5553453"/>
                <a:gd name="connsiteY19" fmla="*/ 682526 h 8299657"/>
                <a:gd name="connsiteX20" fmla="*/ 2066123 w 5553453"/>
                <a:gd name="connsiteY20" fmla="*/ 552518 h 8299657"/>
                <a:gd name="connsiteX21" fmla="*/ 1986216 w 5553453"/>
                <a:gd name="connsiteY21" fmla="*/ 525414 h 8299657"/>
                <a:gd name="connsiteX22" fmla="*/ 1698901 w 5553453"/>
                <a:gd name="connsiteY22" fmla="*/ 9342 h 8299657"/>
                <a:gd name="connsiteX23" fmla="*/ 1577693 w 5553453"/>
                <a:gd name="connsiteY23" fmla="*/ 26931 h 8299657"/>
                <a:gd name="connsiteX24" fmla="*/ 1399337 w 5553453"/>
                <a:gd name="connsiteY24" fmla="*/ 272057 h 8299657"/>
                <a:gd name="connsiteX25" fmla="*/ 1307517 w 5553453"/>
                <a:gd name="connsiteY25" fmla="*/ 273912 h 8299657"/>
                <a:gd name="connsiteX26" fmla="*/ 1121961 w 5553453"/>
                <a:gd name="connsiteY26" fmla="*/ 558049 h 8299657"/>
                <a:gd name="connsiteX27" fmla="*/ 984783 w 5553453"/>
                <a:gd name="connsiteY27" fmla="*/ 683291 h 8299657"/>
                <a:gd name="connsiteX28" fmla="*/ 816763 w 5553453"/>
                <a:gd name="connsiteY28" fmla="*/ 821686 h 8299657"/>
                <a:gd name="connsiteX29" fmla="*/ 627974 w 5553453"/>
                <a:gd name="connsiteY29" fmla="*/ 811624 h 8299657"/>
                <a:gd name="connsiteX30" fmla="*/ 523890 w 5553453"/>
                <a:gd name="connsiteY30" fmla="*/ 697281 h 8299657"/>
                <a:gd name="connsiteX31" fmla="*/ 161750 w 5553453"/>
                <a:gd name="connsiteY31" fmla="*/ 465550 h 8299657"/>
                <a:gd name="connsiteX0" fmla="*/ 161750 w 5553453"/>
                <a:gd name="connsiteY0" fmla="*/ 465550 h 8299657"/>
                <a:gd name="connsiteX1" fmla="*/ 794 w 5553453"/>
                <a:gd name="connsiteY1" fmla="*/ 578389 h 8299657"/>
                <a:gd name="connsiteX2" fmla="*/ 794 w 5553453"/>
                <a:gd name="connsiteY2" fmla="*/ 8299657 h 8299657"/>
                <a:gd name="connsiteX3" fmla="*/ 5549614 w 5553453"/>
                <a:gd name="connsiteY3" fmla="*/ 8280635 h 8299657"/>
                <a:gd name="connsiteX4" fmla="*/ 5553453 w 5553453"/>
                <a:gd name="connsiteY4" fmla="*/ 675017 h 8299657"/>
                <a:gd name="connsiteX5" fmla="*/ 5256871 w 5553453"/>
                <a:gd name="connsiteY5" fmla="*/ 1114647 h 8299657"/>
                <a:gd name="connsiteX6" fmla="*/ 5031654 w 5553453"/>
                <a:gd name="connsiteY6" fmla="*/ 1503470 h 8299657"/>
                <a:gd name="connsiteX7" fmla="*/ 4775552 w 5553453"/>
                <a:gd name="connsiteY7" fmla="*/ 1648399 h 8299657"/>
                <a:gd name="connsiteX8" fmla="*/ 4652509 w 5553453"/>
                <a:gd name="connsiteY8" fmla="*/ 1831963 h 8299657"/>
                <a:gd name="connsiteX9" fmla="*/ 4549334 w 5553453"/>
                <a:gd name="connsiteY9" fmla="*/ 1855611 h 8299657"/>
                <a:gd name="connsiteX10" fmla="*/ 4353945 w 5553453"/>
                <a:gd name="connsiteY10" fmla="*/ 1382016 h 8299657"/>
                <a:gd name="connsiteX11" fmla="*/ 4157046 w 5553453"/>
                <a:gd name="connsiteY11" fmla="*/ 1112331 h 8299657"/>
                <a:gd name="connsiteX12" fmla="*/ 3960459 w 5553453"/>
                <a:gd name="connsiteY12" fmla="*/ 1006656 h 8299657"/>
                <a:gd name="connsiteX13" fmla="*/ 3769776 w 5553453"/>
                <a:gd name="connsiteY13" fmla="*/ 826907 h 8299657"/>
                <a:gd name="connsiteX14" fmla="*/ 2977085 w 5553453"/>
                <a:gd name="connsiteY14" fmla="*/ 825546 h 8299657"/>
                <a:gd name="connsiteX15" fmla="*/ 2876258 w 5553453"/>
                <a:gd name="connsiteY15" fmla="*/ 863837 h 8299657"/>
                <a:gd name="connsiteX16" fmla="*/ 2782938 w 5553453"/>
                <a:gd name="connsiteY16" fmla="*/ 830148 h 8299657"/>
                <a:gd name="connsiteX17" fmla="*/ 2481843 w 5553453"/>
                <a:gd name="connsiteY17" fmla="*/ 823497 h 8299657"/>
                <a:gd name="connsiteX18" fmla="*/ 2289960 w 5553453"/>
                <a:gd name="connsiteY18" fmla="*/ 628740 h 8299657"/>
                <a:gd name="connsiteX19" fmla="*/ 2194695 w 5553453"/>
                <a:gd name="connsiteY19" fmla="*/ 682526 h 8299657"/>
                <a:gd name="connsiteX20" fmla="*/ 2066123 w 5553453"/>
                <a:gd name="connsiteY20" fmla="*/ 552518 h 8299657"/>
                <a:gd name="connsiteX21" fmla="*/ 1986216 w 5553453"/>
                <a:gd name="connsiteY21" fmla="*/ 525414 h 8299657"/>
                <a:gd name="connsiteX22" fmla="*/ 1698901 w 5553453"/>
                <a:gd name="connsiteY22" fmla="*/ 9342 h 8299657"/>
                <a:gd name="connsiteX23" fmla="*/ 1577693 w 5553453"/>
                <a:gd name="connsiteY23" fmla="*/ 26931 h 8299657"/>
                <a:gd name="connsiteX24" fmla="*/ 1399337 w 5553453"/>
                <a:gd name="connsiteY24" fmla="*/ 272057 h 8299657"/>
                <a:gd name="connsiteX25" fmla="*/ 1307517 w 5553453"/>
                <a:gd name="connsiteY25" fmla="*/ 273912 h 8299657"/>
                <a:gd name="connsiteX26" fmla="*/ 984783 w 5553453"/>
                <a:gd name="connsiteY26" fmla="*/ 683291 h 8299657"/>
                <a:gd name="connsiteX27" fmla="*/ 816763 w 5553453"/>
                <a:gd name="connsiteY27" fmla="*/ 821686 h 8299657"/>
                <a:gd name="connsiteX28" fmla="*/ 627974 w 5553453"/>
                <a:gd name="connsiteY28" fmla="*/ 811624 h 8299657"/>
                <a:gd name="connsiteX29" fmla="*/ 523890 w 5553453"/>
                <a:gd name="connsiteY29" fmla="*/ 697281 h 8299657"/>
                <a:gd name="connsiteX30" fmla="*/ 161750 w 5553453"/>
                <a:gd name="connsiteY30" fmla="*/ 465550 h 8299657"/>
                <a:gd name="connsiteX0" fmla="*/ 161750 w 5553453"/>
                <a:gd name="connsiteY0" fmla="*/ 465550 h 8299657"/>
                <a:gd name="connsiteX1" fmla="*/ 794 w 5553453"/>
                <a:gd name="connsiteY1" fmla="*/ 578389 h 8299657"/>
                <a:gd name="connsiteX2" fmla="*/ 794 w 5553453"/>
                <a:gd name="connsiteY2" fmla="*/ 8299657 h 8299657"/>
                <a:gd name="connsiteX3" fmla="*/ 5549614 w 5553453"/>
                <a:gd name="connsiteY3" fmla="*/ 8280635 h 8299657"/>
                <a:gd name="connsiteX4" fmla="*/ 5553453 w 5553453"/>
                <a:gd name="connsiteY4" fmla="*/ 675017 h 8299657"/>
                <a:gd name="connsiteX5" fmla="*/ 5256871 w 5553453"/>
                <a:gd name="connsiteY5" fmla="*/ 1114647 h 8299657"/>
                <a:gd name="connsiteX6" fmla="*/ 5031654 w 5553453"/>
                <a:gd name="connsiteY6" fmla="*/ 1503470 h 8299657"/>
                <a:gd name="connsiteX7" fmla="*/ 4775552 w 5553453"/>
                <a:gd name="connsiteY7" fmla="*/ 1648399 h 8299657"/>
                <a:gd name="connsiteX8" fmla="*/ 4652509 w 5553453"/>
                <a:gd name="connsiteY8" fmla="*/ 1831963 h 8299657"/>
                <a:gd name="connsiteX9" fmla="*/ 4549334 w 5553453"/>
                <a:gd name="connsiteY9" fmla="*/ 1855611 h 8299657"/>
                <a:gd name="connsiteX10" fmla="*/ 4353945 w 5553453"/>
                <a:gd name="connsiteY10" fmla="*/ 1382016 h 8299657"/>
                <a:gd name="connsiteX11" fmla="*/ 4157046 w 5553453"/>
                <a:gd name="connsiteY11" fmla="*/ 1112331 h 8299657"/>
                <a:gd name="connsiteX12" fmla="*/ 3960459 w 5553453"/>
                <a:gd name="connsiteY12" fmla="*/ 1006656 h 8299657"/>
                <a:gd name="connsiteX13" fmla="*/ 3769776 w 5553453"/>
                <a:gd name="connsiteY13" fmla="*/ 826907 h 8299657"/>
                <a:gd name="connsiteX14" fmla="*/ 2977085 w 5553453"/>
                <a:gd name="connsiteY14" fmla="*/ 825546 h 8299657"/>
                <a:gd name="connsiteX15" fmla="*/ 2876258 w 5553453"/>
                <a:gd name="connsiteY15" fmla="*/ 863837 h 8299657"/>
                <a:gd name="connsiteX16" fmla="*/ 2782938 w 5553453"/>
                <a:gd name="connsiteY16" fmla="*/ 830148 h 8299657"/>
                <a:gd name="connsiteX17" fmla="*/ 2481843 w 5553453"/>
                <a:gd name="connsiteY17" fmla="*/ 823497 h 8299657"/>
                <a:gd name="connsiteX18" fmla="*/ 2289960 w 5553453"/>
                <a:gd name="connsiteY18" fmla="*/ 628740 h 8299657"/>
                <a:gd name="connsiteX19" fmla="*/ 2194695 w 5553453"/>
                <a:gd name="connsiteY19" fmla="*/ 682526 h 8299657"/>
                <a:gd name="connsiteX20" fmla="*/ 2066123 w 5553453"/>
                <a:gd name="connsiteY20" fmla="*/ 552518 h 8299657"/>
                <a:gd name="connsiteX21" fmla="*/ 1986216 w 5553453"/>
                <a:gd name="connsiteY21" fmla="*/ 525414 h 8299657"/>
                <a:gd name="connsiteX22" fmla="*/ 1698901 w 5553453"/>
                <a:gd name="connsiteY22" fmla="*/ 9342 h 8299657"/>
                <a:gd name="connsiteX23" fmla="*/ 1577693 w 5553453"/>
                <a:gd name="connsiteY23" fmla="*/ 26931 h 8299657"/>
                <a:gd name="connsiteX24" fmla="*/ 1399337 w 5553453"/>
                <a:gd name="connsiteY24" fmla="*/ 272057 h 8299657"/>
                <a:gd name="connsiteX25" fmla="*/ 984783 w 5553453"/>
                <a:gd name="connsiteY25" fmla="*/ 683291 h 8299657"/>
                <a:gd name="connsiteX26" fmla="*/ 816763 w 5553453"/>
                <a:gd name="connsiteY26" fmla="*/ 821686 h 8299657"/>
                <a:gd name="connsiteX27" fmla="*/ 627974 w 5553453"/>
                <a:gd name="connsiteY27" fmla="*/ 811624 h 8299657"/>
                <a:gd name="connsiteX28" fmla="*/ 523890 w 5553453"/>
                <a:gd name="connsiteY28" fmla="*/ 697281 h 8299657"/>
                <a:gd name="connsiteX29" fmla="*/ 161750 w 5553453"/>
                <a:gd name="connsiteY29" fmla="*/ 465550 h 8299657"/>
                <a:gd name="connsiteX0" fmla="*/ 161750 w 5553453"/>
                <a:gd name="connsiteY0" fmla="*/ 498436 h 8332543"/>
                <a:gd name="connsiteX1" fmla="*/ 794 w 5553453"/>
                <a:gd name="connsiteY1" fmla="*/ 611275 h 8332543"/>
                <a:gd name="connsiteX2" fmla="*/ 794 w 5553453"/>
                <a:gd name="connsiteY2" fmla="*/ 8332543 h 8332543"/>
                <a:gd name="connsiteX3" fmla="*/ 5549614 w 5553453"/>
                <a:gd name="connsiteY3" fmla="*/ 8313521 h 8332543"/>
                <a:gd name="connsiteX4" fmla="*/ 5553453 w 5553453"/>
                <a:gd name="connsiteY4" fmla="*/ 707903 h 8332543"/>
                <a:gd name="connsiteX5" fmla="*/ 5256871 w 5553453"/>
                <a:gd name="connsiteY5" fmla="*/ 1147533 h 8332543"/>
                <a:gd name="connsiteX6" fmla="*/ 5031654 w 5553453"/>
                <a:gd name="connsiteY6" fmla="*/ 1536356 h 8332543"/>
                <a:gd name="connsiteX7" fmla="*/ 4775552 w 5553453"/>
                <a:gd name="connsiteY7" fmla="*/ 1681285 h 8332543"/>
                <a:gd name="connsiteX8" fmla="*/ 4652509 w 5553453"/>
                <a:gd name="connsiteY8" fmla="*/ 1864849 h 8332543"/>
                <a:gd name="connsiteX9" fmla="*/ 4549334 w 5553453"/>
                <a:gd name="connsiteY9" fmla="*/ 1888497 h 8332543"/>
                <a:gd name="connsiteX10" fmla="*/ 4353945 w 5553453"/>
                <a:gd name="connsiteY10" fmla="*/ 1414902 h 8332543"/>
                <a:gd name="connsiteX11" fmla="*/ 4157046 w 5553453"/>
                <a:gd name="connsiteY11" fmla="*/ 1145217 h 8332543"/>
                <a:gd name="connsiteX12" fmla="*/ 3960459 w 5553453"/>
                <a:gd name="connsiteY12" fmla="*/ 1039542 h 8332543"/>
                <a:gd name="connsiteX13" fmla="*/ 3769776 w 5553453"/>
                <a:gd name="connsiteY13" fmla="*/ 859793 h 8332543"/>
                <a:gd name="connsiteX14" fmla="*/ 2977085 w 5553453"/>
                <a:gd name="connsiteY14" fmla="*/ 858432 h 8332543"/>
                <a:gd name="connsiteX15" fmla="*/ 2876258 w 5553453"/>
                <a:gd name="connsiteY15" fmla="*/ 896723 h 8332543"/>
                <a:gd name="connsiteX16" fmla="*/ 2782938 w 5553453"/>
                <a:gd name="connsiteY16" fmla="*/ 863034 h 8332543"/>
                <a:gd name="connsiteX17" fmla="*/ 2481843 w 5553453"/>
                <a:gd name="connsiteY17" fmla="*/ 856383 h 8332543"/>
                <a:gd name="connsiteX18" fmla="*/ 2289960 w 5553453"/>
                <a:gd name="connsiteY18" fmla="*/ 661626 h 8332543"/>
                <a:gd name="connsiteX19" fmla="*/ 2194695 w 5553453"/>
                <a:gd name="connsiteY19" fmla="*/ 715412 h 8332543"/>
                <a:gd name="connsiteX20" fmla="*/ 2066123 w 5553453"/>
                <a:gd name="connsiteY20" fmla="*/ 585404 h 8332543"/>
                <a:gd name="connsiteX21" fmla="*/ 1986216 w 5553453"/>
                <a:gd name="connsiteY21" fmla="*/ 558300 h 8332543"/>
                <a:gd name="connsiteX22" fmla="*/ 1698901 w 5553453"/>
                <a:gd name="connsiteY22" fmla="*/ 42228 h 8332543"/>
                <a:gd name="connsiteX23" fmla="*/ 1399337 w 5553453"/>
                <a:gd name="connsiteY23" fmla="*/ 304943 h 8332543"/>
                <a:gd name="connsiteX24" fmla="*/ 984783 w 5553453"/>
                <a:gd name="connsiteY24" fmla="*/ 716177 h 8332543"/>
                <a:gd name="connsiteX25" fmla="*/ 816763 w 5553453"/>
                <a:gd name="connsiteY25" fmla="*/ 854572 h 8332543"/>
                <a:gd name="connsiteX26" fmla="*/ 627974 w 5553453"/>
                <a:gd name="connsiteY26" fmla="*/ 844510 h 8332543"/>
                <a:gd name="connsiteX27" fmla="*/ 523890 w 5553453"/>
                <a:gd name="connsiteY27" fmla="*/ 730167 h 8332543"/>
                <a:gd name="connsiteX28" fmla="*/ 161750 w 5553453"/>
                <a:gd name="connsiteY28" fmla="*/ 498436 h 8332543"/>
                <a:gd name="connsiteX0" fmla="*/ 161750 w 5553453"/>
                <a:gd name="connsiteY0" fmla="*/ 219804 h 8053911"/>
                <a:gd name="connsiteX1" fmla="*/ 794 w 5553453"/>
                <a:gd name="connsiteY1" fmla="*/ 332643 h 8053911"/>
                <a:gd name="connsiteX2" fmla="*/ 794 w 5553453"/>
                <a:gd name="connsiteY2" fmla="*/ 8053911 h 8053911"/>
                <a:gd name="connsiteX3" fmla="*/ 5549614 w 5553453"/>
                <a:gd name="connsiteY3" fmla="*/ 8034889 h 8053911"/>
                <a:gd name="connsiteX4" fmla="*/ 5553453 w 5553453"/>
                <a:gd name="connsiteY4" fmla="*/ 429271 h 8053911"/>
                <a:gd name="connsiteX5" fmla="*/ 5256871 w 5553453"/>
                <a:gd name="connsiteY5" fmla="*/ 868901 h 8053911"/>
                <a:gd name="connsiteX6" fmla="*/ 5031654 w 5553453"/>
                <a:gd name="connsiteY6" fmla="*/ 1257724 h 8053911"/>
                <a:gd name="connsiteX7" fmla="*/ 4775552 w 5553453"/>
                <a:gd name="connsiteY7" fmla="*/ 1402653 h 8053911"/>
                <a:gd name="connsiteX8" fmla="*/ 4652509 w 5553453"/>
                <a:gd name="connsiteY8" fmla="*/ 1586217 h 8053911"/>
                <a:gd name="connsiteX9" fmla="*/ 4549334 w 5553453"/>
                <a:gd name="connsiteY9" fmla="*/ 1609865 h 8053911"/>
                <a:gd name="connsiteX10" fmla="*/ 4353945 w 5553453"/>
                <a:gd name="connsiteY10" fmla="*/ 1136270 h 8053911"/>
                <a:gd name="connsiteX11" fmla="*/ 4157046 w 5553453"/>
                <a:gd name="connsiteY11" fmla="*/ 866585 h 8053911"/>
                <a:gd name="connsiteX12" fmla="*/ 3960459 w 5553453"/>
                <a:gd name="connsiteY12" fmla="*/ 760910 h 8053911"/>
                <a:gd name="connsiteX13" fmla="*/ 3769776 w 5553453"/>
                <a:gd name="connsiteY13" fmla="*/ 581161 h 8053911"/>
                <a:gd name="connsiteX14" fmla="*/ 2977085 w 5553453"/>
                <a:gd name="connsiteY14" fmla="*/ 579800 h 8053911"/>
                <a:gd name="connsiteX15" fmla="*/ 2876258 w 5553453"/>
                <a:gd name="connsiteY15" fmla="*/ 618091 h 8053911"/>
                <a:gd name="connsiteX16" fmla="*/ 2782938 w 5553453"/>
                <a:gd name="connsiteY16" fmla="*/ 584402 h 8053911"/>
                <a:gd name="connsiteX17" fmla="*/ 2481843 w 5553453"/>
                <a:gd name="connsiteY17" fmla="*/ 577751 h 8053911"/>
                <a:gd name="connsiteX18" fmla="*/ 2289960 w 5553453"/>
                <a:gd name="connsiteY18" fmla="*/ 382994 h 8053911"/>
                <a:gd name="connsiteX19" fmla="*/ 2194695 w 5553453"/>
                <a:gd name="connsiteY19" fmla="*/ 436780 h 8053911"/>
                <a:gd name="connsiteX20" fmla="*/ 2066123 w 5553453"/>
                <a:gd name="connsiteY20" fmla="*/ 306772 h 8053911"/>
                <a:gd name="connsiteX21" fmla="*/ 1986216 w 5553453"/>
                <a:gd name="connsiteY21" fmla="*/ 279668 h 8053911"/>
                <a:gd name="connsiteX22" fmla="*/ 1399337 w 5553453"/>
                <a:gd name="connsiteY22" fmla="*/ 26311 h 8053911"/>
                <a:gd name="connsiteX23" fmla="*/ 984783 w 5553453"/>
                <a:gd name="connsiteY23" fmla="*/ 437545 h 8053911"/>
                <a:gd name="connsiteX24" fmla="*/ 816763 w 5553453"/>
                <a:gd name="connsiteY24" fmla="*/ 575940 h 8053911"/>
                <a:gd name="connsiteX25" fmla="*/ 627974 w 5553453"/>
                <a:gd name="connsiteY25" fmla="*/ 565878 h 8053911"/>
                <a:gd name="connsiteX26" fmla="*/ 523890 w 5553453"/>
                <a:gd name="connsiteY26" fmla="*/ 451535 h 8053911"/>
                <a:gd name="connsiteX27" fmla="*/ 161750 w 5553453"/>
                <a:gd name="connsiteY27" fmla="*/ 219804 h 8053911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2977085 w 5553453"/>
                <a:gd name="connsiteY14" fmla="*/ 392108 h 7866219"/>
                <a:gd name="connsiteX15" fmla="*/ 2876258 w 5553453"/>
                <a:gd name="connsiteY15" fmla="*/ 430399 h 7866219"/>
                <a:gd name="connsiteX16" fmla="*/ 2782938 w 5553453"/>
                <a:gd name="connsiteY16" fmla="*/ 396710 h 7866219"/>
                <a:gd name="connsiteX17" fmla="*/ 2481843 w 5553453"/>
                <a:gd name="connsiteY17" fmla="*/ 390059 h 7866219"/>
                <a:gd name="connsiteX18" fmla="*/ 2289960 w 5553453"/>
                <a:gd name="connsiteY18" fmla="*/ 195302 h 7866219"/>
                <a:gd name="connsiteX19" fmla="*/ 2194695 w 5553453"/>
                <a:gd name="connsiteY19" fmla="*/ 249088 h 7866219"/>
                <a:gd name="connsiteX20" fmla="*/ 2066123 w 5553453"/>
                <a:gd name="connsiteY20" fmla="*/ 119080 h 7866219"/>
                <a:gd name="connsiteX21" fmla="*/ 1986216 w 5553453"/>
                <a:gd name="connsiteY21" fmla="*/ 91976 h 7866219"/>
                <a:gd name="connsiteX22" fmla="*/ 984783 w 5553453"/>
                <a:gd name="connsiteY22" fmla="*/ 249853 h 7866219"/>
                <a:gd name="connsiteX23" fmla="*/ 816763 w 5553453"/>
                <a:gd name="connsiteY23" fmla="*/ 388248 h 7866219"/>
                <a:gd name="connsiteX24" fmla="*/ 627974 w 5553453"/>
                <a:gd name="connsiteY24" fmla="*/ 378186 h 7866219"/>
                <a:gd name="connsiteX25" fmla="*/ 523890 w 5553453"/>
                <a:gd name="connsiteY25" fmla="*/ 263843 h 7866219"/>
                <a:gd name="connsiteX26" fmla="*/ 161750 w 5553453"/>
                <a:gd name="connsiteY26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2977085 w 5553453"/>
                <a:gd name="connsiteY14" fmla="*/ 392108 h 7866219"/>
                <a:gd name="connsiteX15" fmla="*/ 2876258 w 5553453"/>
                <a:gd name="connsiteY15" fmla="*/ 430399 h 7866219"/>
                <a:gd name="connsiteX16" fmla="*/ 2782938 w 5553453"/>
                <a:gd name="connsiteY16" fmla="*/ 396710 h 7866219"/>
                <a:gd name="connsiteX17" fmla="*/ 2481843 w 5553453"/>
                <a:gd name="connsiteY17" fmla="*/ 390059 h 7866219"/>
                <a:gd name="connsiteX18" fmla="*/ 2289960 w 5553453"/>
                <a:gd name="connsiteY18" fmla="*/ 195302 h 7866219"/>
                <a:gd name="connsiteX19" fmla="*/ 2194695 w 5553453"/>
                <a:gd name="connsiteY19" fmla="*/ 249088 h 7866219"/>
                <a:gd name="connsiteX20" fmla="*/ 2066123 w 5553453"/>
                <a:gd name="connsiteY20" fmla="*/ 119080 h 7866219"/>
                <a:gd name="connsiteX21" fmla="*/ 1968310 w 5553453"/>
                <a:gd name="connsiteY21" fmla="*/ 243486 h 7866219"/>
                <a:gd name="connsiteX22" fmla="*/ 984783 w 5553453"/>
                <a:gd name="connsiteY22" fmla="*/ 249853 h 7866219"/>
                <a:gd name="connsiteX23" fmla="*/ 816763 w 5553453"/>
                <a:gd name="connsiteY23" fmla="*/ 388248 h 7866219"/>
                <a:gd name="connsiteX24" fmla="*/ 627974 w 5553453"/>
                <a:gd name="connsiteY24" fmla="*/ 378186 h 7866219"/>
                <a:gd name="connsiteX25" fmla="*/ 523890 w 5553453"/>
                <a:gd name="connsiteY25" fmla="*/ 263843 h 7866219"/>
                <a:gd name="connsiteX26" fmla="*/ 161750 w 5553453"/>
                <a:gd name="connsiteY26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2977085 w 5553453"/>
                <a:gd name="connsiteY14" fmla="*/ 392108 h 7866219"/>
                <a:gd name="connsiteX15" fmla="*/ 2876258 w 5553453"/>
                <a:gd name="connsiteY15" fmla="*/ 430399 h 7866219"/>
                <a:gd name="connsiteX16" fmla="*/ 2782938 w 5553453"/>
                <a:gd name="connsiteY16" fmla="*/ 396710 h 7866219"/>
                <a:gd name="connsiteX17" fmla="*/ 2531084 w 5553453"/>
                <a:gd name="connsiteY17" fmla="*/ 484753 h 7866219"/>
                <a:gd name="connsiteX18" fmla="*/ 2289960 w 5553453"/>
                <a:gd name="connsiteY18" fmla="*/ 195302 h 7866219"/>
                <a:gd name="connsiteX19" fmla="*/ 2194695 w 5553453"/>
                <a:gd name="connsiteY19" fmla="*/ 249088 h 7866219"/>
                <a:gd name="connsiteX20" fmla="*/ 2066123 w 5553453"/>
                <a:gd name="connsiteY20" fmla="*/ 119080 h 7866219"/>
                <a:gd name="connsiteX21" fmla="*/ 1968310 w 5553453"/>
                <a:gd name="connsiteY21" fmla="*/ 243486 h 7866219"/>
                <a:gd name="connsiteX22" fmla="*/ 984783 w 5553453"/>
                <a:gd name="connsiteY22" fmla="*/ 249853 h 7866219"/>
                <a:gd name="connsiteX23" fmla="*/ 816763 w 5553453"/>
                <a:gd name="connsiteY23" fmla="*/ 388248 h 7866219"/>
                <a:gd name="connsiteX24" fmla="*/ 627974 w 5553453"/>
                <a:gd name="connsiteY24" fmla="*/ 378186 h 7866219"/>
                <a:gd name="connsiteX25" fmla="*/ 523890 w 5553453"/>
                <a:gd name="connsiteY25" fmla="*/ 263843 h 7866219"/>
                <a:gd name="connsiteX26" fmla="*/ 161750 w 5553453"/>
                <a:gd name="connsiteY26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2977085 w 5553453"/>
                <a:gd name="connsiteY14" fmla="*/ 392108 h 7866219"/>
                <a:gd name="connsiteX15" fmla="*/ 2876258 w 5553453"/>
                <a:gd name="connsiteY15" fmla="*/ 430399 h 7866219"/>
                <a:gd name="connsiteX16" fmla="*/ 2782938 w 5553453"/>
                <a:gd name="connsiteY16" fmla="*/ 396710 h 7866219"/>
                <a:gd name="connsiteX17" fmla="*/ 2531084 w 5553453"/>
                <a:gd name="connsiteY17" fmla="*/ 484753 h 7866219"/>
                <a:gd name="connsiteX18" fmla="*/ 2194695 w 5553453"/>
                <a:gd name="connsiteY18" fmla="*/ 249088 h 7866219"/>
                <a:gd name="connsiteX19" fmla="*/ 2066123 w 5553453"/>
                <a:gd name="connsiteY19" fmla="*/ 119080 h 7866219"/>
                <a:gd name="connsiteX20" fmla="*/ 1968310 w 5553453"/>
                <a:gd name="connsiteY20" fmla="*/ 243486 h 7866219"/>
                <a:gd name="connsiteX21" fmla="*/ 984783 w 5553453"/>
                <a:gd name="connsiteY21" fmla="*/ 249853 h 7866219"/>
                <a:gd name="connsiteX22" fmla="*/ 816763 w 5553453"/>
                <a:gd name="connsiteY22" fmla="*/ 388248 h 7866219"/>
                <a:gd name="connsiteX23" fmla="*/ 627974 w 5553453"/>
                <a:gd name="connsiteY23" fmla="*/ 378186 h 7866219"/>
                <a:gd name="connsiteX24" fmla="*/ 523890 w 5553453"/>
                <a:gd name="connsiteY24" fmla="*/ 263843 h 7866219"/>
                <a:gd name="connsiteX25" fmla="*/ 161750 w 5553453"/>
                <a:gd name="connsiteY25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2977085 w 5553453"/>
                <a:gd name="connsiteY14" fmla="*/ 392108 h 7866219"/>
                <a:gd name="connsiteX15" fmla="*/ 2876258 w 5553453"/>
                <a:gd name="connsiteY15" fmla="*/ 430399 h 7866219"/>
                <a:gd name="connsiteX16" fmla="*/ 2782938 w 5553453"/>
                <a:gd name="connsiteY16" fmla="*/ 396710 h 7866219"/>
                <a:gd name="connsiteX17" fmla="*/ 2531084 w 5553453"/>
                <a:gd name="connsiteY17" fmla="*/ 484753 h 7866219"/>
                <a:gd name="connsiteX18" fmla="*/ 2066123 w 5553453"/>
                <a:gd name="connsiteY18" fmla="*/ 119080 h 7866219"/>
                <a:gd name="connsiteX19" fmla="*/ 1968310 w 5553453"/>
                <a:gd name="connsiteY19" fmla="*/ 243486 h 7866219"/>
                <a:gd name="connsiteX20" fmla="*/ 984783 w 5553453"/>
                <a:gd name="connsiteY20" fmla="*/ 249853 h 7866219"/>
                <a:gd name="connsiteX21" fmla="*/ 816763 w 5553453"/>
                <a:gd name="connsiteY21" fmla="*/ 388248 h 7866219"/>
                <a:gd name="connsiteX22" fmla="*/ 627974 w 5553453"/>
                <a:gd name="connsiteY22" fmla="*/ 378186 h 7866219"/>
                <a:gd name="connsiteX23" fmla="*/ 523890 w 5553453"/>
                <a:gd name="connsiteY23" fmla="*/ 263843 h 7866219"/>
                <a:gd name="connsiteX24" fmla="*/ 161750 w 5553453"/>
                <a:gd name="connsiteY24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2977085 w 5553453"/>
                <a:gd name="connsiteY14" fmla="*/ 392108 h 7866219"/>
                <a:gd name="connsiteX15" fmla="*/ 2876258 w 5553453"/>
                <a:gd name="connsiteY15" fmla="*/ 430399 h 7866219"/>
                <a:gd name="connsiteX16" fmla="*/ 2782938 w 5553453"/>
                <a:gd name="connsiteY16" fmla="*/ 396710 h 7866219"/>
                <a:gd name="connsiteX17" fmla="*/ 2531084 w 5553453"/>
                <a:gd name="connsiteY17" fmla="*/ 484753 h 7866219"/>
                <a:gd name="connsiteX18" fmla="*/ 1968310 w 5553453"/>
                <a:gd name="connsiteY18" fmla="*/ 243486 h 7866219"/>
                <a:gd name="connsiteX19" fmla="*/ 984783 w 5553453"/>
                <a:gd name="connsiteY19" fmla="*/ 249853 h 7866219"/>
                <a:gd name="connsiteX20" fmla="*/ 816763 w 5553453"/>
                <a:gd name="connsiteY20" fmla="*/ 388248 h 7866219"/>
                <a:gd name="connsiteX21" fmla="*/ 627974 w 5553453"/>
                <a:gd name="connsiteY21" fmla="*/ 378186 h 7866219"/>
                <a:gd name="connsiteX22" fmla="*/ 523890 w 5553453"/>
                <a:gd name="connsiteY22" fmla="*/ 263843 h 7866219"/>
                <a:gd name="connsiteX23" fmla="*/ 161750 w 5553453"/>
                <a:gd name="connsiteY23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2977085 w 5553453"/>
                <a:gd name="connsiteY14" fmla="*/ 392108 h 7866219"/>
                <a:gd name="connsiteX15" fmla="*/ 2876258 w 5553453"/>
                <a:gd name="connsiteY15" fmla="*/ 430399 h 7866219"/>
                <a:gd name="connsiteX16" fmla="*/ 2782938 w 5553453"/>
                <a:gd name="connsiteY16" fmla="*/ 396710 h 7866219"/>
                <a:gd name="connsiteX17" fmla="*/ 2531084 w 5553453"/>
                <a:gd name="connsiteY17" fmla="*/ 484753 h 7866219"/>
                <a:gd name="connsiteX18" fmla="*/ 1968310 w 5553453"/>
                <a:gd name="connsiteY18" fmla="*/ 243486 h 7866219"/>
                <a:gd name="connsiteX19" fmla="*/ 984783 w 5553453"/>
                <a:gd name="connsiteY19" fmla="*/ 249853 h 7866219"/>
                <a:gd name="connsiteX20" fmla="*/ 816763 w 5553453"/>
                <a:gd name="connsiteY20" fmla="*/ 388248 h 7866219"/>
                <a:gd name="connsiteX21" fmla="*/ 627974 w 5553453"/>
                <a:gd name="connsiteY21" fmla="*/ 378186 h 7866219"/>
                <a:gd name="connsiteX22" fmla="*/ 523890 w 5553453"/>
                <a:gd name="connsiteY22" fmla="*/ 263843 h 7866219"/>
                <a:gd name="connsiteX23" fmla="*/ 161750 w 5553453"/>
                <a:gd name="connsiteY23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2977085 w 5553453"/>
                <a:gd name="connsiteY14" fmla="*/ 392108 h 7866219"/>
                <a:gd name="connsiteX15" fmla="*/ 2876258 w 5553453"/>
                <a:gd name="connsiteY15" fmla="*/ 430399 h 7866219"/>
                <a:gd name="connsiteX16" fmla="*/ 2724744 w 5553453"/>
                <a:gd name="connsiteY16" fmla="*/ 680796 h 7866219"/>
                <a:gd name="connsiteX17" fmla="*/ 2531084 w 5553453"/>
                <a:gd name="connsiteY17" fmla="*/ 484753 h 7866219"/>
                <a:gd name="connsiteX18" fmla="*/ 1968310 w 5553453"/>
                <a:gd name="connsiteY18" fmla="*/ 243486 h 7866219"/>
                <a:gd name="connsiteX19" fmla="*/ 984783 w 5553453"/>
                <a:gd name="connsiteY19" fmla="*/ 249853 h 7866219"/>
                <a:gd name="connsiteX20" fmla="*/ 816763 w 5553453"/>
                <a:gd name="connsiteY20" fmla="*/ 388248 h 7866219"/>
                <a:gd name="connsiteX21" fmla="*/ 627974 w 5553453"/>
                <a:gd name="connsiteY21" fmla="*/ 378186 h 7866219"/>
                <a:gd name="connsiteX22" fmla="*/ 523890 w 5553453"/>
                <a:gd name="connsiteY22" fmla="*/ 263843 h 7866219"/>
                <a:gd name="connsiteX23" fmla="*/ 161750 w 5553453"/>
                <a:gd name="connsiteY23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3420258 w 5553453"/>
                <a:gd name="connsiteY14" fmla="*/ 695130 h 7866219"/>
                <a:gd name="connsiteX15" fmla="*/ 2876258 w 5553453"/>
                <a:gd name="connsiteY15" fmla="*/ 430399 h 7866219"/>
                <a:gd name="connsiteX16" fmla="*/ 2724744 w 5553453"/>
                <a:gd name="connsiteY16" fmla="*/ 680796 h 7866219"/>
                <a:gd name="connsiteX17" fmla="*/ 2531084 w 5553453"/>
                <a:gd name="connsiteY17" fmla="*/ 484753 h 7866219"/>
                <a:gd name="connsiteX18" fmla="*/ 1968310 w 5553453"/>
                <a:gd name="connsiteY18" fmla="*/ 243486 h 7866219"/>
                <a:gd name="connsiteX19" fmla="*/ 984783 w 5553453"/>
                <a:gd name="connsiteY19" fmla="*/ 249853 h 7866219"/>
                <a:gd name="connsiteX20" fmla="*/ 816763 w 5553453"/>
                <a:gd name="connsiteY20" fmla="*/ 388248 h 7866219"/>
                <a:gd name="connsiteX21" fmla="*/ 627974 w 5553453"/>
                <a:gd name="connsiteY21" fmla="*/ 378186 h 7866219"/>
                <a:gd name="connsiteX22" fmla="*/ 523890 w 5553453"/>
                <a:gd name="connsiteY22" fmla="*/ 263843 h 7866219"/>
                <a:gd name="connsiteX23" fmla="*/ 161750 w 5553453"/>
                <a:gd name="connsiteY23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69776 w 5553453"/>
                <a:gd name="connsiteY13" fmla="*/ 393469 h 7866219"/>
                <a:gd name="connsiteX14" fmla="*/ 3420258 w 5553453"/>
                <a:gd name="connsiteY14" fmla="*/ 695130 h 7866219"/>
                <a:gd name="connsiteX15" fmla="*/ 2724744 w 5553453"/>
                <a:gd name="connsiteY15" fmla="*/ 680796 h 7866219"/>
                <a:gd name="connsiteX16" fmla="*/ 2531084 w 5553453"/>
                <a:gd name="connsiteY16" fmla="*/ 484753 h 7866219"/>
                <a:gd name="connsiteX17" fmla="*/ 1968310 w 5553453"/>
                <a:gd name="connsiteY17" fmla="*/ 243486 h 7866219"/>
                <a:gd name="connsiteX18" fmla="*/ 984783 w 5553453"/>
                <a:gd name="connsiteY18" fmla="*/ 249853 h 7866219"/>
                <a:gd name="connsiteX19" fmla="*/ 816763 w 5553453"/>
                <a:gd name="connsiteY19" fmla="*/ 388248 h 7866219"/>
                <a:gd name="connsiteX20" fmla="*/ 627974 w 5553453"/>
                <a:gd name="connsiteY20" fmla="*/ 378186 h 7866219"/>
                <a:gd name="connsiteX21" fmla="*/ 523890 w 5553453"/>
                <a:gd name="connsiteY21" fmla="*/ 263843 h 7866219"/>
                <a:gd name="connsiteX22" fmla="*/ 161750 w 5553453"/>
                <a:gd name="connsiteY22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02628 w 5553453"/>
                <a:gd name="connsiteY13" fmla="*/ 450285 h 7866219"/>
                <a:gd name="connsiteX14" fmla="*/ 3420258 w 5553453"/>
                <a:gd name="connsiteY14" fmla="*/ 695130 h 7866219"/>
                <a:gd name="connsiteX15" fmla="*/ 2724744 w 5553453"/>
                <a:gd name="connsiteY15" fmla="*/ 680796 h 7866219"/>
                <a:gd name="connsiteX16" fmla="*/ 2531084 w 5553453"/>
                <a:gd name="connsiteY16" fmla="*/ 484753 h 7866219"/>
                <a:gd name="connsiteX17" fmla="*/ 1968310 w 5553453"/>
                <a:gd name="connsiteY17" fmla="*/ 243486 h 7866219"/>
                <a:gd name="connsiteX18" fmla="*/ 984783 w 5553453"/>
                <a:gd name="connsiteY18" fmla="*/ 249853 h 7866219"/>
                <a:gd name="connsiteX19" fmla="*/ 816763 w 5553453"/>
                <a:gd name="connsiteY19" fmla="*/ 388248 h 7866219"/>
                <a:gd name="connsiteX20" fmla="*/ 627974 w 5553453"/>
                <a:gd name="connsiteY20" fmla="*/ 378186 h 7866219"/>
                <a:gd name="connsiteX21" fmla="*/ 523890 w 5553453"/>
                <a:gd name="connsiteY21" fmla="*/ 263843 h 7866219"/>
                <a:gd name="connsiteX22" fmla="*/ 161750 w 5553453"/>
                <a:gd name="connsiteY22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960459 w 5553453"/>
                <a:gd name="connsiteY12" fmla="*/ 573218 h 7866219"/>
                <a:gd name="connsiteX13" fmla="*/ 3702628 w 5553453"/>
                <a:gd name="connsiteY13" fmla="*/ 450285 h 7866219"/>
                <a:gd name="connsiteX14" fmla="*/ 3420258 w 5553453"/>
                <a:gd name="connsiteY14" fmla="*/ 695130 h 7866219"/>
                <a:gd name="connsiteX15" fmla="*/ 2724744 w 5553453"/>
                <a:gd name="connsiteY15" fmla="*/ 680796 h 7866219"/>
                <a:gd name="connsiteX16" fmla="*/ 2531084 w 5553453"/>
                <a:gd name="connsiteY16" fmla="*/ 484753 h 7866219"/>
                <a:gd name="connsiteX17" fmla="*/ 1968310 w 5553453"/>
                <a:gd name="connsiteY17" fmla="*/ 243486 h 7866219"/>
                <a:gd name="connsiteX18" fmla="*/ 984783 w 5553453"/>
                <a:gd name="connsiteY18" fmla="*/ 249853 h 7866219"/>
                <a:gd name="connsiteX19" fmla="*/ 816763 w 5553453"/>
                <a:gd name="connsiteY19" fmla="*/ 388248 h 7866219"/>
                <a:gd name="connsiteX20" fmla="*/ 627974 w 5553453"/>
                <a:gd name="connsiteY20" fmla="*/ 378186 h 7866219"/>
                <a:gd name="connsiteX21" fmla="*/ 523890 w 5553453"/>
                <a:gd name="connsiteY21" fmla="*/ 263843 h 7866219"/>
                <a:gd name="connsiteX22" fmla="*/ 161750 w 5553453"/>
                <a:gd name="connsiteY22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41579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702628 w 5553453"/>
                <a:gd name="connsiteY12" fmla="*/ 450285 h 7866219"/>
                <a:gd name="connsiteX13" fmla="*/ 3420258 w 5553453"/>
                <a:gd name="connsiteY13" fmla="*/ 695130 h 7866219"/>
                <a:gd name="connsiteX14" fmla="*/ 2724744 w 5553453"/>
                <a:gd name="connsiteY14" fmla="*/ 680796 h 7866219"/>
                <a:gd name="connsiteX15" fmla="*/ 2531084 w 5553453"/>
                <a:gd name="connsiteY15" fmla="*/ 484753 h 7866219"/>
                <a:gd name="connsiteX16" fmla="*/ 1968310 w 5553453"/>
                <a:gd name="connsiteY16" fmla="*/ 243486 h 7866219"/>
                <a:gd name="connsiteX17" fmla="*/ 984783 w 5553453"/>
                <a:gd name="connsiteY17" fmla="*/ 249853 h 7866219"/>
                <a:gd name="connsiteX18" fmla="*/ 816763 w 5553453"/>
                <a:gd name="connsiteY18" fmla="*/ 388248 h 7866219"/>
                <a:gd name="connsiteX19" fmla="*/ 627974 w 5553453"/>
                <a:gd name="connsiteY19" fmla="*/ 378186 h 7866219"/>
                <a:gd name="connsiteX20" fmla="*/ 523890 w 5553453"/>
                <a:gd name="connsiteY20" fmla="*/ 263843 h 7866219"/>
                <a:gd name="connsiteX21" fmla="*/ 161750 w 5553453"/>
                <a:gd name="connsiteY21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5256871 w 5553453"/>
                <a:gd name="connsiteY5" fmla="*/ 681209 h 7866219"/>
                <a:gd name="connsiteX6" fmla="*/ 5031654 w 5553453"/>
                <a:gd name="connsiteY6" fmla="*/ 1070032 h 7866219"/>
                <a:gd name="connsiteX7" fmla="*/ 4775552 w 5553453"/>
                <a:gd name="connsiteY7" fmla="*/ 1214961 h 7866219"/>
                <a:gd name="connsiteX8" fmla="*/ 4652509 w 5553453"/>
                <a:gd name="connsiteY8" fmla="*/ 1398525 h 7866219"/>
                <a:gd name="connsiteX9" fmla="*/ 4549334 w 5553453"/>
                <a:gd name="connsiteY9" fmla="*/ 1422173 h 7866219"/>
                <a:gd name="connsiteX10" fmla="*/ 4353945 w 5553453"/>
                <a:gd name="connsiteY10" fmla="*/ 948578 h 7866219"/>
                <a:gd name="connsiteX11" fmla="*/ 4157046 w 5553453"/>
                <a:gd name="connsiteY11" fmla="*/ 678893 h 7866219"/>
                <a:gd name="connsiteX12" fmla="*/ 3702628 w 5553453"/>
                <a:gd name="connsiteY12" fmla="*/ 450285 h 7866219"/>
                <a:gd name="connsiteX13" fmla="*/ 3420258 w 5553453"/>
                <a:gd name="connsiteY13" fmla="*/ 695130 h 7866219"/>
                <a:gd name="connsiteX14" fmla="*/ 2724744 w 5553453"/>
                <a:gd name="connsiteY14" fmla="*/ 680796 h 7866219"/>
                <a:gd name="connsiteX15" fmla="*/ 2531084 w 5553453"/>
                <a:gd name="connsiteY15" fmla="*/ 484753 h 7866219"/>
                <a:gd name="connsiteX16" fmla="*/ 1968310 w 5553453"/>
                <a:gd name="connsiteY16" fmla="*/ 243486 h 7866219"/>
                <a:gd name="connsiteX17" fmla="*/ 984783 w 5553453"/>
                <a:gd name="connsiteY17" fmla="*/ 249853 h 7866219"/>
                <a:gd name="connsiteX18" fmla="*/ 816763 w 5553453"/>
                <a:gd name="connsiteY18" fmla="*/ 388248 h 7866219"/>
                <a:gd name="connsiteX19" fmla="*/ 627974 w 5553453"/>
                <a:gd name="connsiteY19" fmla="*/ 378186 h 7866219"/>
                <a:gd name="connsiteX20" fmla="*/ 523890 w 5553453"/>
                <a:gd name="connsiteY20" fmla="*/ 263843 h 7866219"/>
                <a:gd name="connsiteX21" fmla="*/ 161750 w 5553453"/>
                <a:gd name="connsiteY21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5031654 w 5553453"/>
                <a:gd name="connsiteY5" fmla="*/ 1070032 h 7866219"/>
                <a:gd name="connsiteX6" fmla="*/ 4775552 w 5553453"/>
                <a:gd name="connsiteY6" fmla="*/ 1214961 h 7866219"/>
                <a:gd name="connsiteX7" fmla="*/ 4652509 w 5553453"/>
                <a:gd name="connsiteY7" fmla="*/ 1398525 h 7866219"/>
                <a:gd name="connsiteX8" fmla="*/ 4549334 w 5553453"/>
                <a:gd name="connsiteY8" fmla="*/ 1422173 h 7866219"/>
                <a:gd name="connsiteX9" fmla="*/ 4353945 w 5553453"/>
                <a:gd name="connsiteY9" fmla="*/ 948578 h 7866219"/>
                <a:gd name="connsiteX10" fmla="*/ 4157046 w 5553453"/>
                <a:gd name="connsiteY10" fmla="*/ 678893 h 7866219"/>
                <a:gd name="connsiteX11" fmla="*/ 3702628 w 5553453"/>
                <a:gd name="connsiteY11" fmla="*/ 450285 h 7866219"/>
                <a:gd name="connsiteX12" fmla="*/ 3420258 w 5553453"/>
                <a:gd name="connsiteY12" fmla="*/ 695130 h 7866219"/>
                <a:gd name="connsiteX13" fmla="*/ 2724744 w 5553453"/>
                <a:gd name="connsiteY13" fmla="*/ 680796 h 7866219"/>
                <a:gd name="connsiteX14" fmla="*/ 2531084 w 5553453"/>
                <a:gd name="connsiteY14" fmla="*/ 484753 h 7866219"/>
                <a:gd name="connsiteX15" fmla="*/ 1968310 w 5553453"/>
                <a:gd name="connsiteY15" fmla="*/ 243486 h 7866219"/>
                <a:gd name="connsiteX16" fmla="*/ 984783 w 5553453"/>
                <a:gd name="connsiteY16" fmla="*/ 249853 h 7866219"/>
                <a:gd name="connsiteX17" fmla="*/ 816763 w 5553453"/>
                <a:gd name="connsiteY17" fmla="*/ 388248 h 7866219"/>
                <a:gd name="connsiteX18" fmla="*/ 627974 w 5553453"/>
                <a:gd name="connsiteY18" fmla="*/ 378186 h 7866219"/>
                <a:gd name="connsiteX19" fmla="*/ 523890 w 5553453"/>
                <a:gd name="connsiteY19" fmla="*/ 263843 h 7866219"/>
                <a:gd name="connsiteX20" fmla="*/ 161750 w 5553453"/>
                <a:gd name="connsiteY20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775552 w 5553453"/>
                <a:gd name="connsiteY6" fmla="*/ 1214961 h 7866219"/>
                <a:gd name="connsiteX7" fmla="*/ 4652509 w 5553453"/>
                <a:gd name="connsiteY7" fmla="*/ 1398525 h 7866219"/>
                <a:gd name="connsiteX8" fmla="*/ 4549334 w 5553453"/>
                <a:gd name="connsiteY8" fmla="*/ 1422173 h 7866219"/>
                <a:gd name="connsiteX9" fmla="*/ 4353945 w 5553453"/>
                <a:gd name="connsiteY9" fmla="*/ 948578 h 7866219"/>
                <a:gd name="connsiteX10" fmla="*/ 4157046 w 5553453"/>
                <a:gd name="connsiteY10" fmla="*/ 678893 h 7866219"/>
                <a:gd name="connsiteX11" fmla="*/ 3702628 w 5553453"/>
                <a:gd name="connsiteY11" fmla="*/ 450285 h 7866219"/>
                <a:gd name="connsiteX12" fmla="*/ 3420258 w 5553453"/>
                <a:gd name="connsiteY12" fmla="*/ 695130 h 7866219"/>
                <a:gd name="connsiteX13" fmla="*/ 2724744 w 5553453"/>
                <a:gd name="connsiteY13" fmla="*/ 680796 h 7866219"/>
                <a:gd name="connsiteX14" fmla="*/ 2531084 w 5553453"/>
                <a:gd name="connsiteY14" fmla="*/ 484753 h 7866219"/>
                <a:gd name="connsiteX15" fmla="*/ 1968310 w 5553453"/>
                <a:gd name="connsiteY15" fmla="*/ 243486 h 7866219"/>
                <a:gd name="connsiteX16" fmla="*/ 984783 w 5553453"/>
                <a:gd name="connsiteY16" fmla="*/ 249853 h 7866219"/>
                <a:gd name="connsiteX17" fmla="*/ 816763 w 5553453"/>
                <a:gd name="connsiteY17" fmla="*/ 388248 h 7866219"/>
                <a:gd name="connsiteX18" fmla="*/ 627974 w 5553453"/>
                <a:gd name="connsiteY18" fmla="*/ 378186 h 7866219"/>
                <a:gd name="connsiteX19" fmla="*/ 523890 w 5553453"/>
                <a:gd name="connsiteY19" fmla="*/ 263843 h 7866219"/>
                <a:gd name="connsiteX20" fmla="*/ 161750 w 5553453"/>
                <a:gd name="connsiteY20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652509 w 5553453"/>
                <a:gd name="connsiteY7" fmla="*/ 1398525 h 7866219"/>
                <a:gd name="connsiteX8" fmla="*/ 4549334 w 5553453"/>
                <a:gd name="connsiteY8" fmla="*/ 1422173 h 7866219"/>
                <a:gd name="connsiteX9" fmla="*/ 4353945 w 5553453"/>
                <a:gd name="connsiteY9" fmla="*/ 948578 h 7866219"/>
                <a:gd name="connsiteX10" fmla="*/ 4157046 w 5553453"/>
                <a:gd name="connsiteY10" fmla="*/ 678893 h 7866219"/>
                <a:gd name="connsiteX11" fmla="*/ 3702628 w 5553453"/>
                <a:gd name="connsiteY11" fmla="*/ 450285 h 7866219"/>
                <a:gd name="connsiteX12" fmla="*/ 3420258 w 5553453"/>
                <a:gd name="connsiteY12" fmla="*/ 695130 h 7866219"/>
                <a:gd name="connsiteX13" fmla="*/ 2724744 w 5553453"/>
                <a:gd name="connsiteY13" fmla="*/ 680796 h 7866219"/>
                <a:gd name="connsiteX14" fmla="*/ 2531084 w 5553453"/>
                <a:gd name="connsiteY14" fmla="*/ 484753 h 7866219"/>
                <a:gd name="connsiteX15" fmla="*/ 1968310 w 5553453"/>
                <a:gd name="connsiteY15" fmla="*/ 243486 h 7866219"/>
                <a:gd name="connsiteX16" fmla="*/ 984783 w 5553453"/>
                <a:gd name="connsiteY16" fmla="*/ 249853 h 7866219"/>
                <a:gd name="connsiteX17" fmla="*/ 816763 w 5553453"/>
                <a:gd name="connsiteY17" fmla="*/ 388248 h 7866219"/>
                <a:gd name="connsiteX18" fmla="*/ 627974 w 5553453"/>
                <a:gd name="connsiteY18" fmla="*/ 378186 h 7866219"/>
                <a:gd name="connsiteX19" fmla="*/ 523890 w 5553453"/>
                <a:gd name="connsiteY19" fmla="*/ 263843 h 7866219"/>
                <a:gd name="connsiteX20" fmla="*/ 161750 w 5553453"/>
                <a:gd name="connsiteY20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652509 w 5553453"/>
                <a:gd name="connsiteY7" fmla="*/ 1398525 h 7866219"/>
                <a:gd name="connsiteX8" fmla="*/ 4549334 w 5553453"/>
                <a:gd name="connsiteY8" fmla="*/ 1422173 h 7866219"/>
                <a:gd name="connsiteX9" fmla="*/ 4313658 w 5553453"/>
                <a:gd name="connsiteY9" fmla="*/ 702376 h 7866219"/>
                <a:gd name="connsiteX10" fmla="*/ 4157046 w 5553453"/>
                <a:gd name="connsiteY10" fmla="*/ 678893 h 7866219"/>
                <a:gd name="connsiteX11" fmla="*/ 3702628 w 5553453"/>
                <a:gd name="connsiteY11" fmla="*/ 450285 h 7866219"/>
                <a:gd name="connsiteX12" fmla="*/ 3420258 w 5553453"/>
                <a:gd name="connsiteY12" fmla="*/ 695130 h 7866219"/>
                <a:gd name="connsiteX13" fmla="*/ 2724744 w 5553453"/>
                <a:gd name="connsiteY13" fmla="*/ 680796 h 7866219"/>
                <a:gd name="connsiteX14" fmla="*/ 2531084 w 5553453"/>
                <a:gd name="connsiteY14" fmla="*/ 484753 h 7866219"/>
                <a:gd name="connsiteX15" fmla="*/ 1968310 w 5553453"/>
                <a:gd name="connsiteY15" fmla="*/ 243486 h 7866219"/>
                <a:gd name="connsiteX16" fmla="*/ 984783 w 5553453"/>
                <a:gd name="connsiteY16" fmla="*/ 249853 h 7866219"/>
                <a:gd name="connsiteX17" fmla="*/ 816763 w 5553453"/>
                <a:gd name="connsiteY17" fmla="*/ 388248 h 7866219"/>
                <a:gd name="connsiteX18" fmla="*/ 627974 w 5553453"/>
                <a:gd name="connsiteY18" fmla="*/ 378186 h 7866219"/>
                <a:gd name="connsiteX19" fmla="*/ 523890 w 5553453"/>
                <a:gd name="connsiteY19" fmla="*/ 263843 h 7866219"/>
                <a:gd name="connsiteX20" fmla="*/ 161750 w 5553453"/>
                <a:gd name="connsiteY20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652509 w 5553453"/>
                <a:gd name="connsiteY7" fmla="*/ 1398525 h 7866219"/>
                <a:gd name="connsiteX8" fmla="*/ 4549334 w 5553453"/>
                <a:gd name="connsiteY8" fmla="*/ 1422173 h 7866219"/>
                <a:gd name="connsiteX9" fmla="*/ 4313658 w 5553453"/>
                <a:gd name="connsiteY9" fmla="*/ 702376 h 7866219"/>
                <a:gd name="connsiteX10" fmla="*/ 3702628 w 5553453"/>
                <a:gd name="connsiteY10" fmla="*/ 450285 h 7866219"/>
                <a:gd name="connsiteX11" fmla="*/ 3420258 w 5553453"/>
                <a:gd name="connsiteY11" fmla="*/ 695130 h 7866219"/>
                <a:gd name="connsiteX12" fmla="*/ 2724744 w 5553453"/>
                <a:gd name="connsiteY12" fmla="*/ 680796 h 7866219"/>
                <a:gd name="connsiteX13" fmla="*/ 2531084 w 5553453"/>
                <a:gd name="connsiteY13" fmla="*/ 484753 h 7866219"/>
                <a:gd name="connsiteX14" fmla="*/ 1968310 w 5553453"/>
                <a:gd name="connsiteY14" fmla="*/ 243486 h 7866219"/>
                <a:gd name="connsiteX15" fmla="*/ 984783 w 5553453"/>
                <a:gd name="connsiteY15" fmla="*/ 249853 h 7866219"/>
                <a:gd name="connsiteX16" fmla="*/ 816763 w 5553453"/>
                <a:gd name="connsiteY16" fmla="*/ 388248 h 7866219"/>
                <a:gd name="connsiteX17" fmla="*/ 627974 w 5553453"/>
                <a:gd name="connsiteY17" fmla="*/ 378186 h 7866219"/>
                <a:gd name="connsiteX18" fmla="*/ 523890 w 5553453"/>
                <a:gd name="connsiteY18" fmla="*/ 263843 h 7866219"/>
                <a:gd name="connsiteX19" fmla="*/ 161750 w 5553453"/>
                <a:gd name="connsiteY19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652509 w 5553453"/>
                <a:gd name="connsiteY7" fmla="*/ 1398525 h 7866219"/>
                <a:gd name="connsiteX8" fmla="*/ 4313658 w 5553453"/>
                <a:gd name="connsiteY8" fmla="*/ 702376 h 7866219"/>
                <a:gd name="connsiteX9" fmla="*/ 3702628 w 5553453"/>
                <a:gd name="connsiteY9" fmla="*/ 450285 h 7866219"/>
                <a:gd name="connsiteX10" fmla="*/ 3420258 w 5553453"/>
                <a:gd name="connsiteY10" fmla="*/ 695130 h 7866219"/>
                <a:gd name="connsiteX11" fmla="*/ 2724744 w 5553453"/>
                <a:gd name="connsiteY11" fmla="*/ 680796 h 7866219"/>
                <a:gd name="connsiteX12" fmla="*/ 2531084 w 5553453"/>
                <a:gd name="connsiteY12" fmla="*/ 484753 h 7866219"/>
                <a:gd name="connsiteX13" fmla="*/ 1968310 w 5553453"/>
                <a:gd name="connsiteY13" fmla="*/ 243486 h 7866219"/>
                <a:gd name="connsiteX14" fmla="*/ 984783 w 5553453"/>
                <a:gd name="connsiteY14" fmla="*/ 249853 h 7866219"/>
                <a:gd name="connsiteX15" fmla="*/ 816763 w 5553453"/>
                <a:gd name="connsiteY15" fmla="*/ 388248 h 7866219"/>
                <a:gd name="connsiteX16" fmla="*/ 627974 w 5553453"/>
                <a:gd name="connsiteY16" fmla="*/ 378186 h 7866219"/>
                <a:gd name="connsiteX17" fmla="*/ 523890 w 5553453"/>
                <a:gd name="connsiteY17" fmla="*/ 263843 h 7866219"/>
                <a:gd name="connsiteX18" fmla="*/ 161750 w 5553453"/>
                <a:gd name="connsiteY18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702628 w 5553453"/>
                <a:gd name="connsiteY8" fmla="*/ 450285 h 7866219"/>
                <a:gd name="connsiteX9" fmla="*/ 3420258 w 5553453"/>
                <a:gd name="connsiteY9" fmla="*/ 695130 h 7866219"/>
                <a:gd name="connsiteX10" fmla="*/ 2724744 w 5553453"/>
                <a:gd name="connsiteY10" fmla="*/ 680796 h 7866219"/>
                <a:gd name="connsiteX11" fmla="*/ 2531084 w 5553453"/>
                <a:gd name="connsiteY11" fmla="*/ 484753 h 7866219"/>
                <a:gd name="connsiteX12" fmla="*/ 1968310 w 5553453"/>
                <a:gd name="connsiteY12" fmla="*/ 243486 h 7866219"/>
                <a:gd name="connsiteX13" fmla="*/ 984783 w 5553453"/>
                <a:gd name="connsiteY13" fmla="*/ 249853 h 7866219"/>
                <a:gd name="connsiteX14" fmla="*/ 816763 w 5553453"/>
                <a:gd name="connsiteY14" fmla="*/ 388248 h 7866219"/>
                <a:gd name="connsiteX15" fmla="*/ 627974 w 5553453"/>
                <a:gd name="connsiteY15" fmla="*/ 378186 h 7866219"/>
                <a:gd name="connsiteX16" fmla="*/ 523890 w 5553453"/>
                <a:gd name="connsiteY16" fmla="*/ 263843 h 7866219"/>
                <a:gd name="connsiteX17" fmla="*/ 161750 w 5553453"/>
                <a:gd name="connsiteY17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702628 w 5553453"/>
                <a:gd name="connsiteY8" fmla="*/ 450285 h 7866219"/>
                <a:gd name="connsiteX9" fmla="*/ 3420258 w 5553453"/>
                <a:gd name="connsiteY9" fmla="*/ 695130 h 7866219"/>
                <a:gd name="connsiteX10" fmla="*/ 2724744 w 5553453"/>
                <a:gd name="connsiteY10" fmla="*/ 680796 h 7866219"/>
                <a:gd name="connsiteX11" fmla="*/ 2531084 w 5553453"/>
                <a:gd name="connsiteY11" fmla="*/ 484753 h 7866219"/>
                <a:gd name="connsiteX12" fmla="*/ 1968310 w 5553453"/>
                <a:gd name="connsiteY12" fmla="*/ 243486 h 7866219"/>
                <a:gd name="connsiteX13" fmla="*/ 984783 w 5553453"/>
                <a:gd name="connsiteY13" fmla="*/ 249853 h 7866219"/>
                <a:gd name="connsiteX14" fmla="*/ 816763 w 5553453"/>
                <a:gd name="connsiteY14" fmla="*/ 388248 h 7866219"/>
                <a:gd name="connsiteX15" fmla="*/ 627974 w 5553453"/>
                <a:gd name="connsiteY15" fmla="*/ 378186 h 7866219"/>
                <a:gd name="connsiteX16" fmla="*/ 523890 w 5553453"/>
                <a:gd name="connsiteY16" fmla="*/ 263843 h 7866219"/>
                <a:gd name="connsiteX17" fmla="*/ 161750 w 5553453"/>
                <a:gd name="connsiteY17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702628 w 5553453"/>
                <a:gd name="connsiteY8" fmla="*/ 450285 h 7866219"/>
                <a:gd name="connsiteX9" fmla="*/ 3420258 w 5553453"/>
                <a:gd name="connsiteY9" fmla="*/ 695130 h 7866219"/>
                <a:gd name="connsiteX10" fmla="*/ 2724744 w 5553453"/>
                <a:gd name="connsiteY10" fmla="*/ 680796 h 7866219"/>
                <a:gd name="connsiteX11" fmla="*/ 2531084 w 5553453"/>
                <a:gd name="connsiteY11" fmla="*/ 484753 h 7866219"/>
                <a:gd name="connsiteX12" fmla="*/ 1968310 w 5553453"/>
                <a:gd name="connsiteY12" fmla="*/ 243486 h 7866219"/>
                <a:gd name="connsiteX13" fmla="*/ 984783 w 5553453"/>
                <a:gd name="connsiteY13" fmla="*/ 249853 h 7866219"/>
                <a:gd name="connsiteX14" fmla="*/ 816763 w 5553453"/>
                <a:gd name="connsiteY14" fmla="*/ 388248 h 7866219"/>
                <a:gd name="connsiteX15" fmla="*/ 627974 w 5553453"/>
                <a:gd name="connsiteY15" fmla="*/ 378186 h 7866219"/>
                <a:gd name="connsiteX16" fmla="*/ 523890 w 5553453"/>
                <a:gd name="connsiteY16" fmla="*/ 263843 h 7866219"/>
                <a:gd name="connsiteX17" fmla="*/ 161750 w 5553453"/>
                <a:gd name="connsiteY17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702628 w 5553453"/>
                <a:gd name="connsiteY8" fmla="*/ 450285 h 7866219"/>
                <a:gd name="connsiteX9" fmla="*/ 3420258 w 5553453"/>
                <a:gd name="connsiteY9" fmla="*/ 695130 h 7866219"/>
                <a:gd name="connsiteX10" fmla="*/ 2724744 w 5553453"/>
                <a:gd name="connsiteY10" fmla="*/ 680796 h 7866219"/>
                <a:gd name="connsiteX11" fmla="*/ 2531084 w 5553453"/>
                <a:gd name="connsiteY11" fmla="*/ 484753 h 7866219"/>
                <a:gd name="connsiteX12" fmla="*/ 1968310 w 5553453"/>
                <a:gd name="connsiteY12" fmla="*/ 243486 h 7866219"/>
                <a:gd name="connsiteX13" fmla="*/ 984783 w 5553453"/>
                <a:gd name="connsiteY13" fmla="*/ 249853 h 7866219"/>
                <a:gd name="connsiteX14" fmla="*/ 816763 w 5553453"/>
                <a:gd name="connsiteY14" fmla="*/ 388248 h 7866219"/>
                <a:gd name="connsiteX15" fmla="*/ 627974 w 5553453"/>
                <a:gd name="connsiteY15" fmla="*/ 378186 h 7866219"/>
                <a:gd name="connsiteX16" fmla="*/ 523890 w 5553453"/>
                <a:gd name="connsiteY16" fmla="*/ 263843 h 7866219"/>
                <a:gd name="connsiteX17" fmla="*/ 161750 w 5553453"/>
                <a:gd name="connsiteY17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751870 w 5553453"/>
                <a:gd name="connsiteY8" fmla="*/ 336651 h 7866219"/>
                <a:gd name="connsiteX9" fmla="*/ 3420258 w 5553453"/>
                <a:gd name="connsiteY9" fmla="*/ 695130 h 7866219"/>
                <a:gd name="connsiteX10" fmla="*/ 2724744 w 5553453"/>
                <a:gd name="connsiteY10" fmla="*/ 680796 h 7866219"/>
                <a:gd name="connsiteX11" fmla="*/ 2531084 w 5553453"/>
                <a:gd name="connsiteY11" fmla="*/ 484753 h 7866219"/>
                <a:gd name="connsiteX12" fmla="*/ 1968310 w 5553453"/>
                <a:gd name="connsiteY12" fmla="*/ 243486 h 7866219"/>
                <a:gd name="connsiteX13" fmla="*/ 984783 w 5553453"/>
                <a:gd name="connsiteY13" fmla="*/ 249853 h 7866219"/>
                <a:gd name="connsiteX14" fmla="*/ 816763 w 5553453"/>
                <a:gd name="connsiteY14" fmla="*/ 388248 h 7866219"/>
                <a:gd name="connsiteX15" fmla="*/ 627974 w 5553453"/>
                <a:gd name="connsiteY15" fmla="*/ 378186 h 7866219"/>
                <a:gd name="connsiteX16" fmla="*/ 523890 w 5553453"/>
                <a:gd name="connsiteY16" fmla="*/ 263843 h 7866219"/>
                <a:gd name="connsiteX17" fmla="*/ 161750 w 5553453"/>
                <a:gd name="connsiteY17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733964 w 5553453"/>
                <a:gd name="connsiteY8" fmla="*/ 469225 h 7866219"/>
                <a:gd name="connsiteX9" fmla="*/ 3420258 w 5553453"/>
                <a:gd name="connsiteY9" fmla="*/ 695130 h 7866219"/>
                <a:gd name="connsiteX10" fmla="*/ 2724744 w 5553453"/>
                <a:gd name="connsiteY10" fmla="*/ 680796 h 7866219"/>
                <a:gd name="connsiteX11" fmla="*/ 2531084 w 5553453"/>
                <a:gd name="connsiteY11" fmla="*/ 484753 h 7866219"/>
                <a:gd name="connsiteX12" fmla="*/ 1968310 w 5553453"/>
                <a:gd name="connsiteY12" fmla="*/ 243486 h 7866219"/>
                <a:gd name="connsiteX13" fmla="*/ 984783 w 5553453"/>
                <a:gd name="connsiteY13" fmla="*/ 249853 h 7866219"/>
                <a:gd name="connsiteX14" fmla="*/ 816763 w 5553453"/>
                <a:gd name="connsiteY14" fmla="*/ 388248 h 7866219"/>
                <a:gd name="connsiteX15" fmla="*/ 627974 w 5553453"/>
                <a:gd name="connsiteY15" fmla="*/ 378186 h 7866219"/>
                <a:gd name="connsiteX16" fmla="*/ 523890 w 5553453"/>
                <a:gd name="connsiteY16" fmla="*/ 263843 h 7866219"/>
                <a:gd name="connsiteX17" fmla="*/ 161750 w 5553453"/>
                <a:gd name="connsiteY17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733964 w 5553453"/>
                <a:gd name="connsiteY8" fmla="*/ 469225 h 7866219"/>
                <a:gd name="connsiteX9" fmla="*/ 3420258 w 5553453"/>
                <a:gd name="connsiteY9" fmla="*/ 695130 h 7866219"/>
                <a:gd name="connsiteX10" fmla="*/ 2724744 w 5553453"/>
                <a:gd name="connsiteY10" fmla="*/ 680796 h 7866219"/>
                <a:gd name="connsiteX11" fmla="*/ 2531084 w 5553453"/>
                <a:gd name="connsiteY11" fmla="*/ 484753 h 7866219"/>
                <a:gd name="connsiteX12" fmla="*/ 1968310 w 5553453"/>
                <a:gd name="connsiteY12" fmla="*/ 243486 h 7866219"/>
                <a:gd name="connsiteX13" fmla="*/ 984783 w 5553453"/>
                <a:gd name="connsiteY13" fmla="*/ 249853 h 7866219"/>
                <a:gd name="connsiteX14" fmla="*/ 816764 w 5553453"/>
                <a:gd name="connsiteY14" fmla="*/ 1101844 h 7866219"/>
                <a:gd name="connsiteX15" fmla="*/ 627974 w 5553453"/>
                <a:gd name="connsiteY15" fmla="*/ 378186 h 7866219"/>
                <a:gd name="connsiteX16" fmla="*/ 523890 w 5553453"/>
                <a:gd name="connsiteY16" fmla="*/ 263843 h 7866219"/>
                <a:gd name="connsiteX17" fmla="*/ 161750 w 5553453"/>
                <a:gd name="connsiteY17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931176 w 5553453"/>
                <a:gd name="connsiteY8" fmla="*/ 8137 h 7866219"/>
                <a:gd name="connsiteX9" fmla="*/ 3420258 w 5553453"/>
                <a:gd name="connsiteY9" fmla="*/ 695130 h 7866219"/>
                <a:gd name="connsiteX10" fmla="*/ 2724744 w 5553453"/>
                <a:gd name="connsiteY10" fmla="*/ 680796 h 7866219"/>
                <a:gd name="connsiteX11" fmla="*/ 2531084 w 5553453"/>
                <a:gd name="connsiteY11" fmla="*/ 484753 h 7866219"/>
                <a:gd name="connsiteX12" fmla="*/ 1968310 w 5553453"/>
                <a:gd name="connsiteY12" fmla="*/ 243486 h 7866219"/>
                <a:gd name="connsiteX13" fmla="*/ 984783 w 5553453"/>
                <a:gd name="connsiteY13" fmla="*/ 249853 h 7866219"/>
                <a:gd name="connsiteX14" fmla="*/ 816764 w 5553453"/>
                <a:gd name="connsiteY14" fmla="*/ 1101844 h 7866219"/>
                <a:gd name="connsiteX15" fmla="*/ 627974 w 5553453"/>
                <a:gd name="connsiteY15" fmla="*/ 378186 h 7866219"/>
                <a:gd name="connsiteX16" fmla="*/ 523890 w 5553453"/>
                <a:gd name="connsiteY16" fmla="*/ 263843 h 7866219"/>
                <a:gd name="connsiteX17" fmla="*/ 161750 w 5553453"/>
                <a:gd name="connsiteY17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931176 w 5553453"/>
                <a:gd name="connsiteY8" fmla="*/ 8137 h 7866219"/>
                <a:gd name="connsiteX9" fmla="*/ 3124440 w 5553453"/>
                <a:gd name="connsiteY9" fmla="*/ 1068394 h 7866219"/>
                <a:gd name="connsiteX10" fmla="*/ 2724744 w 5553453"/>
                <a:gd name="connsiteY10" fmla="*/ 680796 h 7866219"/>
                <a:gd name="connsiteX11" fmla="*/ 2531084 w 5553453"/>
                <a:gd name="connsiteY11" fmla="*/ 484753 h 7866219"/>
                <a:gd name="connsiteX12" fmla="*/ 1968310 w 5553453"/>
                <a:gd name="connsiteY12" fmla="*/ 243486 h 7866219"/>
                <a:gd name="connsiteX13" fmla="*/ 984783 w 5553453"/>
                <a:gd name="connsiteY13" fmla="*/ 249853 h 7866219"/>
                <a:gd name="connsiteX14" fmla="*/ 816764 w 5553453"/>
                <a:gd name="connsiteY14" fmla="*/ 1101844 h 7866219"/>
                <a:gd name="connsiteX15" fmla="*/ 627974 w 5553453"/>
                <a:gd name="connsiteY15" fmla="*/ 378186 h 7866219"/>
                <a:gd name="connsiteX16" fmla="*/ 523890 w 5553453"/>
                <a:gd name="connsiteY16" fmla="*/ 263843 h 7866219"/>
                <a:gd name="connsiteX17" fmla="*/ 161750 w 5553453"/>
                <a:gd name="connsiteY17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931176 w 5553453"/>
                <a:gd name="connsiteY8" fmla="*/ 8137 h 7866219"/>
                <a:gd name="connsiteX9" fmla="*/ 3124440 w 5553453"/>
                <a:gd name="connsiteY9" fmla="*/ 1068394 h 7866219"/>
                <a:gd name="connsiteX10" fmla="*/ 2531084 w 5553453"/>
                <a:gd name="connsiteY10" fmla="*/ 484753 h 7866219"/>
                <a:gd name="connsiteX11" fmla="*/ 1968310 w 5553453"/>
                <a:gd name="connsiteY11" fmla="*/ 243486 h 7866219"/>
                <a:gd name="connsiteX12" fmla="*/ 984783 w 5553453"/>
                <a:gd name="connsiteY12" fmla="*/ 249853 h 7866219"/>
                <a:gd name="connsiteX13" fmla="*/ 816764 w 5553453"/>
                <a:gd name="connsiteY13" fmla="*/ 1101844 h 7866219"/>
                <a:gd name="connsiteX14" fmla="*/ 627974 w 5553453"/>
                <a:gd name="connsiteY14" fmla="*/ 378186 h 7866219"/>
                <a:gd name="connsiteX15" fmla="*/ 523890 w 5553453"/>
                <a:gd name="connsiteY15" fmla="*/ 263843 h 7866219"/>
                <a:gd name="connsiteX16" fmla="*/ 161750 w 5553453"/>
                <a:gd name="connsiteY16" fmla="*/ 32112 h 7866219"/>
                <a:gd name="connsiteX0" fmla="*/ 161750 w 5553453"/>
                <a:gd name="connsiteY0" fmla="*/ 32112 h 7866219"/>
                <a:gd name="connsiteX1" fmla="*/ 794 w 5553453"/>
                <a:gd name="connsiteY1" fmla="*/ 144951 h 7866219"/>
                <a:gd name="connsiteX2" fmla="*/ 794 w 5553453"/>
                <a:gd name="connsiteY2" fmla="*/ 7866219 h 7866219"/>
                <a:gd name="connsiteX3" fmla="*/ 5549614 w 5553453"/>
                <a:gd name="connsiteY3" fmla="*/ 7847197 h 7866219"/>
                <a:gd name="connsiteX4" fmla="*/ 5553453 w 5553453"/>
                <a:gd name="connsiteY4" fmla="*/ 2381682 h 7866219"/>
                <a:gd name="connsiteX5" fmla="*/ 4897360 w 5553453"/>
                <a:gd name="connsiteY5" fmla="*/ 729135 h 7866219"/>
                <a:gd name="connsiteX6" fmla="*/ 4699452 w 5553453"/>
                <a:gd name="connsiteY6" fmla="*/ 589979 h 7866219"/>
                <a:gd name="connsiteX7" fmla="*/ 4313658 w 5553453"/>
                <a:gd name="connsiteY7" fmla="*/ 702376 h 7866219"/>
                <a:gd name="connsiteX8" fmla="*/ 3931176 w 5553453"/>
                <a:gd name="connsiteY8" fmla="*/ 8137 h 7866219"/>
                <a:gd name="connsiteX9" fmla="*/ 3124440 w 5553453"/>
                <a:gd name="connsiteY9" fmla="*/ 1068394 h 7866219"/>
                <a:gd name="connsiteX10" fmla="*/ 2531084 w 5553453"/>
                <a:gd name="connsiteY10" fmla="*/ 484753 h 7866219"/>
                <a:gd name="connsiteX11" fmla="*/ 1968310 w 5553453"/>
                <a:gd name="connsiteY11" fmla="*/ 243486 h 7866219"/>
                <a:gd name="connsiteX12" fmla="*/ 1088579 w 5553453"/>
                <a:gd name="connsiteY12" fmla="*/ 1215950 h 7866219"/>
                <a:gd name="connsiteX13" fmla="*/ 816764 w 5553453"/>
                <a:gd name="connsiteY13" fmla="*/ 1101844 h 7866219"/>
                <a:gd name="connsiteX14" fmla="*/ 627974 w 5553453"/>
                <a:gd name="connsiteY14" fmla="*/ 378186 h 7866219"/>
                <a:gd name="connsiteX15" fmla="*/ 523890 w 5553453"/>
                <a:gd name="connsiteY15" fmla="*/ 263843 h 7866219"/>
                <a:gd name="connsiteX16" fmla="*/ 161750 w 5553453"/>
                <a:gd name="connsiteY16" fmla="*/ 32112 h 7866219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13658 w 5553453"/>
                <a:gd name="connsiteY7" fmla="*/ 766282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531084 w 5553453"/>
                <a:gd name="connsiteY10" fmla="*/ 548659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523890 w 5553453"/>
                <a:gd name="connsiteY15" fmla="*/ 327749 h 7930125"/>
                <a:gd name="connsiteX16" fmla="*/ 161750 w 5553453"/>
                <a:gd name="connsiteY16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13658 w 5553453"/>
                <a:gd name="connsiteY7" fmla="*/ 766282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34880 w 5553453"/>
                <a:gd name="connsiteY10" fmla="*/ 43654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523890 w 5553453"/>
                <a:gd name="connsiteY15" fmla="*/ 327749 h 7930125"/>
                <a:gd name="connsiteX16" fmla="*/ 161750 w 5553453"/>
                <a:gd name="connsiteY16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13658 w 5553453"/>
                <a:gd name="connsiteY7" fmla="*/ 766282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34880 w 5553453"/>
                <a:gd name="connsiteY10" fmla="*/ 43654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523890 w 5553453"/>
                <a:gd name="connsiteY15" fmla="*/ 327749 h 7930125"/>
                <a:gd name="connsiteX16" fmla="*/ 161750 w 5553453"/>
                <a:gd name="connsiteY16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13658 w 5553453"/>
                <a:gd name="connsiteY7" fmla="*/ 766282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34880 w 5553453"/>
                <a:gd name="connsiteY10" fmla="*/ 43654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523890 w 5553453"/>
                <a:gd name="connsiteY15" fmla="*/ 327749 h 7930125"/>
                <a:gd name="connsiteX16" fmla="*/ 161750 w 5553453"/>
                <a:gd name="connsiteY16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34880 w 5553453"/>
                <a:gd name="connsiteY10" fmla="*/ 43654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523890 w 5553453"/>
                <a:gd name="connsiteY15" fmla="*/ 327749 h 7930125"/>
                <a:gd name="connsiteX16" fmla="*/ 161750 w 5553453"/>
                <a:gd name="connsiteY16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34880 w 5553453"/>
                <a:gd name="connsiteY10" fmla="*/ 43654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523890 w 5553453"/>
                <a:gd name="connsiteY15" fmla="*/ 327749 h 7930125"/>
                <a:gd name="connsiteX16" fmla="*/ 161750 w 5553453"/>
                <a:gd name="connsiteY16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29691 w 5553453"/>
                <a:gd name="connsiteY10" fmla="*/ 131478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523890 w 5553453"/>
                <a:gd name="connsiteY15" fmla="*/ 327749 h 7930125"/>
                <a:gd name="connsiteX16" fmla="*/ 161750 w 5553453"/>
                <a:gd name="connsiteY16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29691 w 5553453"/>
                <a:gd name="connsiteY10" fmla="*/ 131478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523890 w 5553453"/>
                <a:gd name="connsiteY15" fmla="*/ 327748 h 7930125"/>
                <a:gd name="connsiteX16" fmla="*/ 161750 w 5553453"/>
                <a:gd name="connsiteY16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29691 w 5553453"/>
                <a:gd name="connsiteY10" fmla="*/ 131478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161750 w 5553453"/>
                <a:gd name="connsiteY15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29691 w 5553453"/>
                <a:gd name="connsiteY10" fmla="*/ 131478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627974 w 5553453"/>
                <a:gd name="connsiteY14" fmla="*/ 442092 h 7930125"/>
                <a:gd name="connsiteX15" fmla="*/ 161750 w 5553453"/>
                <a:gd name="connsiteY15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29691 w 5553453"/>
                <a:gd name="connsiteY10" fmla="*/ 131478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550127 w 5553453"/>
                <a:gd name="connsiteY14" fmla="*/ 529914 h 7930125"/>
                <a:gd name="connsiteX15" fmla="*/ 161750 w 5553453"/>
                <a:gd name="connsiteY15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29691 w 5553453"/>
                <a:gd name="connsiteY10" fmla="*/ 131478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550127 w 5553453"/>
                <a:gd name="connsiteY14" fmla="*/ 529914 h 7930125"/>
                <a:gd name="connsiteX15" fmla="*/ 161750 w 5553453"/>
                <a:gd name="connsiteY15" fmla="*/ 96018 h 7930125"/>
                <a:gd name="connsiteX0" fmla="*/ 161750 w 5553453"/>
                <a:gd name="connsiteY0" fmla="*/ 96184 h 7930291"/>
                <a:gd name="connsiteX1" fmla="*/ 794 w 5553453"/>
                <a:gd name="connsiteY1" fmla="*/ 209023 h 7930291"/>
                <a:gd name="connsiteX2" fmla="*/ 794 w 5553453"/>
                <a:gd name="connsiteY2" fmla="*/ 7930291 h 7930291"/>
                <a:gd name="connsiteX3" fmla="*/ 5549614 w 5553453"/>
                <a:gd name="connsiteY3" fmla="*/ 7911269 h 7930291"/>
                <a:gd name="connsiteX4" fmla="*/ 5553453 w 5553453"/>
                <a:gd name="connsiteY4" fmla="*/ 2445754 h 7930291"/>
                <a:gd name="connsiteX5" fmla="*/ 4897360 w 5553453"/>
                <a:gd name="connsiteY5" fmla="*/ 793207 h 7930291"/>
                <a:gd name="connsiteX6" fmla="*/ 4699452 w 5553453"/>
                <a:gd name="connsiteY6" fmla="*/ 654051 h 7930291"/>
                <a:gd name="connsiteX7" fmla="*/ 4334417 w 5553453"/>
                <a:gd name="connsiteY7" fmla="*/ 612747 h 7930291"/>
                <a:gd name="connsiteX8" fmla="*/ 3931176 w 5553453"/>
                <a:gd name="connsiteY8" fmla="*/ 72209 h 7930291"/>
                <a:gd name="connsiteX9" fmla="*/ 3124440 w 5553453"/>
                <a:gd name="connsiteY9" fmla="*/ 1132466 h 7930291"/>
                <a:gd name="connsiteX10" fmla="*/ 2629691 w 5553453"/>
                <a:gd name="connsiteY10" fmla="*/ 131644 h 7930291"/>
                <a:gd name="connsiteX11" fmla="*/ 2066915 w 5553453"/>
                <a:gd name="connsiteY11" fmla="*/ 166 h 7930291"/>
                <a:gd name="connsiteX12" fmla="*/ 1088579 w 5553453"/>
                <a:gd name="connsiteY12" fmla="*/ 1280022 h 7930291"/>
                <a:gd name="connsiteX13" fmla="*/ 816764 w 5553453"/>
                <a:gd name="connsiteY13" fmla="*/ 1165916 h 7930291"/>
                <a:gd name="connsiteX14" fmla="*/ 550127 w 5553453"/>
                <a:gd name="connsiteY14" fmla="*/ 530080 h 7930291"/>
                <a:gd name="connsiteX15" fmla="*/ 161750 w 5553453"/>
                <a:gd name="connsiteY15" fmla="*/ 96184 h 7930291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29691 w 5553453"/>
                <a:gd name="connsiteY10" fmla="*/ 131478 h 7930125"/>
                <a:gd name="connsiteX11" fmla="*/ 2066915 w 5553453"/>
                <a:gd name="connsiteY11" fmla="*/ 0 h 7930125"/>
                <a:gd name="connsiteX12" fmla="*/ 1088579 w 5553453"/>
                <a:gd name="connsiteY12" fmla="*/ 1279856 h 7930125"/>
                <a:gd name="connsiteX13" fmla="*/ 816764 w 5553453"/>
                <a:gd name="connsiteY13" fmla="*/ 1165750 h 7930125"/>
                <a:gd name="connsiteX14" fmla="*/ 550127 w 5553453"/>
                <a:gd name="connsiteY14" fmla="*/ 529914 h 7930125"/>
                <a:gd name="connsiteX15" fmla="*/ 161750 w 5553453"/>
                <a:gd name="connsiteY15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29691 w 5553453"/>
                <a:gd name="connsiteY10" fmla="*/ 131478 h 7930125"/>
                <a:gd name="connsiteX11" fmla="*/ 2066915 w 5553453"/>
                <a:gd name="connsiteY11" fmla="*/ 0 h 7930125"/>
                <a:gd name="connsiteX12" fmla="*/ 1083389 w 5553453"/>
                <a:gd name="connsiteY12" fmla="*/ 1301812 h 7930125"/>
                <a:gd name="connsiteX13" fmla="*/ 816764 w 5553453"/>
                <a:gd name="connsiteY13" fmla="*/ 1165750 h 7930125"/>
                <a:gd name="connsiteX14" fmla="*/ 550127 w 5553453"/>
                <a:gd name="connsiteY14" fmla="*/ 529914 h 7930125"/>
                <a:gd name="connsiteX15" fmla="*/ 161750 w 5553453"/>
                <a:gd name="connsiteY15" fmla="*/ 96018 h 7930125"/>
                <a:gd name="connsiteX0" fmla="*/ 161750 w 5553453"/>
                <a:gd name="connsiteY0" fmla="*/ 96018 h 7930125"/>
                <a:gd name="connsiteX1" fmla="*/ 794 w 5553453"/>
                <a:gd name="connsiteY1" fmla="*/ 208857 h 7930125"/>
                <a:gd name="connsiteX2" fmla="*/ 794 w 5553453"/>
                <a:gd name="connsiteY2" fmla="*/ 7930125 h 7930125"/>
                <a:gd name="connsiteX3" fmla="*/ 5549614 w 5553453"/>
                <a:gd name="connsiteY3" fmla="*/ 7911103 h 7930125"/>
                <a:gd name="connsiteX4" fmla="*/ 5553453 w 5553453"/>
                <a:gd name="connsiteY4" fmla="*/ 2445588 h 7930125"/>
                <a:gd name="connsiteX5" fmla="*/ 4897360 w 5553453"/>
                <a:gd name="connsiteY5" fmla="*/ 793041 h 7930125"/>
                <a:gd name="connsiteX6" fmla="*/ 4699452 w 5553453"/>
                <a:gd name="connsiteY6" fmla="*/ 653885 h 7930125"/>
                <a:gd name="connsiteX7" fmla="*/ 4334417 w 5553453"/>
                <a:gd name="connsiteY7" fmla="*/ 612581 h 7930125"/>
                <a:gd name="connsiteX8" fmla="*/ 3931176 w 5553453"/>
                <a:gd name="connsiteY8" fmla="*/ 72043 h 7930125"/>
                <a:gd name="connsiteX9" fmla="*/ 3124440 w 5553453"/>
                <a:gd name="connsiteY9" fmla="*/ 1132300 h 7930125"/>
                <a:gd name="connsiteX10" fmla="*/ 2629691 w 5553453"/>
                <a:gd name="connsiteY10" fmla="*/ 131478 h 7930125"/>
                <a:gd name="connsiteX11" fmla="*/ 2066915 w 5553453"/>
                <a:gd name="connsiteY11" fmla="*/ 0 h 7930125"/>
                <a:gd name="connsiteX12" fmla="*/ 1083389 w 5553453"/>
                <a:gd name="connsiteY12" fmla="*/ 1301812 h 7930125"/>
                <a:gd name="connsiteX13" fmla="*/ 816764 w 5553453"/>
                <a:gd name="connsiteY13" fmla="*/ 1165750 h 7930125"/>
                <a:gd name="connsiteX14" fmla="*/ 550127 w 5553453"/>
                <a:gd name="connsiteY14" fmla="*/ 529914 h 7930125"/>
                <a:gd name="connsiteX15" fmla="*/ 161750 w 5553453"/>
                <a:gd name="connsiteY15" fmla="*/ 96018 h 7930125"/>
                <a:gd name="connsiteX0" fmla="*/ 161750 w 5553453"/>
                <a:gd name="connsiteY0" fmla="*/ 96018 h 15379684"/>
                <a:gd name="connsiteX1" fmla="*/ 794 w 5553453"/>
                <a:gd name="connsiteY1" fmla="*/ 208857 h 15379684"/>
                <a:gd name="connsiteX2" fmla="*/ 794 w 5553453"/>
                <a:gd name="connsiteY2" fmla="*/ 15379684 h 15379684"/>
                <a:gd name="connsiteX3" fmla="*/ 5549614 w 5553453"/>
                <a:gd name="connsiteY3" fmla="*/ 7911103 h 15379684"/>
                <a:gd name="connsiteX4" fmla="*/ 5553453 w 5553453"/>
                <a:gd name="connsiteY4" fmla="*/ 2445588 h 15379684"/>
                <a:gd name="connsiteX5" fmla="*/ 4897360 w 5553453"/>
                <a:gd name="connsiteY5" fmla="*/ 793041 h 15379684"/>
                <a:gd name="connsiteX6" fmla="*/ 4699452 w 5553453"/>
                <a:gd name="connsiteY6" fmla="*/ 653885 h 15379684"/>
                <a:gd name="connsiteX7" fmla="*/ 4334417 w 5553453"/>
                <a:gd name="connsiteY7" fmla="*/ 612581 h 15379684"/>
                <a:gd name="connsiteX8" fmla="*/ 3931176 w 5553453"/>
                <a:gd name="connsiteY8" fmla="*/ 72043 h 15379684"/>
                <a:gd name="connsiteX9" fmla="*/ 3124440 w 5553453"/>
                <a:gd name="connsiteY9" fmla="*/ 1132300 h 15379684"/>
                <a:gd name="connsiteX10" fmla="*/ 2629691 w 5553453"/>
                <a:gd name="connsiteY10" fmla="*/ 131478 h 15379684"/>
                <a:gd name="connsiteX11" fmla="*/ 2066915 w 5553453"/>
                <a:gd name="connsiteY11" fmla="*/ 0 h 15379684"/>
                <a:gd name="connsiteX12" fmla="*/ 1083389 w 5553453"/>
                <a:gd name="connsiteY12" fmla="*/ 1301812 h 15379684"/>
                <a:gd name="connsiteX13" fmla="*/ 816764 w 5553453"/>
                <a:gd name="connsiteY13" fmla="*/ 1165750 h 15379684"/>
                <a:gd name="connsiteX14" fmla="*/ 550127 w 5553453"/>
                <a:gd name="connsiteY14" fmla="*/ 529914 h 15379684"/>
                <a:gd name="connsiteX15" fmla="*/ 161750 w 5553453"/>
                <a:gd name="connsiteY15" fmla="*/ 96018 h 15379684"/>
                <a:gd name="connsiteX0" fmla="*/ 161750 w 5561276"/>
                <a:gd name="connsiteY0" fmla="*/ 96018 h 15379684"/>
                <a:gd name="connsiteX1" fmla="*/ 794 w 5561276"/>
                <a:gd name="connsiteY1" fmla="*/ 208857 h 15379684"/>
                <a:gd name="connsiteX2" fmla="*/ 794 w 5561276"/>
                <a:gd name="connsiteY2" fmla="*/ 15379684 h 15379684"/>
                <a:gd name="connsiteX3" fmla="*/ 5561276 w 5561276"/>
                <a:gd name="connsiteY3" fmla="*/ 15360669 h 15379684"/>
                <a:gd name="connsiteX4" fmla="*/ 5553453 w 5561276"/>
                <a:gd name="connsiteY4" fmla="*/ 2445588 h 15379684"/>
                <a:gd name="connsiteX5" fmla="*/ 4897360 w 5561276"/>
                <a:gd name="connsiteY5" fmla="*/ 793041 h 15379684"/>
                <a:gd name="connsiteX6" fmla="*/ 4699452 w 5561276"/>
                <a:gd name="connsiteY6" fmla="*/ 653885 h 15379684"/>
                <a:gd name="connsiteX7" fmla="*/ 4334417 w 5561276"/>
                <a:gd name="connsiteY7" fmla="*/ 612581 h 15379684"/>
                <a:gd name="connsiteX8" fmla="*/ 3931176 w 5561276"/>
                <a:gd name="connsiteY8" fmla="*/ 72043 h 15379684"/>
                <a:gd name="connsiteX9" fmla="*/ 3124440 w 5561276"/>
                <a:gd name="connsiteY9" fmla="*/ 1132300 h 15379684"/>
                <a:gd name="connsiteX10" fmla="*/ 2629691 w 5561276"/>
                <a:gd name="connsiteY10" fmla="*/ 131478 h 15379684"/>
                <a:gd name="connsiteX11" fmla="*/ 2066915 w 5561276"/>
                <a:gd name="connsiteY11" fmla="*/ 0 h 15379684"/>
                <a:gd name="connsiteX12" fmla="*/ 1083389 w 5561276"/>
                <a:gd name="connsiteY12" fmla="*/ 1301812 h 15379684"/>
                <a:gd name="connsiteX13" fmla="*/ 816764 w 5561276"/>
                <a:gd name="connsiteY13" fmla="*/ 1165750 h 15379684"/>
                <a:gd name="connsiteX14" fmla="*/ 550127 w 5561276"/>
                <a:gd name="connsiteY14" fmla="*/ 529914 h 15379684"/>
                <a:gd name="connsiteX15" fmla="*/ 161750 w 5561276"/>
                <a:gd name="connsiteY15" fmla="*/ 96018 h 15379684"/>
                <a:gd name="connsiteX0" fmla="*/ 161750 w 5561276"/>
                <a:gd name="connsiteY0" fmla="*/ 96018 h 15379684"/>
                <a:gd name="connsiteX1" fmla="*/ 794 w 5561276"/>
                <a:gd name="connsiteY1" fmla="*/ 208857 h 15379684"/>
                <a:gd name="connsiteX2" fmla="*/ 794 w 5561276"/>
                <a:gd name="connsiteY2" fmla="*/ 15379684 h 15379684"/>
                <a:gd name="connsiteX3" fmla="*/ 5561276 w 5561276"/>
                <a:gd name="connsiteY3" fmla="*/ 15348218 h 15379684"/>
                <a:gd name="connsiteX4" fmla="*/ 5553453 w 5561276"/>
                <a:gd name="connsiteY4" fmla="*/ 2445588 h 15379684"/>
                <a:gd name="connsiteX5" fmla="*/ 4897360 w 5561276"/>
                <a:gd name="connsiteY5" fmla="*/ 793041 h 15379684"/>
                <a:gd name="connsiteX6" fmla="*/ 4699452 w 5561276"/>
                <a:gd name="connsiteY6" fmla="*/ 653885 h 15379684"/>
                <a:gd name="connsiteX7" fmla="*/ 4334417 w 5561276"/>
                <a:gd name="connsiteY7" fmla="*/ 612581 h 15379684"/>
                <a:gd name="connsiteX8" fmla="*/ 3931176 w 5561276"/>
                <a:gd name="connsiteY8" fmla="*/ 72043 h 15379684"/>
                <a:gd name="connsiteX9" fmla="*/ 3124440 w 5561276"/>
                <a:gd name="connsiteY9" fmla="*/ 1132300 h 15379684"/>
                <a:gd name="connsiteX10" fmla="*/ 2629691 w 5561276"/>
                <a:gd name="connsiteY10" fmla="*/ 131478 h 15379684"/>
                <a:gd name="connsiteX11" fmla="*/ 2066915 w 5561276"/>
                <a:gd name="connsiteY11" fmla="*/ 0 h 15379684"/>
                <a:gd name="connsiteX12" fmla="*/ 1083389 w 5561276"/>
                <a:gd name="connsiteY12" fmla="*/ 1301812 h 15379684"/>
                <a:gd name="connsiteX13" fmla="*/ 816764 w 5561276"/>
                <a:gd name="connsiteY13" fmla="*/ 1165750 h 15379684"/>
                <a:gd name="connsiteX14" fmla="*/ 550127 w 5561276"/>
                <a:gd name="connsiteY14" fmla="*/ 529914 h 15379684"/>
                <a:gd name="connsiteX15" fmla="*/ 161750 w 5561276"/>
                <a:gd name="connsiteY15" fmla="*/ 96018 h 15379684"/>
                <a:gd name="connsiteX0" fmla="*/ 161750 w 5561276"/>
                <a:gd name="connsiteY0" fmla="*/ 96018 h 15379684"/>
                <a:gd name="connsiteX1" fmla="*/ 794 w 5561276"/>
                <a:gd name="connsiteY1" fmla="*/ 208857 h 15379684"/>
                <a:gd name="connsiteX2" fmla="*/ 794 w 5561276"/>
                <a:gd name="connsiteY2" fmla="*/ 15379684 h 15379684"/>
                <a:gd name="connsiteX3" fmla="*/ 5561276 w 5561276"/>
                <a:gd name="connsiteY3" fmla="*/ 15348218 h 15379684"/>
                <a:gd name="connsiteX4" fmla="*/ 5553453 w 5561276"/>
                <a:gd name="connsiteY4" fmla="*/ 2445588 h 15379684"/>
                <a:gd name="connsiteX5" fmla="*/ 4897360 w 5561276"/>
                <a:gd name="connsiteY5" fmla="*/ 793041 h 15379684"/>
                <a:gd name="connsiteX6" fmla="*/ 4699452 w 5561276"/>
                <a:gd name="connsiteY6" fmla="*/ 653885 h 15379684"/>
                <a:gd name="connsiteX7" fmla="*/ 4334417 w 5561276"/>
                <a:gd name="connsiteY7" fmla="*/ 612581 h 15379684"/>
                <a:gd name="connsiteX8" fmla="*/ 3931176 w 5561276"/>
                <a:gd name="connsiteY8" fmla="*/ 72043 h 15379684"/>
                <a:gd name="connsiteX9" fmla="*/ 3124440 w 5561276"/>
                <a:gd name="connsiteY9" fmla="*/ 1132300 h 15379684"/>
                <a:gd name="connsiteX10" fmla="*/ 2629691 w 5561276"/>
                <a:gd name="connsiteY10" fmla="*/ 131478 h 15379684"/>
                <a:gd name="connsiteX11" fmla="*/ 2066915 w 5561276"/>
                <a:gd name="connsiteY11" fmla="*/ 0 h 15379684"/>
                <a:gd name="connsiteX12" fmla="*/ 1083389 w 5561276"/>
                <a:gd name="connsiteY12" fmla="*/ 1301812 h 15379684"/>
                <a:gd name="connsiteX13" fmla="*/ 816764 w 5561276"/>
                <a:gd name="connsiteY13" fmla="*/ 1165750 h 15379684"/>
                <a:gd name="connsiteX14" fmla="*/ 550127 w 5561276"/>
                <a:gd name="connsiteY14" fmla="*/ 529914 h 15379684"/>
                <a:gd name="connsiteX15" fmla="*/ 161750 w 5561276"/>
                <a:gd name="connsiteY15" fmla="*/ 96018 h 15379684"/>
                <a:gd name="connsiteX0" fmla="*/ 161750 w 5561276"/>
                <a:gd name="connsiteY0" fmla="*/ 96018 h 15379684"/>
                <a:gd name="connsiteX1" fmla="*/ 794 w 5561276"/>
                <a:gd name="connsiteY1" fmla="*/ 208857 h 15379684"/>
                <a:gd name="connsiteX2" fmla="*/ 794 w 5561276"/>
                <a:gd name="connsiteY2" fmla="*/ 15379684 h 15379684"/>
                <a:gd name="connsiteX3" fmla="*/ 5561276 w 5561276"/>
                <a:gd name="connsiteY3" fmla="*/ 15348218 h 15379684"/>
                <a:gd name="connsiteX4" fmla="*/ 5553453 w 5561276"/>
                <a:gd name="connsiteY4" fmla="*/ 2445588 h 15379684"/>
                <a:gd name="connsiteX5" fmla="*/ 4897360 w 5561276"/>
                <a:gd name="connsiteY5" fmla="*/ 793041 h 15379684"/>
                <a:gd name="connsiteX6" fmla="*/ 4699452 w 5561276"/>
                <a:gd name="connsiteY6" fmla="*/ 653885 h 15379684"/>
                <a:gd name="connsiteX7" fmla="*/ 4334417 w 5561276"/>
                <a:gd name="connsiteY7" fmla="*/ 612581 h 15379684"/>
                <a:gd name="connsiteX8" fmla="*/ 3931176 w 5561276"/>
                <a:gd name="connsiteY8" fmla="*/ 72043 h 15379684"/>
                <a:gd name="connsiteX9" fmla="*/ 3124440 w 5561276"/>
                <a:gd name="connsiteY9" fmla="*/ 1132300 h 15379684"/>
                <a:gd name="connsiteX10" fmla="*/ 2629691 w 5561276"/>
                <a:gd name="connsiteY10" fmla="*/ 131478 h 15379684"/>
                <a:gd name="connsiteX11" fmla="*/ 2066915 w 5561276"/>
                <a:gd name="connsiteY11" fmla="*/ 0 h 15379684"/>
                <a:gd name="connsiteX12" fmla="*/ 1083389 w 5561276"/>
                <a:gd name="connsiteY12" fmla="*/ 1301812 h 15379684"/>
                <a:gd name="connsiteX13" fmla="*/ 816764 w 5561276"/>
                <a:gd name="connsiteY13" fmla="*/ 1165750 h 15379684"/>
                <a:gd name="connsiteX14" fmla="*/ 550127 w 5561276"/>
                <a:gd name="connsiteY14" fmla="*/ 529914 h 15379684"/>
                <a:gd name="connsiteX15" fmla="*/ 161750 w 5561276"/>
                <a:gd name="connsiteY15" fmla="*/ 96018 h 15379684"/>
                <a:gd name="connsiteX0" fmla="*/ 161750 w 5561276"/>
                <a:gd name="connsiteY0" fmla="*/ 96018 h 15348218"/>
                <a:gd name="connsiteX1" fmla="*/ 794 w 5561276"/>
                <a:gd name="connsiteY1" fmla="*/ 208857 h 15348218"/>
                <a:gd name="connsiteX2" fmla="*/ 794 w 5561276"/>
                <a:gd name="connsiteY2" fmla="*/ 15311255 h 15348218"/>
                <a:gd name="connsiteX3" fmla="*/ 5561276 w 5561276"/>
                <a:gd name="connsiteY3" fmla="*/ 15348218 h 15348218"/>
                <a:gd name="connsiteX4" fmla="*/ 5553453 w 5561276"/>
                <a:gd name="connsiteY4" fmla="*/ 2445588 h 15348218"/>
                <a:gd name="connsiteX5" fmla="*/ 4897360 w 5561276"/>
                <a:gd name="connsiteY5" fmla="*/ 793041 h 15348218"/>
                <a:gd name="connsiteX6" fmla="*/ 4699452 w 5561276"/>
                <a:gd name="connsiteY6" fmla="*/ 653885 h 15348218"/>
                <a:gd name="connsiteX7" fmla="*/ 4334417 w 5561276"/>
                <a:gd name="connsiteY7" fmla="*/ 612581 h 15348218"/>
                <a:gd name="connsiteX8" fmla="*/ 3931176 w 5561276"/>
                <a:gd name="connsiteY8" fmla="*/ 72043 h 15348218"/>
                <a:gd name="connsiteX9" fmla="*/ 3124440 w 5561276"/>
                <a:gd name="connsiteY9" fmla="*/ 1132300 h 15348218"/>
                <a:gd name="connsiteX10" fmla="*/ 2629691 w 5561276"/>
                <a:gd name="connsiteY10" fmla="*/ 131478 h 15348218"/>
                <a:gd name="connsiteX11" fmla="*/ 2066915 w 5561276"/>
                <a:gd name="connsiteY11" fmla="*/ 0 h 15348218"/>
                <a:gd name="connsiteX12" fmla="*/ 1083389 w 5561276"/>
                <a:gd name="connsiteY12" fmla="*/ 1301812 h 15348218"/>
                <a:gd name="connsiteX13" fmla="*/ 816764 w 5561276"/>
                <a:gd name="connsiteY13" fmla="*/ 1165750 h 15348218"/>
                <a:gd name="connsiteX14" fmla="*/ 550127 w 5561276"/>
                <a:gd name="connsiteY14" fmla="*/ 529914 h 15348218"/>
                <a:gd name="connsiteX15" fmla="*/ 161750 w 5561276"/>
                <a:gd name="connsiteY15" fmla="*/ 96018 h 15348218"/>
                <a:gd name="connsiteX0" fmla="*/ 161750 w 5561276"/>
                <a:gd name="connsiteY0" fmla="*/ 151527 h 15403727"/>
                <a:gd name="connsiteX1" fmla="*/ 794 w 5561276"/>
                <a:gd name="connsiteY1" fmla="*/ 264366 h 15403727"/>
                <a:gd name="connsiteX2" fmla="*/ 794 w 5561276"/>
                <a:gd name="connsiteY2" fmla="*/ 15366764 h 15403727"/>
                <a:gd name="connsiteX3" fmla="*/ 5561276 w 5561276"/>
                <a:gd name="connsiteY3" fmla="*/ 15403727 h 15403727"/>
                <a:gd name="connsiteX4" fmla="*/ 5553453 w 5561276"/>
                <a:gd name="connsiteY4" fmla="*/ 2501097 h 15403727"/>
                <a:gd name="connsiteX5" fmla="*/ 4897360 w 5561276"/>
                <a:gd name="connsiteY5" fmla="*/ 848550 h 15403727"/>
                <a:gd name="connsiteX6" fmla="*/ 4699452 w 5561276"/>
                <a:gd name="connsiteY6" fmla="*/ 709394 h 15403727"/>
                <a:gd name="connsiteX7" fmla="*/ 4334417 w 5561276"/>
                <a:gd name="connsiteY7" fmla="*/ 668090 h 15403727"/>
                <a:gd name="connsiteX8" fmla="*/ 3931176 w 5561276"/>
                <a:gd name="connsiteY8" fmla="*/ 127552 h 15403727"/>
                <a:gd name="connsiteX9" fmla="*/ 3124440 w 5561276"/>
                <a:gd name="connsiteY9" fmla="*/ 1187809 h 15403727"/>
                <a:gd name="connsiteX10" fmla="*/ 2629691 w 5561276"/>
                <a:gd name="connsiteY10" fmla="*/ 186987 h 15403727"/>
                <a:gd name="connsiteX11" fmla="*/ 2066916 w 5561276"/>
                <a:gd name="connsiteY11" fmla="*/ 0 h 15403727"/>
                <a:gd name="connsiteX12" fmla="*/ 1083389 w 5561276"/>
                <a:gd name="connsiteY12" fmla="*/ 1357321 h 15403727"/>
                <a:gd name="connsiteX13" fmla="*/ 816764 w 5561276"/>
                <a:gd name="connsiteY13" fmla="*/ 1221259 h 15403727"/>
                <a:gd name="connsiteX14" fmla="*/ 550127 w 5561276"/>
                <a:gd name="connsiteY14" fmla="*/ 585423 h 15403727"/>
                <a:gd name="connsiteX15" fmla="*/ 161750 w 5561276"/>
                <a:gd name="connsiteY15" fmla="*/ 151527 h 15403727"/>
                <a:gd name="connsiteX0" fmla="*/ 161750 w 5561276"/>
                <a:gd name="connsiteY0" fmla="*/ 347758 h 15599958"/>
                <a:gd name="connsiteX1" fmla="*/ 794 w 5561276"/>
                <a:gd name="connsiteY1" fmla="*/ 460597 h 15599958"/>
                <a:gd name="connsiteX2" fmla="*/ 794 w 5561276"/>
                <a:gd name="connsiteY2" fmla="*/ 15562995 h 15599958"/>
                <a:gd name="connsiteX3" fmla="*/ 5561276 w 5561276"/>
                <a:gd name="connsiteY3" fmla="*/ 15599958 h 15599958"/>
                <a:gd name="connsiteX4" fmla="*/ 5553453 w 5561276"/>
                <a:gd name="connsiteY4" fmla="*/ 2697328 h 15599958"/>
                <a:gd name="connsiteX5" fmla="*/ 4897360 w 5561276"/>
                <a:gd name="connsiteY5" fmla="*/ 1044781 h 15599958"/>
                <a:gd name="connsiteX6" fmla="*/ 4699452 w 5561276"/>
                <a:gd name="connsiteY6" fmla="*/ 905625 h 15599958"/>
                <a:gd name="connsiteX7" fmla="*/ 4334417 w 5561276"/>
                <a:gd name="connsiteY7" fmla="*/ 864321 h 15599958"/>
                <a:gd name="connsiteX8" fmla="*/ 3931176 w 5561276"/>
                <a:gd name="connsiteY8" fmla="*/ 323783 h 15599958"/>
                <a:gd name="connsiteX9" fmla="*/ 3124440 w 5561276"/>
                <a:gd name="connsiteY9" fmla="*/ 1384040 h 15599958"/>
                <a:gd name="connsiteX10" fmla="*/ 2629691 w 5561276"/>
                <a:gd name="connsiteY10" fmla="*/ 383218 h 15599958"/>
                <a:gd name="connsiteX11" fmla="*/ 2066916 w 5561276"/>
                <a:gd name="connsiteY11" fmla="*/ 196231 h 15599958"/>
                <a:gd name="connsiteX12" fmla="*/ 1972766 w 5561276"/>
                <a:gd name="connsiteY12" fmla="*/ 226219 h 15599958"/>
                <a:gd name="connsiteX13" fmla="*/ 1083389 w 5561276"/>
                <a:gd name="connsiteY13" fmla="*/ 1553552 h 15599958"/>
                <a:gd name="connsiteX14" fmla="*/ 816764 w 5561276"/>
                <a:gd name="connsiteY14" fmla="*/ 1417490 h 15599958"/>
                <a:gd name="connsiteX15" fmla="*/ 550127 w 5561276"/>
                <a:gd name="connsiteY15" fmla="*/ 781654 h 15599958"/>
                <a:gd name="connsiteX16" fmla="*/ 161750 w 5561276"/>
                <a:gd name="connsiteY16" fmla="*/ 347758 h 15599958"/>
                <a:gd name="connsiteX0" fmla="*/ 161750 w 5561276"/>
                <a:gd name="connsiteY0" fmla="*/ 377746 h 15629946"/>
                <a:gd name="connsiteX1" fmla="*/ 794 w 5561276"/>
                <a:gd name="connsiteY1" fmla="*/ 490585 h 15629946"/>
                <a:gd name="connsiteX2" fmla="*/ 794 w 5561276"/>
                <a:gd name="connsiteY2" fmla="*/ 15592983 h 15629946"/>
                <a:gd name="connsiteX3" fmla="*/ 5561276 w 5561276"/>
                <a:gd name="connsiteY3" fmla="*/ 15629946 h 15629946"/>
                <a:gd name="connsiteX4" fmla="*/ 5553453 w 5561276"/>
                <a:gd name="connsiteY4" fmla="*/ 2727316 h 15629946"/>
                <a:gd name="connsiteX5" fmla="*/ 4897360 w 5561276"/>
                <a:gd name="connsiteY5" fmla="*/ 1074769 h 15629946"/>
                <a:gd name="connsiteX6" fmla="*/ 4699452 w 5561276"/>
                <a:gd name="connsiteY6" fmla="*/ 935613 h 15629946"/>
                <a:gd name="connsiteX7" fmla="*/ 4334417 w 5561276"/>
                <a:gd name="connsiteY7" fmla="*/ 894309 h 15629946"/>
                <a:gd name="connsiteX8" fmla="*/ 3931176 w 5561276"/>
                <a:gd name="connsiteY8" fmla="*/ 353771 h 15629946"/>
                <a:gd name="connsiteX9" fmla="*/ 3124440 w 5561276"/>
                <a:gd name="connsiteY9" fmla="*/ 1414028 h 15629946"/>
                <a:gd name="connsiteX10" fmla="*/ 2629691 w 5561276"/>
                <a:gd name="connsiteY10" fmla="*/ 413206 h 15629946"/>
                <a:gd name="connsiteX11" fmla="*/ 2066916 w 5561276"/>
                <a:gd name="connsiteY11" fmla="*/ 226219 h 15629946"/>
                <a:gd name="connsiteX12" fmla="*/ 1959812 w 5561276"/>
                <a:gd name="connsiteY12" fmla="*/ 226219 h 15629946"/>
                <a:gd name="connsiteX13" fmla="*/ 1083389 w 5561276"/>
                <a:gd name="connsiteY13" fmla="*/ 1583540 h 15629946"/>
                <a:gd name="connsiteX14" fmla="*/ 816764 w 5561276"/>
                <a:gd name="connsiteY14" fmla="*/ 1447478 h 15629946"/>
                <a:gd name="connsiteX15" fmla="*/ 550127 w 5561276"/>
                <a:gd name="connsiteY15" fmla="*/ 811642 h 15629946"/>
                <a:gd name="connsiteX16" fmla="*/ 161750 w 5561276"/>
                <a:gd name="connsiteY16" fmla="*/ 377746 h 15629946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3 w 5561276"/>
                <a:gd name="connsiteY4" fmla="*/ 2527265 h 15429895"/>
                <a:gd name="connsiteX5" fmla="*/ 4897360 w 5561276"/>
                <a:gd name="connsiteY5" fmla="*/ 874718 h 15429895"/>
                <a:gd name="connsiteX6" fmla="*/ 4699452 w 5561276"/>
                <a:gd name="connsiteY6" fmla="*/ 735562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24440 w 5561276"/>
                <a:gd name="connsiteY9" fmla="*/ 121397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83389 w 5561276"/>
                <a:gd name="connsiteY13" fmla="*/ 1383489 h 15429895"/>
                <a:gd name="connsiteX14" fmla="*/ 816764 w 5561276"/>
                <a:gd name="connsiteY14" fmla="*/ 1247427 h 15429895"/>
                <a:gd name="connsiteX15" fmla="*/ 550127 w 5561276"/>
                <a:gd name="connsiteY15" fmla="*/ 611591 h 15429895"/>
                <a:gd name="connsiteX16" fmla="*/ 161750 w 5561276"/>
                <a:gd name="connsiteY16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3 w 5561276"/>
                <a:gd name="connsiteY4" fmla="*/ 2527265 h 15429895"/>
                <a:gd name="connsiteX5" fmla="*/ 4897360 w 5561276"/>
                <a:gd name="connsiteY5" fmla="*/ 874718 h 15429895"/>
                <a:gd name="connsiteX6" fmla="*/ 4699452 w 5561276"/>
                <a:gd name="connsiteY6" fmla="*/ 735562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83389 w 5561276"/>
                <a:gd name="connsiteY13" fmla="*/ 1383489 h 15429895"/>
                <a:gd name="connsiteX14" fmla="*/ 816764 w 5561276"/>
                <a:gd name="connsiteY14" fmla="*/ 1247427 h 15429895"/>
                <a:gd name="connsiteX15" fmla="*/ 550127 w 5561276"/>
                <a:gd name="connsiteY15" fmla="*/ 611591 h 15429895"/>
                <a:gd name="connsiteX16" fmla="*/ 161750 w 5561276"/>
                <a:gd name="connsiteY16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3 w 5561276"/>
                <a:gd name="connsiteY4" fmla="*/ 2527265 h 15429895"/>
                <a:gd name="connsiteX5" fmla="*/ 4897360 w 5561276"/>
                <a:gd name="connsiteY5" fmla="*/ 874718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83389 w 5561276"/>
                <a:gd name="connsiteY13" fmla="*/ 1383489 h 15429895"/>
                <a:gd name="connsiteX14" fmla="*/ 816764 w 5561276"/>
                <a:gd name="connsiteY14" fmla="*/ 1247427 h 15429895"/>
                <a:gd name="connsiteX15" fmla="*/ 550127 w 5561276"/>
                <a:gd name="connsiteY15" fmla="*/ 611591 h 15429895"/>
                <a:gd name="connsiteX16" fmla="*/ 161750 w 5561276"/>
                <a:gd name="connsiteY16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3 w 5561276"/>
                <a:gd name="connsiteY4" fmla="*/ 2527265 h 15429895"/>
                <a:gd name="connsiteX5" fmla="*/ 5014775 w 5561276"/>
                <a:gd name="connsiteY5" fmla="*/ 252305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83389 w 5561276"/>
                <a:gd name="connsiteY13" fmla="*/ 1383489 h 15429895"/>
                <a:gd name="connsiteX14" fmla="*/ 816764 w 5561276"/>
                <a:gd name="connsiteY14" fmla="*/ 1247427 h 15429895"/>
                <a:gd name="connsiteX15" fmla="*/ 550127 w 5561276"/>
                <a:gd name="connsiteY15" fmla="*/ 611591 h 15429895"/>
                <a:gd name="connsiteX16" fmla="*/ 161750 w 5561276"/>
                <a:gd name="connsiteY16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3 w 5561276"/>
                <a:gd name="connsiteY4" fmla="*/ 2527265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83389 w 5561276"/>
                <a:gd name="connsiteY13" fmla="*/ 1383489 h 15429895"/>
                <a:gd name="connsiteX14" fmla="*/ 816764 w 5561276"/>
                <a:gd name="connsiteY14" fmla="*/ 1247427 h 15429895"/>
                <a:gd name="connsiteX15" fmla="*/ 550127 w 5561276"/>
                <a:gd name="connsiteY15" fmla="*/ 611591 h 15429895"/>
                <a:gd name="connsiteX16" fmla="*/ 161750 w 5561276"/>
                <a:gd name="connsiteY16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3 w 5561276"/>
                <a:gd name="connsiteY4" fmla="*/ 2527265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550127 w 5561276"/>
                <a:gd name="connsiteY15" fmla="*/ 611591 h 15429895"/>
                <a:gd name="connsiteX16" fmla="*/ 161750 w 5561276"/>
                <a:gd name="connsiteY16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4 w 5561276"/>
                <a:gd name="connsiteY4" fmla="*/ 3701300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550127 w 5561276"/>
                <a:gd name="connsiteY15" fmla="*/ 611591 h 15429895"/>
                <a:gd name="connsiteX16" fmla="*/ 161750 w 5561276"/>
                <a:gd name="connsiteY16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4 w 5561276"/>
                <a:gd name="connsiteY4" fmla="*/ 3701300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550127 w 5561276"/>
                <a:gd name="connsiteY15" fmla="*/ 611591 h 15429895"/>
                <a:gd name="connsiteX16" fmla="*/ 161750 w 5561276"/>
                <a:gd name="connsiteY16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4 w 5561276"/>
                <a:gd name="connsiteY4" fmla="*/ 3701300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4 w 5561276"/>
                <a:gd name="connsiteY4" fmla="*/ 3701300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4 w 5561276"/>
                <a:gd name="connsiteY4" fmla="*/ 3701300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4 w 5561276"/>
                <a:gd name="connsiteY4" fmla="*/ 3701300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4 w 5561276"/>
                <a:gd name="connsiteY4" fmla="*/ 3701300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4 w 5561276"/>
                <a:gd name="connsiteY4" fmla="*/ 3701300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5 w 5561276"/>
                <a:gd name="connsiteY4" fmla="*/ 3286105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5 w 5561276"/>
                <a:gd name="connsiteY4" fmla="*/ 3286105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5 w 5561276"/>
                <a:gd name="connsiteY4" fmla="*/ 3286105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  <a:gd name="connsiteX0" fmla="*/ 161750 w 5561276"/>
                <a:gd name="connsiteY0" fmla="*/ 177695 h 15429895"/>
                <a:gd name="connsiteX1" fmla="*/ 794 w 5561276"/>
                <a:gd name="connsiteY1" fmla="*/ 290534 h 15429895"/>
                <a:gd name="connsiteX2" fmla="*/ 794 w 5561276"/>
                <a:gd name="connsiteY2" fmla="*/ 15392932 h 15429895"/>
                <a:gd name="connsiteX3" fmla="*/ 5561276 w 5561276"/>
                <a:gd name="connsiteY3" fmla="*/ 15429895 h 15429895"/>
                <a:gd name="connsiteX4" fmla="*/ 5553455 w 5561276"/>
                <a:gd name="connsiteY4" fmla="*/ 3286105 h 15429895"/>
                <a:gd name="connsiteX5" fmla="*/ 5148200 w 5561276"/>
                <a:gd name="connsiteY5" fmla="*/ 3281626 h 15429895"/>
                <a:gd name="connsiteX6" fmla="*/ 4779507 w 5561276"/>
                <a:gd name="connsiteY6" fmla="*/ 2239589 h 15429895"/>
                <a:gd name="connsiteX7" fmla="*/ 4334417 w 5561276"/>
                <a:gd name="connsiteY7" fmla="*/ 694258 h 15429895"/>
                <a:gd name="connsiteX8" fmla="*/ 3931176 w 5561276"/>
                <a:gd name="connsiteY8" fmla="*/ 153720 h 15429895"/>
                <a:gd name="connsiteX9" fmla="*/ 3103091 w 5561276"/>
                <a:gd name="connsiteY9" fmla="*/ 1205737 h 15429895"/>
                <a:gd name="connsiteX10" fmla="*/ 2629691 w 5561276"/>
                <a:gd name="connsiteY10" fmla="*/ 213155 h 15429895"/>
                <a:gd name="connsiteX11" fmla="*/ 2066916 w 5561276"/>
                <a:gd name="connsiteY11" fmla="*/ 26168 h 15429895"/>
                <a:gd name="connsiteX12" fmla="*/ 1959812 w 5561276"/>
                <a:gd name="connsiteY12" fmla="*/ 26168 h 15429895"/>
                <a:gd name="connsiteX13" fmla="*/ 1040693 w 5561276"/>
                <a:gd name="connsiteY13" fmla="*/ 2206253 h 15429895"/>
                <a:gd name="connsiteX14" fmla="*/ 816764 w 5561276"/>
                <a:gd name="connsiteY14" fmla="*/ 1247427 h 15429895"/>
                <a:gd name="connsiteX15" fmla="*/ 161750 w 5561276"/>
                <a:gd name="connsiteY15" fmla="*/ 177695 h 1542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1276" h="15429895">
                  <a:moveTo>
                    <a:pt x="161750" y="177695"/>
                  </a:moveTo>
                  <a:cubicBezTo>
                    <a:pt x="28419" y="202346"/>
                    <a:pt x="142661" y="145581"/>
                    <a:pt x="794" y="290534"/>
                  </a:cubicBezTo>
                  <a:cubicBezTo>
                    <a:pt x="0" y="300645"/>
                    <a:pt x="588" y="15275142"/>
                    <a:pt x="794" y="15392932"/>
                  </a:cubicBezTo>
                  <a:lnTo>
                    <a:pt x="5561276" y="15429895"/>
                  </a:lnTo>
                  <a:cubicBezTo>
                    <a:pt x="5561276" y="15306864"/>
                    <a:pt x="5553455" y="3409136"/>
                    <a:pt x="5553455" y="3286105"/>
                  </a:cubicBezTo>
                  <a:cubicBezTo>
                    <a:pt x="5364509" y="3281564"/>
                    <a:pt x="5214285" y="3293517"/>
                    <a:pt x="5148200" y="3281626"/>
                  </a:cubicBezTo>
                  <a:cubicBezTo>
                    <a:pt x="5001392" y="3134520"/>
                    <a:pt x="4915138" y="2670817"/>
                    <a:pt x="4779507" y="2239589"/>
                  </a:cubicBezTo>
                  <a:cubicBezTo>
                    <a:pt x="4643877" y="1808361"/>
                    <a:pt x="4500554" y="717540"/>
                    <a:pt x="4334417" y="694258"/>
                  </a:cubicBezTo>
                  <a:cubicBezTo>
                    <a:pt x="4179870" y="626970"/>
                    <a:pt x="4080076" y="154928"/>
                    <a:pt x="3931176" y="153720"/>
                  </a:cubicBezTo>
                  <a:cubicBezTo>
                    <a:pt x="3323292" y="172831"/>
                    <a:pt x="3295823" y="1452549"/>
                    <a:pt x="3103091" y="1205737"/>
                  </a:cubicBezTo>
                  <a:cubicBezTo>
                    <a:pt x="2869742" y="1285173"/>
                    <a:pt x="2822379" y="350640"/>
                    <a:pt x="2629691" y="213155"/>
                  </a:cubicBezTo>
                  <a:cubicBezTo>
                    <a:pt x="2493920" y="187618"/>
                    <a:pt x="2351492" y="235768"/>
                    <a:pt x="2066916" y="26168"/>
                  </a:cubicBezTo>
                  <a:cubicBezTo>
                    <a:pt x="1957428" y="1"/>
                    <a:pt x="2011655" y="10577"/>
                    <a:pt x="1959812" y="26168"/>
                  </a:cubicBezTo>
                  <a:cubicBezTo>
                    <a:pt x="1795891" y="252388"/>
                    <a:pt x="1233360" y="2007708"/>
                    <a:pt x="1040693" y="2206253"/>
                  </a:cubicBezTo>
                  <a:cubicBezTo>
                    <a:pt x="954861" y="2300056"/>
                    <a:pt x="855388" y="1182874"/>
                    <a:pt x="816764" y="1247427"/>
                  </a:cubicBezTo>
                  <a:cubicBezTo>
                    <a:pt x="645738" y="597940"/>
                    <a:pt x="340684" y="207429"/>
                    <a:pt x="161750" y="177695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34" name="Group 149"/>
            <p:cNvGrpSpPr>
              <a:grpSpLocks/>
            </p:cNvGrpSpPr>
            <p:nvPr/>
          </p:nvGrpSpPr>
          <p:grpSpPr bwMode="auto">
            <a:xfrm>
              <a:off x="1202498" y="993903"/>
              <a:ext cx="6043139" cy="4219869"/>
              <a:chOff x="1280009" y="2544305"/>
              <a:chExt cx="6043581" cy="4219709"/>
            </a:xfrm>
          </p:grpSpPr>
          <p:sp>
            <p:nvSpPr>
              <p:cNvPr id="336" name="TextBox 150"/>
              <p:cNvSpPr txBox="1">
                <a:spLocks noChangeArrowheads="1"/>
              </p:cNvSpPr>
              <p:nvPr/>
            </p:nvSpPr>
            <p:spPr bwMode="auto">
              <a:xfrm rot="16200000">
                <a:off x="1002726" y="4085453"/>
                <a:ext cx="923925" cy="369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</a:rPr>
                  <a:t>Elevation (feet)</a:t>
                </a:r>
              </a:p>
            </p:txBody>
          </p:sp>
          <p:sp>
            <p:nvSpPr>
              <p:cNvPr id="337" name="TextBox 151"/>
              <p:cNvSpPr txBox="1">
                <a:spLocks noChangeArrowheads="1"/>
              </p:cNvSpPr>
              <p:nvPr/>
            </p:nvSpPr>
            <p:spPr bwMode="auto">
              <a:xfrm>
                <a:off x="3817825" y="6579355"/>
                <a:ext cx="923925" cy="184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</a:rPr>
                  <a:t>Distance (feet)</a:t>
                </a:r>
              </a:p>
            </p:txBody>
          </p:sp>
          <p:grpSp>
            <p:nvGrpSpPr>
              <p:cNvPr id="338" name="Group 349"/>
              <p:cNvGrpSpPr>
                <a:grpSpLocks/>
              </p:cNvGrpSpPr>
              <p:nvPr/>
            </p:nvGrpSpPr>
            <p:grpSpPr bwMode="auto">
              <a:xfrm>
                <a:off x="1884821" y="6346460"/>
                <a:ext cx="5438769" cy="222284"/>
                <a:chOff x="2073281" y="3536620"/>
                <a:chExt cx="5438769" cy="222284"/>
              </a:xfrm>
            </p:grpSpPr>
            <p:sp>
              <p:nvSpPr>
                <p:cNvPr id="376" name="Rectangle 212"/>
                <p:cNvSpPr>
                  <a:spLocks noChangeArrowheads="1"/>
                </p:cNvSpPr>
                <p:nvPr/>
              </p:nvSpPr>
              <p:spPr bwMode="auto">
                <a:xfrm>
                  <a:off x="2073281" y="3574245"/>
                  <a:ext cx="84966" cy="184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ctr"/>
                  <a:r>
                    <a:rPr lang="en-US" sz="1200">
                      <a:solidFill>
                        <a:srgbClr val="000000"/>
                      </a:solidFill>
                    </a:rPr>
                    <a:t>0</a:t>
                  </a:r>
                  <a:endParaRPr lang="en-US" sz="1200"/>
                </a:p>
              </p:txBody>
            </p:sp>
            <p:sp>
              <p:nvSpPr>
                <p:cNvPr id="377" name="Rectangle 205"/>
                <p:cNvSpPr>
                  <a:spLocks noChangeArrowheads="1"/>
                </p:cNvSpPr>
                <p:nvPr/>
              </p:nvSpPr>
              <p:spPr bwMode="auto">
                <a:xfrm>
                  <a:off x="6490891" y="3574244"/>
                  <a:ext cx="351780" cy="184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600</a:t>
                  </a:r>
                  <a:endParaRPr lang="en-US" sz="1200"/>
                </a:p>
              </p:txBody>
            </p:sp>
            <p:sp>
              <p:nvSpPr>
                <p:cNvPr id="378" name="Rectangle 207"/>
                <p:cNvSpPr>
                  <a:spLocks noChangeArrowheads="1"/>
                </p:cNvSpPr>
                <p:nvPr/>
              </p:nvSpPr>
              <p:spPr bwMode="auto">
                <a:xfrm>
                  <a:off x="3548908" y="3574244"/>
                  <a:ext cx="254896" cy="184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200</a:t>
                  </a:r>
                  <a:endParaRPr lang="en-US" sz="1200"/>
                </a:p>
              </p:txBody>
            </p:sp>
            <p:grpSp>
              <p:nvGrpSpPr>
                <p:cNvPr id="379" name="Group 52"/>
                <p:cNvGrpSpPr>
                  <a:grpSpLocks/>
                </p:cNvGrpSpPr>
                <p:nvPr/>
              </p:nvGrpSpPr>
              <p:grpSpPr bwMode="auto">
                <a:xfrm>
                  <a:off x="2118161" y="3536620"/>
                  <a:ext cx="5393889" cy="45719"/>
                  <a:chOff x="2118161" y="3448485"/>
                  <a:chExt cx="5393889" cy="45719"/>
                </a:xfrm>
              </p:grpSpPr>
              <p:sp>
                <p:nvSpPr>
                  <p:cNvPr id="381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119891" y="3448485"/>
                    <a:ext cx="539215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  <p:sp>
                <p:nvSpPr>
                  <p:cNvPr id="382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18365" y="3448485"/>
                    <a:ext cx="0" cy="45719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  <p:sp>
                <p:nvSpPr>
                  <p:cNvPr id="383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1757" y="3448485"/>
                    <a:ext cx="0" cy="45719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  <p:sp>
                <p:nvSpPr>
                  <p:cNvPr id="384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3658" y="3448485"/>
                    <a:ext cx="0" cy="45719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  <p:sp>
                <p:nvSpPr>
                  <p:cNvPr id="385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7051" y="3448485"/>
                    <a:ext cx="0" cy="45719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  <p:sp>
                <p:nvSpPr>
                  <p:cNvPr id="386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77228" y="3448485"/>
                    <a:ext cx="0" cy="45719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  <p:sp>
                <p:nvSpPr>
                  <p:cNvPr id="387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28977" y="3448485"/>
                    <a:ext cx="0" cy="45719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  <p:sp>
                <p:nvSpPr>
                  <p:cNvPr id="388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5584" y="3448485"/>
                    <a:ext cx="0" cy="45719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  <p:sp>
                <p:nvSpPr>
                  <p:cNvPr id="389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18161" y="3448485"/>
                    <a:ext cx="0" cy="45719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sp>
              <p:nvSpPr>
                <p:cNvPr id="380" name="Rectangle 207"/>
                <p:cNvSpPr>
                  <a:spLocks noChangeArrowheads="1"/>
                </p:cNvSpPr>
                <p:nvPr/>
              </p:nvSpPr>
              <p:spPr bwMode="auto">
                <a:xfrm>
                  <a:off x="5062437" y="3574244"/>
                  <a:ext cx="254896" cy="184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400</a:t>
                  </a:r>
                  <a:endParaRPr lang="en-US" sz="1200"/>
                </a:p>
              </p:txBody>
            </p:sp>
          </p:grpSp>
          <p:grpSp>
            <p:nvGrpSpPr>
              <p:cNvPr id="339" name="Group 84"/>
              <p:cNvGrpSpPr>
                <a:grpSpLocks/>
              </p:cNvGrpSpPr>
              <p:nvPr/>
            </p:nvGrpSpPr>
            <p:grpSpPr bwMode="auto">
              <a:xfrm>
                <a:off x="1697936" y="2544305"/>
                <a:ext cx="234118" cy="3922232"/>
                <a:chOff x="1697936" y="2544305"/>
                <a:chExt cx="234118" cy="3922232"/>
              </a:xfrm>
            </p:grpSpPr>
            <p:grpSp>
              <p:nvGrpSpPr>
                <p:cNvPr id="340" name="Group 329"/>
                <p:cNvGrpSpPr>
                  <a:grpSpLocks/>
                </p:cNvGrpSpPr>
                <p:nvPr/>
              </p:nvGrpSpPr>
              <p:grpSpPr bwMode="auto">
                <a:xfrm>
                  <a:off x="1698384" y="2544305"/>
                  <a:ext cx="233670" cy="3802156"/>
                  <a:chOff x="1175870" y="2957962"/>
                  <a:chExt cx="233670" cy="3802156"/>
                </a:xfrm>
              </p:grpSpPr>
              <p:grpSp>
                <p:nvGrpSpPr>
                  <p:cNvPr id="358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1368261" y="3030857"/>
                    <a:ext cx="41279" cy="3729261"/>
                    <a:chOff x="2186307" y="921641"/>
                    <a:chExt cx="41279" cy="3729261"/>
                  </a:xfrm>
                </p:grpSpPr>
                <p:cxnSp>
                  <p:nvCxnSpPr>
                    <p:cNvPr id="368" name="Straight Connector 367"/>
                    <p:cNvCxnSpPr>
                      <a:endCxn id="381" idx="0"/>
                    </p:cNvCxnSpPr>
                    <p:nvPr/>
                  </p:nvCxnSpPr>
                  <p:spPr>
                    <a:xfrm rot="5400000">
                      <a:off x="362645" y="2785961"/>
                      <a:ext cx="3729261" cy="62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9" name="Straight Connector 368"/>
                    <p:cNvCxnSpPr/>
                    <p:nvPr/>
                  </p:nvCxnSpPr>
                  <p:spPr>
                    <a:xfrm>
                      <a:off x="2186307" y="1495861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0" name="Straight Connector 369"/>
                    <p:cNvCxnSpPr/>
                    <p:nvPr/>
                  </p:nvCxnSpPr>
                  <p:spPr>
                    <a:xfrm>
                      <a:off x="2186307" y="2065752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1" name="Straight Connector 370"/>
                    <p:cNvCxnSpPr/>
                    <p:nvPr/>
                  </p:nvCxnSpPr>
                  <p:spPr>
                    <a:xfrm>
                      <a:off x="2186307" y="2637230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Straight Connector 371"/>
                    <p:cNvCxnSpPr/>
                    <p:nvPr/>
                  </p:nvCxnSpPr>
                  <p:spPr>
                    <a:xfrm>
                      <a:off x="2186307" y="924383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3" name="Straight Connector 372"/>
                    <p:cNvCxnSpPr/>
                    <p:nvPr/>
                  </p:nvCxnSpPr>
                  <p:spPr>
                    <a:xfrm>
                      <a:off x="2186307" y="1780013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4" name="Straight Connector 373"/>
                    <p:cNvCxnSpPr/>
                    <p:nvPr/>
                  </p:nvCxnSpPr>
                  <p:spPr>
                    <a:xfrm>
                      <a:off x="2186307" y="2351491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5" name="Straight Connector 374"/>
                    <p:cNvCxnSpPr/>
                    <p:nvPr/>
                  </p:nvCxnSpPr>
                  <p:spPr>
                    <a:xfrm>
                      <a:off x="2186307" y="1210122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175870" y="2957962"/>
                    <a:ext cx="173392" cy="2185958"/>
                    <a:chOff x="1997927" y="848746"/>
                    <a:chExt cx="173392" cy="2185958"/>
                  </a:xfrm>
                </p:grpSpPr>
                <p:sp>
                  <p:nvSpPr>
                    <p:cNvPr id="360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27" y="848746"/>
                      <a:ext cx="169931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65</a:t>
                      </a:r>
                      <a:endParaRPr lang="en-US" sz="1200"/>
                    </a:p>
                  </p:txBody>
                </p:sp>
                <p:sp>
                  <p:nvSpPr>
                    <p:cNvPr id="361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27" y="1134496"/>
                      <a:ext cx="169930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US" sz="1200"/>
                    </a:p>
                  </p:txBody>
                </p:sp>
                <p:sp>
                  <p:nvSpPr>
                    <p:cNvPr id="362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27" y="1420246"/>
                      <a:ext cx="169930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en-US" sz="1200"/>
                    </a:p>
                  </p:txBody>
                </p:sp>
                <p:sp>
                  <p:nvSpPr>
                    <p:cNvPr id="363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27" y="1705996"/>
                      <a:ext cx="169930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1200"/>
                    </a:p>
                  </p:txBody>
                </p:sp>
                <p:sp>
                  <p:nvSpPr>
                    <p:cNvPr id="364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27" y="1991746"/>
                      <a:ext cx="169930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</a:t>
                      </a:r>
                      <a:endParaRPr lang="en-US" sz="1200"/>
                    </a:p>
                  </p:txBody>
                </p:sp>
                <p:sp>
                  <p:nvSpPr>
                    <p:cNvPr id="365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1388" y="2278545"/>
                      <a:ext cx="169930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US" sz="1200"/>
                    </a:p>
                  </p:txBody>
                </p:sp>
                <p:sp>
                  <p:nvSpPr>
                    <p:cNvPr id="366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1388" y="2564295"/>
                      <a:ext cx="169931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35</a:t>
                      </a:r>
                      <a:endParaRPr lang="en-US" sz="1200"/>
                    </a:p>
                  </p:txBody>
                </p:sp>
                <p:sp>
                  <p:nvSpPr>
                    <p:cNvPr id="367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1388" y="2850045"/>
                      <a:ext cx="169931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1200"/>
                    </a:p>
                  </p:txBody>
                </p:sp>
              </p:grpSp>
            </p:grpSp>
            <p:grpSp>
              <p:nvGrpSpPr>
                <p:cNvPr id="341" name="Group 55"/>
                <p:cNvGrpSpPr>
                  <a:grpSpLocks/>
                </p:cNvGrpSpPr>
                <p:nvPr/>
              </p:nvGrpSpPr>
              <p:grpSpPr bwMode="auto">
                <a:xfrm>
                  <a:off x="1697936" y="4331201"/>
                  <a:ext cx="229354" cy="2135336"/>
                  <a:chOff x="1175870" y="3033987"/>
                  <a:chExt cx="229354" cy="2135336"/>
                </a:xfrm>
              </p:grpSpPr>
              <p:grpSp>
                <p:nvGrpSpPr>
                  <p:cNvPr id="343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1368709" y="3033987"/>
                    <a:ext cx="36515" cy="1709673"/>
                    <a:chOff x="2186755" y="924771"/>
                    <a:chExt cx="36515" cy="1709673"/>
                  </a:xfrm>
                </p:grpSpPr>
                <p:cxnSp>
                  <p:nvCxnSpPr>
                    <p:cNvPr id="351" name="Straight Connector 350"/>
                    <p:cNvCxnSpPr/>
                    <p:nvPr/>
                  </p:nvCxnSpPr>
                  <p:spPr>
                    <a:xfrm>
                      <a:off x="2186755" y="1494662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/>
                    <p:cNvCxnSpPr/>
                    <p:nvPr/>
                  </p:nvCxnSpPr>
                  <p:spPr>
                    <a:xfrm>
                      <a:off x="2186755" y="2066141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3" name="Straight Connector 352"/>
                    <p:cNvCxnSpPr/>
                    <p:nvPr/>
                  </p:nvCxnSpPr>
                  <p:spPr>
                    <a:xfrm>
                      <a:off x="2186755" y="2634444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353"/>
                    <p:cNvCxnSpPr/>
                    <p:nvPr/>
                  </p:nvCxnSpPr>
                  <p:spPr>
                    <a:xfrm>
                      <a:off x="2186755" y="924771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5" name="Straight Connector 354"/>
                    <p:cNvCxnSpPr/>
                    <p:nvPr/>
                  </p:nvCxnSpPr>
                  <p:spPr>
                    <a:xfrm>
                      <a:off x="2186755" y="1780402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355"/>
                    <p:cNvCxnSpPr/>
                    <p:nvPr/>
                  </p:nvCxnSpPr>
                  <p:spPr>
                    <a:xfrm>
                      <a:off x="2186755" y="2348705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Straight Connector 356"/>
                    <p:cNvCxnSpPr/>
                    <p:nvPr/>
                  </p:nvCxnSpPr>
                  <p:spPr>
                    <a:xfrm>
                      <a:off x="2186755" y="1210510"/>
                      <a:ext cx="36515" cy="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4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175870" y="3529462"/>
                    <a:ext cx="173392" cy="1639861"/>
                    <a:chOff x="1997927" y="1420246"/>
                    <a:chExt cx="173392" cy="1639861"/>
                  </a:xfrm>
                </p:grpSpPr>
                <p:sp>
                  <p:nvSpPr>
                    <p:cNvPr id="345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27" y="1420246"/>
                      <a:ext cx="169931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1200"/>
                    </a:p>
                  </p:txBody>
                </p:sp>
                <p:sp>
                  <p:nvSpPr>
                    <p:cNvPr id="346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27" y="1705996"/>
                      <a:ext cx="169931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1200"/>
                    </a:p>
                  </p:txBody>
                </p:sp>
                <p:sp>
                  <p:nvSpPr>
                    <p:cNvPr id="347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27" y="1991746"/>
                      <a:ext cx="169931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1200"/>
                    </a:p>
                  </p:txBody>
                </p:sp>
                <p:sp>
                  <p:nvSpPr>
                    <p:cNvPr id="348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1388" y="2278545"/>
                      <a:ext cx="169931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200"/>
                    </a:p>
                  </p:txBody>
                </p:sp>
                <p:sp>
                  <p:nvSpPr>
                    <p:cNvPr id="349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7678" y="2564295"/>
                      <a:ext cx="84966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200"/>
                    </a:p>
                  </p:txBody>
                </p:sp>
                <p:sp>
                  <p:nvSpPr>
                    <p:cNvPr id="350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7678" y="2875448"/>
                      <a:ext cx="84966" cy="1846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200"/>
                    </a:p>
                  </p:txBody>
                </p:sp>
              </p:grpSp>
            </p:grpSp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1890775" y="6342487"/>
                  <a:ext cx="36515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1" name="Freeform 170"/>
          <p:cNvSpPr/>
          <p:nvPr/>
        </p:nvSpPr>
        <p:spPr>
          <a:xfrm>
            <a:off x="1862625" y="2504786"/>
            <a:ext cx="5358904" cy="329260"/>
          </a:xfrm>
          <a:custGeom>
            <a:avLst/>
            <a:gdLst>
              <a:gd name="connsiteX0" fmla="*/ 0 w 6842760"/>
              <a:gd name="connsiteY0" fmla="*/ 0 h 807720"/>
              <a:gd name="connsiteX1" fmla="*/ 0 w 6842760"/>
              <a:gd name="connsiteY1" fmla="*/ 0 h 807720"/>
              <a:gd name="connsiteX2" fmla="*/ 167640 w 6842760"/>
              <a:gd name="connsiteY2" fmla="*/ 15240 h 807720"/>
              <a:gd name="connsiteX3" fmla="*/ 6842760 w 6842760"/>
              <a:gd name="connsiteY3" fmla="*/ 807720 h 807720"/>
              <a:gd name="connsiteX0" fmla="*/ 0 w 6842760"/>
              <a:gd name="connsiteY0" fmla="*/ 0 h 807720"/>
              <a:gd name="connsiteX1" fmla="*/ 167640 w 6842760"/>
              <a:gd name="connsiteY1" fmla="*/ 15240 h 807720"/>
              <a:gd name="connsiteX2" fmla="*/ 6842760 w 6842760"/>
              <a:gd name="connsiteY2" fmla="*/ 807720 h 807720"/>
              <a:gd name="connsiteX0" fmla="*/ 0 w 6842760"/>
              <a:gd name="connsiteY0" fmla="*/ 0 h 807720"/>
              <a:gd name="connsiteX1" fmla="*/ 6842760 w 6842760"/>
              <a:gd name="connsiteY1" fmla="*/ 807720 h 807720"/>
              <a:gd name="connsiteX0" fmla="*/ 0 w 6842760"/>
              <a:gd name="connsiteY0" fmla="*/ 0 h 701040"/>
              <a:gd name="connsiteX1" fmla="*/ 6842760 w 6842760"/>
              <a:gd name="connsiteY1" fmla="*/ 701040 h 701040"/>
              <a:gd name="connsiteX0" fmla="*/ 0 w 6842760"/>
              <a:gd name="connsiteY0" fmla="*/ 0 h 594360"/>
              <a:gd name="connsiteX1" fmla="*/ 6842760 w 6842760"/>
              <a:gd name="connsiteY1" fmla="*/ 594360 h 594360"/>
              <a:gd name="connsiteX0" fmla="*/ 0 w 6842760"/>
              <a:gd name="connsiteY0" fmla="*/ 0 h 594360"/>
              <a:gd name="connsiteX1" fmla="*/ 5961070 w 6842760"/>
              <a:gd name="connsiteY1" fmla="*/ 508442 h 594360"/>
              <a:gd name="connsiteX2" fmla="*/ 6842760 w 6842760"/>
              <a:gd name="connsiteY2" fmla="*/ 594360 h 594360"/>
              <a:gd name="connsiteX0" fmla="*/ 0 w 6842760"/>
              <a:gd name="connsiteY0" fmla="*/ 0 h 594360"/>
              <a:gd name="connsiteX1" fmla="*/ 5956609 w 6842760"/>
              <a:gd name="connsiteY1" fmla="*/ 479036 h 594360"/>
              <a:gd name="connsiteX2" fmla="*/ 6842760 w 6842760"/>
              <a:gd name="connsiteY2" fmla="*/ 594360 h 594360"/>
              <a:gd name="connsiteX0" fmla="*/ 0 w 5956609"/>
              <a:gd name="connsiteY0" fmla="*/ 0 h 479036"/>
              <a:gd name="connsiteX1" fmla="*/ 5956609 w 5956609"/>
              <a:gd name="connsiteY1" fmla="*/ 479036 h 479036"/>
              <a:gd name="connsiteX0" fmla="*/ 0 w 5358904"/>
              <a:gd name="connsiteY0" fmla="*/ 0 h 420222"/>
              <a:gd name="connsiteX1" fmla="*/ 5358904 w 5358904"/>
              <a:gd name="connsiteY1" fmla="*/ 420222 h 420222"/>
              <a:gd name="connsiteX0" fmla="*/ 0 w 5358904"/>
              <a:gd name="connsiteY0" fmla="*/ 0 h 420222"/>
              <a:gd name="connsiteX1" fmla="*/ 4890554 w 5358904"/>
              <a:gd name="connsiteY1" fmla="*/ 379052 h 420222"/>
              <a:gd name="connsiteX2" fmla="*/ 5358904 w 5358904"/>
              <a:gd name="connsiteY2" fmla="*/ 420222 h 420222"/>
              <a:gd name="connsiteX0" fmla="*/ 0 w 5358904"/>
              <a:gd name="connsiteY0" fmla="*/ 0 h 431983"/>
              <a:gd name="connsiteX1" fmla="*/ 4993145 w 5358904"/>
              <a:gd name="connsiteY1" fmla="*/ 431983 h 431983"/>
              <a:gd name="connsiteX2" fmla="*/ 5358904 w 5358904"/>
              <a:gd name="connsiteY2" fmla="*/ 420222 h 431983"/>
              <a:gd name="connsiteX0" fmla="*/ 0 w 5358904"/>
              <a:gd name="connsiteY0" fmla="*/ 0 h 420222"/>
              <a:gd name="connsiteX1" fmla="*/ 5358904 w 5358904"/>
              <a:gd name="connsiteY1" fmla="*/ 420222 h 420222"/>
              <a:gd name="connsiteX0" fmla="*/ 0 w 5358904"/>
              <a:gd name="connsiteY0" fmla="*/ 0 h 420222"/>
              <a:gd name="connsiteX1" fmla="*/ 4872712 w 5358904"/>
              <a:gd name="connsiteY1" fmla="*/ 373171 h 420222"/>
              <a:gd name="connsiteX2" fmla="*/ 5358904 w 5358904"/>
              <a:gd name="connsiteY2" fmla="*/ 420222 h 420222"/>
              <a:gd name="connsiteX0" fmla="*/ 0 w 5358904"/>
              <a:gd name="connsiteY0" fmla="*/ 0 h 420222"/>
              <a:gd name="connsiteX1" fmla="*/ 4984224 w 5358904"/>
              <a:gd name="connsiteY1" fmla="*/ 408459 h 420222"/>
              <a:gd name="connsiteX2" fmla="*/ 5358904 w 5358904"/>
              <a:gd name="connsiteY2" fmla="*/ 420222 h 420222"/>
              <a:gd name="connsiteX0" fmla="*/ 0 w 5358904"/>
              <a:gd name="connsiteY0" fmla="*/ 0 h 420222"/>
              <a:gd name="connsiteX1" fmla="*/ 4984224 w 5358904"/>
              <a:gd name="connsiteY1" fmla="*/ 408459 h 420222"/>
              <a:gd name="connsiteX2" fmla="*/ 5358904 w 5358904"/>
              <a:gd name="connsiteY2" fmla="*/ 420222 h 420222"/>
              <a:gd name="connsiteX0" fmla="*/ 0 w 5358904"/>
              <a:gd name="connsiteY0" fmla="*/ 0 h 1184796"/>
              <a:gd name="connsiteX1" fmla="*/ 4181336 w 5358904"/>
              <a:gd name="connsiteY1" fmla="*/ 1184796 h 1184796"/>
              <a:gd name="connsiteX2" fmla="*/ 5358904 w 5358904"/>
              <a:gd name="connsiteY2" fmla="*/ 420222 h 1184796"/>
              <a:gd name="connsiteX0" fmla="*/ 0 w 5358904"/>
              <a:gd name="connsiteY0" fmla="*/ 0 h 1184796"/>
              <a:gd name="connsiteX1" fmla="*/ 4181336 w 5358904"/>
              <a:gd name="connsiteY1" fmla="*/ 1184796 h 1184796"/>
              <a:gd name="connsiteX2" fmla="*/ 5358904 w 5358904"/>
              <a:gd name="connsiteY2" fmla="*/ 420222 h 1184796"/>
              <a:gd name="connsiteX0" fmla="*/ 0 w 5358904"/>
              <a:gd name="connsiteY0" fmla="*/ 0 h 420222"/>
              <a:gd name="connsiteX1" fmla="*/ 5358904 w 5358904"/>
              <a:gd name="connsiteY1" fmla="*/ 420222 h 420222"/>
              <a:gd name="connsiteX0" fmla="*/ 0 w 5358904"/>
              <a:gd name="connsiteY0" fmla="*/ 0 h 420222"/>
              <a:gd name="connsiteX1" fmla="*/ 4426663 w 5358904"/>
              <a:gd name="connsiteY1" fmla="*/ 337883 h 420222"/>
              <a:gd name="connsiteX2" fmla="*/ 5358904 w 5358904"/>
              <a:gd name="connsiteY2" fmla="*/ 420222 h 420222"/>
              <a:gd name="connsiteX0" fmla="*/ 0 w 5358904"/>
              <a:gd name="connsiteY0" fmla="*/ 0 h 761341"/>
              <a:gd name="connsiteX1" fmla="*/ 4212560 w 5358904"/>
              <a:gd name="connsiteY1" fmla="*/ 761341 h 761341"/>
              <a:gd name="connsiteX2" fmla="*/ 5358904 w 5358904"/>
              <a:gd name="connsiteY2" fmla="*/ 420222 h 761341"/>
              <a:gd name="connsiteX0" fmla="*/ 0 w 5358904"/>
              <a:gd name="connsiteY0" fmla="*/ 115862 h 877203"/>
              <a:gd name="connsiteX1" fmla="*/ 4212560 w 5358904"/>
              <a:gd name="connsiteY1" fmla="*/ 877203 h 877203"/>
              <a:gd name="connsiteX2" fmla="*/ 5358904 w 5358904"/>
              <a:gd name="connsiteY2" fmla="*/ 536084 h 877203"/>
              <a:gd name="connsiteX0" fmla="*/ 0 w 5358904"/>
              <a:gd name="connsiteY0" fmla="*/ 115862 h 877203"/>
              <a:gd name="connsiteX1" fmla="*/ 4212560 w 5358904"/>
              <a:gd name="connsiteY1" fmla="*/ 877203 h 877203"/>
              <a:gd name="connsiteX2" fmla="*/ 5358904 w 5358904"/>
              <a:gd name="connsiteY2" fmla="*/ 536084 h 877203"/>
              <a:gd name="connsiteX0" fmla="*/ 0 w 5358904"/>
              <a:gd name="connsiteY0" fmla="*/ 115862 h 877203"/>
              <a:gd name="connsiteX1" fmla="*/ 4212560 w 5358904"/>
              <a:gd name="connsiteY1" fmla="*/ 877203 h 877203"/>
              <a:gd name="connsiteX2" fmla="*/ 5358904 w 5358904"/>
              <a:gd name="connsiteY2" fmla="*/ 536084 h 877203"/>
              <a:gd name="connsiteX0" fmla="*/ 0 w 5358904"/>
              <a:gd name="connsiteY0" fmla="*/ 115862 h 877203"/>
              <a:gd name="connsiteX1" fmla="*/ 4212560 w 5358904"/>
              <a:gd name="connsiteY1" fmla="*/ 877203 h 877203"/>
              <a:gd name="connsiteX2" fmla="*/ 5358904 w 5358904"/>
              <a:gd name="connsiteY2" fmla="*/ 536084 h 877203"/>
              <a:gd name="connsiteX0" fmla="*/ 0 w 5358904"/>
              <a:gd name="connsiteY0" fmla="*/ 445217 h 877203"/>
              <a:gd name="connsiteX1" fmla="*/ 5002066 w 5358904"/>
              <a:gd name="connsiteY1" fmla="*/ 877203 h 877203"/>
              <a:gd name="connsiteX2" fmla="*/ 5358904 w 5358904"/>
              <a:gd name="connsiteY2" fmla="*/ 865439 h 877203"/>
              <a:gd name="connsiteX0" fmla="*/ 0 w 5358904"/>
              <a:gd name="connsiteY0" fmla="*/ 445217 h 879360"/>
              <a:gd name="connsiteX1" fmla="*/ 5002066 w 5358904"/>
              <a:gd name="connsiteY1" fmla="*/ 877203 h 879360"/>
              <a:gd name="connsiteX2" fmla="*/ 5358904 w 5358904"/>
              <a:gd name="connsiteY2" fmla="*/ 865439 h 879360"/>
              <a:gd name="connsiteX0" fmla="*/ 0 w 5358904"/>
              <a:gd name="connsiteY0" fmla="*/ 0 h 434143"/>
              <a:gd name="connsiteX1" fmla="*/ 5002066 w 5358904"/>
              <a:gd name="connsiteY1" fmla="*/ 431986 h 434143"/>
              <a:gd name="connsiteX2" fmla="*/ 5358904 w 5358904"/>
              <a:gd name="connsiteY2" fmla="*/ 420222 h 434143"/>
              <a:gd name="connsiteX0" fmla="*/ 0 w 5358904"/>
              <a:gd name="connsiteY0" fmla="*/ 16418 h 450561"/>
              <a:gd name="connsiteX1" fmla="*/ 862733 w 5358904"/>
              <a:gd name="connsiteY1" fmla="*/ 71998 h 450561"/>
              <a:gd name="connsiteX2" fmla="*/ 5002066 w 5358904"/>
              <a:gd name="connsiteY2" fmla="*/ 448404 h 450561"/>
              <a:gd name="connsiteX3" fmla="*/ 5358904 w 5358904"/>
              <a:gd name="connsiteY3" fmla="*/ 436640 h 450561"/>
              <a:gd name="connsiteX0" fmla="*/ 0 w 5358904"/>
              <a:gd name="connsiteY0" fmla="*/ 16418 h 450561"/>
              <a:gd name="connsiteX1" fmla="*/ 862733 w 5358904"/>
              <a:gd name="connsiteY1" fmla="*/ 71998 h 450561"/>
              <a:gd name="connsiteX2" fmla="*/ 5002066 w 5358904"/>
              <a:gd name="connsiteY2" fmla="*/ 448404 h 450561"/>
              <a:gd name="connsiteX3" fmla="*/ 5358904 w 5358904"/>
              <a:gd name="connsiteY3" fmla="*/ 436640 h 450561"/>
              <a:gd name="connsiteX0" fmla="*/ 0 w 5358904"/>
              <a:gd name="connsiteY0" fmla="*/ 0 h 434143"/>
              <a:gd name="connsiteX1" fmla="*/ 893956 w 5358904"/>
              <a:gd name="connsiteY1" fmla="*/ 79104 h 434143"/>
              <a:gd name="connsiteX2" fmla="*/ 5002066 w 5358904"/>
              <a:gd name="connsiteY2" fmla="*/ 431986 h 434143"/>
              <a:gd name="connsiteX3" fmla="*/ 5358904 w 5358904"/>
              <a:gd name="connsiteY3" fmla="*/ 420222 h 434143"/>
              <a:gd name="connsiteX0" fmla="*/ 0 w 5358904"/>
              <a:gd name="connsiteY0" fmla="*/ 0 h 434143"/>
              <a:gd name="connsiteX1" fmla="*/ 893956 w 5358904"/>
              <a:gd name="connsiteY1" fmla="*/ 79104 h 434143"/>
              <a:gd name="connsiteX2" fmla="*/ 1157125 w 5358904"/>
              <a:gd name="connsiteY2" fmla="*/ 102630 h 434143"/>
              <a:gd name="connsiteX3" fmla="*/ 5002066 w 5358904"/>
              <a:gd name="connsiteY3" fmla="*/ 431986 h 434143"/>
              <a:gd name="connsiteX4" fmla="*/ 5358904 w 5358904"/>
              <a:gd name="connsiteY4" fmla="*/ 420222 h 434143"/>
              <a:gd name="connsiteX0" fmla="*/ 0 w 5358904"/>
              <a:gd name="connsiteY0" fmla="*/ 0 h 434143"/>
              <a:gd name="connsiteX1" fmla="*/ 893956 w 5358904"/>
              <a:gd name="connsiteY1" fmla="*/ 79104 h 434143"/>
              <a:gd name="connsiteX2" fmla="*/ 1152665 w 5358904"/>
              <a:gd name="connsiteY2" fmla="*/ 84985 h 434143"/>
              <a:gd name="connsiteX3" fmla="*/ 5002066 w 5358904"/>
              <a:gd name="connsiteY3" fmla="*/ 431986 h 434143"/>
              <a:gd name="connsiteX4" fmla="*/ 5358904 w 5358904"/>
              <a:gd name="connsiteY4" fmla="*/ 420222 h 43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904" h="434143">
                <a:moveTo>
                  <a:pt x="0" y="0"/>
                </a:moveTo>
                <a:cubicBezTo>
                  <a:pt x="143789" y="9263"/>
                  <a:pt x="60278" y="7106"/>
                  <a:pt x="893956" y="79104"/>
                </a:cubicBezTo>
                <a:lnTo>
                  <a:pt x="1152665" y="84985"/>
                </a:lnTo>
                <a:lnTo>
                  <a:pt x="5002066" y="431986"/>
                </a:lnTo>
                <a:cubicBezTo>
                  <a:pt x="5011234" y="434143"/>
                  <a:pt x="5352338" y="415419"/>
                  <a:pt x="5358904" y="420222"/>
                </a:cubicBezTo>
              </a:path>
            </a:pathLst>
          </a:cu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2270318" y="5745708"/>
            <a:ext cx="5101332" cy="890490"/>
            <a:chOff x="3387915" y="5802152"/>
            <a:chExt cx="5101332" cy="890490"/>
          </a:xfrm>
        </p:grpSpPr>
        <p:grpSp>
          <p:nvGrpSpPr>
            <p:cNvPr id="185" name="Group 184"/>
            <p:cNvGrpSpPr/>
            <p:nvPr/>
          </p:nvGrpSpPr>
          <p:grpSpPr>
            <a:xfrm>
              <a:off x="3387915" y="6127706"/>
              <a:ext cx="3238580" cy="246221"/>
              <a:chOff x="2823468" y="5874807"/>
              <a:chExt cx="3238580" cy="246221"/>
            </a:xfrm>
          </p:grpSpPr>
          <p:sp>
            <p:nvSpPr>
              <p:cNvPr id="156" name="Rectangle 155"/>
              <p:cNvSpPr/>
              <p:nvPr/>
            </p:nvSpPr>
            <p:spPr bwMode="auto">
              <a:xfrm>
                <a:off x="2823468" y="5935004"/>
                <a:ext cx="319087" cy="176986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>
                <a:solidFill>
                  <a:srgbClr val="4A81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158" name="TextBox 70"/>
              <p:cNvSpPr txBox="1">
                <a:spLocks noChangeArrowheads="1"/>
              </p:cNvSpPr>
              <p:nvPr/>
            </p:nvSpPr>
            <p:spPr bwMode="auto">
              <a:xfrm>
                <a:off x="3256987" y="5874807"/>
                <a:ext cx="280506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600" dirty="0" err="1">
                    <a:latin typeface="Calibri" pitchFamily="34" charset="0"/>
                  </a:rPr>
                  <a:t>Interbedded</a:t>
                </a:r>
                <a:r>
                  <a:rPr lang="en-US" sz="1600" dirty="0">
                    <a:latin typeface="Calibri" pitchFamily="34" charset="0"/>
                  </a:rPr>
                  <a:t> sand and </a:t>
                </a:r>
                <a:r>
                  <a:rPr lang="en-US" sz="1600" dirty="0" smtClean="0">
                    <a:latin typeface="Calibri" pitchFamily="34" charset="0"/>
                  </a:rPr>
                  <a:t>clay</a:t>
                </a:r>
                <a:endParaRPr lang="en-US" sz="1600" dirty="0">
                  <a:latin typeface="Calibri" pitchFamily="34" charset="0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3387915" y="5804636"/>
              <a:ext cx="3238580" cy="246221"/>
              <a:chOff x="2823468" y="5580580"/>
              <a:chExt cx="3238580" cy="246221"/>
            </a:xfrm>
          </p:grpSpPr>
          <p:sp>
            <p:nvSpPr>
              <p:cNvPr id="159" name="Rectangle 14"/>
              <p:cNvSpPr/>
              <p:nvPr/>
            </p:nvSpPr>
            <p:spPr bwMode="auto">
              <a:xfrm>
                <a:off x="2823468" y="5619836"/>
                <a:ext cx="319087" cy="180091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 w="3175">
                <a:solidFill>
                  <a:srgbClr val="4A81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160" name="TextBox 15"/>
              <p:cNvSpPr txBox="1">
                <a:spLocks noChangeArrowheads="1"/>
              </p:cNvSpPr>
              <p:nvPr/>
            </p:nvSpPr>
            <p:spPr bwMode="auto">
              <a:xfrm>
                <a:off x="3256987" y="5580580"/>
                <a:ext cx="280506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Sandy layer</a:t>
                </a: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3387915" y="6446421"/>
              <a:ext cx="3238580" cy="246221"/>
              <a:chOff x="2823468" y="6169034"/>
              <a:chExt cx="3238580" cy="246221"/>
            </a:xfrm>
          </p:grpSpPr>
          <p:sp>
            <p:nvSpPr>
              <p:cNvPr id="161" name="Rectangle 3"/>
              <p:cNvSpPr/>
              <p:nvPr/>
            </p:nvSpPr>
            <p:spPr bwMode="auto">
              <a:xfrm>
                <a:off x="2823468" y="6203653"/>
                <a:ext cx="319087" cy="176985"/>
              </a:xfrm>
              <a:prstGeom prst="rect">
                <a:avLst/>
              </a:prstGeom>
              <a:blipFill dpi="0" rotWithShape="1">
                <a:blip r:embed="rId6" cstate="print"/>
                <a:srcRect/>
                <a:stretch>
                  <a:fillRect/>
                </a:stretch>
              </a:blipFill>
              <a:ln w="3175">
                <a:solidFill>
                  <a:srgbClr val="4A81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162" name="TextBox 50"/>
              <p:cNvSpPr txBox="1">
                <a:spLocks noChangeArrowheads="1"/>
              </p:cNvSpPr>
              <p:nvPr/>
            </p:nvSpPr>
            <p:spPr bwMode="auto">
              <a:xfrm>
                <a:off x="3256987" y="6169034"/>
                <a:ext cx="280506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Clay chips</a:t>
                </a: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6469867" y="6119220"/>
              <a:ext cx="1590402" cy="246221"/>
              <a:chOff x="5905420" y="5891045"/>
              <a:chExt cx="1590402" cy="246221"/>
            </a:xfrm>
          </p:grpSpPr>
          <p:sp>
            <p:nvSpPr>
              <p:cNvPr id="163" name="Rectangle 162"/>
              <p:cNvSpPr/>
              <p:nvPr/>
            </p:nvSpPr>
            <p:spPr bwMode="auto">
              <a:xfrm>
                <a:off x="5905420" y="5924709"/>
                <a:ext cx="319087" cy="178539"/>
              </a:xfrm>
              <a:prstGeom prst="rect">
                <a:avLst/>
              </a:prstGeom>
              <a:solidFill>
                <a:srgbClr val="DDD9C3"/>
              </a:solidFill>
              <a:ln w="3175">
                <a:solidFill>
                  <a:srgbClr val="4A81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164" name="TextBox 48"/>
              <p:cNvSpPr txBox="1">
                <a:spLocks noChangeArrowheads="1"/>
              </p:cNvSpPr>
              <p:nvPr/>
            </p:nvSpPr>
            <p:spPr bwMode="auto">
              <a:xfrm>
                <a:off x="6338939" y="5891045"/>
                <a:ext cx="115688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Unknown</a:t>
                </a: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6469867" y="5802152"/>
              <a:ext cx="2019380" cy="246221"/>
              <a:chOff x="5905420" y="5602821"/>
              <a:chExt cx="2019380" cy="246221"/>
            </a:xfrm>
          </p:grpSpPr>
          <p:sp>
            <p:nvSpPr>
              <p:cNvPr id="165" name="Rectangle 5"/>
              <p:cNvSpPr/>
              <p:nvPr/>
            </p:nvSpPr>
            <p:spPr bwMode="auto">
              <a:xfrm>
                <a:off x="5905420" y="5657677"/>
                <a:ext cx="319087" cy="178539"/>
              </a:xfrm>
              <a:prstGeom prst="rect">
                <a:avLst/>
              </a:prstGeom>
              <a:blipFill dpi="0" rotWithShape="1">
                <a:blip r:embed="rId7" cstate="print"/>
                <a:srcRect/>
                <a:stretch>
                  <a:fillRect/>
                </a:stretch>
              </a:blipFill>
              <a:ln w="3175">
                <a:solidFill>
                  <a:srgbClr val="4A81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173" name="TextBox 46"/>
              <p:cNvSpPr txBox="1">
                <a:spLocks noChangeArrowheads="1"/>
              </p:cNvSpPr>
              <p:nvPr/>
            </p:nvSpPr>
            <p:spPr bwMode="auto">
              <a:xfrm>
                <a:off x="6338939" y="5602821"/>
                <a:ext cx="158586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Wood</a:t>
                </a:r>
              </a:p>
            </p:txBody>
          </p:sp>
        </p:grpSp>
      </p:grpSp>
      <p:sp>
        <p:nvSpPr>
          <p:cNvPr id="121" name="TextBox 277"/>
          <p:cNvSpPr txBox="1">
            <a:spLocks noChangeArrowheads="1"/>
          </p:cNvSpPr>
          <p:nvPr/>
        </p:nvSpPr>
        <p:spPr bwMode="auto">
          <a:xfrm>
            <a:off x="2430610" y="1459693"/>
            <a:ext cx="1022370" cy="71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Isolated wetland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22" name="TextBox 277"/>
          <p:cNvSpPr txBox="1">
            <a:spLocks noChangeArrowheads="1"/>
          </p:cNvSpPr>
          <p:nvPr/>
        </p:nvSpPr>
        <p:spPr bwMode="auto">
          <a:xfrm>
            <a:off x="6522832" y="1569226"/>
            <a:ext cx="10223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Connected wetland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Lower K layer at site GS1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06613" y="1728788"/>
            <a:ext cx="4929187" cy="4510087"/>
            <a:chOff x="2106613" y="1728788"/>
            <a:chExt cx="4929187" cy="4510087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106613" y="1728788"/>
              <a:ext cx="4929187" cy="3949700"/>
              <a:chOff x="1327" y="1089"/>
              <a:chExt cx="3105" cy="2488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443" y="1814"/>
                <a:ext cx="973" cy="907"/>
                <a:chOff x="4598" y="1297"/>
                <a:chExt cx="834" cy="837"/>
              </a:xfrm>
            </p:grpSpPr>
            <p:sp>
              <p:nvSpPr>
                <p:cNvPr id="20499" name="AutoShap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598" y="1300"/>
                  <a:ext cx="834" cy="8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993300">
                    <a:alpha val="74901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0" name="AutoShape 1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598" y="1297"/>
                  <a:ext cx="834" cy="8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993300">
                    <a:alpha val="74901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0490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697" t="15984" r="3462" b="11662"/>
              <a:stretch>
                <a:fillRect/>
              </a:stretch>
            </p:blipFill>
            <p:spPr bwMode="auto">
              <a:xfrm>
                <a:off x="1327" y="1089"/>
                <a:ext cx="3105" cy="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2559" y="1218"/>
                <a:ext cx="736" cy="1252"/>
                <a:chOff x="2586" y="1371"/>
                <a:chExt cx="736" cy="1252"/>
              </a:xfrm>
            </p:grpSpPr>
            <p:sp>
              <p:nvSpPr>
                <p:cNvPr id="32805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6" y="1371"/>
                  <a:ext cx="98" cy="93"/>
                </a:xfrm>
                <a:prstGeom prst="star5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586" y="2162"/>
                  <a:ext cx="98" cy="93"/>
                </a:xfrm>
                <a:prstGeom prst="star5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922" y="2170"/>
                  <a:ext cx="98" cy="93"/>
                </a:xfrm>
                <a:prstGeom prst="star5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981" y="1824"/>
                  <a:ext cx="98" cy="93"/>
                </a:xfrm>
                <a:prstGeom prst="star5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530"/>
                  <a:ext cx="98" cy="93"/>
                </a:xfrm>
                <a:prstGeom prst="star5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224" y="2445"/>
                  <a:ext cx="98" cy="93"/>
                </a:xfrm>
                <a:prstGeom prst="star5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960" y="1929"/>
                  <a:ext cx="98" cy="93"/>
                </a:xfrm>
                <a:prstGeom prst="star5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4233863" y="5819775"/>
              <a:ext cx="676275" cy="419100"/>
              <a:chOff x="2667" y="3666"/>
              <a:chExt cx="426" cy="264"/>
            </a:xfrm>
          </p:grpSpPr>
          <p:sp>
            <p:nvSpPr>
              <p:cNvPr id="20487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698" y="3666"/>
                <a:ext cx="36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/>
                  <a:t>250 Ft</a:t>
                </a:r>
              </a:p>
            </p:txBody>
          </p:sp>
          <p:sp>
            <p:nvSpPr>
              <p:cNvPr id="20488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667" y="3814"/>
                <a:ext cx="426" cy="11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86" name="AutoShape 25"/>
            <p:cNvSpPr>
              <a:spLocks noChangeArrowheads="1"/>
            </p:cNvSpPr>
            <p:nvPr/>
          </p:nvSpPr>
          <p:spPr bwMode="auto">
            <a:xfrm>
              <a:off x="3914775" y="2743200"/>
              <a:ext cx="1406525" cy="1336675"/>
            </a:xfrm>
            <a:custGeom>
              <a:avLst/>
              <a:gdLst>
                <a:gd name="T0" fmla="*/ 2147483647 w 21600"/>
                <a:gd name="T1" fmla="*/ 0 h 21600"/>
                <a:gd name="T2" fmla="*/ 873334759 w 21600"/>
                <a:gd name="T3" fmla="*/ 749574147 h 21600"/>
                <a:gd name="T4" fmla="*/ 0 w 21600"/>
                <a:gd name="T5" fmla="*/ 2147483647 h 21600"/>
                <a:gd name="T6" fmla="*/ 873334759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7495741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96633">
                <a:alpha val="7451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BL9 – cemented zones</a:t>
            </a:r>
          </a:p>
        </p:txBody>
      </p:sp>
      <p:sp>
        <p:nvSpPr>
          <p:cNvPr id="26" name="Oval 25"/>
          <p:cNvSpPr/>
          <p:nvPr/>
        </p:nvSpPr>
        <p:spPr>
          <a:xfrm rot="18620159">
            <a:off x="4267979" y="3054162"/>
            <a:ext cx="691367" cy="6739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180811" y="5698736"/>
            <a:ext cx="2249612" cy="1103852"/>
            <a:chOff x="6180811" y="5698736"/>
            <a:chExt cx="2249612" cy="1103852"/>
          </a:xfrm>
        </p:grpSpPr>
        <p:grpSp>
          <p:nvGrpSpPr>
            <p:cNvPr id="32" name="Group 31"/>
            <p:cNvGrpSpPr/>
            <p:nvPr/>
          </p:nvGrpSpPr>
          <p:grpSpPr>
            <a:xfrm>
              <a:off x="6221292" y="6067306"/>
              <a:ext cx="1408763" cy="366712"/>
              <a:chOff x="6221292" y="6042907"/>
              <a:chExt cx="1408763" cy="366712"/>
            </a:xfrm>
          </p:grpSpPr>
          <p:sp>
            <p:nvSpPr>
              <p:cNvPr id="23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6221292" y="6112757"/>
                <a:ext cx="238125" cy="225425"/>
              </a:xfrm>
              <a:prstGeom prst="star5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6531505" y="6042907"/>
                <a:ext cx="10985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Core site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180811" y="6433256"/>
              <a:ext cx="2164011" cy="369332"/>
              <a:chOff x="6180811" y="6388100"/>
              <a:chExt cx="2164011" cy="369332"/>
            </a:xfrm>
          </p:grpSpPr>
          <p:sp>
            <p:nvSpPr>
              <p:cNvPr id="28" name="Rectangle 14"/>
              <p:cNvSpPr/>
              <p:nvPr/>
            </p:nvSpPr>
            <p:spPr bwMode="auto">
              <a:xfrm>
                <a:off x="6180811" y="6498649"/>
                <a:ext cx="319087" cy="180091"/>
              </a:xfrm>
              <a:prstGeom prst="rect">
                <a:avLst/>
              </a:prstGeom>
              <a:solidFill>
                <a:srgbClr val="996633"/>
              </a:solidFill>
              <a:ln w="3175">
                <a:solidFill>
                  <a:srgbClr val="4A81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7" name="Text Box 12"/>
              <p:cNvSpPr txBox="1">
                <a:spLocks noChangeArrowheads="1"/>
              </p:cNvSpPr>
              <p:nvPr/>
            </p:nvSpPr>
            <p:spPr bwMode="auto">
              <a:xfrm>
                <a:off x="6531505" y="6388100"/>
                <a:ext cx="18133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Cemented zone</a:t>
                </a:r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05559" y="5698736"/>
              <a:ext cx="2224864" cy="369332"/>
              <a:chOff x="6205559" y="5698736"/>
              <a:chExt cx="2224864" cy="369332"/>
            </a:xfrm>
          </p:grpSpPr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18620159">
                <a:off x="6202081" y="5748606"/>
                <a:ext cx="276547" cy="26959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 Box 12"/>
              <p:cNvSpPr txBox="1">
                <a:spLocks noChangeArrowheads="1"/>
              </p:cNvSpPr>
              <p:nvPr/>
            </p:nvSpPr>
            <p:spPr bwMode="auto">
              <a:xfrm>
                <a:off x="6531505" y="5698736"/>
                <a:ext cx="18989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Isolated Wetland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Hydrology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2773010" y="1546578"/>
            <a:ext cx="3581482" cy="5029200"/>
            <a:chOff x="2773010" y="1546578"/>
            <a:chExt cx="3581482" cy="5029200"/>
          </a:xfrm>
        </p:grpSpPr>
        <p:pic>
          <p:nvPicPr>
            <p:cNvPr id="25" name="Picture 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00020" y="1546578"/>
              <a:ext cx="3554472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157"/>
            <p:cNvGrpSpPr/>
            <p:nvPr/>
          </p:nvGrpSpPr>
          <p:grpSpPr>
            <a:xfrm>
              <a:off x="2773010" y="4805744"/>
              <a:ext cx="3543669" cy="666240"/>
              <a:chOff x="357187" y="3482975"/>
              <a:chExt cx="3124201" cy="587376"/>
            </a:xfrm>
          </p:grpSpPr>
          <p:grpSp>
            <p:nvGrpSpPr>
              <p:cNvPr id="39" name="Group 155"/>
              <p:cNvGrpSpPr/>
              <p:nvPr/>
            </p:nvGrpSpPr>
            <p:grpSpPr>
              <a:xfrm>
                <a:off x="357187" y="3482975"/>
                <a:ext cx="1490663" cy="307975"/>
                <a:chOff x="357187" y="3482975"/>
                <a:chExt cx="1490663" cy="307975"/>
              </a:xfrm>
            </p:grpSpPr>
            <p:sp>
              <p:nvSpPr>
                <p:cNvPr id="63" name="Line 93"/>
                <p:cNvSpPr>
                  <a:spLocks noChangeShapeType="1"/>
                </p:cNvSpPr>
                <p:nvPr/>
              </p:nvSpPr>
              <p:spPr bwMode="auto">
                <a:xfrm>
                  <a:off x="357187" y="3482975"/>
                  <a:ext cx="38100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94"/>
                <p:cNvSpPr>
                  <a:spLocks noChangeShapeType="1"/>
                </p:cNvSpPr>
                <p:nvPr/>
              </p:nvSpPr>
              <p:spPr bwMode="auto">
                <a:xfrm>
                  <a:off x="414337" y="3494088"/>
                  <a:ext cx="34925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95"/>
                <p:cNvSpPr>
                  <a:spLocks noChangeShapeType="1"/>
                </p:cNvSpPr>
                <p:nvPr/>
              </p:nvSpPr>
              <p:spPr bwMode="auto">
                <a:xfrm>
                  <a:off x="468312" y="3506788"/>
                  <a:ext cx="112713" cy="222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96"/>
                <p:cNvSpPr>
                  <a:spLocks noChangeShapeType="1"/>
                </p:cNvSpPr>
                <p:nvPr/>
              </p:nvSpPr>
              <p:spPr bwMode="auto">
                <a:xfrm>
                  <a:off x="600075" y="3532188"/>
                  <a:ext cx="36513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97"/>
                <p:cNvSpPr>
                  <a:spLocks noChangeShapeType="1"/>
                </p:cNvSpPr>
                <p:nvPr/>
              </p:nvSpPr>
              <p:spPr bwMode="auto">
                <a:xfrm>
                  <a:off x="655637" y="3546475"/>
                  <a:ext cx="38100" cy="4763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98"/>
                <p:cNvSpPr>
                  <a:spLocks noChangeShapeType="1"/>
                </p:cNvSpPr>
                <p:nvPr/>
              </p:nvSpPr>
              <p:spPr bwMode="auto">
                <a:xfrm>
                  <a:off x="709612" y="3557588"/>
                  <a:ext cx="112713" cy="206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99"/>
                <p:cNvSpPr>
                  <a:spLocks noChangeShapeType="1"/>
                </p:cNvSpPr>
                <p:nvPr/>
              </p:nvSpPr>
              <p:spPr bwMode="auto">
                <a:xfrm>
                  <a:off x="841375" y="3584575"/>
                  <a:ext cx="38100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100"/>
                <p:cNvSpPr>
                  <a:spLocks noChangeShapeType="1"/>
                </p:cNvSpPr>
                <p:nvPr/>
              </p:nvSpPr>
              <p:spPr bwMode="auto">
                <a:xfrm>
                  <a:off x="896937" y="3595688"/>
                  <a:ext cx="38100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101"/>
                <p:cNvSpPr>
                  <a:spLocks noChangeShapeType="1"/>
                </p:cNvSpPr>
                <p:nvPr/>
              </p:nvSpPr>
              <p:spPr bwMode="auto">
                <a:xfrm>
                  <a:off x="954087" y="3606800"/>
                  <a:ext cx="112713" cy="23813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102"/>
                <p:cNvSpPr>
                  <a:spLocks noChangeShapeType="1"/>
                </p:cNvSpPr>
                <p:nvPr/>
              </p:nvSpPr>
              <p:spPr bwMode="auto">
                <a:xfrm>
                  <a:off x="1082675" y="3633788"/>
                  <a:ext cx="38100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103"/>
                <p:cNvSpPr>
                  <a:spLocks noChangeShapeType="1"/>
                </p:cNvSpPr>
                <p:nvPr/>
              </p:nvSpPr>
              <p:spPr bwMode="auto">
                <a:xfrm>
                  <a:off x="1139825" y="3644900"/>
                  <a:ext cx="36513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Line 104"/>
                <p:cNvSpPr>
                  <a:spLocks noChangeShapeType="1"/>
                </p:cNvSpPr>
                <p:nvPr/>
              </p:nvSpPr>
              <p:spPr bwMode="auto">
                <a:xfrm>
                  <a:off x="1195387" y="3656013"/>
                  <a:ext cx="112713" cy="2540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Line 105"/>
                <p:cNvSpPr>
                  <a:spLocks noChangeShapeType="1"/>
                </p:cNvSpPr>
                <p:nvPr/>
              </p:nvSpPr>
              <p:spPr bwMode="auto">
                <a:xfrm>
                  <a:off x="1327150" y="3683000"/>
                  <a:ext cx="34925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Line 106"/>
                <p:cNvSpPr>
                  <a:spLocks noChangeShapeType="1"/>
                </p:cNvSpPr>
                <p:nvPr/>
              </p:nvSpPr>
              <p:spPr bwMode="auto">
                <a:xfrm>
                  <a:off x="1381125" y="3694113"/>
                  <a:ext cx="39688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Line 107"/>
                <p:cNvSpPr>
                  <a:spLocks noChangeShapeType="1"/>
                </p:cNvSpPr>
                <p:nvPr/>
              </p:nvSpPr>
              <p:spPr bwMode="auto">
                <a:xfrm>
                  <a:off x="1439862" y="3708400"/>
                  <a:ext cx="111125" cy="222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Line 108"/>
                <p:cNvSpPr>
                  <a:spLocks noChangeShapeType="1"/>
                </p:cNvSpPr>
                <p:nvPr/>
              </p:nvSpPr>
              <p:spPr bwMode="auto">
                <a:xfrm>
                  <a:off x="1568450" y="3732213"/>
                  <a:ext cx="38100" cy="95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Line 109"/>
                <p:cNvSpPr>
                  <a:spLocks noChangeShapeType="1"/>
                </p:cNvSpPr>
                <p:nvPr/>
              </p:nvSpPr>
              <p:spPr bwMode="auto">
                <a:xfrm>
                  <a:off x="1625600" y="3746500"/>
                  <a:ext cx="36513" cy="4763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110"/>
                <p:cNvSpPr>
                  <a:spLocks noChangeShapeType="1"/>
                </p:cNvSpPr>
                <p:nvPr/>
              </p:nvSpPr>
              <p:spPr bwMode="auto">
                <a:xfrm>
                  <a:off x="1681162" y="3757613"/>
                  <a:ext cx="111125" cy="222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111"/>
                <p:cNvSpPr>
                  <a:spLocks noChangeShapeType="1"/>
                </p:cNvSpPr>
                <p:nvPr/>
              </p:nvSpPr>
              <p:spPr bwMode="auto">
                <a:xfrm>
                  <a:off x="1811337" y="3784600"/>
                  <a:ext cx="36513" cy="635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56"/>
              <p:cNvGrpSpPr/>
              <p:nvPr/>
            </p:nvGrpSpPr>
            <p:grpSpPr>
              <a:xfrm>
                <a:off x="1866900" y="3795713"/>
                <a:ext cx="1614488" cy="274638"/>
                <a:chOff x="1866900" y="3795713"/>
                <a:chExt cx="1614488" cy="274638"/>
              </a:xfrm>
            </p:grpSpPr>
            <p:sp>
              <p:nvSpPr>
                <p:cNvPr id="41" name="Line 112"/>
                <p:cNvSpPr>
                  <a:spLocks noChangeShapeType="1"/>
                </p:cNvSpPr>
                <p:nvPr/>
              </p:nvSpPr>
              <p:spPr bwMode="auto">
                <a:xfrm>
                  <a:off x="1866900" y="3795713"/>
                  <a:ext cx="38100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113"/>
                <p:cNvSpPr>
                  <a:spLocks noChangeShapeType="1"/>
                </p:cNvSpPr>
                <p:nvPr/>
              </p:nvSpPr>
              <p:spPr bwMode="auto">
                <a:xfrm>
                  <a:off x="1924050" y="3806825"/>
                  <a:ext cx="109538" cy="222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114"/>
                <p:cNvSpPr>
                  <a:spLocks noChangeShapeType="1"/>
                </p:cNvSpPr>
                <p:nvPr/>
              </p:nvSpPr>
              <p:spPr bwMode="auto">
                <a:xfrm>
                  <a:off x="2052637" y="3833813"/>
                  <a:ext cx="39688" cy="95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115"/>
                <p:cNvSpPr>
                  <a:spLocks noChangeShapeType="1"/>
                </p:cNvSpPr>
                <p:nvPr/>
              </p:nvSpPr>
              <p:spPr bwMode="auto">
                <a:xfrm>
                  <a:off x="2111375" y="3844925"/>
                  <a:ext cx="34925" cy="95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Line 116"/>
                <p:cNvSpPr>
                  <a:spLocks noChangeShapeType="1"/>
                </p:cNvSpPr>
                <p:nvPr/>
              </p:nvSpPr>
              <p:spPr bwMode="auto">
                <a:xfrm>
                  <a:off x="2165350" y="3856038"/>
                  <a:ext cx="112713" cy="2540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117"/>
                <p:cNvSpPr>
                  <a:spLocks noChangeShapeType="1"/>
                </p:cNvSpPr>
                <p:nvPr/>
              </p:nvSpPr>
              <p:spPr bwMode="auto">
                <a:xfrm>
                  <a:off x="2297112" y="3884613"/>
                  <a:ext cx="36513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118"/>
                <p:cNvSpPr>
                  <a:spLocks noChangeShapeType="1"/>
                </p:cNvSpPr>
                <p:nvPr/>
              </p:nvSpPr>
              <p:spPr bwMode="auto">
                <a:xfrm>
                  <a:off x="2352675" y="3894138"/>
                  <a:ext cx="38100" cy="95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119"/>
                <p:cNvSpPr>
                  <a:spLocks noChangeShapeType="1"/>
                </p:cNvSpPr>
                <p:nvPr/>
              </p:nvSpPr>
              <p:spPr bwMode="auto">
                <a:xfrm>
                  <a:off x="2406650" y="3905250"/>
                  <a:ext cx="112713" cy="2540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120"/>
                <p:cNvSpPr>
                  <a:spLocks noChangeShapeType="1"/>
                </p:cNvSpPr>
                <p:nvPr/>
              </p:nvSpPr>
              <p:spPr bwMode="auto">
                <a:xfrm>
                  <a:off x="2538412" y="3933825"/>
                  <a:ext cx="38100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121"/>
                <p:cNvSpPr>
                  <a:spLocks noChangeShapeType="1"/>
                </p:cNvSpPr>
                <p:nvPr/>
              </p:nvSpPr>
              <p:spPr bwMode="auto">
                <a:xfrm>
                  <a:off x="2593975" y="3944938"/>
                  <a:ext cx="38100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122"/>
                <p:cNvSpPr>
                  <a:spLocks noChangeShapeType="1"/>
                </p:cNvSpPr>
                <p:nvPr/>
              </p:nvSpPr>
              <p:spPr bwMode="auto">
                <a:xfrm>
                  <a:off x="2651125" y="3957638"/>
                  <a:ext cx="112713" cy="222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123"/>
                <p:cNvSpPr>
                  <a:spLocks noChangeShapeType="1"/>
                </p:cNvSpPr>
                <p:nvPr/>
              </p:nvSpPr>
              <p:spPr bwMode="auto">
                <a:xfrm>
                  <a:off x="2779712" y="3983038"/>
                  <a:ext cx="38100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124"/>
                <p:cNvSpPr>
                  <a:spLocks noChangeShapeType="1"/>
                </p:cNvSpPr>
                <p:nvPr/>
              </p:nvSpPr>
              <p:spPr bwMode="auto">
                <a:xfrm>
                  <a:off x="2836862" y="3995738"/>
                  <a:ext cx="36513" cy="635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125"/>
                <p:cNvSpPr>
                  <a:spLocks noChangeShapeType="1"/>
                </p:cNvSpPr>
                <p:nvPr/>
              </p:nvSpPr>
              <p:spPr bwMode="auto">
                <a:xfrm>
                  <a:off x="2892425" y="4006850"/>
                  <a:ext cx="112713" cy="222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126"/>
                <p:cNvSpPr>
                  <a:spLocks noChangeShapeType="1"/>
                </p:cNvSpPr>
                <p:nvPr/>
              </p:nvSpPr>
              <p:spPr bwMode="auto">
                <a:xfrm>
                  <a:off x="3024187" y="4035425"/>
                  <a:ext cx="34925" cy="4763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127"/>
                <p:cNvSpPr>
                  <a:spLocks noChangeShapeType="1"/>
                </p:cNvSpPr>
                <p:nvPr/>
              </p:nvSpPr>
              <p:spPr bwMode="auto">
                <a:xfrm>
                  <a:off x="3078162" y="4046538"/>
                  <a:ext cx="39688" cy="7938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28"/>
                <p:cNvSpPr>
                  <a:spLocks/>
                </p:cNvSpPr>
                <p:nvPr/>
              </p:nvSpPr>
              <p:spPr bwMode="auto">
                <a:xfrm>
                  <a:off x="3136900" y="4043363"/>
                  <a:ext cx="101600" cy="2698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3" y="17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17">
                      <a:moveTo>
                        <a:pt x="0" y="9"/>
                      </a:moveTo>
                      <a:lnTo>
                        <a:pt x="43" y="17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3254375" y="4010025"/>
                  <a:ext cx="30163" cy="222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3300412" y="3975100"/>
                  <a:ext cx="30163" cy="23813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3344862" y="3894138"/>
                  <a:ext cx="90488" cy="6985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3451225" y="3859213"/>
                  <a:ext cx="30163" cy="2222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" name="Rectangle 139"/>
            <p:cNvSpPr>
              <a:spLocks noChangeArrowheads="1"/>
            </p:cNvSpPr>
            <p:nvPr/>
          </p:nvSpPr>
          <p:spPr bwMode="auto">
            <a:xfrm>
              <a:off x="2800020" y="1546578"/>
              <a:ext cx="3550870" cy="501299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046671" y="5987504"/>
              <a:ext cx="896694" cy="488837"/>
              <a:chOff x="1423638" y="5631160"/>
              <a:chExt cx="790551" cy="430973"/>
            </a:xfrm>
          </p:grpSpPr>
          <p:sp>
            <p:nvSpPr>
              <p:cNvPr id="82" name="Rectangle 17"/>
              <p:cNvSpPr>
                <a:spLocks noChangeArrowheads="1"/>
              </p:cNvSpPr>
              <p:nvPr/>
            </p:nvSpPr>
            <p:spPr bwMode="auto">
              <a:xfrm>
                <a:off x="1561631" y="5631160"/>
                <a:ext cx="51456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smtClean="0"/>
                  <a:t>500 ft</a:t>
                </a:r>
                <a:endParaRPr lang="en-US" sz="1600" dirty="0"/>
              </a:p>
            </p:txBody>
          </p:sp>
          <p:sp>
            <p:nvSpPr>
              <p:cNvPr id="83" name="Rectangle 18"/>
              <p:cNvSpPr>
                <a:spLocks noChangeArrowheads="1"/>
              </p:cNvSpPr>
              <p:nvPr/>
            </p:nvSpPr>
            <p:spPr bwMode="auto">
              <a:xfrm>
                <a:off x="1423638" y="5914214"/>
                <a:ext cx="790551" cy="14791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direction </a:t>
            </a:r>
            <a:br>
              <a:rPr lang="en-US" dirty="0" smtClean="0"/>
            </a:br>
            <a:r>
              <a:rPr lang="en-US" sz="3200" dirty="0" smtClean="0"/>
              <a:t>Site BL7 - topographic control</a:t>
            </a:r>
            <a:endParaRPr lang="en-US" sz="32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4316163" y="2619762"/>
            <a:ext cx="722058" cy="2328233"/>
            <a:chOff x="4316163" y="2619762"/>
            <a:chExt cx="722058" cy="2328233"/>
          </a:xfrm>
        </p:grpSpPr>
        <p:sp>
          <p:nvSpPr>
            <p:cNvPr id="26" name="Rectangle 81"/>
            <p:cNvSpPr>
              <a:spLocks noChangeArrowheads="1"/>
            </p:cNvSpPr>
            <p:nvPr/>
          </p:nvSpPr>
          <p:spPr bwMode="auto">
            <a:xfrm>
              <a:off x="4316163" y="4378992"/>
              <a:ext cx="345724" cy="20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itchFamily="2" charset="0"/>
                  <a:cs typeface="Arial" pitchFamily="34" charset="0"/>
                </a:rPr>
                <a:t>#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83"/>
            <p:cNvSpPr>
              <a:spLocks noChangeArrowheads="1"/>
            </p:cNvSpPr>
            <p:nvPr/>
          </p:nvSpPr>
          <p:spPr bwMode="auto">
            <a:xfrm>
              <a:off x="4692497" y="4746323"/>
              <a:ext cx="345724" cy="20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itchFamily="2" charset="0"/>
                  <a:cs typeface="Arial" pitchFamily="34" charset="0"/>
                </a:rPr>
                <a:t>#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84"/>
            <p:cNvSpPr>
              <a:spLocks noChangeArrowheads="1"/>
            </p:cNvSpPr>
            <p:nvPr/>
          </p:nvSpPr>
          <p:spPr bwMode="auto">
            <a:xfrm>
              <a:off x="4337770" y="3892818"/>
              <a:ext cx="345724" cy="20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itchFamily="2" charset="0"/>
                  <a:cs typeface="Arial" pitchFamily="34" charset="0"/>
                </a:rPr>
                <a:t>#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85"/>
            <p:cNvSpPr>
              <a:spLocks noChangeArrowheads="1"/>
            </p:cNvSpPr>
            <p:nvPr/>
          </p:nvSpPr>
          <p:spPr bwMode="auto">
            <a:xfrm>
              <a:off x="4505230" y="3469666"/>
              <a:ext cx="345724" cy="20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itchFamily="2" charset="0"/>
                  <a:cs typeface="Arial" pitchFamily="34" charset="0"/>
                </a:rPr>
                <a:t>#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86"/>
            <p:cNvSpPr>
              <a:spLocks noChangeArrowheads="1"/>
            </p:cNvSpPr>
            <p:nvPr/>
          </p:nvSpPr>
          <p:spPr bwMode="auto">
            <a:xfrm>
              <a:off x="4611468" y="3213975"/>
              <a:ext cx="345724" cy="20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itchFamily="2" charset="0"/>
                  <a:cs typeface="Arial" pitchFamily="34" charset="0"/>
                </a:rPr>
                <a:t>#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87"/>
            <p:cNvSpPr>
              <a:spLocks noChangeArrowheads="1"/>
            </p:cNvSpPr>
            <p:nvPr/>
          </p:nvSpPr>
          <p:spPr bwMode="auto">
            <a:xfrm>
              <a:off x="4688895" y="2920470"/>
              <a:ext cx="345724" cy="20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itchFamily="2" charset="0"/>
                  <a:cs typeface="Arial" pitchFamily="34" charset="0"/>
                </a:rPr>
                <a:t>#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90"/>
            <p:cNvSpPr>
              <a:spLocks noChangeArrowheads="1"/>
            </p:cNvSpPr>
            <p:nvPr/>
          </p:nvSpPr>
          <p:spPr bwMode="auto">
            <a:xfrm>
              <a:off x="4663686" y="2619762"/>
              <a:ext cx="172733" cy="29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FF00C5"/>
                  </a:solidFill>
                  <a:effectLst/>
                  <a:latin typeface="ESRI Default Marker" pitchFamily="2" charset="0"/>
                  <a:cs typeface="Arial" pitchFamily="34" charset="0"/>
                </a:rPr>
                <a:t>#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>
            <a:off x="4355777" y="2843042"/>
            <a:ext cx="545251" cy="2247205"/>
          </a:xfrm>
          <a:custGeom>
            <a:avLst/>
            <a:gdLst>
              <a:gd name="connsiteX0" fmla="*/ 466927 w 497451"/>
              <a:gd name="connsiteY0" fmla="*/ 1843392 h 1856746"/>
              <a:gd name="connsiteX1" fmla="*/ 466927 w 497451"/>
              <a:gd name="connsiteY1" fmla="*/ 1843392 h 1856746"/>
              <a:gd name="connsiteX2" fmla="*/ 389106 w 497451"/>
              <a:gd name="connsiteY2" fmla="*/ 1809345 h 1856746"/>
              <a:gd name="connsiteX3" fmla="*/ 345332 w 497451"/>
              <a:gd name="connsiteY3" fmla="*/ 1794753 h 1856746"/>
              <a:gd name="connsiteX4" fmla="*/ 0 w 497451"/>
              <a:gd name="connsiteY4" fmla="*/ 958175 h 1856746"/>
              <a:gd name="connsiteX5" fmla="*/ 4863 w 497451"/>
              <a:gd name="connsiteY5" fmla="*/ 899809 h 1856746"/>
              <a:gd name="connsiteX6" fmla="*/ 398834 w 497451"/>
              <a:gd name="connsiteY6" fmla="*/ 0 h 1856746"/>
              <a:gd name="connsiteX0" fmla="*/ 466927 w 497451"/>
              <a:gd name="connsiteY0" fmla="*/ 1843392 h 1856746"/>
              <a:gd name="connsiteX1" fmla="*/ 466927 w 497451"/>
              <a:gd name="connsiteY1" fmla="*/ 1843392 h 1856746"/>
              <a:gd name="connsiteX2" fmla="*/ 389106 w 497451"/>
              <a:gd name="connsiteY2" fmla="*/ 1809345 h 1856746"/>
              <a:gd name="connsiteX3" fmla="*/ 345332 w 497451"/>
              <a:gd name="connsiteY3" fmla="*/ 1794753 h 1856746"/>
              <a:gd name="connsiteX4" fmla="*/ 0 w 497451"/>
              <a:gd name="connsiteY4" fmla="*/ 958175 h 1856746"/>
              <a:gd name="connsiteX5" fmla="*/ 398834 w 497451"/>
              <a:gd name="connsiteY5" fmla="*/ 0 h 1856746"/>
              <a:gd name="connsiteX0" fmla="*/ 466927 w 466927"/>
              <a:gd name="connsiteY0" fmla="*/ 1843392 h 1942289"/>
              <a:gd name="connsiteX1" fmla="*/ 466927 w 466927"/>
              <a:gd name="connsiteY1" fmla="*/ 1843392 h 1942289"/>
              <a:gd name="connsiteX2" fmla="*/ 345332 w 466927"/>
              <a:gd name="connsiteY2" fmla="*/ 1794753 h 1942289"/>
              <a:gd name="connsiteX3" fmla="*/ 0 w 466927"/>
              <a:gd name="connsiteY3" fmla="*/ 958175 h 1942289"/>
              <a:gd name="connsiteX4" fmla="*/ 398834 w 466927"/>
              <a:gd name="connsiteY4" fmla="*/ 0 h 1942289"/>
              <a:gd name="connsiteX0" fmla="*/ 466927 w 466927"/>
              <a:gd name="connsiteY0" fmla="*/ 1843392 h 1843392"/>
              <a:gd name="connsiteX1" fmla="*/ 466927 w 466927"/>
              <a:gd name="connsiteY1" fmla="*/ 1843392 h 1843392"/>
              <a:gd name="connsiteX2" fmla="*/ 0 w 466927"/>
              <a:gd name="connsiteY2" fmla="*/ 958175 h 1843392"/>
              <a:gd name="connsiteX3" fmla="*/ 398834 w 466927"/>
              <a:gd name="connsiteY3" fmla="*/ 0 h 1843392"/>
              <a:gd name="connsiteX0" fmla="*/ 466927 w 466927"/>
              <a:gd name="connsiteY0" fmla="*/ 1843392 h 1843392"/>
              <a:gd name="connsiteX1" fmla="*/ 466927 w 466927"/>
              <a:gd name="connsiteY1" fmla="*/ 1843392 h 1843392"/>
              <a:gd name="connsiteX2" fmla="*/ 0 w 466927"/>
              <a:gd name="connsiteY2" fmla="*/ 958175 h 1843392"/>
              <a:gd name="connsiteX3" fmla="*/ 398834 w 466927"/>
              <a:gd name="connsiteY3" fmla="*/ 0 h 1843392"/>
              <a:gd name="connsiteX0" fmla="*/ 466927 w 466927"/>
              <a:gd name="connsiteY0" fmla="*/ 1843392 h 1843392"/>
              <a:gd name="connsiteX1" fmla="*/ 466927 w 466927"/>
              <a:gd name="connsiteY1" fmla="*/ 1843392 h 1843392"/>
              <a:gd name="connsiteX2" fmla="*/ 0 w 466927"/>
              <a:gd name="connsiteY2" fmla="*/ 958175 h 1843392"/>
              <a:gd name="connsiteX3" fmla="*/ 398834 w 466927"/>
              <a:gd name="connsiteY3" fmla="*/ 0 h 1843392"/>
              <a:gd name="connsiteX0" fmla="*/ 466927 w 466927"/>
              <a:gd name="connsiteY0" fmla="*/ 1843392 h 1968230"/>
              <a:gd name="connsiteX1" fmla="*/ 389106 w 466927"/>
              <a:gd name="connsiteY1" fmla="*/ 1968230 h 1968230"/>
              <a:gd name="connsiteX2" fmla="*/ 0 w 466927"/>
              <a:gd name="connsiteY2" fmla="*/ 958175 h 1968230"/>
              <a:gd name="connsiteX3" fmla="*/ 398834 w 466927"/>
              <a:gd name="connsiteY3" fmla="*/ 0 h 1968230"/>
              <a:gd name="connsiteX0" fmla="*/ 466927 w 466927"/>
              <a:gd name="connsiteY0" fmla="*/ 1843392 h 1843392"/>
              <a:gd name="connsiteX1" fmla="*/ 0 w 466927"/>
              <a:gd name="connsiteY1" fmla="*/ 958175 h 1843392"/>
              <a:gd name="connsiteX2" fmla="*/ 398834 w 466927"/>
              <a:gd name="connsiteY2" fmla="*/ 0 h 1843392"/>
              <a:gd name="connsiteX0" fmla="*/ 466927 w 466927"/>
              <a:gd name="connsiteY0" fmla="*/ 1843392 h 1892030"/>
              <a:gd name="connsiteX1" fmla="*/ 465306 w 466927"/>
              <a:gd name="connsiteY1" fmla="*/ 1892030 h 1892030"/>
              <a:gd name="connsiteX2" fmla="*/ 0 w 466927"/>
              <a:gd name="connsiteY2" fmla="*/ 958175 h 1892030"/>
              <a:gd name="connsiteX3" fmla="*/ 398834 w 466927"/>
              <a:gd name="connsiteY3" fmla="*/ 0 h 1892030"/>
              <a:gd name="connsiteX0" fmla="*/ 466927 w 466927"/>
              <a:gd name="connsiteY0" fmla="*/ 1843392 h 1892030"/>
              <a:gd name="connsiteX1" fmla="*/ 465306 w 466927"/>
              <a:gd name="connsiteY1" fmla="*/ 1892030 h 1892030"/>
              <a:gd name="connsiteX2" fmla="*/ 0 w 466927"/>
              <a:gd name="connsiteY2" fmla="*/ 958175 h 1892030"/>
              <a:gd name="connsiteX3" fmla="*/ 398834 w 466927"/>
              <a:gd name="connsiteY3" fmla="*/ 0 h 1892030"/>
              <a:gd name="connsiteX0" fmla="*/ 465306 w 465306"/>
              <a:gd name="connsiteY0" fmla="*/ 1892030 h 1892030"/>
              <a:gd name="connsiteX1" fmla="*/ 0 w 465306"/>
              <a:gd name="connsiteY1" fmla="*/ 958175 h 1892030"/>
              <a:gd name="connsiteX2" fmla="*/ 398834 w 465306"/>
              <a:gd name="connsiteY2" fmla="*/ 0 h 1892030"/>
              <a:gd name="connsiteX0" fmla="*/ 465306 w 465306"/>
              <a:gd name="connsiteY0" fmla="*/ 1892030 h 1895273"/>
              <a:gd name="connsiteX1" fmla="*/ 160506 w 465306"/>
              <a:gd name="connsiteY1" fmla="*/ 1739630 h 1895273"/>
              <a:gd name="connsiteX2" fmla="*/ 0 w 465306"/>
              <a:gd name="connsiteY2" fmla="*/ 958175 h 1895273"/>
              <a:gd name="connsiteX3" fmla="*/ 398834 w 465306"/>
              <a:gd name="connsiteY3" fmla="*/ 0 h 1895273"/>
              <a:gd name="connsiteX0" fmla="*/ 617706 w 617706"/>
              <a:gd name="connsiteY0" fmla="*/ 1968230 h 1968230"/>
              <a:gd name="connsiteX1" fmla="*/ 160506 w 617706"/>
              <a:gd name="connsiteY1" fmla="*/ 1739630 h 1968230"/>
              <a:gd name="connsiteX2" fmla="*/ 0 w 617706"/>
              <a:gd name="connsiteY2" fmla="*/ 958175 h 1968230"/>
              <a:gd name="connsiteX3" fmla="*/ 398834 w 617706"/>
              <a:gd name="connsiteY3" fmla="*/ 0 h 1968230"/>
              <a:gd name="connsiteX0" fmla="*/ 617706 w 617706"/>
              <a:gd name="connsiteY0" fmla="*/ 1968230 h 1968230"/>
              <a:gd name="connsiteX1" fmla="*/ 236706 w 617706"/>
              <a:gd name="connsiteY1" fmla="*/ 1587229 h 1968230"/>
              <a:gd name="connsiteX2" fmla="*/ 0 w 617706"/>
              <a:gd name="connsiteY2" fmla="*/ 958175 h 1968230"/>
              <a:gd name="connsiteX3" fmla="*/ 398834 w 617706"/>
              <a:gd name="connsiteY3" fmla="*/ 0 h 1968230"/>
              <a:gd name="connsiteX0" fmla="*/ 457200 w 457200"/>
              <a:gd name="connsiteY0" fmla="*/ 1968230 h 1968230"/>
              <a:gd name="connsiteX1" fmla="*/ 76200 w 457200"/>
              <a:gd name="connsiteY1" fmla="*/ 1587229 h 1968230"/>
              <a:gd name="connsiteX2" fmla="*/ 0 w 457200"/>
              <a:gd name="connsiteY2" fmla="*/ 825229 h 1968230"/>
              <a:gd name="connsiteX3" fmla="*/ 238328 w 457200"/>
              <a:gd name="connsiteY3" fmla="*/ 0 h 1968230"/>
              <a:gd name="connsiteX0" fmla="*/ 457200 w 457200"/>
              <a:gd name="connsiteY0" fmla="*/ 1968230 h 1968230"/>
              <a:gd name="connsiteX1" fmla="*/ 76200 w 457200"/>
              <a:gd name="connsiteY1" fmla="*/ 1587229 h 1968230"/>
              <a:gd name="connsiteX2" fmla="*/ 0 w 457200"/>
              <a:gd name="connsiteY2" fmla="*/ 825229 h 1968230"/>
              <a:gd name="connsiteX3" fmla="*/ 238328 w 457200"/>
              <a:gd name="connsiteY3" fmla="*/ 0 h 1968230"/>
              <a:gd name="connsiteX0" fmla="*/ 467738 w 467738"/>
              <a:gd name="connsiteY0" fmla="*/ 1968230 h 1968230"/>
              <a:gd name="connsiteX1" fmla="*/ 86738 w 467738"/>
              <a:gd name="connsiteY1" fmla="*/ 1587229 h 1968230"/>
              <a:gd name="connsiteX2" fmla="*/ 10538 w 467738"/>
              <a:gd name="connsiteY2" fmla="*/ 825229 h 1968230"/>
              <a:gd name="connsiteX3" fmla="*/ 248866 w 467738"/>
              <a:gd name="connsiteY3" fmla="*/ 0 h 1968230"/>
              <a:gd name="connsiteX0" fmla="*/ 457200 w 457200"/>
              <a:gd name="connsiteY0" fmla="*/ 1968230 h 1968230"/>
              <a:gd name="connsiteX1" fmla="*/ 76200 w 457200"/>
              <a:gd name="connsiteY1" fmla="*/ 1587229 h 1968230"/>
              <a:gd name="connsiteX2" fmla="*/ 0 w 457200"/>
              <a:gd name="connsiteY2" fmla="*/ 825229 h 1968230"/>
              <a:gd name="connsiteX3" fmla="*/ 238328 w 457200"/>
              <a:gd name="connsiteY3" fmla="*/ 0 h 1968230"/>
              <a:gd name="connsiteX0" fmla="*/ 457200 w 457200"/>
              <a:gd name="connsiteY0" fmla="*/ 1981201 h 1981201"/>
              <a:gd name="connsiteX1" fmla="*/ 76200 w 457200"/>
              <a:gd name="connsiteY1" fmla="*/ 1600200 h 1981201"/>
              <a:gd name="connsiteX2" fmla="*/ 0 w 457200"/>
              <a:gd name="connsiteY2" fmla="*/ 838200 h 1981201"/>
              <a:gd name="connsiteX3" fmla="*/ 228600 w 457200"/>
              <a:gd name="connsiteY3" fmla="*/ 0 h 1981201"/>
              <a:gd name="connsiteX0" fmla="*/ 457200 w 457200"/>
              <a:gd name="connsiteY0" fmla="*/ 1981201 h 1981201"/>
              <a:gd name="connsiteX1" fmla="*/ 76200 w 457200"/>
              <a:gd name="connsiteY1" fmla="*/ 1600200 h 1981201"/>
              <a:gd name="connsiteX2" fmla="*/ 0 w 457200"/>
              <a:gd name="connsiteY2" fmla="*/ 838200 h 1981201"/>
              <a:gd name="connsiteX3" fmla="*/ 228600 w 457200"/>
              <a:gd name="connsiteY3" fmla="*/ 0 h 1981201"/>
              <a:gd name="connsiteX0" fmla="*/ 480709 w 480709"/>
              <a:gd name="connsiteY0" fmla="*/ 1981201 h 1981201"/>
              <a:gd name="connsiteX1" fmla="*/ 99709 w 480709"/>
              <a:gd name="connsiteY1" fmla="*/ 1600200 h 1981201"/>
              <a:gd name="connsiteX2" fmla="*/ 23509 w 480709"/>
              <a:gd name="connsiteY2" fmla="*/ 838200 h 1981201"/>
              <a:gd name="connsiteX3" fmla="*/ 252109 w 480709"/>
              <a:gd name="connsiteY3" fmla="*/ 0 h 198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709" h="1981201">
                <a:moveTo>
                  <a:pt x="480709" y="1981201"/>
                </a:moveTo>
                <a:cubicBezTo>
                  <a:pt x="480169" y="1981201"/>
                  <a:pt x="175909" y="1790700"/>
                  <a:pt x="99709" y="1600200"/>
                </a:cubicBezTo>
                <a:cubicBezTo>
                  <a:pt x="23509" y="1409700"/>
                  <a:pt x="0" y="1156781"/>
                  <a:pt x="23509" y="838200"/>
                </a:cubicBezTo>
                <a:cubicBezTo>
                  <a:pt x="68094" y="448283"/>
                  <a:pt x="172666" y="275076"/>
                  <a:pt x="252109" y="0"/>
                </a:cubicBezTo>
              </a:path>
            </a:pathLst>
          </a:custGeom>
          <a:ln w="25400">
            <a:solidFill>
              <a:srgbClr val="4027FD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3491468" y="3448058"/>
            <a:ext cx="1987910" cy="1642188"/>
            <a:chOff x="3491468" y="3448058"/>
            <a:chExt cx="1987910" cy="1642188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3491468" y="4225937"/>
              <a:ext cx="0" cy="8643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4874362" y="4225937"/>
              <a:ext cx="605016" cy="518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4269346" y="3448058"/>
              <a:ext cx="86431" cy="2592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88"/>
          <p:cNvGrpSpPr/>
          <p:nvPr/>
        </p:nvGrpSpPr>
        <p:grpSpPr>
          <a:xfrm>
            <a:off x="6835423" y="5555281"/>
            <a:ext cx="2033001" cy="580386"/>
            <a:chOff x="5345290" y="4934392"/>
            <a:chExt cx="2033001" cy="580386"/>
          </a:xfrm>
        </p:grpSpPr>
        <p:grpSp>
          <p:nvGrpSpPr>
            <p:cNvPr id="102" name="Group 87"/>
            <p:cNvGrpSpPr/>
            <p:nvPr/>
          </p:nvGrpSpPr>
          <p:grpSpPr>
            <a:xfrm>
              <a:off x="5345290" y="5268557"/>
              <a:ext cx="1674762" cy="246221"/>
              <a:chOff x="5345290" y="5652383"/>
              <a:chExt cx="1674762" cy="246221"/>
            </a:xfrm>
          </p:grpSpPr>
          <p:sp>
            <p:nvSpPr>
              <p:cNvPr id="106" name="Rectangle 40"/>
              <p:cNvSpPr>
                <a:spLocks noChangeArrowheads="1"/>
              </p:cNvSpPr>
              <p:nvPr/>
            </p:nvSpPr>
            <p:spPr bwMode="auto">
              <a:xfrm>
                <a:off x="5616398" y="5652383"/>
                <a:ext cx="140365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Monitoring wells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7" name="Isosceles Triangle 106"/>
              <p:cNvSpPr>
                <a:spLocks noChangeAspect="1"/>
              </p:cNvSpPr>
              <p:nvPr/>
            </p:nvSpPr>
            <p:spPr>
              <a:xfrm>
                <a:off x="5345290" y="5684053"/>
                <a:ext cx="182880" cy="18288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86"/>
            <p:cNvGrpSpPr/>
            <p:nvPr/>
          </p:nvGrpSpPr>
          <p:grpSpPr>
            <a:xfrm>
              <a:off x="5345290" y="4934392"/>
              <a:ext cx="2033001" cy="246221"/>
              <a:chOff x="5345290" y="4934392"/>
              <a:chExt cx="2033001" cy="246221"/>
            </a:xfrm>
          </p:grpSpPr>
          <p:sp>
            <p:nvSpPr>
              <p:cNvPr id="104" name="Rectangle 36"/>
              <p:cNvSpPr>
                <a:spLocks noChangeArrowheads="1"/>
              </p:cNvSpPr>
              <p:nvPr/>
            </p:nvSpPr>
            <p:spPr bwMode="auto">
              <a:xfrm>
                <a:off x="5616398" y="4934392"/>
                <a:ext cx="176189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Surface Water gaging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" name="Isosceles Triangle 104"/>
              <p:cNvSpPr>
                <a:spLocks noChangeAspect="1"/>
              </p:cNvSpPr>
              <p:nvPr/>
            </p:nvSpPr>
            <p:spPr>
              <a:xfrm>
                <a:off x="5345290" y="4966062"/>
                <a:ext cx="182880" cy="182880"/>
              </a:xfrm>
              <a:prstGeom prst="triangle">
                <a:avLst/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8" name="Group 99"/>
          <p:cNvGrpSpPr/>
          <p:nvPr/>
        </p:nvGrpSpPr>
        <p:grpSpPr>
          <a:xfrm>
            <a:off x="6874933" y="5221342"/>
            <a:ext cx="1424748" cy="246221"/>
            <a:chOff x="6626578" y="5164897"/>
            <a:chExt cx="1424748" cy="246221"/>
          </a:xfrm>
        </p:grpSpPr>
        <p:cxnSp>
          <p:nvCxnSpPr>
            <p:cNvPr id="109" name="Straight Arrow Connector 108"/>
            <p:cNvCxnSpPr/>
            <p:nvPr/>
          </p:nvCxnSpPr>
          <p:spPr>
            <a:xfrm flipV="1">
              <a:off x="6626578" y="5190640"/>
              <a:ext cx="135466" cy="19473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6863821" y="5164897"/>
              <a:ext cx="118750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Flow direction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5" name="Isosceles Triangle 84"/>
          <p:cNvSpPr>
            <a:spLocks noChangeAspect="1"/>
          </p:cNvSpPr>
          <p:nvPr/>
        </p:nvSpPr>
        <p:spPr>
          <a:xfrm>
            <a:off x="4673600" y="2957783"/>
            <a:ext cx="182880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Isosceles Triangle 85"/>
          <p:cNvSpPr>
            <a:spLocks noChangeAspect="1"/>
          </p:cNvSpPr>
          <p:nvPr/>
        </p:nvSpPr>
        <p:spPr>
          <a:xfrm>
            <a:off x="4634089" y="2681205"/>
            <a:ext cx="182880" cy="182880"/>
          </a:xfrm>
          <a:prstGeom prst="triangl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>
            <a:spLocks noChangeAspect="1"/>
          </p:cNvSpPr>
          <p:nvPr/>
        </p:nvSpPr>
        <p:spPr>
          <a:xfrm>
            <a:off x="4583289" y="3251294"/>
            <a:ext cx="182880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>
            <a:spLocks noChangeAspect="1"/>
          </p:cNvSpPr>
          <p:nvPr/>
        </p:nvSpPr>
        <p:spPr>
          <a:xfrm>
            <a:off x="4476045" y="3516583"/>
            <a:ext cx="182880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>
            <a:spLocks noChangeAspect="1"/>
          </p:cNvSpPr>
          <p:nvPr/>
        </p:nvSpPr>
        <p:spPr>
          <a:xfrm>
            <a:off x="4301067" y="3939916"/>
            <a:ext cx="182880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>
            <a:spLocks noChangeAspect="1"/>
          </p:cNvSpPr>
          <p:nvPr/>
        </p:nvSpPr>
        <p:spPr>
          <a:xfrm>
            <a:off x="4284134" y="4430983"/>
            <a:ext cx="182880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>
            <a:spLocks noChangeAspect="1"/>
          </p:cNvSpPr>
          <p:nvPr/>
        </p:nvSpPr>
        <p:spPr>
          <a:xfrm>
            <a:off x="4673600" y="4797872"/>
            <a:ext cx="182880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18620159">
            <a:off x="3956618" y="4161648"/>
            <a:ext cx="751269" cy="1052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3727481" y="4101240"/>
            <a:ext cx="1239629" cy="1102937"/>
            <a:chOff x="3727481" y="4101240"/>
            <a:chExt cx="1239629" cy="1102937"/>
          </a:xfrm>
        </p:grpSpPr>
        <p:cxnSp>
          <p:nvCxnSpPr>
            <p:cNvPr id="93" name="Straight Arrow Connector 92"/>
            <p:cNvCxnSpPr/>
            <p:nvPr/>
          </p:nvCxnSpPr>
          <p:spPr>
            <a:xfrm rot="7800000">
              <a:off x="4523346" y="4232287"/>
              <a:ext cx="274431" cy="123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7800000">
              <a:off x="3738769" y="5028153"/>
              <a:ext cx="274431" cy="123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2400000">
              <a:off x="4692679" y="5191840"/>
              <a:ext cx="274431" cy="123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2400000">
              <a:off x="3727481" y="4158908"/>
              <a:ext cx="274431" cy="123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2" grpId="0" animBg="1"/>
      <p:bldP spid="9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376311" y="1585736"/>
            <a:ext cx="4160675" cy="5029200"/>
            <a:chOff x="2376311" y="1585736"/>
            <a:chExt cx="4160675" cy="5029200"/>
          </a:xfrm>
        </p:grpSpPr>
        <p:grpSp>
          <p:nvGrpSpPr>
            <p:cNvPr id="3" name="Group 2"/>
            <p:cNvGrpSpPr/>
            <p:nvPr/>
          </p:nvGrpSpPr>
          <p:grpSpPr>
            <a:xfrm>
              <a:off x="2376311" y="1585736"/>
              <a:ext cx="4160675" cy="5029200"/>
              <a:chOff x="965200" y="581025"/>
              <a:chExt cx="2722563" cy="3290888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5200" y="581025"/>
                <a:ext cx="2722563" cy="139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5200" y="1973263"/>
                <a:ext cx="2722563" cy="139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5200" y="3367088"/>
                <a:ext cx="2722563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594188" y="3080182"/>
              <a:ext cx="1763738" cy="173219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9" y="7"/>
                </a:cxn>
                <a:cxn ang="0">
                  <a:pos x="191" y="61"/>
                </a:cxn>
                <a:cxn ang="0">
                  <a:pos x="201" y="70"/>
                </a:cxn>
                <a:cxn ang="0">
                  <a:pos x="208" y="77"/>
                </a:cxn>
                <a:cxn ang="0">
                  <a:pos x="323" y="246"/>
                </a:cxn>
                <a:cxn ang="0">
                  <a:pos x="466" y="415"/>
                </a:cxn>
                <a:cxn ang="0">
                  <a:pos x="710" y="651"/>
                </a:cxn>
                <a:cxn ang="0">
                  <a:pos x="720" y="671"/>
                </a:cxn>
                <a:cxn ang="0">
                  <a:pos x="727" y="690"/>
                </a:cxn>
                <a:cxn ang="0">
                  <a:pos x="715" y="709"/>
                </a:cxn>
                <a:cxn ang="0">
                  <a:pos x="693" y="714"/>
                </a:cxn>
                <a:cxn ang="0">
                  <a:pos x="669" y="702"/>
                </a:cxn>
                <a:cxn ang="0">
                  <a:pos x="571" y="636"/>
                </a:cxn>
                <a:cxn ang="0">
                  <a:pos x="555" y="629"/>
                </a:cxn>
                <a:cxn ang="0">
                  <a:pos x="499" y="610"/>
                </a:cxn>
                <a:cxn ang="0">
                  <a:pos x="483" y="600"/>
                </a:cxn>
                <a:cxn ang="0">
                  <a:pos x="366" y="497"/>
                </a:cxn>
                <a:cxn ang="0">
                  <a:pos x="293" y="383"/>
                </a:cxn>
                <a:cxn ang="0">
                  <a:pos x="252" y="354"/>
                </a:cxn>
                <a:cxn ang="0">
                  <a:pos x="171" y="285"/>
                </a:cxn>
                <a:cxn ang="0">
                  <a:pos x="154" y="268"/>
                </a:cxn>
                <a:cxn ang="0">
                  <a:pos x="12" y="83"/>
                </a:cxn>
                <a:cxn ang="0">
                  <a:pos x="0" y="65"/>
                </a:cxn>
                <a:cxn ang="0">
                  <a:pos x="8" y="28"/>
                </a:cxn>
                <a:cxn ang="0">
                  <a:pos x="29" y="0"/>
                </a:cxn>
              </a:cxnLst>
              <a:rect l="0" t="0" r="r" b="b"/>
              <a:pathLst>
                <a:path w="727" h="714">
                  <a:moveTo>
                    <a:pt x="29" y="0"/>
                  </a:moveTo>
                  <a:lnTo>
                    <a:pt x="79" y="7"/>
                  </a:lnTo>
                  <a:lnTo>
                    <a:pt x="191" y="61"/>
                  </a:lnTo>
                  <a:lnTo>
                    <a:pt x="201" y="70"/>
                  </a:lnTo>
                  <a:lnTo>
                    <a:pt x="208" y="77"/>
                  </a:lnTo>
                  <a:lnTo>
                    <a:pt x="323" y="246"/>
                  </a:lnTo>
                  <a:lnTo>
                    <a:pt x="466" y="415"/>
                  </a:lnTo>
                  <a:lnTo>
                    <a:pt x="710" y="651"/>
                  </a:lnTo>
                  <a:lnTo>
                    <a:pt x="720" y="671"/>
                  </a:lnTo>
                  <a:lnTo>
                    <a:pt x="727" y="690"/>
                  </a:lnTo>
                  <a:lnTo>
                    <a:pt x="715" y="709"/>
                  </a:lnTo>
                  <a:lnTo>
                    <a:pt x="693" y="714"/>
                  </a:lnTo>
                  <a:lnTo>
                    <a:pt x="669" y="702"/>
                  </a:lnTo>
                  <a:lnTo>
                    <a:pt x="571" y="636"/>
                  </a:lnTo>
                  <a:lnTo>
                    <a:pt x="555" y="629"/>
                  </a:lnTo>
                  <a:lnTo>
                    <a:pt x="499" y="610"/>
                  </a:lnTo>
                  <a:lnTo>
                    <a:pt x="483" y="600"/>
                  </a:lnTo>
                  <a:lnTo>
                    <a:pt x="366" y="497"/>
                  </a:lnTo>
                  <a:lnTo>
                    <a:pt x="293" y="383"/>
                  </a:lnTo>
                  <a:lnTo>
                    <a:pt x="252" y="354"/>
                  </a:lnTo>
                  <a:lnTo>
                    <a:pt x="171" y="285"/>
                  </a:lnTo>
                  <a:lnTo>
                    <a:pt x="154" y="268"/>
                  </a:lnTo>
                  <a:lnTo>
                    <a:pt x="12" y="83"/>
                  </a:lnTo>
                  <a:lnTo>
                    <a:pt x="0" y="65"/>
                  </a:lnTo>
                  <a:lnTo>
                    <a:pt x="8" y="28"/>
                  </a:lnTo>
                  <a:lnTo>
                    <a:pt x="29" y="0"/>
                  </a:lnTo>
                </a:path>
              </a:pathLst>
            </a:custGeom>
            <a:noFill/>
            <a:ln w="22225">
              <a:solidFill>
                <a:srgbClr val="4A81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445417" y="3026809"/>
              <a:ext cx="1961498" cy="2419404"/>
              <a:chOff x="1664776" y="1524000"/>
              <a:chExt cx="1283518" cy="1583152"/>
            </a:xfrm>
          </p:grpSpPr>
          <p:sp>
            <p:nvSpPr>
              <p:cNvPr id="32" name="Isosceles Triangle 31"/>
              <p:cNvSpPr>
                <a:spLocks noChangeAspect="1"/>
              </p:cNvSpPr>
              <p:nvPr/>
            </p:nvSpPr>
            <p:spPr>
              <a:xfrm>
                <a:off x="1828800" y="1524000"/>
                <a:ext cx="91440" cy="914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>
                <a:spLocks noChangeAspect="1"/>
              </p:cNvSpPr>
              <p:nvPr/>
            </p:nvSpPr>
            <p:spPr>
              <a:xfrm>
                <a:off x="1664776" y="2098729"/>
                <a:ext cx="91440" cy="914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>
                <a:spLocks noChangeAspect="1"/>
              </p:cNvSpPr>
              <p:nvPr/>
            </p:nvSpPr>
            <p:spPr>
              <a:xfrm>
                <a:off x="2742476" y="2569159"/>
                <a:ext cx="91440" cy="914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>
                <a:spLocks noChangeAspect="1"/>
              </p:cNvSpPr>
              <p:nvPr/>
            </p:nvSpPr>
            <p:spPr>
              <a:xfrm>
                <a:off x="2441755" y="2390928"/>
                <a:ext cx="91440" cy="914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>
                <a:spLocks noChangeAspect="1"/>
              </p:cNvSpPr>
              <p:nvPr/>
            </p:nvSpPr>
            <p:spPr>
              <a:xfrm>
                <a:off x="2226589" y="2638587"/>
                <a:ext cx="91440" cy="914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>
                <a:spLocks noChangeAspect="1"/>
              </p:cNvSpPr>
              <p:nvPr/>
            </p:nvSpPr>
            <p:spPr>
              <a:xfrm>
                <a:off x="2802610" y="2847814"/>
                <a:ext cx="91440" cy="914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>
                <a:spLocks noChangeAspect="1"/>
              </p:cNvSpPr>
              <p:nvPr/>
            </p:nvSpPr>
            <p:spPr>
              <a:xfrm>
                <a:off x="2856854" y="3015712"/>
                <a:ext cx="91440" cy="914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000382" y="6007090"/>
              <a:ext cx="1475643" cy="579301"/>
              <a:chOff x="4014366" y="2695232"/>
              <a:chExt cx="965596" cy="379069"/>
            </a:xfrm>
          </p:grpSpPr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4239883" y="2695232"/>
                <a:ext cx="51456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600" dirty="0" smtClean="0"/>
                  <a:t>500 ft</a:t>
                </a:r>
                <a:endParaRPr lang="en-US" sz="1600" dirty="0"/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4014366" y="2948196"/>
                <a:ext cx="965596" cy="12610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2376311" y="1585736"/>
            <a:ext cx="4160675" cy="5024348"/>
          </a:xfrm>
          <a:prstGeom prst="rect">
            <a:avLst/>
          </a:prstGeom>
          <a:noFill/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3448625" y="3839536"/>
            <a:ext cx="271718" cy="1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ESRI Default Marker" pitchFamily="2" charset="0"/>
                <a:cs typeface="Arial" pitchFamily="34" charset="0"/>
              </a:rPr>
              <a:t>#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251200" y="3310778"/>
            <a:ext cx="2075186" cy="2510837"/>
            <a:chOff x="3251200" y="3310778"/>
            <a:chExt cx="2075186" cy="251083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012267" y="4763910"/>
              <a:ext cx="314119" cy="1057705"/>
            </a:xfrm>
            <a:prstGeom prst="straightConnector1">
              <a:avLst/>
            </a:prstGeom>
            <a:ln w="25400">
              <a:solidFill>
                <a:srgbClr val="4027FD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251200" y="3310778"/>
              <a:ext cx="470416" cy="708066"/>
            </a:xfrm>
            <a:prstGeom prst="straightConnector1">
              <a:avLst/>
            </a:prstGeom>
            <a:ln w="25400">
              <a:solidFill>
                <a:srgbClr val="4027FD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3980387" y="4422734"/>
              <a:ext cx="582252" cy="465801"/>
            </a:xfrm>
            <a:prstGeom prst="straightConnector1">
              <a:avLst/>
            </a:prstGeom>
            <a:ln w="25400">
              <a:solidFill>
                <a:srgbClr val="4027FD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87"/>
          <p:cNvGrpSpPr/>
          <p:nvPr/>
        </p:nvGrpSpPr>
        <p:grpSpPr>
          <a:xfrm>
            <a:off x="6835423" y="5889446"/>
            <a:ext cx="1674762" cy="246221"/>
            <a:chOff x="5345290" y="5652383"/>
            <a:chExt cx="1674762" cy="246221"/>
          </a:xfrm>
        </p:grpSpPr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5616398" y="5652383"/>
              <a:ext cx="14036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Monitoring wells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Isosceles Triangle 55"/>
            <p:cNvSpPr>
              <a:spLocks noChangeAspect="1"/>
            </p:cNvSpPr>
            <p:nvPr/>
          </p:nvSpPr>
          <p:spPr>
            <a:xfrm>
              <a:off x="5345290" y="5684053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99"/>
          <p:cNvGrpSpPr/>
          <p:nvPr/>
        </p:nvGrpSpPr>
        <p:grpSpPr>
          <a:xfrm>
            <a:off x="6874933" y="5221342"/>
            <a:ext cx="1424748" cy="246221"/>
            <a:chOff x="6626578" y="5164897"/>
            <a:chExt cx="1424748" cy="246221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626578" y="5190640"/>
              <a:ext cx="135466" cy="19473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36"/>
            <p:cNvSpPr>
              <a:spLocks noChangeArrowheads="1"/>
            </p:cNvSpPr>
            <p:nvPr/>
          </p:nvSpPr>
          <p:spPr bwMode="auto">
            <a:xfrm>
              <a:off x="6863821" y="5164897"/>
              <a:ext cx="118750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Flow direction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Flow direction</a:t>
            </a:r>
            <a:br>
              <a:rPr lang="en-US" dirty="0" smtClean="0"/>
            </a:br>
            <a:r>
              <a:rPr lang="en-US" sz="3200" dirty="0" smtClean="0"/>
              <a:t>Site BL17 - radial</a:t>
            </a:r>
            <a:endParaRPr lang="en-US" sz="3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72089" y="3296356"/>
            <a:ext cx="1162755" cy="1241777"/>
          </a:xfrm>
          <a:prstGeom prst="straightConnector1">
            <a:avLst/>
          </a:prstGeom>
          <a:ln w="25400">
            <a:solidFill>
              <a:srgbClr val="4027FD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Geographically isolated from surface water</a:t>
            </a:r>
          </a:p>
          <a:p>
            <a:pPr eaLnBrk="1" hangingPunct="1"/>
            <a:r>
              <a:rPr lang="en-US" dirty="0" smtClean="0"/>
              <a:t>The Clean Water Act of 1972</a:t>
            </a:r>
          </a:p>
          <a:p>
            <a:pPr eaLnBrk="1" hangingPunct="1">
              <a:buNone/>
            </a:pPr>
            <a:r>
              <a:rPr lang="en-US" dirty="0" smtClean="0"/>
              <a:t>		does not protect IWs</a:t>
            </a:r>
          </a:p>
          <a:p>
            <a:pPr eaLnBrk="1" hangingPunct="1">
              <a:buNone/>
            </a:pPr>
            <a:endParaRPr lang="en-US" sz="1400" dirty="0" smtClean="0"/>
          </a:p>
          <a:p>
            <a:pPr lvl="1" eaLnBrk="1" hangingPunct="1"/>
            <a:r>
              <a:rPr lang="en-US" dirty="0" smtClean="0"/>
              <a:t>2001 – Solid Waste Agency of Northern Cook County (SWANCC)</a:t>
            </a:r>
          </a:p>
          <a:p>
            <a:pPr lvl="1" eaLnBrk="1" hangingPunct="1"/>
            <a:r>
              <a:rPr lang="en-US" dirty="0" smtClean="0"/>
              <a:t>2006 – </a:t>
            </a:r>
            <a:r>
              <a:rPr lang="en-US" dirty="0" err="1" smtClean="0"/>
              <a:t>Rapanos</a:t>
            </a:r>
            <a:r>
              <a:rPr lang="en-US" dirty="0" smtClean="0"/>
              <a:t>/</a:t>
            </a:r>
            <a:r>
              <a:rPr lang="en-US" dirty="0" err="1" smtClean="0"/>
              <a:t>Carabell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70"/>
          <p:cNvSpPr>
            <a:spLocks/>
          </p:cNvSpPr>
          <p:nvPr/>
        </p:nvSpPr>
        <p:spPr bwMode="auto">
          <a:xfrm flipH="1" flipV="1">
            <a:off x="965064" y="4611512"/>
            <a:ext cx="814877" cy="2088480"/>
          </a:xfrm>
          <a:custGeom>
            <a:avLst/>
            <a:gdLst>
              <a:gd name="T0" fmla="*/ 2147483647 w 4071"/>
              <a:gd name="T1" fmla="*/ 2147483647 h 1103"/>
              <a:gd name="T2" fmla="*/ 2147483647 w 4071"/>
              <a:gd name="T3" fmla="*/ 2147483647 h 1103"/>
              <a:gd name="T4" fmla="*/ 2147483647 w 4071"/>
              <a:gd name="T5" fmla="*/ 2147483647 h 1103"/>
              <a:gd name="T6" fmla="*/ 2147483647 w 4071"/>
              <a:gd name="T7" fmla="*/ 2147483647 h 1103"/>
              <a:gd name="T8" fmla="*/ 2147483647 w 4071"/>
              <a:gd name="T9" fmla="*/ 2147483647 h 1103"/>
              <a:gd name="T10" fmla="*/ 2147483647 w 4071"/>
              <a:gd name="T11" fmla="*/ 2147483647 h 1103"/>
              <a:gd name="T12" fmla="*/ 2147483647 w 4071"/>
              <a:gd name="T13" fmla="*/ 2147483647 h 1103"/>
              <a:gd name="T14" fmla="*/ 2147483647 w 4071"/>
              <a:gd name="T15" fmla="*/ 2147483647 h 1103"/>
              <a:gd name="T16" fmla="*/ 2147483647 w 4071"/>
              <a:gd name="T17" fmla="*/ 2147483647 h 1103"/>
              <a:gd name="T18" fmla="*/ 2147483647 w 4071"/>
              <a:gd name="T19" fmla="*/ 2147483647 h 1103"/>
              <a:gd name="T20" fmla="*/ 2147483647 w 4071"/>
              <a:gd name="T21" fmla="*/ 2147483647 h 1103"/>
              <a:gd name="T22" fmla="*/ 2147483647 w 4071"/>
              <a:gd name="T23" fmla="*/ 2147483647 h 1103"/>
              <a:gd name="T24" fmla="*/ 2147483647 w 4071"/>
              <a:gd name="T25" fmla="*/ 2147483647 h 1103"/>
              <a:gd name="T26" fmla="*/ 2147483647 w 4071"/>
              <a:gd name="T27" fmla="*/ 2147483647 h 1103"/>
              <a:gd name="T28" fmla="*/ 2147483647 w 4071"/>
              <a:gd name="T29" fmla="*/ 2147483647 h 1103"/>
              <a:gd name="T30" fmla="*/ 2147483647 w 4071"/>
              <a:gd name="T31" fmla="*/ 2147483647 h 1103"/>
              <a:gd name="T32" fmla="*/ 2147483647 w 4071"/>
              <a:gd name="T33" fmla="*/ 2147483647 h 1103"/>
              <a:gd name="T34" fmla="*/ 2147483647 w 4071"/>
              <a:gd name="T35" fmla="*/ 2147483647 h 1103"/>
              <a:gd name="T36" fmla="*/ 2147483647 w 4071"/>
              <a:gd name="T37" fmla="*/ 2147483647 h 1103"/>
              <a:gd name="T38" fmla="*/ 2147483647 w 4071"/>
              <a:gd name="T39" fmla="*/ 2147483647 h 1103"/>
              <a:gd name="T40" fmla="*/ 2147483647 w 4071"/>
              <a:gd name="T41" fmla="*/ 2147483647 h 1103"/>
              <a:gd name="T42" fmla="*/ 2147483647 w 4071"/>
              <a:gd name="T43" fmla="*/ 2147483647 h 1103"/>
              <a:gd name="T44" fmla="*/ 2147483647 w 4071"/>
              <a:gd name="T45" fmla="*/ 2147483647 h 1103"/>
              <a:gd name="T46" fmla="*/ 2147483647 w 4071"/>
              <a:gd name="T47" fmla="*/ 2147483647 h 1103"/>
              <a:gd name="T48" fmla="*/ 2147483647 w 4071"/>
              <a:gd name="T49" fmla="*/ 2147483647 h 1103"/>
              <a:gd name="T50" fmla="*/ 2147483647 w 4071"/>
              <a:gd name="T51" fmla="*/ 2147483647 h 1103"/>
              <a:gd name="T52" fmla="*/ 2147483647 w 4071"/>
              <a:gd name="T53" fmla="*/ 2147483647 h 1103"/>
              <a:gd name="T54" fmla="*/ 2147483647 w 4071"/>
              <a:gd name="T55" fmla="*/ 2147483647 h 1103"/>
              <a:gd name="T56" fmla="*/ 2147483647 w 4071"/>
              <a:gd name="T57" fmla="*/ 2147483647 h 1103"/>
              <a:gd name="T58" fmla="*/ 2147483647 w 4071"/>
              <a:gd name="T59" fmla="*/ 2147483647 h 1103"/>
              <a:gd name="T60" fmla="*/ 2147483647 w 4071"/>
              <a:gd name="T61" fmla="*/ 2147483647 h 1103"/>
              <a:gd name="T62" fmla="*/ 2147483647 w 4071"/>
              <a:gd name="T63" fmla="*/ 2147483647 h 1103"/>
              <a:gd name="T64" fmla="*/ 2147483647 w 4071"/>
              <a:gd name="T65" fmla="*/ 2147483647 h 1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71"/>
              <a:gd name="T100" fmla="*/ 0 h 1103"/>
              <a:gd name="T101" fmla="*/ 4071 w 4071"/>
              <a:gd name="T102" fmla="*/ 1103 h 1103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7131 w 10000"/>
              <a:gd name="connsiteY12" fmla="*/ 1215 h 10000"/>
              <a:gd name="connsiteX13" fmla="*/ 6787 w 10000"/>
              <a:gd name="connsiteY13" fmla="*/ 997 h 10000"/>
              <a:gd name="connsiteX14" fmla="*/ 5360 w 10000"/>
              <a:gd name="connsiteY14" fmla="*/ 997 h 10000"/>
              <a:gd name="connsiteX15" fmla="*/ 5178 w 10000"/>
              <a:gd name="connsiteY15" fmla="*/ 1043 h 10000"/>
              <a:gd name="connsiteX16" fmla="*/ 5011 w 10000"/>
              <a:gd name="connsiteY16" fmla="*/ 997 h 10000"/>
              <a:gd name="connsiteX17" fmla="*/ 4468 w 10000"/>
              <a:gd name="connsiteY17" fmla="*/ 988 h 10000"/>
              <a:gd name="connsiteX18" fmla="*/ 4124 w 10000"/>
              <a:gd name="connsiteY18" fmla="*/ 762 h 10000"/>
              <a:gd name="connsiteX19" fmla="*/ 3952 w 10000"/>
              <a:gd name="connsiteY19" fmla="*/ 825 h 10000"/>
              <a:gd name="connsiteX20" fmla="*/ 3721 w 10000"/>
              <a:gd name="connsiteY20" fmla="*/ 662 h 10000"/>
              <a:gd name="connsiteX21" fmla="*/ 3577 w 10000"/>
              <a:gd name="connsiteY21" fmla="*/ 635 h 10000"/>
              <a:gd name="connsiteX22" fmla="*/ 3058 w 10000"/>
              <a:gd name="connsiteY22" fmla="*/ 9 h 10000"/>
              <a:gd name="connsiteX23" fmla="*/ 2842 w 10000"/>
              <a:gd name="connsiteY23" fmla="*/ 36 h 10000"/>
              <a:gd name="connsiteX24" fmla="*/ 2520 w 10000"/>
              <a:gd name="connsiteY24" fmla="*/ 326 h 10000"/>
              <a:gd name="connsiteX25" fmla="*/ 2353 w 10000"/>
              <a:gd name="connsiteY25" fmla="*/ 326 h 10000"/>
              <a:gd name="connsiteX26" fmla="*/ 2019 w 10000"/>
              <a:gd name="connsiteY26" fmla="*/ 671 h 10000"/>
              <a:gd name="connsiteX27" fmla="*/ 1823 w 10000"/>
              <a:gd name="connsiteY27" fmla="*/ 662 h 10000"/>
              <a:gd name="connsiteX28" fmla="*/ 1471 w 10000"/>
              <a:gd name="connsiteY28" fmla="*/ 988 h 10000"/>
              <a:gd name="connsiteX29" fmla="*/ 1130 w 10000"/>
              <a:gd name="connsiteY29" fmla="*/ 979 h 10000"/>
              <a:gd name="connsiteX30" fmla="*/ 943 w 10000"/>
              <a:gd name="connsiteY30" fmla="*/ 843 h 10000"/>
              <a:gd name="connsiteX31" fmla="*/ 747 w 10000"/>
              <a:gd name="connsiteY31" fmla="*/ 535 h 10000"/>
              <a:gd name="connsiteX32" fmla="*/ 582 w 10000"/>
              <a:gd name="connsiteY32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6787 w 10000"/>
              <a:gd name="connsiteY12" fmla="*/ 997 h 10000"/>
              <a:gd name="connsiteX13" fmla="*/ 5360 w 10000"/>
              <a:gd name="connsiteY13" fmla="*/ 997 h 10000"/>
              <a:gd name="connsiteX14" fmla="*/ 5178 w 10000"/>
              <a:gd name="connsiteY14" fmla="*/ 1043 h 10000"/>
              <a:gd name="connsiteX15" fmla="*/ 5011 w 10000"/>
              <a:gd name="connsiteY15" fmla="*/ 997 h 10000"/>
              <a:gd name="connsiteX16" fmla="*/ 4468 w 10000"/>
              <a:gd name="connsiteY16" fmla="*/ 988 h 10000"/>
              <a:gd name="connsiteX17" fmla="*/ 4124 w 10000"/>
              <a:gd name="connsiteY17" fmla="*/ 762 h 10000"/>
              <a:gd name="connsiteX18" fmla="*/ 3952 w 10000"/>
              <a:gd name="connsiteY18" fmla="*/ 825 h 10000"/>
              <a:gd name="connsiteX19" fmla="*/ 3721 w 10000"/>
              <a:gd name="connsiteY19" fmla="*/ 662 h 10000"/>
              <a:gd name="connsiteX20" fmla="*/ 3577 w 10000"/>
              <a:gd name="connsiteY20" fmla="*/ 635 h 10000"/>
              <a:gd name="connsiteX21" fmla="*/ 3058 w 10000"/>
              <a:gd name="connsiteY21" fmla="*/ 9 h 10000"/>
              <a:gd name="connsiteX22" fmla="*/ 2842 w 10000"/>
              <a:gd name="connsiteY22" fmla="*/ 36 h 10000"/>
              <a:gd name="connsiteX23" fmla="*/ 2520 w 10000"/>
              <a:gd name="connsiteY23" fmla="*/ 326 h 10000"/>
              <a:gd name="connsiteX24" fmla="*/ 2353 w 10000"/>
              <a:gd name="connsiteY24" fmla="*/ 326 h 10000"/>
              <a:gd name="connsiteX25" fmla="*/ 2019 w 10000"/>
              <a:gd name="connsiteY25" fmla="*/ 671 h 10000"/>
              <a:gd name="connsiteX26" fmla="*/ 1823 w 10000"/>
              <a:gd name="connsiteY26" fmla="*/ 662 h 10000"/>
              <a:gd name="connsiteX27" fmla="*/ 1471 w 10000"/>
              <a:gd name="connsiteY27" fmla="*/ 988 h 10000"/>
              <a:gd name="connsiteX28" fmla="*/ 1130 w 10000"/>
              <a:gd name="connsiteY28" fmla="*/ 979 h 10000"/>
              <a:gd name="connsiteX29" fmla="*/ 943 w 10000"/>
              <a:gd name="connsiteY29" fmla="*/ 843 h 10000"/>
              <a:gd name="connsiteX30" fmla="*/ 747 w 10000"/>
              <a:gd name="connsiteY30" fmla="*/ 535 h 10000"/>
              <a:gd name="connsiteX31" fmla="*/ 582 w 10000"/>
              <a:gd name="connsiteY31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360 w 10000"/>
              <a:gd name="connsiteY12" fmla="*/ 997 h 10000"/>
              <a:gd name="connsiteX13" fmla="*/ 5178 w 10000"/>
              <a:gd name="connsiteY13" fmla="*/ 1043 h 10000"/>
              <a:gd name="connsiteX14" fmla="*/ 5011 w 10000"/>
              <a:gd name="connsiteY14" fmla="*/ 997 h 10000"/>
              <a:gd name="connsiteX15" fmla="*/ 4468 w 10000"/>
              <a:gd name="connsiteY15" fmla="*/ 988 h 10000"/>
              <a:gd name="connsiteX16" fmla="*/ 4124 w 10000"/>
              <a:gd name="connsiteY16" fmla="*/ 762 h 10000"/>
              <a:gd name="connsiteX17" fmla="*/ 3952 w 10000"/>
              <a:gd name="connsiteY17" fmla="*/ 825 h 10000"/>
              <a:gd name="connsiteX18" fmla="*/ 3721 w 10000"/>
              <a:gd name="connsiteY18" fmla="*/ 662 h 10000"/>
              <a:gd name="connsiteX19" fmla="*/ 3577 w 10000"/>
              <a:gd name="connsiteY19" fmla="*/ 635 h 10000"/>
              <a:gd name="connsiteX20" fmla="*/ 3058 w 10000"/>
              <a:gd name="connsiteY20" fmla="*/ 9 h 10000"/>
              <a:gd name="connsiteX21" fmla="*/ 2842 w 10000"/>
              <a:gd name="connsiteY21" fmla="*/ 36 h 10000"/>
              <a:gd name="connsiteX22" fmla="*/ 2520 w 10000"/>
              <a:gd name="connsiteY22" fmla="*/ 326 h 10000"/>
              <a:gd name="connsiteX23" fmla="*/ 2353 w 10000"/>
              <a:gd name="connsiteY23" fmla="*/ 326 h 10000"/>
              <a:gd name="connsiteX24" fmla="*/ 2019 w 10000"/>
              <a:gd name="connsiteY24" fmla="*/ 671 h 10000"/>
              <a:gd name="connsiteX25" fmla="*/ 1823 w 10000"/>
              <a:gd name="connsiteY25" fmla="*/ 662 h 10000"/>
              <a:gd name="connsiteX26" fmla="*/ 1471 w 10000"/>
              <a:gd name="connsiteY26" fmla="*/ 988 h 10000"/>
              <a:gd name="connsiteX27" fmla="*/ 1130 w 10000"/>
              <a:gd name="connsiteY27" fmla="*/ 979 h 10000"/>
              <a:gd name="connsiteX28" fmla="*/ 943 w 10000"/>
              <a:gd name="connsiteY28" fmla="*/ 843 h 10000"/>
              <a:gd name="connsiteX29" fmla="*/ 747 w 10000"/>
              <a:gd name="connsiteY29" fmla="*/ 535 h 10000"/>
              <a:gd name="connsiteX30" fmla="*/ 582 w 10000"/>
              <a:gd name="connsiteY30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178 w 10000"/>
              <a:gd name="connsiteY12" fmla="*/ 1043 h 10000"/>
              <a:gd name="connsiteX13" fmla="*/ 5011 w 10000"/>
              <a:gd name="connsiteY13" fmla="*/ 997 h 10000"/>
              <a:gd name="connsiteX14" fmla="*/ 4468 w 10000"/>
              <a:gd name="connsiteY14" fmla="*/ 988 h 10000"/>
              <a:gd name="connsiteX15" fmla="*/ 4124 w 10000"/>
              <a:gd name="connsiteY15" fmla="*/ 762 h 10000"/>
              <a:gd name="connsiteX16" fmla="*/ 3952 w 10000"/>
              <a:gd name="connsiteY16" fmla="*/ 825 h 10000"/>
              <a:gd name="connsiteX17" fmla="*/ 3721 w 10000"/>
              <a:gd name="connsiteY17" fmla="*/ 662 h 10000"/>
              <a:gd name="connsiteX18" fmla="*/ 3577 w 10000"/>
              <a:gd name="connsiteY18" fmla="*/ 635 h 10000"/>
              <a:gd name="connsiteX19" fmla="*/ 3058 w 10000"/>
              <a:gd name="connsiteY19" fmla="*/ 9 h 10000"/>
              <a:gd name="connsiteX20" fmla="*/ 2842 w 10000"/>
              <a:gd name="connsiteY20" fmla="*/ 36 h 10000"/>
              <a:gd name="connsiteX21" fmla="*/ 2520 w 10000"/>
              <a:gd name="connsiteY21" fmla="*/ 326 h 10000"/>
              <a:gd name="connsiteX22" fmla="*/ 2353 w 10000"/>
              <a:gd name="connsiteY22" fmla="*/ 326 h 10000"/>
              <a:gd name="connsiteX23" fmla="*/ 2019 w 10000"/>
              <a:gd name="connsiteY23" fmla="*/ 671 h 10000"/>
              <a:gd name="connsiteX24" fmla="*/ 1823 w 10000"/>
              <a:gd name="connsiteY24" fmla="*/ 662 h 10000"/>
              <a:gd name="connsiteX25" fmla="*/ 1471 w 10000"/>
              <a:gd name="connsiteY25" fmla="*/ 988 h 10000"/>
              <a:gd name="connsiteX26" fmla="*/ 1130 w 10000"/>
              <a:gd name="connsiteY26" fmla="*/ 979 h 10000"/>
              <a:gd name="connsiteX27" fmla="*/ 943 w 10000"/>
              <a:gd name="connsiteY27" fmla="*/ 843 h 10000"/>
              <a:gd name="connsiteX28" fmla="*/ 747 w 10000"/>
              <a:gd name="connsiteY28" fmla="*/ 535 h 10000"/>
              <a:gd name="connsiteX29" fmla="*/ 582 w 10000"/>
              <a:gd name="connsiteY29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011 w 10000"/>
              <a:gd name="connsiteY12" fmla="*/ 997 h 10000"/>
              <a:gd name="connsiteX13" fmla="*/ 4468 w 10000"/>
              <a:gd name="connsiteY13" fmla="*/ 988 h 10000"/>
              <a:gd name="connsiteX14" fmla="*/ 4124 w 10000"/>
              <a:gd name="connsiteY14" fmla="*/ 762 h 10000"/>
              <a:gd name="connsiteX15" fmla="*/ 3952 w 10000"/>
              <a:gd name="connsiteY15" fmla="*/ 825 h 10000"/>
              <a:gd name="connsiteX16" fmla="*/ 3721 w 10000"/>
              <a:gd name="connsiteY16" fmla="*/ 662 h 10000"/>
              <a:gd name="connsiteX17" fmla="*/ 3577 w 10000"/>
              <a:gd name="connsiteY17" fmla="*/ 635 h 10000"/>
              <a:gd name="connsiteX18" fmla="*/ 3058 w 10000"/>
              <a:gd name="connsiteY18" fmla="*/ 9 h 10000"/>
              <a:gd name="connsiteX19" fmla="*/ 2842 w 10000"/>
              <a:gd name="connsiteY19" fmla="*/ 36 h 10000"/>
              <a:gd name="connsiteX20" fmla="*/ 2520 w 10000"/>
              <a:gd name="connsiteY20" fmla="*/ 326 h 10000"/>
              <a:gd name="connsiteX21" fmla="*/ 2353 w 10000"/>
              <a:gd name="connsiteY21" fmla="*/ 326 h 10000"/>
              <a:gd name="connsiteX22" fmla="*/ 2019 w 10000"/>
              <a:gd name="connsiteY22" fmla="*/ 671 h 10000"/>
              <a:gd name="connsiteX23" fmla="*/ 1823 w 10000"/>
              <a:gd name="connsiteY23" fmla="*/ 662 h 10000"/>
              <a:gd name="connsiteX24" fmla="*/ 1471 w 10000"/>
              <a:gd name="connsiteY24" fmla="*/ 988 h 10000"/>
              <a:gd name="connsiteX25" fmla="*/ 1130 w 10000"/>
              <a:gd name="connsiteY25" fmla="*/ 979 h 10000"/>
              <a:gd name="connsiteX26" fmla="*/ 943 w 10000"/>
              <a:gd name="connsiteY26" fmla="*/ 843 h 10000"/>
              <a:gd name="connsiteX27" fmla="*/ 747 w 10000"/>
              <a:gd name="connsiteY27" fmla="*/ 535 h 10000"/>
              <a:gd name="connsiteX28" fmla="*/ 582 w 10000"/>
              <a:gd name="connsiteY28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4468 w 10000"/>
              <a:gd name="connsiteY12" fmla="*/ 988 h 10000"/>
              <a:gd name="connsiteX13" fmla="*/ 4124 w 10000"/>
              <a:gd name="connsiteY13" fmla="*/ 762 h 10000"/>
              <a:gd name="connsiteX14" fmla="*/ 3952 w 10000"/>
              <a:gd name="connsiteY14" fmla="*/ 825 h 10000"/>
              <a:gd name="connsiteX15" fmla="*/ 3721 w 10000"/>
              <a:gd name="connsiteY15" fmla="*/ 662 h 10000"/>
              <a:gd name="connsiteX16" fmla="*/ 3577 w 10000"/>
              <a:gd name="connsiteY16" fmla="*/ 635 h 10000"/>
              <a:gd name="connsiteX17" fmla="*/ 3058 w 10000"/>
              <a:gd name="connsiteY17" fmla="*/ 9 h 10000"/>
              <a:gd name="connsiteX18" fmla="*/ 2842 w 10000"/>
              <a:gd name="connsiteY18" fmla="*/ 36 h 10000"/>
              <a:gd name="connsiteX19" fmla="*/ 2520 w 10000"/>
              <a:gd name="connsiteY19" fmla="*/ 326 h 10000"/>
              <a:gd name="connsiteX20" fmla="*/ 2353 w 10000"/>
              <a:gd name="connsiteY20" fmla="*/ 326 h 10000"/>
              <a:gd name="connsiteX21" fmla="*/ 2019 w 10000"/>
              <a:gd name="connsiteY21" fmla="*/ 671 h 10000"/>
              <a:gd name="connsiteX22" fmla="*/ 1823 w 10000"/>
              <a:gd name="connsiteY22" fmla="*/ 662 h 10000"/>
              <a:gd name="connsiteX23" fmla="*/ 1471 w 10000"/>
              <a:gd name="connsiteY23" fmla="*/ 988 h 10000"/>
              <a:gd name="connsiteX24" fmla="*/ 1130 w 10000"/>
              <a:gd name="connsiteY24" fmla="*/ 979 h 10000"/>
              <a:gd name="connsiteX25" fmla="*/ 943 w 10000"/>
              <a:gd name="connsiteY25" fmla="*/ 843 h 10000"/>
              <a:gd name="connsiteX26" fmla="*/ 747 w 10000"/>
              <a:gd name="connsiteY26" fmla="*/ 535 h 10000"/>
              <a:gd name="connsiteX27" fmla="*/ 582 w 10000"/>
              <a:gd name="connsiteY27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8697 w 10000"/>
              <a:gd name="connsiteY6" fmla="*/ 1754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1044 h 10554"/>
              <a:gd name="connsiteX1" fmla="*/ 2 w 10000"/>
              <a:gd name="connsiteY1" fmla="*/ 1778 h 10554"/>
              <a:gd name="connsiteX2" fmla="*/ 2 w 10000"/>
              <a:gd name="connsiteY2" fmla="*/ 10554 h 10554"/>
              <a:gd name="connsiteX3" fmla="*/ 9993 w 10000"/>
              <a:gd name="connsiteY3" fmla="*/ 10527 h 10554"/>
              <a:gd name="connsiteX4" fmla="*/ 10000 w 10000"/>
              <a:gd name="connsiteY4" fmla="*/ 1370 h 10554"/>
              <a:gd name="connsiteX5" fmla="*/ 8697 w 10000"/>
              <a:gd name="connsiteY5" fmla="*/ 2308 h 10554"/>
              <a:gd name="connsiteX6" fmla="*/ 8379 w 10000"/>
              <a:gd name="connsiteY6" fmla="*/ 2757 h 10554"/>
              <a:gd name="connsiteX7" fmla="*/ 8273 w 10000"/>
              <a:gd name="connsiteY7" fmla="*/ 3047 h 10554"/>
              <a:gd name="connsiteX8" fmla="*/ 8192 w 10000"/>
              <a:gd name="connsiteY8" fmla="*/ 2793 h 10554"/>
              <a:gd name="connsiteX9" fmla="*/ 7841 w 10000"/>
              <a:gd name="connsiteY9" fmla="*/ 2222 h 10554"/>
              <a:gd name="connsiteX10" fmla="*/ 4468 w 10000"/>
              <a:gd name="connsiteY10" fmla="*/ 1542 h 10554"/>
              <a:gd name="connsiteX11" fmla="*/ 4124 w 10000"/>
              <a:gd name="connsiteY11" fmla="*/ 1316 h 10554"/>
              <a:gd name="connsiteX12" fmla="*/ 3952 w 10000"/>
              <a:gd name="connsiteY12" fmla="*/ 1379 h 10554"/>
              <a:gd name="connsiteX13" fmla="*/ 3721 w 10000"/>
              <a:gd name="connsiteY13" fmla="*/ 1216 h 10554"/>
              <a:gd name="connsiteX14" fmla="*/ 3577 w 10000"/>
              <a:gd name="connsiteY14" fmla="*/ 1189 h 10554"/>
              <a:gd name="connsiteX15" fmla="*/ 3058 w 10000"/>
              <a:gd name="connsiteY15" fmla="*/ 563 h 10554"/>
              <a:gd name="connsiteX16" fmla="*/ 2842 w 10000"/>
              <a:gd name="connsiteY16" fmla="*/ 590 h 10554"/>
              <a:gd name="connsiteX17" fmla="*/ 2520 w 10000"/>
              <a:gd name="connsiteY17" fmla="*/ 880 h 10554"/>
              <a:gd name="connsiteX18" fmla="*/ 2353 w 10000"/>
              <a:gd name="connsiteY18" fmla="*/ 880 h 10554"/>
              <a:gd name="connsiteX19" fmla="*/ 2019 w 10000"/>
              <a:gd name="connsiteY19" fmla="*/ 1225 h 10554"/>
              <a:gd name="connsiteX20" fmla="*/ 1823 w 10000"/>
              <a:gd name="connsiteY20" fmla="*/ 1216 h 10554"/>
              <a:gd name="connsiteX21" fmla="*/ 1471 w 10000"/>
              <a:gd name="connsiteY21" fmla="*/ 1542 h 10554"/>
              <a:gd name="connsiteX22" fmla="*/ 1130 w 10000"/>
              <a:gd name="connsiteY22" fmla="*/ 1533 h 10554"/>
              <a:gd name="connsiteX23" fmla="*/ 943 w 10000"/>
              <a:gd name="connsiteY23" fmla="*/ 1397 h 10554"/>
              <a:gd name="connsiteX24" fmla="*/ 747 w 10000"/>
              <a:gd name="connsiteY24" fmla="*/ 1089 h 10554"/>
              <a:gd name="connsiteX25" fmla="*/ 582 w 10000"/>
              <a:gd name="connsiteY25" fmla="*/ 1044 h 10554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41 w 10000"/>
              <a:gd name="connsiteY9" fmla="*/ 1668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1309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87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600 w 10018"/>
              <a:gd name="connsiteY0" fmla="*/ 1858 h 11368"/>
              <a:gd name="connsiteX1" fmla="*/ 2 w 10018"/>
              <a:gd name="connsiteY1" fmla="*/ 181 h 11368"/>
              <a:gd name="connsiteX2" fmla="*/ 20 w 10018"/>
              <a:gd name="connsiteY2" fmla="*/ 11368 h 11368"/>
              <a:gd name="connsiteX3" fmla="*/ 10011 w 10018"/>
              <a:gd name="connsiteY3" fmla="*/ 11341 h 11368"/>
              <a:gd name="connsiteX4" fmla="*/ 10018 w 10018"/>
              <a:gd name="connsiteY4" fmla="*/ 2184 h 11368"/>
              <a:gd name="connsiteX5" fmla="*/ 8740 w 10018"/>
              <a:gd name="connsiteY5" fmla="*/ 3133 h 11368"/>
              <a:gd name="connsiteX6" fmla="*/ 8397 w 10018"/>
              <a:gd name="connsiteY6" fmla="*/ 3571 h 11368"/>
              <a:gd name="connsiteX7" fmla="*/ 8291 w 10018"/>
              <a:gd name="connsiteY7" fmla="*/ 3861 h 11368"/>
              <a:gd name="connsiteX8" fmla="*/ 8185 w 10018"/>
              <a:gd name="connsiteY8" fmla="*/ 3577 h 11368"/>
              <a:gd name="connsiteX9" fmla="*/ 7893 w 10018"/>
              <a:gd name="connsiteY9" fmla="*/ 3133 h 11368"/>
              <a:gd name="connsiteX10" fmla="*/ 6051 w 10018"/>
              <a:gd name="connsiteY10" fmla="*/ 2246 h 11368"/>
              <a:gd name="connsiteX11" fmla="*/ 4486 w 10018"/>
              <a:gd name="connsiteY11" fmla="*/ 2356 h 11368"/>
              <a:gd name="connsiteX12" fmla="*/ 4142 w 10018"/>
              <a:gd name="connsiteY12" fmla="*/ 2130 h 11368"/>
              <a:gd name="connsiteX13" fmla="*/ 3970 w 10018"/>
              <a:gd name="connsiteY13" fmla="*/ 2193 h 11368"/>
              <a:gd name="connsiteX14" fmla="*/ 3739 w 10018"/>
              <a:gd name="connsiteY14" fmla="*/ 2030 h 11368"/>
              <a:gd name="connsiteX15" fmla="*/ 3595 w 10018"/>
              <a:gd name="connsiteY15" fmla="*/ 2003 h 11368"/>
              <a:gd name="connsiteX16" fmla="*/ 3076 w 10018"/>
              <a:gd name="connsiteY16" fmla="*/ 1377 h 11368"/>
              <a:gd name="connsiteX17" fmla="*/ 2860 w 10018"/>
              <a:gd name="connsiteY17" fmla="*/ 1404 h 11368"/>
              <a:gd name="connsiteX18" fmla="*/ 2538 w 10018"/>
              <a:gd name="connsiteY18" fmla="*/ 1694 h 11368"/>
              <a:gd name="connsiteX19" fmla="*/ 2371 w 10018"/>
              <a:gd name="connsiteY19" fmla="*/ 1694 h 11368"/>
              <a:gd name="connsiteX20" fmla="*/ 2037 w 10018"/>
              <a:gd name="connsiteY20" fmla="*/ 2039 h 11368"/>
              <a:gd name="connsiteX21" fmla="*/ 1841 w 10018"/>
              <a:gd name="connsiteY21" fmla="*/ 2030 h 11368"/>
              <a:gd name="connsiteX22" fmla="*/ 1489 w 10018"/>
              <a:gd name="connsiteY22" fmla="*/ 2356 h 11368"/>
              <a:gd name="connsiteX23" fmla="*/ 1148 w 10018"/>
              <a:gd name="connsiteY23" fmla="*/ 2347 h 11368"/>
              <a:gd name="connsiteX24" fmla="*/ 961 w 10018"/>
              <a:gd name="connsiteY24" fmla="*/ 2211 h 11368"/>
              <a:gd name="connsiteX25" fmla="*/ 765 w 10018"/>
              <a:gd name="connsiteY25" fmla="*/ 1903 h 11368"/>
              <a:gd name="connsiteX26" fmla="*/ 600 w 10018"/>
              <a:gd name="connsiteY26" fmla="*/ 1858 h 11368"/>
              <a:gd name="connsiteX0" fmla="*/ 765 w 10018"/>
              <a:gd name="connsiteY0" fmla="*/ 3299 h 12764"/>
              <a:gd name="connsiteX1" fmla="*/ 2 w 10018"/>
              <a:gd name="connsiteY1" fmla="*/ 1577 h 12764"/>
              <a:gd name="connsiteX2" fmla="*/ 20 w 10018"/>
              <a:gd name="connsiteY2" fmla="*/ 12764 h 12764"/>
              <a:gd name="connsiteX3" fmla="*/ 10011 w 10018"/>
              <a:gd name="connsiteY3" fmla="*/ 12737 h 12764"/>
              <a:gd name="connsiteX4" fmla="*/ 10018 w 10018"/>
              <a:gd name="connsiteY4" fmla="*/ 3580 h 12764"/>
              <a:gd name="connsiteX5" fmla="*/ 8740 w 10018"/>
              <a:gd name="connsiteY5" fmla="*/ 4529 h 12764"/>
              <a:gd name="connsiteX6" fmla="*/ 8397 w 10018"/>
              <a:gd name="connsiteY6" fmla="*/ 4967 h 12764"/>
              <a:gd name="connsiteX7" fmla="*/ 8291 w 10018"/>
              <a:gd name="connsiteY7" fmla="*/ 5257 h 12764"/>
              <a:gd name="connsiteX8" fmla="*/ 8185 w 10018"/>
              <a:gd name="connsiteY8" fmla="*/ 4973 h 12764"/>
              <a:gd name="connsiteX9" fmla="*/ 7893 w 10018"/>
              <a:gd name="connsiteY9" fmla="*/ 4529 h 12764"/>
              <a:gd name="connsiteX10" fmla="*/ 6051 w 10018"/>
              <a:gd name="connsiteY10" fmla="*/ 3642 h 12764"/>
              <a:gd name="connsiteX11" fmla="*/ 4486 w 10018"/>
              <a:gd name="connsiteY11" fmla="*/ 3752 h 12764"/>
              <a:gd name="connsiteX12" fmla="*/ 4142 w 10018"/>
              <a:gd name="connsiteY12" fmla="*/ 3526 h 12764"/>
              <a:gd name="connsiteX13" fmla="*/ 3970 w 10018"/>
              <a:gd name="connsiteY13" fmla="*/ 3589 h 12764"/>
              <a:gd name="connsiteX14" fmla="*/ 3739 w 10018"/>
              <a:gd name="connsiteY14" fmla="*/ 3426 h 12764"/>
              <a:gd name="connsiteX15" fmla="*/ 3595 w 10018"/>
              <a:gd name="connsiteY15" fmla="*/ 3399 h 12764"/>
              <a:gd name="connsiteX16" fmla="*/ 3076 w 10018"/>
              <a:gd name="connsiteY16" fmla="*/ 2773 h 12764"/>
              <a:gd name="connsiteX17" fmla="*/ 2860 w 10018"/>
              <a:gd name="connsiteY17" fmla="*/ 2800 h 12764"/>
              <a:gd name="connsiteX18" fmla="*/ 2538 w 10018"/>
              <a:gd name="connsiteY18" fmla="*/ 3090 h 12764"/>
              <a:gd name="connsiteX19" fmla="*/ 2371 w 10018"/>
              <a:gd name="connsiteY19" fmla="*/ 3090 h 12764"/>
              <a:gd name="connsiteX20" fmla="*/ 2037 w 10018"/>
              <a:gd name="connsiteY20" fmla="*/ 3435 h 12764"/>
              <a:gd name="connsiteX21" fmla="*/ 1841 w 10018"/>
              <a:gd name="connsiteY21" fmla="*/ 3426 h 12764"/>
              <a:gd name="connsiteX22" fmla="*/ 1489 w 10018"/>
              <a:gd name="connsiteY22" fmla="*/ 3752 h 12764"/>
              <a:gd name="connsiteX23" fmla="*/ 1148 w 10018"/>
              <a:gd name="connsiteY23" fmla="*/ 3743 h 12764"/>
              <a:gd name="connsiteX24" fmla="*/ 961 w 10018"/>
              <a:gd name="connsiteY24" fmla="*/ 3607 h 12764"/>
              <a:gd name="connsiteX25" fmla="*/ 765 w 10018"/>
              <a:gd name="connsiteY25" fmla="*/ 3299 h 12764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841 w 10018"/>
              <a:gd name="connsiteY21" fmla="*/ 3375 h 12713"/>
              <a:gd name="connsiteX22" fmla="*/ 1489 w 10018"/>
              <a:gd name="connsiteY22" fmla="*/ 3701 h 12713"/>
              <a:gd name="connsiteX23" fmla="*/ 1148 w 10018"/>
              <a:gd name="connsiteY23" fmla="*/ 3692 h 12713"/>
              <a:gd name="connsiteX24" fmla="*/ 961 w 10018"/>
              <a:gd name="connsiteY24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489 w 10018"/>
              <a:gd name="connsiteY21" fmla="*/ 3701 h 12713"/>
              <a:gd name="connsiteX22" fmla="*/ 1148 w 10018"/>
              <a:gd name="connsiteY22" fmla="*/ 3692 h 12713"/>
              <a:gd name="connsiteX23" fmla="*/ 961 w 10018"/>
              <a:gd name="connsiteY23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1489 w 10018"/>
              <a:gd name="connsiteY20" fmla="*/ 3701 h 12713"/>
              <a:gd name="connsiteX21" fmla="*/ 1148 w 10018"/>
              <a:gd name="connsiteY21" fmla="*/ 3692 h 12713"/>
              <a:gd name="connsiteX22" fmla="*/ 961 w 10018"/>
              <a:gd name="connsiteY22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1489 w 10018"/>
              <a:gd name="connsiteY19" fmla="*/ 3701 h 12713"/>
              <a:gd name="connsiteX20" fmla="*/ 1148 w 10018"/>
              <a:gd name="connsiteY20" fmla="*/ 3692 h 12713"/>
              <a:gd name="connsiteX21" fmla="*/ 961 w 10018"/>
              <a:gd name="connsiteY21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1489 w 10018"/>
              <a:gd name="connsiteY18" fmla="*/ 3701 h 12713"/>
              <a:gd name="connsiteX19" fmla="*/ 1148 w 10018"/>
              <a:gd name="connsiteY19" fmla="*/ 3692 h 12713"/>
              <a:gd name="connsiteX20" fmla="*/ 961 w 10018"/>
              <a:gd name="connsiteY20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1489 w 10018"/>
              <a:gd name="connsiteY17" fmla="*/ 3701 h 12713"/>
              <a:gd name="connsiteX18" fmla="*/ 1148 w 10018"/>
              <a:gd name="connsiteY18" fmla="*/ 3692 h 12713"/>
              <a:gd name="connsiteX19" fmla="*/ 961 w 10018"/>
              <a:gd name="connsiteY19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076 w 10018"/>
              <a:gd name="connsiteY15" fmla="*/ 2722 h 12713"/>
              <a:gd name="connsiteX16" fmla="*/ 1489 w 10018"/>
              <a:gd name="connsiteY16" fmla="*/ 3701 h 12713"/>
              <a:gd name="connsiteX17" fmla="*/ 1148 w 10018"/>
              <a:gd name="connsiteY17" fmla="*/ 3692 h 12713"/>
              <a:gd name="connsiteX18" fmla="*/ 961 w 10018"/>
              <a:gd name="connsiteY18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739 w 10018"/>
              <a:gd name="connsiteY13" fmla="*/ 3375 h 12713"/>
              <a:gd name="connsiteX14" fmla="*/ 3076 w 10018"/>
              <a:gd name="connsiteY14" fmla="*/ 2722 h 12713"/>
              <a:gd name="connsiteX15" fmla="*/ 1489 w 10018"/>
              <a:gd name="connsiteY15" fmla="*/ 3701 h 12713"/>
              <a:gd name="connsiteX16" fmla="*/ 1148 w 10018"/>
              <a:gd name="connsiteY16" fmla="*/ 3692 h 12713"/>
              <a:gd name="connsiteX17" fmla="*/ 961 w 10018"/>
              <a:gd name="connsiteY17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076 w 10018"/>
              <a:gd name="connsiteY13" fmla="*/ 2722 h 12713"/>
              <a:gd name="connsiteX14" fmla="*/ 1489 w 10018"/>
              <a:gd name="connsiteY14" fmla="*/ 3701 h 12713"/>
              <a:gd name="connsiteX15" fmla="*/ 1148 w 10018"/>
              <a:gd name="connsiteY15" fmla="*/ 3692 h 12713"/>
              <a:gd name="connsiteX16" fmla="*/ 961 w 10018"/>
              <a:gd name="connsiteY16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3076 w 10018"/>
              <a:gd name="connsiteY12" fmla="*/ 2722 h 12713"/>
              <a:gd name="connsiteX13" fmla="*/ 1489 w 10018"/>
              <a:gd name="connsiteY13" fmla="*/ 3701 h 12713"/>
              <a:gd name="connsiteX14" fmla="*/ 1148 w 10018"/>
              <a:gd name="connsiteY14" fmla="*/ 3692 h 12713"/>
              <a:gd name="connsiteX15" fmla="*/ 961 w 10018"/>
              <a:gd name="connsiteY15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3076 w 10018"/>
              <a:gd name="connsiteY11" fmla="*/ 2722 h 12713"/>
              <a:gd name="connsiteX12" fmla="*/ 1489 w 10018"/>
              <a:gd name="connsiteY12" fmla="*/ 3701 h 12713"/>
              <a:gd name="connsiteX13" fmla="*/ 1148 w 10018"/>
              <a:gd name="connsiteY13" fmla="*/ 3692 h 12713"/>
              <a:gd name="connsiteX14" fmla="*/ 961 w 10018"/>
              <a:gd name="connsiteY14" fmla="*/ 3556 h 12713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65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62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677 w 10020"/>
              <a:gd name="connsiteY9" fmla="*/ 2017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361 h 9518"/>
              <a:gd name="connsiteX1" fmla="*/ 2 w 10020"/>
              <a:gd name="connsiteY1" fmla="*/ 396 h 9518"/>
              <a:gd name="connsiteX2" fmla="*/ 22 w 10020"/>
              <a:gd name="connsiteY2" fmla="*/ 9518 h 9518"/>
              <a:gd name="connsiteX3" fmla="*/ 10013 w 10020"/>
              <a:gd name="connsiteY3" fmla="*/ 9491 h 9518"/>
              <a:gd name="connsiteX4" fmla="*/ 10020 w 10020"/>
              <a:gd name="connsiteY4" fmla="*/ 334 h 9518"/>
              <a:gd name="connsiteX5" fmla="*/ 8510 w 10020"/>
              <a:gd name="connsiteY5" fmla="*/ 497 h 9518"/>
              <a:gd name="connsiteX6" fmla="*/ 8399 w 10020"/>
              <a:gd name="connsiteY6" fmla="*/ 1721 h 9518"/>
              <a:gd name="connsiteX7" fmla="*/ 8293 w 10020"/>
              <a:gd name="connsiteY7" fmla="*/ 2011 h 9518"/>
              <a:gd name="connsiteX8" fmla="*/ 8187 w 10020"/>
              <a:gd name="connsiteY8" fmla="*/ 1727 h 9518"/>
              <a:gd name="connsiteX9" fmla="*/ 7872 w 10020"/>
              <a:gd name="connsiteY9" fmla="*/ 396 h 9518"/>
              <a:gd name="connsiteX10" fmla="*/ 6053 w 10020"/>
              <a:gd name="connsiteY10" fmla="*/ 396 h 9518"/>
              <a:gd name="connsiteX11" fmla="*/ 3078 w 10020"/>
              <a:gd name="connsiteY11" fmla="*/ 396 h 9518"/>
              <a:gd name="connsiteX12" fmla="*/ 1491 w 10020"/>
              <a:gd name="connsiteY12" fmla="*/ 506 h 9518"/>
              <a:gd name="connsiteX13" fmla="*/ 1150 w 10020"/>
              <a:gd name="connsiteY13" fmla="*/ 497 h 9518"/>
              <a:gd name="connsiteX14" fmla="*/ 963 w 10020"/>
              <a:gd name="connsiteY14" fmla="*/ 361 h 9518"/>
              <a:gd name="connsiteX0" fmla="*/ 1148 w 10000"/>
              <a:gd name="connsiteY0" fmla="*/ 1685 h 11163"/>
              <a:gd name="connsiteX1" fmla="*/ 2 w 10000"/>
              <a:gd name="connsiteY1" fmla="*/ 1579 h 11163"/>
              <a:gd name="connsiteX2" fmla="*/ 22 w 10000"/>
              <a:gd name="connsiteY2" fmla="*/ 11163 h 11163"/>
              <a:gd name="connsiteX3" fmla="*/ 9993 w 10000"/>
              <a:gd name="connsiteY3" fmla="*/ 11135 h 11163"/>
              <a:gd name="connsiteX4" fmla="*/ 10000 w 10000"/>
              <a:gd name="connsiteY4" fmla="*/ 1514 h 11163"/>
              <a:gd name="connsiteX5" fmla="*/ 8493 w 10000"/>
              <a:gd name="connsiteY5" fmla="*/ 1685 h 11163"/>
              <a:gd name="connsiteX6" fmla="*/ 8382 w 10000"/>
              <a:gd name="connsiteY6" fmla="*/ 2971 h 11163"/>
              <a:gd name="connsiteX7" fmla="*/ 8276 w 10000"/>
              <a:gd name="connsiteY7" fmla="*/ 3276 h 11163"/>
              <a:gd name="connsiteX8" fmla="*/ 8171 w 10000"/>
              <a:gd name="connsiteY8" fmla="*/ 2977 h 11163"/>
              <a:gd name="connsiteX9" fmla="*/ 7856 w 10000"/>
              <a:gd name="connsiteY9" fmla="*/ 1579 h 11163"/>
              <a:gd name="connsiteX10" fmla="*/ 6041 w 10000"/>
              <a:gd name="connsiteY10" fmla="*/ 1579 h 11163"/>
              <a:gd name="connsiteX11" fmla="*/ 3072 w 10000"/>
              <a:gd name="connsiteY11" fmla="*/ 1579 h 11163"/>
              <a:gd name="connsiteX12" fmla="*/ 1488 w 10000"/>
              <a:gd name="connsiteY12" fmla="*/ 1695 h 11163"/>
              <a:gd name="connsiteX13" fmla="*/ 1148 w 10000"/>
              <a:gd name="connsiteY13" fmla="*/ 1685 h 11163"/>
              <a:gd name="connsiteX0" fmla="*/ 1488 w 10000"/>
              <a:gd name="connsiteY0" fmla="*/ 1694 h 11162"/>
              <a:gd name="connsiteX1" fmla="*/ 2 w 10000"/>
              <a:gd name="connsiteY1" fmla="*/ 1578 h 11162"/>
              <a:gd name="connsiteX2" fmla="*/ 22 w 10000"/>
              <a:gd name="connsiteY2" fmla="*/ 11162 h 11162"/>
              <a:gd name="connsiteX3" fmla="*/ 9993 w 10000"/>
              <a:gd name="connsiteY3" fmla="*/ 11134 h 11162"/>
              <a:gd name="connsiteX4" fmla="*/ 10000 w 10000"/>
              <a:gd name="connsiteY4" fmla="*/ 1513 h 11162"/>
              <a:gd name="connsiteX5" fmla="*/ 8493 w 10000"/>
              <a:gd name="connsiteY5" fmla="*/ 1684 h 11162"/>
              <a:gd name="connsiteX6" fmla="*/ 8382 w 10000"/>
              <a:gd name="connsiteY6" fmla="*/ 2970 h 11162"/>
              <a:gd name="connsiteX7" fmla="*/ 8276 w 10000"/>
              <a:gd name="connsiteY7" fmla="*/ 3275 h 11162"/>
              <a:gd name="connsiteX8" fmla="*/ 8171 w 10000"/>
              <a:gd name="connsiteY8" fmla="*/ 2976 h 11162"/>
              <a:gd name="connsiteX9" fmla="*/ 7856 w 10000"/>
              <a:gd name="connsiteY9" fmla="*/ 1578 h 11162"/>
              <a:gd name="connsiteX10" fmla="*/ 6041 w 10000"/>
              <a:gd name="connsiteY10" fmla="*/ 1578 h 11162"/>
              <a:gd name="connsiteX11" fmla="*/ 3072 w 10000"/>
              <a:gd name="connsiteY11" fmla="*/ 1578 h 11162"/>
              <a:gd name="connsiteX12" fmla="*/ 1488 w 10000"/>
              <a:gd name="connsiteY12" fmla="*/ 1694 h 11162"/>
              <a:gd name="connsiteX0" fmla="*/ 1488 w 10000"/>
              <a:gd name="connsiteY0" fmla="*/ 307 h 9775"/>
              <a:gd name="connsiteX1" fmla="*/ 2 w 10000"/>
              <a:gd name="connsiteY1" fmla="*/ 191 h 9775"/>
              <a:gd name="connsiteX2" fmla="*/ 22 w 10000"/>
              <a:gd name="connsiteY2" fmla="*/ 9775 h 9775"/>
              <a:gd name="connsiteX3" fmla="*/ 9993 w 10000"/>
              <a:gd name="connsiteY3" fmla="*/ 9747 h 9775"/>
              <a:gd name="connsiteX4" fmla="*/ 10000 w 10000"/>
              <a:gd name="connsiteY4" fmla="*/ 126 h 9775"/>
              <a:gd name="connsiteX5" fmla="*/ 8493 w 10000"/>
              <a:gd name="connsiteY5" fmla="*/ 297 h 9775"/>
              <a:gd name="connsiteX6" fmla="*/ 8382 w 10000"/>
              <a:gd name="connsiteY6" fmla="*/ 1583 h 9775"/>
              <a:gd name="connsiteX7" fmla="*/ 8276 w 10000"/>
              <a:gd name="connsiteY7" fmla="*/ 1888 h 9775"/>
              <a:gd name="connsiteX8" fmla="*/ 8171 w 10000"/>
              <a:gd name="connsiteY8" fmla="*/ 1589 h 9775"/>
              <a:gd name="connsiteX9" fmla="*/ 7856 w 10000"/>
              <a:gd name="connsiteY9" fmla="*/ 191 h 9775"/>
              <a:gd name="connsiteX10" fmla="*/ 6041 w 10000"/>
              <a:gd name="connsiteY10" fmla="*/ 191 h 9775"/>
              <a:gd name="connsiteX11" fmla="*/ 3072 w 10000"/>
              <a:gd name="connsiteY11" fmla="*/ 191 h 9775"/>
              <a:gd name="connsiteX12" fmla="*/ 1488 w 10000"/>
              <a:gd name="connsiteY12" fmla="*/ 307 h 9775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61 h 9966"/>
              <a:gd name="connsiteX1" fmla="*/ 2 w 10000"/>
              <a:gd name="connsiteY1" fmla="*/ 161 h 9966"/>
              <a:gd name="connsiteX2" fmla="*/ 22 w 10000"/>
              <a:gd name="connsiteY2" fmla="*/ 9966 h 9966"/>
              <a:gd name="connsiteX3" fmla="*/ 9993 w 10000"/>
              <a:gd name="connsiteY3" fmla="*/ 9937 h 9966"/>
              <a:gd name="connsiteX4" fmla="*/ 10000 w 10000"/>
              <a:gd name="connsiteY4" fmla="*/ 95 h 9966"/>
              <a:gd name="connsiteX5" fmla="*/ 8493 w 10000"/>
              <a:gd name="connsiteY5" fmla="*/ 270 h 9966"/>
              <a:gd name="connsiteX6" fmla="*/ 8382 w 10000"/>
              <a:gd name="connsiteY6" fmla="*/ 1585 h 9966"/>
              <a:gd name="connsiteX7" fmla="*/ 8276 w 10000"/>
              <a:gd name="connsiteY7" fmla="*/ 1897 h 9966"/>
              <a:gd name="connsiteX8" fmla="*/ 8171 w 10000"/>
              <a:gd name="connsiteY8" fmla="*/ 1592 h 9966"/>
              <a:gd name="connsiteX9" fmla="*/ 7856 w 10000"/>
              <a:gd name="connsiteY9" fmla="*/ 161 h 9966"/>
              <a:gd name="connsiteX10" fmla="*/ 6041 w 10000"/>
              <a:gd name="connsiteY10" fmla="*/ 161 h 9966"/>
              <a:gd name="connsiteX11" fmla="*/ 3072 w 10000"/>
              <a:gd name="connsiteY11" fmla="*/ 161 h 9966"/>
              <a:gd name="connsiteX12" fmla="*/ 1534 w 10000"/>
              <a:gd name="connsiteY12" fmla="*/ 161 h 9966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0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0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7856 w 10000"/>
              <a:gd name="connsiteY8" fmla="*/ 162 h 10000"/>
              <a:gd name="connsiteX9" fmla="*/ 6041 w 10000"/>
              <a:gd name="connsiteY9" fmla="*/ 162 h 10000"/>
              <a:gd name="connsiteX10" fmla="*/ 3072 w 10000"/>
              <a:gd name="connsiteY10" fmla="*/ 162 h 10000"/>
              <a:gd name="connsiteX11" fmla="*/ 1534 w 10000"/>
              <a:gd name="connsiteY11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276 w 10000"/>
              <a:gd name="connsiteY6" fmla="*/ 1903 h 10000"/>
              <a:gd name="connsiteX7" fmla="*/ 7856 w 10000"/>
              <a:gd name="connsiteY7" fmla="*/ 162 h 10000"/>
              <a:gd name="connsiteX8" fmla="*/ 6041 w 10000"/>
              <a:gd name="connsiteY8" fmla="*/ 162 h 10000"/>
              <a:gd name="connsiteX9" fmla="*/ 3072 w 10000"/>
              <a:gd name="connsiteY9" fmla="*/ 162 h 10000"/>
              <a:gd name="connsiteX10" fmla="*/ 1534 w 10000"/>
              <a:gd name="connsiteY10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250 h 10088"/>
              <a:gd name="connsiteX1" fmla="*/ 2 w 10000"/>
              <a:gd name="connsiteY1" fmla="*/ 250 h 10088"/>
              <a:gd name="connsiteX2" fmla="*/ 22 w 10000"/>
              <a:gd name="connsiteY2" fmla="*/ 10088 h 10088"/>
              <a:gd name="connsiteX3" fmla="*/ 9993 w 10000"/>
              <a:gd name="connsiteY3" fmla="*/ 10059 h 10088"/>
              <a:gd name="connsiteX4" fmla="*/ 10000 w 10000"/>
              <a:gd name="connsiteY4" fmla="*/ 183 h 10088"/>
              <a:gd name="connsiteX5" fmla="*/ 8478 w 10000"/>
              <a:gd name="connsiteY5" fmla="*/ 250 h 10088"/>
              <a:gd name="connsiteX6" fmla="*/ 7856 w 10000"/>
              <a:gd name="connsiteY6" fmla="*/ 250 h 10088"/>
              <a:gd name="connsiteX7" fmla="*/ 6041 w 10000"/>
              <a:gd name="connsiteY7" fmla="*/ 250 h 10088"/>
              <a:gd name="connsiteX8" fmla="*/ 3072 w 10000"/>
              <a:gd name="connsiteY8" fmla="*/ 250 h 10088"/>
              <a:gd name="connsiteX9" fmla="*/ 1534 w 10000"/>
              <a:gd name="connsiteY9" fmla="*/ 250 h 10088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16 w 9982"/>
              <a:gd name="connsiteY0" fmla="*/ 162 h 10000"/>
              <a:gd name="connsiteX1" fmla="*/ 2 w 9982"/>
              <a:gd name="connsiteY1" fmla="*/ 162 h 10000"/>
              <a:gd name="connsiteX2" fmla="*/ 4 w 9982"/>
              <a:gd name="connsiteY2" fmla="*/ 10000 h 10000"/>
              <a:gd name="connsiteX3" fmla="*/ 9975 w 9982"/>
              <a:gd name="connsiteY3" fmla="*/ 9971 h 10000"/>
              <a:gd name="connsiteX4" fmla="*/ 9982 w 9982"/>
              <a:gd name="connsiteY4" fmla="*/ 95 h 10000"/>
              <a:gd name="connsiteX5" fmla="*/ 8460 w 9982"/>
              <a:gd name="connsiteY5" fmla="*/ 162 h 10000"/>
              <a:gd name="connsiteX6" fmla="*/ 7838 w 9982"/>
              <a:gd name="connsiteY6" fmla="*/ 162 h 10000"/>
              <a:gd name="connsiteX7" fmla="*/ 6023 w 9982"/>
              <a:gd name="connsiteY7" fmla="*/ 162 h 10000"/>
              <a:gd name="connsiteX8" fmla="*/ 3054 w 9982"/>
              <a:gd name="connsiteY8" fmla="*/ 162 h 10000"/>
              <a:gd name="connsiteX9" fmla="*/ 1516 w 9982"/>
              <a:gd name="connsiteY9" fmla="*/ 162 h 10000"/>
              <a:gd name="connsiteX0" fmla="*/ 1519 w 10000"/>
              <a:gd name="connsiteY0" fmla="*/ 162 h 10000"/>
              <a:gd name="connsiteX1" fmla="*/ 2 w 10000"/>
              <a:gd name="connsiteY1" fmla="*/ 162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5 w 10000"/>
              <a:gd name="connsiteY5" fmla="*/ 162 h 10000"/>
              <a:gd name="connsiteX6" fmla="*/ 7821 w 10000"/>
              <a:gd name="connsiteY6" fmla="*/ 162 h 10000"/>
              <a:gd name="connsiteX7" fmla="*/ 6034 w 10000"/>
              <a:gd name="connsiteY7" fmla="*/ 162 h 10000"/>
              <a:gd name="connsiteX8" fmla="*/ 3060 w 10000"/>
              <a:gd name="connsiteY8" fmla="*/ 162 h 10000"/>
              <a:gd name="connsiteX9" fmla="*/ 1519 w 10000"/>
              <a:gd name="connsiteY9" fmla="*/ 162 h 10000"/>
              <a:gd name="connsiteX0" fmla="*/ 1519 w 10000"/>
              <a:gd name="connsiteY0" fmla="*/ 78 h 9916"/>
              <a:gd name="connsiteX1" fmla="*/ 2 w 10000"/>
              <a:gd name="connsiteY1" fmla="*/ 78 h 9916"/>
              <a:gd name="connsiteX2" fmla="*/ 4 w 10000"/>
              <a:gd name="connsiteY2" fmla="*/ 9916 h 9916"/>
              <a:gd name="connsiteX3" fmla="*/ 9993 w 10000"/>
              <a:gd name="connsiteY3" fmla="*/ 9887 h 9916"/>
              <a:gd name="connsiteX4" fmla="*/ 10000 w 10000"/>
              <a:gd name="connsiteY4" fmla="*/ 11 h 9916"/>
              <a:gd name="connsiteX5" fmla="*/ 8475 w 10000"/>
              <a:gd name="connsiteY5" fmla="*/ 78 h 9916"/>
              <a:gd name="connsiteX6" fmla="*/ 7821 w 10000"/>
              <a:gd name="connsiteY6" fmla="*/ 78 h 9916"/>
              <a:gd name="connsiteX7" fmla="*/ 6034 w 10000"/>
              <a:gd name="connsiteY7" fmla="*/ 78 h 9916"/>
              <a:gd name="connsiteX8" fmla="*/ 3060 w 10000"/>
              <a:gd name="connsiteY8" fmla="*/ 78 h 9916"/>
              <a:gd name="connsiteX9" fmla="*/ 1519 w 10000"/>
              <a:gd name="connsiteY9" fmla="*/ 78 h 9916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996 h 10917"/>
              <a:gd name="connsiteX1" fmla="*/ 2 w 10000"/>
              <a:gd name="connsiteY1" fmla="*/ 996 h 10917"/>
              <a:gd name="connsiteX2" fmla="*/ 4 w 10000"/>
              <a:gd name="connsiteY2" fmla="*/ 10917 h 10917"/>
              <a:gd name="connsiteX3" fmla="*/ 9993 w 10000"/>
              <a:gd name="connsiteY3" fmla="*/ 10888 h 10917"/>
              <a:gd name="connsiteX4" fmla="*/ 10000 w 10000"/>
              <a:gd name="connsiteY4" fmla="*/ 928 h 10917"/>
              <a:gd name="connsiteX5" fmla="*/ 8475 w 10000"/>
              <a:gd name="connsiteY5" fmla="*/ 996 h 10917"/>
              <a:gd name="connsiteX6" fmla="*/ 7821 w 10000"/>
              <a:gd name="connsiteY6" fmla="*/ 996 h 10917"/>
              <a:gd name="connsiteX7" fmla="*/ 3060 w 10000"/>
              <a:gd name="connsiteY7" fmla="*/ 996 h 10917"/>
              <a:gd name="connsiteX8" fmla="*/ 1519 w 10000"/>
              <a:gd name="connsiteY8" fmla="*/ 996 h 10917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9993 w 10000"/>
              <a:gd name="connsiteY4" fmla="*/ 9971 h 10002"/>
              <a:gd name="connsiteX5" fmla="*/ 10000 w 10000"/>
              <a:gd name="connsiteY5" fmla="*/ 11 h 10002"/>
              <a:gd name="connsiteX6" fmla="*/ 8475 w 10000"/>
              <a:gd name="connsiteY6" fmla="*/ 79 h 10002"/>
              <a:gd name="connsiteX7" fmla="*/ 7821 w 10000"/>
              <a:gd name="connsiteY7" fmla="*/ 79 h 10002"/>
              <a:gd name="connsiteX8" fmla="*/ 3060 w 10000"/>
              <a:gd name="connsiteY8" fmla="*/ 79 h 10002"/>
              <a:gd name="connsiteX9" fmla="*/ 1519 w 10000"/>
              <a:gd name="connsiteY9" fmla="*/ 79 h 10002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10000 w 10000"/>
              <a:gd name="connsiteY4" fmla="*/ 11 h 10002"/>
              <a:gd name="connsiteX5" fmla="*/ 8475 w 10000"/>
              <a:gd name="connsiteY5" fmla="*/ 79 h 10002"/>
              <a:gd name="connsiteX6" fmla="*/ 7821 w 10000"/>
              <a:gd name="connsiteY6" fmla="*/ 79 h 10002"/>
              <a:gd name="connsiteX7" fmla="*/ 3060 w 10000"/>
              <a:gd name="connsiteY7" fmla="*/ 79 h 10002"/>
              <a:gd name="connsiteX8" fmla="*/ 1519 w 10000"/>
              <a:gd name="connsiteY8" fmla="*/ 79 h 10002"/>
              <a:gd name="connsiteX0" fmla="*/ 1519 w 8475"/>
              <a:gd name="connsiteY0" fmla="*/ 79 h 10002"/>
              <a:gd name="connsiteX1" fmla="*/ 2 w 8475"/>
              <a:gd name="connsiteY1" fmla="*/ 79 h 10002"/>
              <a:gd name="connsiteX2" fmla="*/ 4 w 8475"/>
              <a:gd name="connsiteY2" fmla="*/ 10000 h 10002"/>
              <a:gd name="connsiteX3" fmla="*/ 1592 w 8475"/>
              <a:gd name="connsiteY3" fmla="*/ 10002 h 10002"/>
              <a:gd name="connsiteX4" fmla="*/ 8475 w 8475"/>
              <a:gd name="connsiteY4" fmla="*/ 79 h 10002"/>
              <a:gd name="connsiteX5" fmla="*/ 7821 w 8475"/>
              <a:gd name="connsiteY5" fmla="*/ 79 h 10002"/>
              <a:gd name="connsiteX6" fmla="*/ 3060 w 8475"/>
              <a:gd name="connsiteY6" fmla="*/ 79 h 10002"/>
              <a:gd name="connsiteX7" fmla="*/ 1519 w 8475"/>
              <a:gd name="connsiteY7" fmla="*/ 79 h 10002"/>
              <a:gd name="connsiteX0" fmla="*/ 1792 w 9228"/>
              <a:gd name="connsiteY0" fmla="*/ 79 h 10000"/>
              <a:gd name="connsiteX1" fmla="*/ 2 w 9228"/>
              <a:gd name="connsiteY1" fmla="*/ 79 h 10000"/>
              <a:gd name="connsiteX2" fmla="*/ 5 w 9228"/>
              <a:gd name="connsiteY2" fmla="*/ 9998 h 10000"/>
              <a:gd name="connsiteX3" fmla="*/ 1878 w 9228"/>
              <a:gd name="connsiteY3" fmla="*/ 10000 h 10000"/>
              <a:gd name="connsiteX4" fmla="*/ 9228 w 9228"/>
              <a:gd name="connsiteY4" fmla="*/ 79 h 10000"/>
              <a:gd name="connsiteX5" fmla="*/ 3611 w 9228"/>
              <a:gd name="connsiteY5" fmla="*/ 79 h 10000"/>
              <a:gd name="connsiteX6" fmla="*/ 1792 w 9228"/>
              <a:gd name="connsiteY6" fmla="*/ 79 h 10000"/>
              <a:gd name="connsiteX0" fmla="*/ 1942 w 3913"/>
              <a:gd name="connsiteY0" fmla="*/ 41 h 9962"/>
              <a:gd name="connsiteX1" fmla="*/ 2 w 3913"/>
              <a:gd name="connsiteY1" fmla="*/ 41 h 9962"/>
              <a:gd name="connsiteX2" fmla="*/ 5 w 3913"/>
              <a:gd name="connsiteY2" fmla="*/ 9960 h 9962"/>
              <a:gd name="connsiteX3" fmla="*/ 2035 w 3913"/>
              <a:gd name="connsiteY3" fmla="*/ 9962 h 9962"/>
              <a:gd name="connsiteX4" fmla="*/ 3913 w 3913"/>
              <a:gd name="connsiteY4" fmla="*/ 41 h 9962"/>
              <a:gd name="connsiteX5" fmla="*/ 1942 w 3913"/>
              <a:gd name="connsiteY5" fmla="*/ 41 h 9962"/>
              <a:gd name="connsiteX0" fmla="*/ 4963 w 5201"/>
              <a:gd name="connsiteY0" fmla="*/ 41 h 10000"/>
              <a:gd name="connsiteX1" fmla="*/ 5 w 5201"/>
              <a:gd name="connsiteY1" fmla="*/ 41 h 10000"/>
              <a:gd name="connsiteX2" fmla="*/ 13 w 5201"/>
              <a:gd name="connsiteY2" fmla="*/ 9998 h 10000"/>
              <a:gd name="connsiteX3" fmla="*/ 5201 w 5201"/>
              <a:gd name="connsiteY3" fmla="*/ 10000 h 10000"/>
              <a:gd name="connsiteX4" fmla="*/ 4963 w 5201"/>
              <a:gd name="connsiteY4" fmla="*/ 41 h 10000"/>
              <a:gd name="connsiteX0" fmla="*/ 9542 w 9694"/>
              <a:gd name="connsiteY0" fmla="*/ 0 h 9972"/>
              <a:gd name="connsiteX1" fmla="*/ 10 w 9694"/>
              <a:gd name="connsiteY1" fmla="*/ 0 h 9972"/>
              <a:gd name="connsiteX2" fmla="*/ 25 w 9694"/>
              <a:gd name="connsiteY2" fmla="*/ 9957 h 9972"/>
              <a:gd name="connsiteX3" fmla="*/ 9677 w 9694"/>
              <a:gd name="connsiteY3" fmla="*/ 9972 h 9972"/>
              <a:gd name="connsiteX4" fmla="*/ 9542 w 9694"/>
              <a:gd name="connsiteY4" fmla="*/ 0 h 9972"/>
              <a:gd name="connsiteX0" fmla="*/ 9983 w 10140"/>
              <a:gd name="connsiteY0" fmla="*/ 0 h 10013"/>
              <a:gd name="connsiteX1" fmla="*/ 10 w 10140"/>
              <a:gd name="connsiteY1" fmla="*/ 13 h 10013"/>
              <a:gd name="connsiteX2" fmla="*/ 26 w 10140"/>
              <a:gd name="connsiteY2" fmla="*/ 9998 h 10013"/>
              <a:gd name="connsiteX3" fmla="*/ 9982 w 10140"/>
              <a:gd name="connsiteY3" fmla="*/ 10013 h 10013"/>
              <a:gd name="connsiteX4" fmla="*/ 9983 w 10140"/>
              <a:gd name="connsiteY4" fmla="*/ 0 h 10013"/>
              <a:gd name="connsiteX0" fmla="*/ 9983 w 10086"/>
              <a:gd name="connsiteY0" fmla="*/ 0 h 10013"/>
              <a:gd name="connsiteX1" fmla="*/ 10 w 10086"/>
              <a:gd name="connsiteY1" fmla="*/ 13 h 10013"/>
              <a:gd name="connsiteX2" fmla="*/ 26 w 10086"/>
              <a:gd name="connsiteY2" fmla="*/ 9998 h 10013"/>
              <a:gd name="connsiteX3" fmla="*/ 9982 w 10086"/>
              <a:gd name="connsiteY3" fmla="*/ 10013 h 10013"/>
              <a:gd name="connsiteX4" fmla="*/ 9983 w 10086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9999"/>
              <a:gd name="connsiteX1" fmla="*/ 10 w 10036"/>
              <a:gd name="connsiteY1" fmla="*/ 13 h 9999"/>
              <a:gd name="connsiteX2" fmla="*/ 26 w 10036"/>
              <a:gd name="connsiteY2" fmla="*/ 9998 h 9999"/>
              <a:gd name="connsiteX3" fmla="*/ 9983 w 10036"/>
              <a:gd name="connsiteY3" fmla="*/ 9999 h 9999"/>
              <a:gd name="connsiteX4" fmla="*/ 9983 w 10036"/>
              <a:gd name="connsiteY4" fmla="*/ 0 h 9999"/>
              <a:gd name="connsiteX0" fmla="*/ 9947 w 10000"/>
              <a:gd name="connsiteY0" fmla="*/ 0 h 10000"/>
              <a:gd name="connsiteX1" fmla="*/ 10 w 10000"/>
              <a:gd name="connsiteY1" fmla="*/ 13 h 10000"/>
              <a:gd name="connsiteX2" fmla="*/ 26 w 10000"/>
              <a:gd name="connsiteY2" fmla="*/ 9999 h 10000"/>
              <a:gd name="connsiteX3" fmla="*/ 5197 w 10000"/>
              <a:gd name="connsiteY3" fmla="*/ 9961 h 10000"/>
              <a:gd name="connsiteX4" fmla="*/ 9947 w 10000"/>
              <a:gd name="connsiteY4" fmla="*/ 10000 h 10000"/>
              <a:gd name="connsiteX5" fmla="*/ 9947 w 10000"/>
              <a:gd name="connsiteY5" fmla="*/ 0 h 10000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9947 w 10000"/>
              <a:gd name="connsiteY4" fmla="*/ 10000 h 10046"/>
              <a:gd name="connsiteX5" fmla="*/ 9947 w 10000"/>
              <a:gd name="connsiteY5" fmla="*/ 0 h 10046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7275 w 10000"/>
              <a:gd name="connsiteY4" fmla="*/ 10003 h 10046"/>
              <a:gd name="connsiteX5" fmla="*/ 9947 w 10000"/>
              <a:gd name="connsiteY5" fmla="*/ 10000 h 10046"/>
              <a:gd name="connsiteX6" fmla="*/ 9947 w 10000"/>
              <a:gd name="connsiteY6" fmla="*/ 0 h 10046"/>
              <a:gd name="connsiteX0" fmla="*/ 9947 w 10000"/>
              <a:gd name="connsiteY0" fmla="*/ 0 h 10003"/>
              <a:gd name="connsiteX1" fmla="*/ 10 w 10000"/>
              <a:gd name="connsiteY1" fmla="*/ 13 h 10003"/>
              <a:gd name="connsiteX2" fmla="*/ 26 w 10000"/>
              <a:gd name="connsiteY2" fmla="*/ 9999 h 10003"/>
              <a:gd name="connsiteX3" fmla="*/ 3673 w 10000"/>
              <a:gd name="connsiteY3" fmla="*/ 9406 h 10003"/>
              <a:gd name="connsiteX4" fmla="*/ 7275 w 10000"/>
              <a:gd name="connsiteY4" fmla="*/ 10003 h 10003"/>
              <a:gd name="connsiteX5" fmla="*/ 9947 w 10000"/>
              <a:gd name="connsiteY5" fmla="*/ 10000 h 10003"/>
              <a:gd name="connsiteX6" fmla="*/ 9947 w 10000"/>
              <a:gd name="connsiteY6" fmla="*/ 0 h 10003"/>
              <a:gd name="connsiteX0" fmla="*/ 9947 w 10000"/>
              <a:gd name="connsiteY0" fmla="*/ 0 h 10601"/>
              <a:gd name="connsiteX1" fmla="*/ 10 w 10000"/>
              <a:gd name="connsiteY1" fmla="*/ 13 h 10601"/>
              <a:gd name="connsiteX2" fmla="*/ 26 w 10000"/>
              <a:gd name="connsiteY2" fmla="*/ 9999 h 10601"/>
              <a:gd name="connsiteX3" fmla="*/ 3673 w 10000"/>
              <a:gd name="connsiteY3" fmla="*/ 9406 h 10601"/>
              <a:gd name="connsiteX4" fmla="*/ 6859 w 10000"/>
              <a:gd name="connsiteY4" fmla="*/ 10601 h 10601"/>
              <a:gd name="connsiteX5" fmla="*/ 9947 w 10000"/>
              <a:gd name="connsiteY5" fmla="*/ 10000 h 10601"/>
              <a:gd name="connsiteX6" fmla="*/ 9947 w 10000"/>
              <a:gd name="connsiteY6" fmla="*/ 0 h 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601">
                <a:moveTo>
                  <a:pt x="9947" y="0"/>
                </a:moveTo>
                <a:lnTo>
                  <a:pt x="10" y="13"/>
                </a:lnTo>
                <a:cubicBezTo>
                  <a:pt x="0" y="24"/>
                  <a:pt x="10" y="9841"/>
                  <a:pt x="26" y="9999"/>
                </a:cubicBezTo>
                <a:lnTo>
                  <a:pt x="3673" y="9406"/>
                </a:lnTo>
                <a:lnTo>
                  <a:pt x="6859" y="10601"/>
                </a:lnTo>
                <a:lnTo>
                  <a:pt x="9947" y="10000"/>
                </a:lnTo>
                <a:cubicBezTo>
                  <a:pt x="9948" y="9944"/>
                  <a:pt x="10000" y="69"/>
                  <a:pt x="99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" name="Freeform 270"/>
          <p:cNvSpPr>
            <a:spLocks/>
          </p:cNvSpPr>
          <p:nvPr/>
        </p:nvSpPr>
        <p:spPr bwMode="auto">
          <a:xfrm>
            <a:off x="965063" y="2596444"/>
            <a:ext cx="814877" cy="1862667"/>
          </a:xfrm>
          <a:custGeom>
            <a:avLst/>
            <a:gdLst>
              <a:gd name="T0" fmla="*/ 2147483647 w 4071"/>
              <a:gd name="T1" fmla="*/ 2147483647 h 1103"/>
              <a:gd name="T2" fmla="*/ 2147483647 w 4071"/>
              <a:gd name="T3" fmla="*/ 2147483647 h 1103"/>
              <a:gd name="T4" fmla="*/ 2147483647 w 4071"/>
              <a:gd name="T5" fmla="*/ 2147483647 h 1103"/>
              <a:gd name="T6" fmla="*/ 2147483647 w 4071"/>
              <a:gd name="T7" fmla="*/ 2147483647 h 1103"/>
              <a:gd name="T8" fmla="*/ 2147483647 w 4071"/>
              <a:gd name="T9" fmla="*/ 2147483647 h 1103"/>
              <a:gd name="T10" fmla="*/ 2147483647 w 4071"/>
              <a:gd name="T11" fmla="*/ 2147483647 h 1103"/>
              <a:gd name="T12" fmla="*/ 2147483647 w 4071"/>
              <a:gd name="T13" fmla="*/ 2147483647 h 1103"/>
              <a:gd name="T14" fmla="*/ 2147483647 w 4071"/>
              <a:gd name="T15" fmla="*/ 2147483647 h 1103"/>
              <a:gd name="T16" fmla="*/ 2147483647 w 4071"/>
              <a:gd name="T17" fmla="*/ 2147483647 h 1103"/>
              <a:gd name="T18" fmla="*/ 2147483647 w 4071"/>
              <a:gd name="T19" fmla="*/ 2147483647 h 1103"/>
              <a:gd name="T20" fmla="*/ 2147483647 w 4071"/>
              <a:gd name="T21" fmla="*/ 2147483647 h 1103"/>
              <a:gd name="T22" fmla="*/ 2147483647 w 4071"/>
              <a:gd name="T23" fmla="*/ 2147483647 h 1103"/>
              <a:gd name="T24" fmla="*/ 2147483647 w 4071"/>
              <a:gd name="T25" fmla="*/ 2147483647 h 1103"/>
              <a:gd name="T26" fmla="*/ 2147483647 w 4071"/>
              <a:gd name="T27" fmla="*/ 2147483647 h 1103"/>
              <a:gd name="T28" fmla="*/ 2147483647 w 4071"/>
              <a:gd name="T29" fmla="*/ 2147483647 h 1103"/>
              <a:gd name="T30" fmla="*/ 2147483647 w 4071"/>
              <a:gd name="T31" fmla="*/ 2147483647 h 1103"/>
              <a:gd name="T32" fmla="*/ 2147483647 w 4071"/>
              <a:gd name="T33" fmla="*/ 2147483647 h 1103"/>
              <a:gd name="T34" fmla="*/ 2147483647 w 4071"/>
              <a:gd name="T35" fmla="*/ 2147483647 h 1103"/>
              <a:gd name="T36" fmla="*/ 2147483647 w 4071"/>
              <a:gd name="T37" fmla="*/ 2147483647 h 1103"/>
              <a:gd name="T38" fmla="*/ 2147483647 w 4071"/>
              <a:gd name="T39" fmla="*/ 2147483647 h 1103"/>
              <a:gd name="T40" fmla="*/ 2147483647 w 4071"/>
              <a:gd name="T41" fmla="*/ 2147483647 h 1103"/>
              <a:gd name="T42" fmla="*/ 2147483647 w 4071"/>
              <a:gd name="T43" fmla="*/ 2147483647 h 1103"/>
              <a:gd name="T44" fmla="*/ 2147483647 w 4071"/>
              <a:gd name="T45" fmla="*/ 2147483647 h 1103"/>
              <a:gd name="T46" fmla="*/ 2147483647 w 4071"/>
              <a:gd name="T47" fmla="*/ 2147483647 h 1103"/>
              <a:gd name="T48" fmla="*/ 2147483647 w 4071"/>
              <a:gd name="T49" fmla="*/ 2147483647 h 1103"/>
              <a:gd name="T50" fmla="*/ 2147483647 w 4071"/>
              <a:gd name="T51" fmla="*/ 2147483647 h 1103"/>
              <a:gd name="T52" fmla="*/ 2147483647 w 4071"/>
              <a:gd name="T53" fmla="*/ 2147483647 h 1103"/>
              <a:gd name="T54" fmla="*/ 2147483647 w 4071"/>
              <a:gd name="T55" fmla="*/ 2147483647 h 1103"/>
              <a:gd name="T56" fmla="*/ 2147483647 w 4071"/>
              <a:gd name="T57" fmla="*/ 2147483647 h 1103"/>
              <a:gd name="T58" fmla="*/ 2147483647 w 4071"/>
              <a:gd name="T59" fmla="*/ 2147483647 h 1103"/>
              <a:gd name="T60" fmla="*/ 2147483647 w 4071"/>
              <a:gd name="T61" fmla="*/ 2147483647 h 1103"/>
              <a:gd name="T62" fmla="*/ 2147483647 w 4071"/>
              <a:gd name="T63" fmla="*/ 2147483647 h 1103"/>
              <a:gd name="T64" fmla="*/ 2147483647 w 4071"/>
              <a:gd name="T65" fmla="*/ 2147483647 h 1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71"/>
              <a:gd name="T100" fmla="*/ 0 h 1103"/>
              <a:gd name="T101" fmla="*/ 4071 w 4071"/>
              <a:gd name="T102" fmla="*/ 1103 h 1103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7131 w 10000"/>
              <a:gd name="connsiteY12" fmla="*/ 1215 h 10000"/>
              <a:gd name="connsiteX13" fmla="*/ 6787 w 10000"/>
              <a:gd name="connsiteY13" fmla="*/ 997 h 10000"/>
              <a:gd name="connsiteX14" fmla="*/ 5360 w 10000"/>
              <a:gd name="connsiteY14" fmla="*/ 997 h 10000"/>
              <a:gd name="connsiteX15" fmla="*/ 5178 w 10000"/>
              <a:gd name="connsiteY15" fmla="*/ 1043 h 10000"/>
              <a:gd name="connsiteX16" fmla="*/ 5011 w 10000"/>
              <a:gd name="connsiteY16" fmla="*/ 997 h 10000"/>
              <a:gd name="connsiteX17" fmla="*/ 4468 w 10000"/>
              <a:gd name="connsiteY17" fmla="*/ 988 h 10000"/>
              <a:gd name="connsiteX18" fmla="*/ 4124 w 10000"/>
              <a:gd name="connsiteY18" fmla="*/ 762 h 10000"/>
              <a:gd name="connsiteX19" fmla="*/ 3952 w 10000"/>
              <a:gd name="connsiteY19" fmla="*/ 825 h 10000"/>
              <a:gd name="connsiteX20" fmla="*/ 3721 w 10000"/>
              <a:gd name="connsiteY20" fmla="*/ 662 h 10000"/>
              <a:gd name="connsiteX21" fmla="*/ 3577 w 10000"/>
              <a:gd name="connsiteY21" fmla="*/ 635 h 10000"/>
              <a:gd name="connsiteX22" fmla="*/ 3058 w 10000"/>
              <a:gd name="connsiteY22" fmla="*/ 9 h 10000"/>
              <a:gd name="connsiteX23" fmla="*/ 2842 w 10000"/>
              <a:gd name="connsiteY23" fmla="*/ 36 h 10000"/>
              <a:gd name="connsiteX24" fmla="*/ 2520 w 10000"/>
              <a:gd name="connsiteY24" fmla="*/ 326 h 10000"/>
              <a:gd name="connsiteX25" fmla="*/ 2353 w 10000"/>
              <a:gd name="connsiteY25" fmla="*/ 326 h 10000"/>
              <a:gd name="connsiteX26" fmla="*/ 2019 w 10000"/>
              <a:gd name="connsiteY26" fmla="*/ 671 h 10000"/>
              <a:gd name="connsiteX27" fmla="*/ 1823 w 10000"/>
              <a:gd name="connsiteY27" fmla="*/ 662 h 10000"/>
              <a:gd name="connsiteX28" fmla="*/ 1471 w 10000"/>
              <a:gd name="connsiteY28" fmla="*/ 988 h 10000"/>
              <a:gd name="connsiteX29" fmla="*/ 1130 w 10000"/>
              <a:gd name="connsiteY29" fmla="*/ 979 h 10000"/>
              <a:gd name="connsiteX30" fmla="*/ 943 w 10000"/>
              <a:gd name="connsiteY30" fmla="*/ 843 h 10000"/>
              <a:gd name="connsiteX31" fmla="*/ 747 w 10000"/>
              <a:gd name="connsiteY31" fmla="*/ 535 h 10000"/>
              <a:gd name="connsiteX32" fmla="*/ 582 w 10000"/>
              <a:gd name="connsiteY32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6787 w 10000"/>
              <a:gd name="connsiteY12" fmla="*/ 997 h 10000"/>
              <a:gd name="connsiteX13" fmla="*/ 5360 w 10000"/>
              <a:gd name="connsiteY13" fmla="*/ 997 h 10000"/>
              <a:gd name="connsiteX14" fmla="*/ 5178 w 10000"/>
              <a:gd name="connsiteY14" fmla="*/ 1043 h 10000"/>
              <a:gd name="connsiteX15" fmla="*/ 5011 w 10000"/>
              <a:gd name="connsiteY15" fmla="*/ 997 h 10000"/>
              <a:gd name="connsiteX16" fmla="*/ 4468 w 10000"/>
              <a:gd name="connsiteY16" fmla="*/ 988 h 10000"/>
              <a:gd name="connsiteX17" fmla="*/ 4124 w 10000"/>
              <a:gd name="connsiteY17" fmla="*/ 762 h 10000"/>
              <a:gd name="connsiteX18" fmla="*/ 3952 w 10000"/>
              <a:gd name="connsiteY18" fmla="*/ 825 h 10000"/>
              <a:gd name="connsiteX19" fmla="*/ 3721 w 10000"/>
              <a:gd name="connsiteY19" fmla="*/ 662 h 10000"/>
              <a:gd name="connsiteX20" fmla="*/ 3577 w 10000"/>
              <a:gd name="connsiteY20" fmla="*/ 635 h 10000"/>
              <a:gd name="connsiteX21" fmla="*/ 3058 w 10000"/>
              <a:gd name="connsiteY21" fmla="*/ 9 h 10000"/>
              <a:gd name="connsiteX22" fmla="*/ 2842 w 10000"/>
              <a:gd name="connsiteY22" fmla="*/ 36 h 10000"/>
              <a:gd name="connsiteX23" fmla="*/ 2520 w 10000"/>
              <a:gd name="connsiteY23" fmla="*/ 326 h 10000"/>
              <a:gd name="connsiteX24" fmla="*/ 2353 w 10000"/>
              <a:gd name="connsiteY24" fmla="*/ 326 h 10000"/>
              <a:gd name="connsiteX25" fmla="*/ 2019 w 10000"/>
              <a:gd name="connsiteY25" fmla="*/ 671 h 10000"/>
              <a:gd name="connsiteX26" fmla="*/ 1823 w 10000"/>
              <a:gd name="connsiteY26" fmla="*/ 662 h 10000"/>
              <a:gd name="connsiteX27" fmla="*/ 1471 w 10000"/>
              <a:gd name="connsiteY27" fmla="*/ 988 h 10000"/>
              <a:gd name="connsiteX28" fmla="*/ 1130 w 10000"/>
              <a:gd name="connsiteY28" fmla="*/ 979 h 10000"/>
              <a:gd name="connsiteX29" fmla="*/ 943 w 10000"/>
              <a:gd name="connsiteY29" fmla="*/ 843 h 10000"/>
              <a:gd name="connsiteX30" fmla="*/ 747 w 10000"/>
              <a:gd name="connsiteY30" fmla="*/ 535 h 10000"/>
              <a:gd name="connsiteX31" fmla="*/ 582 w 10000"/>
              <a:gd name="connsiteY31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360 w 10000"/>
              <a:gd name="connsiteY12" fmla="*/ 997 h 10000"/>
              <a:gd name="connsiteX13" fmla="*/ 5178 w 10000"/>
              <a:gd name="connsiteY13" fmla="*/ 1043 h 10000"/>
              <a:gd name="connsiteX14" fmla="*/ 5011 w 10000"/>
              <a:gd name="connsiteY14" fmla="*/ 997 h 10000"/>
              <a:gd name="connsiteX15" fmla="*/ 4468 w 10000"/>
              <a:gd name="connsiteY15" fmla="*/ 988 h 10000"/>
              <a:gd name="connsiteX16" fmla="*/ 4124 w 10000"/>
              <a:gd name="connsiteY16" fmla="*/ 762 h 10000"/>
              <a:gd name="connsiteX17" fmla="*/ 3952 w 10000"/>
              <a:gd name="connsiteY17" fmla="*/ 825 h 10000"/>
              <a:gd name="connsiteX18" fmla="*/ 3721 w 10000"/>
              <a:gd name="connsiteY18" fmla="*/ 662 h 10000"/>
              <a:gd name="connsiteX19" fmla="*/ 3577 w 10000"/>
              <a:gd name="connsiteY19" fmla="*/ 635 h 10000"/>
              <a:gd name="connsiteX20" fmla="*/ 3058 w 10000"/>
              <a:gd name="connsiteY20" fmla="*/ 9 h 10000"/>
              <a:gd name="connsiteX21" fmla="*/ 2842 w 10000"/>
              <a:gd name="connsiteY21" fmla="*/ 36 h 10000"/>
              <a:gd name="connsiteX22" fmla="*/ 2520 w 10000"/>
              <a:gd name="connsiteY22" fmla="*/ 326 h 10000"/>
              <a:gd name="connsiteX23" fmla="*/ 2353 w 10000"/>
              <a:gd name="connsiteY23" fmla="*/ 326 h 10000"/>
              <a:gd name="connsiteX24" fmla="*/ 2019 w 10000"/>
              <a:gd name="connsiteY24" fmla="*/ 671 h 10000"/>
              <a:gd name="connsiteX25" fmla="*/ 1823 w 10000"/>
              <a:gd name="connsiteY25" fmla="*/ 662 h 10000"/>
              <a:gd name="connsiteX26" fmla="*/ 1471 w 10000"/>
              <a:gd name="connsiteY26" fmla="*/ 988 h 10000"/>
              <a:gd name="connsiteX27" fmla="*/ 1130 w 10000"/>
              <a:gd name="connsiteY27" fmla="*/ 979 h 10000"/>
              <a:gd name="connsiteX28" fmla="*/ 943 w 10000"/>
              <a:gd name="connsiteY28" fmla="*/ 843 h 10000"/>
              <a:gd name="connsiteX29" fmla="*/ 747 w 10000"/>
              <a:gd name="connsiteY29" fmla="*/ 535 h 10000"/>
              <a:gd name="connsiteX30" fmla="*/ 582 w 10000"/>
              <a:gd name="connsiteY30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178 w 10000"/>
              <a:gd name="connsiteY12" fmla="*/ 1043 h 10000"/>
              <a:gd name="connsiteX13" fmla="*/ 5011 w 10000"/>
              <a:gd name="connsiteY13" fmla="*/ 997 h 10000"/>
              <a:gd name="connsiteX14" fmla="*/ 4468 w 10000"/>
              <a:gd name="connsiteY14" fmla="*/ 988 h 10000"/>
              <a:gd name="connsiteX15" fmla="*/ 4124 w 10000"/>
              <a:gd name="connsiteY15" fmla="*/ 762 h 10000"/>
              <a:gd name="connsiteX16" fmla="*/ 3952 w 10000"/>
              <a:gd name="connsiteY16" fmla="*/ 825 h 10000"/>
              <a:gd name="connsiteX17" fmla="*/ 3721 w 10000"/>
              <a:gd name="connsiteY17" fmla="*/ 662 h 10000"/>
              <a:gd name="connsiteX18" fmla="*/ 3577 w 10000"/>
              <a:gd name="connsiteY18" fmla="*/ 635 h 10000"/>
              <a:gd name="connsiteX19" fmla="*/ 3058 w 10000"/>
              <a:gd name="connsiteY19" fmla="*/ 9 h 10000"/>
              <a:gd name="connsiteX20" fmla="*/ 2842 w 10000"/>
              <a:gd name="connsiteY20" fmla="*/ 36 h 10000"/>
              <a:gd name="connsiteX21" fmla="*/ 2520 w 10000"/>
              <a:gd name="connsiteY21" fmla="*/ 326 h 10000"/>
              <a:gd name="connsiteX22" fmla="*/ 2353 w 10000"/>
              <a:gd name="connsiteY22" fmla="*/ 326 h 10000"/>
              <a:gd name="connsiteX23" fmla="*/ 2019 w 10000"/>
              <a:gd name="connsiteY23" fmla="*/ 671 h 10000"/>
              <a:gd name="connsiteX24" fmla="*/ 1823 w 10000"/>
              <a:gd name="connsiteY24" fmla="*/ 662 h 10000"/>
              <a:gd name="connsiteX25" fmla="*/ 1471 w 10000"/>
              <a:gd name="connsiteY25" fmla="*/ 988 h 10000"/>
              <a:gd name="connsiteX26" fmla="*/ 1130 w 10000"/>
              <a:gd name="connsiteY26" fmla="*/ 979 h 10000"/>
              <a:gd name="connsiteX27" fmla="*/ 943 w 10000"/>
              <a:gd name="connsiteY27" fmla="*/ 843 h 10000"/>
              <a:gd name="connsiteX28" fmla="*/ 747 w 10000"/>
              <a:gd name="connsiteY28" fmla="*/ 535 h 10000"/>
              <a:gd name="connsiteX29" fmla="*/ 582 w 10000"/>
              <a:gd name="connsiteY29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011 w 10000"/>
              <a:gd name="connsiteY12" fmla="*/ 997 h 10000"/>
              <a:gd name="connsiteX13" fmla="*/ 4468 w 10000"/>
              <a:gd name="connsiteY13" fmla="*/ 988 h 10000"/>
              <a:gd name="connsiteX14" fmla="*/ 4124 w 10000"/>
              <a:gd name="connsiteY14" fmla="*/ 762 h 10000"/>
              <a:gd name="connsiteX15" fmla="*/ 3952 w 10000"/>
              <a:gd name="connsiteY15" fmla="*/ 825 h 10000"/>
              <a:gd name="connsiteX16" fmla="*/ 3721 w 10000"/>
              <a:gd name="connsiteY16" fmla="*/ 662 h 10000"/>
              <a:gd name="connsiteX17" fmla="*/ 3577 w 10000"/>
              <a:gd name="connsiteY17" fmla="*/ 635 h 10000"/>
              <a:gd name="connsiteX18" fmla="*/ 3058 w 10000"/>
              <a:gd name="connsiteY18" fmla="*/ 9 h 10000"/>
              <a:gd name="connsiteX19" fmla="*/ 2842 w 10000"/>
              <a:gd name="connsiteY19" fmla="*/ 36 h 10000"/>
              <a:gd name="connsiteX20" fmla="*/ 2520 w 10000"/>
              <a:gd name="connsiteY20" fmla="*/ 326 h 10000"/>
              <a:gd name="connsiteX21" fmla="*/ 2353 w 10000"/>
              <a:gd name="connsiteY21" fmla="*/ 326 h 10000"/>
              <a:gd name="connsiteX22" fmla="*/ 2019 w 10000"/>
              <a:gd name="connsiteY22" fmla="*/ 671 h 10000"/>
              <a:gd name="connsiteX23" fmla="*/ 1823 w 10000"/>
              <a:gd name="connsiteY23" fmla="*/ 662 h 10000"/>
              <a:gd name="connsiteX24" fmla="*/ 1471 w 10000"/>
              <a:gd name="connsiteY24" fmla="*/ 988 h 10000"/>
              <a:gd name="connsiteX25" fmla="*/ 1130 w 10000"/>
              <a:gd name="connsiteY25" fmla="*/ 979 h 10000"/>
              <a:gd name="connsiteX26" fmla="*/ 943 w 10000"/>
              <a:gd name="connsiteY26" fmla="*/ 843 h 10000"/>
              <a:gd name="connsiteX27" fmla="*/ 747 w 10000"/>
              <a:gd name="connsiteY27" fmla="*/ 535 h 10000"/>
              <a:gd name="connsiteX28" fmla="*/ 582 w 10000"/>
              <a:gd name="connsiteY28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4468 w 10000"/>
              <a:gd name="connsiteY12" fmla="*/ 988 h 10000"/>
              <a:gd name="connsiteX13" fmla="*/ 4124 w 10000"/>
              <a:gd name="connsiteY13" fmla="*/ 762 h 10000"/>
              <a:gd name="connsiteX14" fmla="*/ 3952 w 10000"/>
              <a:gd name="connsiteY14" fmla="*/ 825 h 10000"/>
              <a:gd name="connsiteX15" fmla="*/ 3721 w 10000"/>
              <a:gd name="connsiteY15" fmla="*/ 662 h 10000"/>
              <a:gd name="connsiteX16" fmla="*/ 3577 w 10000"/>
              <a:gd name="connsiteY16" fmla="*/ 635 h 10000"/>
              <a:gd name="connsiteX17" fmla="*/ 3058 w 10000"/>
              <a:gd name="connsiteY17" fmla="*/ 9 h 10000"/>
              <a:gd name="connsiteX18" fmla="*/ 2842 w 10000"/>
              <a:gd name="connsiteY18" fmla="*/ 36 h 10000"/>
              <a:gd name="connsiteX19" fmla="*/ 2520 w 10000"/>
              <a:gd name="connsiteY19" fmla="*/ 326 h 10000"/>
              <a:gd name="connsiteX20" fmla="*/ 2353 w 10000"/>
              <a:gd name="connsiteY20" fmla="*/ 326 h 10000"/>
              <a:gd name="connsiteX21" fmla="*/ 2019 w 10000"/>
              <a:gd name="connsiteY21" fmla="*/ 671 h 10000"/>
              <a:gd name="connsiteX22" fmla="*/ 1823 w 10000"/>
              <a:gd name="connsiteY22" fmla="*/ 662 h 10000"/>
              <a:gd name="connsiteX23" fmla="*/ 1471 w 10000"/>
              <a:gd name="connsiteY23" fmla="*/ 988 h 10000"/>
              <a:gd name="connsiteX24" fmla="*/ 1130 w 10000"/>
              <a:gd name="connsiteY24" fmla="*/ 979 h 10000"/>
              <a:gd name="connsiteX25" fmla="*/ 943 w 10000"/>
              <a:gd name="connsiteY25" fmla="*/ 843 h 10000"/>
              <a:gd name="connsiteX26" fmla="*/ 747 w 10000"/>
              <a:gd name="connsiteY26" fmla="*/ 535 h 10000"/>
              <a:gd name="connsiteX27" fmla="*/ 582 w 10000"/>
              <a:gd name="connsiteY27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8697 w 10000"/>
              <a:gd name="connsiteY6" fmla="*/ 1754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1044 h 10554"/>
              <a:gd name="connsiteX1" fmla="*/ 2 w 10000"/>
              <a:gd name="connsiteY1" fmla="*/ 1778 h 10554"/>
              <a:gd name="connsiteX2" fmla="*/ 2 w 10000"/>
              <a:gd name="connsiteY2" fmla="*/ 10554 h 10554"/>
              <a:gd name="connsiteX3" fmla="*/ 9993 w 10000"/>
              <a:gd name="connsiteY3" fmla="*/ 10527 h 10554"/>
              <a:gd name="connsiteX4" fmla="*/ 10000 w 10000"/>
              <a:gd name="connsiteY4" fmla="*/ 1370 h 10554"/>
              <a:gd name="connsiteX5" fmla="*/ 8697 w 10000"/>
              <a:gd name="connsiteY5" fmla="*/ 2308 h 10554"/>
              <a:gd name="connsiteX6" fmla="*/ 8379 w 10000"/>
              <a:gd name="connsiteY6" fmla="*/ 2757 h 10554"/>
              <a:gd name="connsiteX7" fmla="*/ 8273 w 10000"/>
              <a:gd name="connsiteY7" fmla="*/ 3047 h 10554"/>
              <a:gd name="connsiteX8" fmla="*/ 8192 w 10000"/>
              <a:gd name="connsiteY8" fmla="*/ 2793 h 10554"/>
              <a:gd name="connsiteX9" fmla="*/ 7841 w 10000"/>
              <a:gd name="connsiteY9" fmla="*/ 2222 h 10554"/>
              <a:gd name="connsiteX10" fmla="*/ 4468 w 10000"/>
              <a:gd name="connsiteY10" fmla="*/ 1542 h 10554"/>
              <a:gd name="connsiteX11" fmla="*/ 4124 w 10000"/>
              <a:gd name="connsiteY11" fmla="*/ 1316 h 10554"/>
              <a:gd name="connsiteX12" fmla="*/ 3952 w 10000"/>
              <a:gd name="connsiteY12" fmla="*/ 1379 h 10554"/>
              <a:gd name="connsiteX13" fmla="*/ 3721 w 10000"/>
              <a:gd name="connsiteY13" fmla="*/ 1216 h 10554"/>
              <a:gd name="connsiteX14" fmla="*/ 3577 w 10000"/>
              <a:gd name="connsiteY14" fmla="*/ 1189 h 10554"/>
              <a:gd name="connsiteX15" fmla="*/ 3058 w 10000"/>
              <a:gd name="connsiteY15" fmla="*/ 563 h 10554"/>
              <a:gd name="connsiteX16" fmla="*/ 2842 w 10000"/>
              <a:gd name="connsiteY16" fmla="*/ 590 h 10554"/>
              <a:gd name="connsiteX17" fmla="*/ 2520 w 10000"/>
              <a:gd name="connsiteY17" fmla="*/ 880 h 10554"/>
              <a:gd name="connsiteX18" fmla="*/ 2353 w 10000"/>
              <a:gd name="connsiteY18" fmla="*/ 880 h 10554"/>
              <a:gd name="connsiteX19" fmla="*/ 2019 w 10000"/>
              <a:gd name="connsiteY19" fmla="*/ 1225 h 10554"/>
              <a:gd name="connsiteX20" fmla="*/ 1823 w 10000"/>
              <a:gd name="connsiteY20" fmla="*/ 1216 h 10554"/>
              <a:gd name="connsiteX21" fmla="*/ 1471 w 10000"/>
              <a:gd name="connsiteY21" fmla="*/ 1542 h 10554"/>
              <a:gd name="connsiteX22" fmla="*/ 1130 w 10000"/>
              <a:gd name="connsiteY22" fmla="*/ 1533 h 10554"/>
              <a:gd name="connsiteX23" fmla="*/ 943 w 10000"/>
              <a:gd name="connsiteY23" fmla="*/ 1397 h 10554"/>
              <a:gd name="connsiteX24" fmla="*/ 747 w 10000"/>
              <a:gd name="connsiteY24" fmla="*/ 1089 h 10554"/>
              <a:gd name="connsiteX25" fmla="*/ 582 w 10000"/>
              <a:gd name="connsiteY25" fmla="*/ 1044 h 10554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41 w 10000"/>
              <a:gd name="connsiteY9" fmla="*/ 1668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1309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87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600 w 10018"/>
              <a:gd name="connsiteY0" fmla="*/ 1858 h 11368"/>
              <a:gd name="connsiteX1" fmla="*/ 2 w 10018"/>
              <a:gd name="connsiteY1" fmla="*/ 181 h 11368"/>
              <a:gd name="connsiteX2" fmla="*/ 20 w 10018"/>
              <a:gd name="connsiteY2" fmla="*/ 11368 h 11368"/>
              <a:gd name="connsiteX3" fmla="*/ 10011 w 10018"/>
              <a:gd name="connsiteY3" fmla="*/ 11341 h 11368"/>
              <a:gd name="connsiteX4" fmla="*/ 10018 w 10018"/>
              <a:gd name="connsiteY4" fmla="*/ 2184 h 11368"/>
              <a:gd name="connsiteX5" fmla="*/ 8740 w 10018"/>
              <a:gd name="connsiteY5" fmla="*/ 3133 h 11368"/>
              <a:gd name="connsiteX6" fmla="*/ 8397 w 10018"/>
              <a:gd name="connsiteY6" fmla="*/ 3571 h 11368"/>
              <a:gd name="connsiteX7" fmla="*/ 8291 w 10018"/>
              <a:gd name="connsiteY7" fmla="*/ 3861 h 11368"/>
              <a:gd name="connsiteX8" fmla="*/ 8185 w 10018"/>
              <a:gd name="connsiteY8" fmla="*/ 3577 h 11368"/>
              <a:gd name="connsiteX9" fmla="*/ 7893 w 10018"/>
              <a:gd name="connsiteY9" fmla="*/ 3133 h 11368"/>
              <a:gd name="connsiteX10" fmla="*/ 6051 w 10018"/>
              <a:gd name="connsiteY10" fmla="*/ 2246 h 11368"/>
              <a:gd name="connsiteX11" fmla="*/ 4486 w 10018"/>
              <a:gd name="connsiteY11" fmla="*/ 2356 h 11368"/>
              <a:gd name="connsiteX12" fmla="*/ 4142 w 10018"/>
              <a:gd name="connsiteY12" fmla="*/ 2130 h 11368"/>
              <a:gd name="connsiteX13" fmla="*/ 3970 w 10018"/>
              <a:gd name="connsiteY13" fmla="*/ 2193 h 11368"/>
              <a:gd name="connsiteX14" fmla="*/ 3739 w 10018"/>
              <a:gd name="connsiteY14" fmla="*/ 2030 h 11368"/>
              <a:gd name="connsiteX15" fmla="*/ 3595 w 10018"/>
              <a:gd name="connsiteY15" fmla="*/ 2003 h 11368"/>
              <a:gd name="connsiteX16" fmla="*/ 3076 w 10018"/>
              <a:gd name="connsiteY16" fmla="*/ 1377 h 11368"/>
              <a:gd name="connsiteX17" fmla="*/ 2860 w 10018"/>
              <a:gd name="connsiteY17" fmla="*/ 1404 h 11368"/>
              <a:gd name="connsiteX18" fmla="*/ 2538 w 10018"/>
              <a:gd name="connsiteY18" fmla="*/ 1694 h 11368"/>
              <a:gd name="connsiteX19" fmla="*/ 2371 w 10018"/>
              <a:gd name="connsiteY19" fmla="*/ 1694 h 11368"/>
              <a:gd name="connsiteX20" fmla="*/ 2037 w 10018"/>
              <a:gd name="connsiteY20" fmla="*/ 2039 h 11368"/>
              <a:gd name="connsiteX21" fmla="*/ 1841 w 10018"/>
              <a:gd name="connsiteY21" fmla="*/ 2030 h 11368"/>
              <a:gd name="connsiteX22" fmla="*/ 1489 w 10018"/>
              <a:gd name="connsiteY22" fmla="*/ 2356 h 11368"/>
              <a:gd name="connsiteX23" fmla="*/ 1148 w 10018"/>
              <a:gd name="connsiteY23" fmla="*/ 2347 h 11368"/>
              <a:gd name="connsiteX24" fmla="*/ 961 w 10018"/>
              <a:gd name="connsiteY24" fmla="*/ 2211 h 11368"/>
              <a:gd name="connsiteX25" fmla="*/ 765 w 10018"/>
              <a:gd name="connsiteY25" fmla="*/ 1903 h 11368"/>
              <a:gd name="connsiteX26" fmla="*/ 600 w 10018"/>
              <a:gd name="connsiteY26" fmla="*/ 1858 h 11368"/>
              <a:gd name="connsiteX0" fmla="*/ 765 w 10018"/>
              <a:gd name="connsiteY0" fmla="*/ 3299 h 12764"/>
              <a:gd name="connsiteX1" fmla="*/ 2 w 10018"/>
              <a:gd name="connsiteY1" fmla="*/ 1577 h 12764"/>
              <a:gd name="connsiteX2" fmla="*/ 20 w 10018"/>
              <a:gd name="connsiteY2" fmla="*/ 12764 h 12764"/>
              <a:gd name="connsiteX3" fmla="*/ 10011 w 10018"/>
              <a:gd name="connsiteY3" fmla="*/ 12737 h 12764"/>
              <a:gd name="connsiteX4" fmla="*/ 10018 w 10018"/>
              <a:gd name="connsiteY4" fmla="*/ 3580 h 12764"/>
              <a:gd name="connsiteX5" fmla="*/ 8740 w 10018"/>
              <a:gd name="connsiteY5" fmla="*/ 4529 h 12764"/>
              <a:gd name="connsiteX6" fmla="*/ 8397 w 10018"/>
              <a:gd name="connsiteY6" fmla="*/ 4967 h 12764"/>
              <a:gd name="connsiteX7" fmla="*/ 8291 w 10018"/>
              <a:gd name="connsiteY7" fmla="*/ 5257 h 12764"/>
              <a:gd name="connsiteX8" fmla="*/ 8185 w 10018"/>
              <a:gd name="connsiteY8" fmla="*/ 4973 h 12764"/>
              <a:gd name="connsiteX9" fmla="*/ 7893 w 10018"/>
              <a:gd name="connsiteY9" fmla="*/ 4529 h 12764"/>
              <a:gd name="connsiteX10" fmla="*/ 6051 w 10018"/>
              <a:gd name="connsiteY10" fmla="*/ 3642 h 12764"/>
              <a:gd name="connsiteX11" fmla="*/ 4486 w 10018"/>
              <a:gd name="connsiteY11" fmla="*/ 3752 h 12764"/>
              <a:gd name="connsiteX12" fmla="*/ 4142 w 10018"/>
              <a:gd name="connsiteY12" fmla="*/ 3526 h 12764"/>
              <a:gd name="connsiteX13" fmla="*/ 3970 w 10018"/>
              <a:gd name="connsiteY13" fmla="*/ 3589 h 12764"/>
              <a:gd name="connsiteX14" fmla="*/ 3739 w 10018"/>
              <a:gd name="connsiteY14" fmla="*/ 3426 h 12764"/>
              <a:gd name="connsiteX15" fmla="*/ 3595 w 10018"/>
              <a:gd name="connsiteY15" fmla="*/ 3399 h 12764"/>
              <a:gd name="connsiteX16" fmla="*/ 3076 w 10018"/>
              <a:gd name="connsiteY16" fmla="*/ 2773 h 12764"/>
              <a:gd name="connsiteX17" fmla="*/ 2860 w 10018"/>
              <a:gd name="connsiteY17" fmla="*/ 2800 h 12764"/>
              <a:gd name="connsiteX18" fmla="*/ 2538 w 10018"/>
              <a:gd name="connsiteY18" fmla="*/ 3090 h 12764"/>
              <a:gd name="connsiteX19" fmla="*/ 2371 w 10018"/>
              <a:gd name="connsiteY19" fmla="*/ 3090 h 12764"/>
              <a:gd name="connsiteX20" fmla="*/ 2037 w 10018"/>
              <a:gd name="connsiteY20" fmla="*/ 3435 h 12764"/>
              <a:gd name="connsiteX21" fmla="*/ 1841 w 10018"/>
              <a:gd name="connsiteY21" fmla="*/ 3426 h 12764"/>
              <a:gd name="connsiteX22" fmla="*/ 1489 w 10018"/>
              <a:gd name="connsiteY22" fmla="*/ 3752 h 12764"/>
              <a:gd name="connsiteX23" fmla="*/ 1148 w 10018"/>
              <a:gd name="connsiteY23" fmla="*/ 3743 h 12764"/>
              <a:gd name="connsiteX24" fmla="*/ 961 w 10018"/>
              <a:gd name="connsiteY24" fmla="*/ 3607 h 12764"/>
              <a:gd name="connsiteX25" fmla="*/ 765 w 10018"/>
              <a:gd name="connsiteY25" fmla="*/ 3299 h 12764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841 w 10018"/>
              <a:gd name="connsiteY21" fmla="*/ 3375 h 12713"/>
              <a:gd name="connsiteX22" fmla="*/ 1489 w 10018"/>
              <a:gd name="connsiteY22" fmla="*/ 3701 h 12713"/>
              <a:gd name="connsiteX23" fmla="*/ 1148 w 10018"/>
              <a:gd name="connsiteY23" fmla="*/ 3692 h 12713"/>
              <a:gd name="connsiteX24" fmla="*/ 961 w 10018"/>
              <a:gd name="connsiteY24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489 w 10018"/>
              <a:gd name="connsiteY21" fmla="*/ 3701 h 12713"/>
              <a:gd name="connsiteX22" fmla="*/ 1148 w 10018"/>
              <a:gd name="connsiteY22" fmla="*/ 3692 h 12713"/>
              <a:gd name="connsiteX23" fmla="*/ 961 w 10018"/>
              <a:gd name="connsiteY23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1489 w 10018"/>
              <a:gd name="connsiteY20" fmla="*/ 3701 h 12713"/>
              <a:gd name="connsiteX21" fmla="*/ 1148 w 10018"/>
              <a:gd name="connsiteY21" fmla="*/ 3692 h 12713"/>
              <a:gd name="connsiteX22" fmla="*/ 961 w 10018"/>
              <a:gd name="connsiteY22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1489 w 10018"/>
              <a:gd name="connsiteY19" fmla="*/ 3701 h 12713"/>
              <a:gd name="connsiteX20" fmla="*/ 1148 w 10018"/>
              <a:gd name="connsiteY20" fmla="*/ 3692 h 12713"/>
              <a:gd name="connsiteX21" fmla="*/ 961 w 10018"/>
              <a:gd name="connsiteY21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1489 w 10018"/>
              <a:gd name="connsiteY18" fmla="*/ 3701 h 12713"/>
              <a:gd name="connsiteX19" fmla="*/ 1148 w 10018"/>
              <a:gd name="connsiteY19" fmla="*/ 3692 h 12713"/>
              <a:gd name="connsiteX20" fmla="*/ 961 w 10018"/>
              <a:gd name="connsiteY20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1489 w 10018"/>
              <a:gd name="connsiteY17" fmla="*/ 3701 h 12713"/>
              <a:gd name="connsiteX18" fmla="*/ 1148 w 10018"/>
              <a:gd name="connsiteY18" fmla="*/ 3692 h 12713"/>
              <a:gd name="connsiteX19" fmla="*/ 961 w 10018"/>
              <a:gd name="connsiteY19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076 w 10018"/>
              <a:gd name="connsiteY15" fmla="*/ 2722 h 12713"/>
              <a:gd name="connsiteX16" fmla="*/ 1489 w 10018"/>
              <a:gd name="connsiteY16" fmla="*/ 3701 h 12713"/>
              <a:gd name="connsiteX17" fmla="*/ 1148 w 10018"/>
              <a:gd name="connsiteY17" fmla="*/ 3692 h 12713"/>
              <a:gd name="connsiteX18" fmla="*/ 961 w 10018"/>
              <a:gd name="connsiteY18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739 w 10018"/>
              <a:gd name="connsiteY13" fmla="*/ 3375 h 12713"/>
              <a:gd name="connsiteX14" fmla="*/ 3076 w 10018"/>
              <a:gd name="connsiteY14" fmla="*/ 2722 h 12713"/>
              <a:gd name="connsiteX15" fmla="*/ 1489 w 10018"/>
              <a:gd name="connsiteY15" fmla="*/ 3701 h 12713"/>
              <a:gd name="connsiteX16" fmla="*/ 1148 w 10018"/>
              <a:gd name="connsiteY16" fmla="*/ 3692 h 12713"/>
              <a:gd name="connsiteX17" fmla="*/ 961 w 10018"/>
              <a:gd name="connsiteY17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076 w 10018"/>
              <a:gd name="connsiteY13" fmla="*/ 2722 h 12713"/>
              <a:gd name="connsiteX14" fmla="*/ 1489 w 10018"/>
              <a:gd name="connsiteY14" fmla="*/ 3701 h 12713"/>
              <a:gd name="connsiteX15" fmla="*/ 1148 w 10018"/>
              <a:gd name="connsiteY15" fmla="*/ 3692 h 12713"/>
              <a:gd name="connsiteX16" fmla="*/ 961 w 10018"/>
              <a:gd name="connsiteY16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3076 w 10018"/>
              <a:gd name="connsiteY12" fmla="*/ 2722 h 12713"/>
              <a:gd name="connsiteX13" fmla="*/ 1489 w 10018"/>
              <a:gd name="connsiteY13" fmla="*/ 3701 h 12713"/>
              <a:gd name="connsiteX14" fmla="*/ 1148 w 10018"/>
              <a:gd name="connsiteY14" fmla="*/ 3692 h 12713"/>
              <a:gd name="connsiteX15" fmla="*/ 961 w 10018"/>
              <a:gd name="connsiteY15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3076 w 10018"/>
              <a:gd name="connsiteY11" fmla="*/ 2722 h 12713"/>
              <a:gd name="connsiteX12" fmla="*/ 1489 w 10018"/>
              <a:gd name="connsiteY12" fmla="*/ 3701 h 12713"/>
              <a:gd name="connsiteX13" fmla="*/ 1148 w 10018"/>
              <a:gd name="connsiteY13" fmla="*/ 3692 h 12713"/>
              <a:gd name="connsiteX14" fmla="*/ 961 w 10018"/>
              <a:gd name="connsiteY14" fmla="*/ 3556 h 12713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65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62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677 w 10020"/>
              <a:gd name="connsiteY9" fmla="*/ 2017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361 h 9518"/>
              <a:gd name="connsiteX1" fmla="*/ 2 w 10020"/>
              <a:gd name="connsiteY1" fmla="*/ 396 h 9518"/>
              <a:gd name="connsiteX2" fmla="*/ 22 w 10020"/>
              <a:gd name="connsiteY2" fmla="*/ 9518 h 9518"/>
              <a:gd name="connsiteX3" fmla="*/ 10013 w 10020"/>
              <a:gd name="connsiteY3" fmla="*/ 9491 h 9518"/>
              <a:gd name="connsiteX4" fmla="*/ 10020 w 10020"/>
              <a:gd name="connsiteY4" fmla="*/ 334 h 9518"/>
              <a:gd name="connsiteX5" fmla="*/ 8510 w 10020"/>
              <a:gd name="connsiteY5" fmla="*/ 497 h 9518"/>
              <a:gd name="connsiteX6" fmla="*/ 8399 w 10020"/>
              <a:gd name="connsiteY6" fmla="*/ 1721 h 9518"/>
              <a:gd name="connsiteX7" fmla="*/ 8293 w 10020"/>
              <a:gd name="connsiteY7" fmla="*/ 2011 h 9518"/>
              <a:gd name="connsiteX8" fmla="*/ 8187 w 10020"/>
              <a:gd name="connsiteY8" fmla="*/ 1727 h 9518"/>
              <a:gd name="connsiteX9" fmla="*/ 7872 w 10020"/>
              <a:gd name="connsiteY9" fmla="*/ 396 h 9518"/>
              <a:gd name="connsiteX10" fmla="*/ 6053 w 10020"/>
              <a:gd name="connsiteY10" fmla="*/ 396 h 9518"/>
              <a:gd name="connsiteX11" fmla="*/ 3078 w 10020"/>
              <a:gd name="connsiteY11" fmla="*/ 396 h 9518"/>
              <a:gd name="connsiteX12" fmla="*/ 1491 w 10020"/>
              <a:gd name="connsiteY12" fmla="*/ 506 h 9518"/>
              <a:gd name="connsiteX13" fmla="*/ 1150 w 10020"/>
              <a:gd name="connsiteY13" fmla="*/ 497 h 9518"/>
              <a:gd name="connsiteX14" fmla="*/ 963 w 10020"/>
              <a:gd name="connsiteY14" fmla="*/ 361 h 9518"/>
              <a:gd name="connsiteX0" fmla="*/ 1148 w 10000"/>
              <a:gd name="connsiteY0" fmla="*/ 1685 h 11163"/>
              <a:gd name="connsiteX1" fmla="*/ 2 w 10000"/>
              <a:gd name="connsiteY1" fmla="*/ 1579 h 11163"/>
              <a:gd name="connsiteX2" fmla="*/ 22 w 10000"/>
              <a:gd name="connsiteY2" fmla="*/ 11163 h 11163"/>
              <a:gd name="connsiteX3" fmla="*/ 9993 w 10000"/>
              <a:gd name="connsiteY3" fmla="*/ 11135 h 11163"/>
              <a:gd name="connsiteX4" fmla="*/ 10000 w 10000"/>
              <a:gd name="connsiteY4" fmla="*/ 1514 h 11163"/>
              <a:gd name="connsiteX5" fmla="*/ 8493 w 10000"/>
              <a:gd name="connsiteY5" fmla="*/ 1685 h 11163"/>
              <a:gd name="connsiteX6" fmla="*/ 8382 w 10000"/>
              <a:gd name="connsiteY6" fmla="*/ 2971 h 11163"/>
              <a:gd name="connsiteX7" fmla="*/ 8276 w 10000"/>
              <a:gd name="connsiteY7" fmla="*/ 3276 h 11163"/>
              <a:gd name="connsiteX8" fmla="*/ 8171 w 10000"/>
              <a:gd name="connsiteY8" fmla="*/ 2977 h 11163"/>
              <a:gd name="connsiteX9" fmla="*/ 7856 w 10000"/>
              <a:gd name="connsiteY9" fmla="*/ 1579 h 11163"/>
              <a:gd name="connsiteX10" fmla="*/ 6041 w 10000"/>
              <a:gd name="connsiteY10" fmla="*/ 1579 h 11163"/>
              <a:gd name="connsiteX11" fmla="*/ 3072 w 10000"/>
              <a:gd name="connsiteY11" fmla="*/ 1579 h 11163"/>
              <a:gd name="connsiteX12" fmla="*/ 1488 w 10000"/>
              <a:gd name="connsiteY12" fmla="*/ 1695 h 11163"/>
              <a:gd name="connsiteX13" fmla="*/ 1148 w 10000"/>
              <a:gd name="connsiteY13" fmla="*/ 1685 h 11163"/>
              <a:gd name="connsiteX0" fmla="*/ 1488 w 10000"/>
              <a:gd name="connsiteY0" fmla="*/ 1694 h 11162"/>
              <a:gd name="connsiteX1" fmla="*/ 2 w 10000"/>
              <a:gd name="connsiteY1" fmla="*/ 1578 h 11162"/>
              <a:gd name="connsiteX2" fmla="*/ 22 w 10000"/>
              <a:gd name="connsiteY2" fmla="*/ 11162 h 11162"/>
              <a:gd name="connsiteX3" fmla="*/ 9993 w 10000"/>
              <a:gd name="connsiteY3" fmla="*/ 11134 h 11162"/>
              <a:gd name="connsiteX4" fmla="*/ 10000 w 10000"/>
              <a:gd name="connsiteY4" fmla="*/ 1513 h 11162"/>
              <a:gd name="connsiteX5" fmla="*/ 8493 w 10000"/>
              <a:gd name="connsiteY5" fmla="*/ 1684 h 11162"/>
              <a:gd name="connsiteX6" fmla="*/ 8382 w 10000"/>
              <a:gd name="connsiteY6" fmla="*/ 2970 h 11162"/>
              <a:gd name="connsiteX7" fmla="*/ 8276 w 10000"/>
              <a:gd name="connsiteY7" fmla="*/ 3275 h 11162"/>
              <a:gd name="connsiteX8" fmla="*/ 8171 w 10000"/>
              <a:gd name="connsiteY8" fmla="*/ 2976 h 11162"/>
              <a:gd name="connsiteX9" fmla="*/ 7856 w 10000"/>
              <a:gd name="connsiteY9" fmla="*/ 1578 h 11162"/>
              <a:gd name="connsiteX10" fmla="*/ 6041 w 10000"/>
              <a:gd name="connsiteY10" fmla="*/ 1578 h 11162"/>
              <a:gd name="connsiteX11" fmla="*/ 3072 w 10000"/>
              <a:gd name="connsiteY11" fmla="*/ 1578 h 11162"/>
              <a:gd name="connsiteX12" fmla="*/ 1488 w 10000"/>
              <a:gd name="connsiteY12" fmla="*/ 1694 h 11162"/>
              <a:gd name="connsiteX0" fmla="*/ 1488 w 10000"/>
              <a:gd name="connsiteY0" fmla="*/ 307 h 9775"/>
              <a:gd name="connsiteX1" fmla="*/ 2 w 10000"/>
              <a:gd name="connsiteY1" fmla="*/ 191 h 9775"/>
              <a:gd name="connsiteX2" fmla="*/ 22 w 10000"/>
              <a:gd name="connsiteY2" fmla="*/ 9775 h 9775"/>
              <a:gd name="connsiteX3" fmla="*/ 9993 w 10000"/>
              <a:gd name="connsiteY3" fmla="*/ 9747 h 9775"/>
              <a:gd name="connsiteX4" fmla="*/ 10000 w 10000"/>
              <a:gd name="connsiteY4" fmla="*/ 126 h 9775"/>
              <a:gd name="connsiteX5" fmla="*/ 8493 w 10000"/>
              <a:gd name="connsiteY5" fmla="*/ 297 h 9775"/>
              <a:gd name="connsiteX6" fmla="*/ 8382 w 10000"/>
              <a:gd name="connsiteY6" fmla="*/ 1583 h 9775"/>
              <a:gd name="connsiteX7" fmla="*/ 8276 w 10000"/>
              <a:gd name="connsiteY7" fmla="*/ 1888 h 9775"/>
              <a:gd name="connsiteX8" fmla="*/ 8171 w 10000"/>
              <a:gd name="connsiteY8" fmla="*/ 1589 h 9775"/>
              <a:gd name="connsiteX9" fmla="*/ 7856 w 10000"/>
              <a:gd name="connsiteY9" fmla="*/ 191 h 9775"/>
              <a:gd name="connsiteX10" fmla="*/ 6041 w 10000"/>
              <a:gd name="connsiteY10" fmla="*/ 191 h 9775"/>
              <a:gd name="connsiteX11" fmla="*/ 3072 w 10000"/>
              <a:gd name="connsiteY11" fmla="*/ 191 h 9775"/>
              <a:gd name="connsiteX12" fmla="*/ 1488 w 10000"/>
              <a:gd name="connsiteY12" fmla="*/ 307 h 9775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61 h 9966"/>
              <a:gd name="connsiteX1" fmla="*/ 2 w 10000"/>
              <a:gd name="connsiteY1" fmla="*/ 161 h 9966"/>
              <a:gd name="connsiteX2" fmla="*/ 22 w 10000"/>
              <a:gd name="connsiteY2" fmla="*/ 9966 h 9966"/>
              <a:gd name="connsiteX3" fmla="*/ 9993 w 10000"/>
              <a:gd name="connsiteY3" fmla="*/ 9937 h 9966"/>
              <a:gd name="connsiteX4" fmla="*/ 10000 w 10000"/>
              <a:gd name="connsiteY4" fmla="*/ 95 h 9966"/>
              <a:gd name="connsiteX5" fmla="*/ 8493 w 10000"/>
              <a:gd name="connsiteY5" fmla="*/ 270 h 9966"/>
              <a:gd name="connsiteX6" fmla="*/ 8382 w 10000"/>
              <a:gd name="connsiteY6" fmla="*/ 1585 h 9966"/>
              <a:gd name="connsiteX7" fmla="*/ 8276 w 10000"/>
              <a:gd name="connsiteY7" fmla="*/ 1897 h 9966"/>
              <a:gd name="connsiteX8" fmla="*/ 8171 w 10000"/>
              <a:gd name="connsiteY8" fmla="*/ 1592 h 9966"/>
              <a:gd name="connsiteX9" fmla="*/ 7856 w 10000"/>
              <a:gd name="connsiteY9" fmla="*/ 161 h 9966"/>
              <a:gd name="connsiteX10" fmla="*/ 6041 w 10000"/>
              <a:gd name="connsiteY10" fmla="*/ 161 h 9966"/>
              <a:gd name="connsiteX11" fmla="*/ 3072 w 10000"/>
              <a:gd name="connsiteY11" fmla="*/ 161 h 9966"/>
              <a:gd name="connsiteX12" fmla="*/ 1534 w 10000"/>
              <a:gd name="connsiteY12" fmla="*/ 161 h 9966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0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0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7856 w 10000"/>
              <a:gd name="connsiteY8" fmla="*/ 162 h 10000"/>
              <a:gd name="connsiteX9" fmla="*/ 6041 w 10000"/>
              <a:gd name="connsiteY9" fmla="*/ 162 h 10000"/>
              <a:gd name="connsiteX10" fmla="*/ 3072 w 10000"/>
              <a:gd name="connsiteY10" fmla="*/ 162 h 10000"/>
              <a:gd name="connsiteX11" fmla="*/ 1534 w 10000"/>
              <a:gd name="connsiteY11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276 w 10000"/>
              <a:gd name="connsiteY6" fmla="*/ 1903 h 10000"/>
              <a:gd name="connsiteX7" fmla="*/ 7856 w 10000"/>
              <a:gd name="connsiteY7" fmla="*/ 162 h 10000"/>
              <a:gd name="connsiteX8" fmla="*/ 6041 w 10000"/>
              <a:gd name="connsiteY8" fmla="*/ 162 h 10000"/>
              <a:gd name="connsiteX9" fmla="*/ 3072 w 10000"/>
              <a:gd name="connsiteY9" fmla="*/ 162 h 10000"/>
              <a:gd name="connsiteX10" fmla="*/ 1534 w 10000"/>
              <a:gd name="connsiteY10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250 h 10088"/>
              <a:gd name="connsiteX1" fmla="*/ 2 w 10000"/>
              <a:gd name="connsiteY1" fmla="*/ 250 h 10088"/>
              <a:gd name="connsiteX2" fmla="*/ 22 w 10000"/>
              <a:gd name="connsiteY2" fmla="*/ 10088 h 10088"/>
              <a:gd name="connsiteX3" fmla="*/ 9993 w 10000"/>
              <a:gd name="connsiteY3" fmla="*/ 10059 h 10088"/>
              <a:gd name="connsiteX4" fmla="*/ 10000 w 10000"/>
              <a:gd name="connsiteY4" fmla="*/ 183 h 10088"/>
              <a:gd name="connsiteX5" fmla="*/ 8478 w 10000"/>
              <a:gd name="connsiteY5" fmla="*/ 250 h 10088"/>
              <a:gd name="connsiteX6" fmla="*/ 7856 w 10000"/>
              <a:gd name="connsiteY6" fmla="*/ 250 h 10088"/>
              <a:gd name="connsiteX7" fmla="*/ 6041 w 10000"/>
              <a:gd name="connsiteY7" fmla="*/ 250 h 10088"/>
              <a:gd name="connsiteX8" fmla="*/ 3072 w 10000"/>
              <a:gd name="connsiteY8" fmla="*/ 250 h 10088"/>
              <a:gd name="connsiteX9" fmla="*/ 1534 w 10000"/>
              <a:gd name="connsiteY9" fmla="*/ 250 h 10088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16 w 9982"/>
              <a:gd name="connsiteY0" fmla="*/ 162 h 10000"/>
              <a:gd name="connsiteX1" fmla="*/ 2 w 9982"/>
              <a:gd name="connsiteY1" fmla="*/ 162 h 10000"/>
              <a:gd name="connsiteX2" fmla="*/ 4 w 9982"/>
              <a:gd name="connsiteY2" fmla="*/ 10000 h 10000"/>
              <a:gd name="connsiteX3" fmla="*/ 9975 w 9982"/>
              <a:gd name="connsiteY3" fmla="*/ 9971 h 10000"/>
              <a:gd name="connsiteX4" fmla="*/ 9982 w 9982"/>
              <a:gd name="connsiteY4" fmla="*/ 95 h 10000"/>
              <a:gd name="connsiteX5" fmla="*/ 8460 w 9982"/>
              <a:gd name="connsiteY5" fmla="*/ 162 h 10000"/>
              <a:gd name="connsiteX6" fmla="*/ 7838 w 9982"/>
              <a:gd name="connsiteY6" fmla="*/ 162 h 10000"/>
              <a:gd name="connsiteX7" fmla="*/ 6023 w 9982"/>
              <a:gd name="connsiteY7" fmla="*/ 162 h 10000"/>
              <a:gd name="connsiteX8" fmla="*/ 3054 w 9982"/>
              <a:gd name="connsiteY8" fmla="*/ 162 h 10000"/>
              <a:gd name="connsiteX9" fmla="*/ 1516 w 9982"/>
              <a:gd name="connsiteY9" fmla="*/ 162 h 10000"/>
              <a:gd name="connsiteX0" fmla="*/ 1519 w 10000"/>
              <a:gd name="connsiteY0" fmla="*/ 162 h 10000"/>
              <a:gd name="connsiteX1" fmla="*/ 2 w 10000"/>
              <a:gd name="connsiteY1" fmla="*/ 162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5 w 10000"/>
              <a:gd name="connsiteY5" fmla="*/ 162 h 10000"/>
              <a:gd name="connsiteX6" fmla="*/ 7821 w 10000"/>
              <a:gd name="connsiteY6" fmla="*/ 162 h 10000"/>
              <a:gd name="connsiteX7" fmla="*/ 6034 w 10000"/>
              <a:gd name="connsiteY7" fmla="*/ 162 h 10000"/>
              <a:gd name="connsiteX8" fmla="*/ 3060 w 10000"/>
              <a:gd name="connsiteY8" fmla="*/ 162 h 10000"/>
              <a:gd name="connsiteX9" fmla="*/ 1519 w 10000"/>
              <a:gd name="connsiteY9" fmla="*/ 162 h 10000"/>
              <a:gd name="connsiteX0" fmla="*/ 1519 w 10000"/>
              <a:gd name="connsiteY0" fmla="*/ 78 h 9916"/>
              <a:gd name="connsiteX1" fmla="*/ 2 w 10000"/>
              <a:gd name="connsiteY1" fmla="*/ 78 h 9916"/>
              <a:gd name="connsiteX2" fmla="*/ 4 w 10000"/>
              <a:gd name="connsiteY2" fmla="*/ 9916 h 9916"/>
              <a:gd name="connsiteX3" fmla="*/ 9993 w 10000"/>
              <a:gd name="connsiteY3" fmla="*/ 9887 h 9916"/>
              <a:gd name="connsiteX4" fmla="*/ 10000 w 10000"/>
              <a:gd name="connsiteY4" fmla="*/ 11 h 9916"/>
              <a:gd name="connsiteX5" fmla="*/ 8475 w 10000"/>
              <a:gd name="connsiteY5" fmla="*/ 78 h 9916"/>
              <a:gd name="connsiteX6" fmla="*/ 7821 w 10000"/>
              <a:gd name="connsiteY6" fmla="*/ 78 h 9916"/>
              <a:gd name="connsiteX7" fmla="*/ 6034 w 10000"/>
              <a:gd name="connsiteY7" fmla="*/ 78 h 9916"/>
              <a:gd name="connsiteX8" fmla="*/ 3060 w 10000"/>
              <a:gd name="connsiteY8" fmla="*/ 78 h 9916"/>
              <a:gd name="connsiteX9" fmla="*/ 1519 w 10000"/>
              <a:gd name="connsiteY9" fmla="*/ 78 h 9916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996 h 10917"/>
              <a:gd name="connsiteX1" fmla="*/ 2 w 10000"/>
              <a:gd name="connsiteY1" fmla="*/ 996 h 10917"/>
              <a:gd name="connsiteX2" fmla="*/ 4 w 10000"/>
              <a:gd name="connsiteY2" fmla="*/ 10917 h 10917"/>
              <a:gd name="connsiteX3" fmla="*/ 9993 w 10000"/>
              <a:gd name="connsiteY3" fmla="*/ 10888 h 10917"/>
              <a:gd name="connsiteX4" fmla="*/ 10000 w 10000"/>
              <a:gd name="connsiteY4" fmla="*/ 928 h 10917"/>
              <a:gd name="connsiteX5" fmla="*/ 8475 w 10000"/>
              <a:gd name="connsiteY5" fmla="*/ 996 h 10917"/>
              <a:gd name="connsiteX6" fmla="*/ 7821 w 10000"/>
              <a:gd name="connsiteY6" fmla="*/ 996 h 10917"/>
              <a:gd name="connsiteX7" fmla="*/ 3060 w 10000"/>
              <a:gd name="connsiteY7" fmla="*/ 996 h 10917"/>
              <a:gd name="connsiteX8" fmla="*/ 1519 w 10000"/>
              <a:gd name="connsiteY8" fmla="*/ 996 h 10917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9993 w 10000"/>
              <a:gd name="connsiteY4" fmla="*/ 9971 h 10002"/>
              <a:gd name="connsiteX5" fmla="*/ 10000 w 10000"/>
              <a:gd name="connsiteY5" fmla="*/ 11 h 10002"/>
              <a:gd name="connsiteX6" fmla="*/ 8475 w 10000"/>
              <a:gd name="connsiteY6" fmla="*/ 79 h 10002"/>
              <a:gd name="connsiteX7" fmla="*/ 7821 w 10000"/>
              <a:gd name="connsiteY7" fmla="*/ 79 h 10002"/>
              <a:gd name="connsiteX8" fmla="*/ 3060 w 10000"/>
              <a:gd name="connsiteY8" fmla="*/ 79 h 10002"/>
              <a:gd name="connsiteX9" fmla="*/ 1519 w 10000"/>
              <a:gd name="connsiteY9" fmla="*/ 79 h 10002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10000 w 10000"/>
              <a:gd name="connsiteY4" fmla="*/ 11 h 10002"/>
              <a:gd name="connsiteX5" fmla="*/ 8475 w 10000"/>
              <a:gd name="connsiteY5" fmla="*/ 79 h 10002"/>
              <a:gd name="connsiteX6" fmla="*/ 7821 w 10000"/>
              <a:gd name="connsiteY6" fmla="*/ 79 h 10002"/>
              <a:gd name="connsiteX7" fmla="*/ 3060 w 10000"/>
              <a:gd name="connsiteY7" fmla="*/ 79 h 10002"/>
              <a:gd name="connsiteX8" fmla="*/ 1519 w 10000"/>
              <a:gd name="connsiteY8" fmla="*/ 79 h 10002"/>
              <a:gd name="connsiteX0" fmla="*/ 1519 w 8475"/>
              <a:gd name="connsiteY0" fmla="*/ 79 h 10002"/>
              <a:gd name="connsiteX1" fmla="*/ 2 w 8475"/>
              <a:gd name="connsiteY1" fmla="*/ 79 h 10002"/>
              <a:gd name="connsiteX2" fmla="*/ 4 w 8475"/>
              <a:gd name="connsiteY2" fmla="*/ 10000 h 10002"/>
              <a:gd name="connsiteX3" fmla="*/ 1592 w 8475"/>
              <a:gd name="connsiteY3" fmla="*/ 10002 h 10002"/>
              <a:gd name="connsiteX4" fmla="*/ 8475 w 8475"/>
              <a:gd name="connsiteY4" fmla="*/ 79 h 10002"/>
              <a:gd name="connsiteX5" fmla="*/ 7821 w 8475"/>
              <a:gd name="connsiteY5" fmla="*/ 79 h 10002"/>
              <a:gd name="connsiteX6" fmla="*/ 3060 w 8475"/>
              <a:gd name="connsiteY6" fmla="*/ 79 h 10002"/>
              <a:gd name="connsiteX7" fmla="*/ 1519 w 8475"/>
              <a:gd name="connsiteY7" fmla="*/ 79 h 10002"/>
              <a:gd name="connsiteX0" fmla="*/ 1792 w 9228"/>
              <a:gd name="connsiteY0" fmla="*/ 79 h 10000"/>
              <a:gd name="connsiteX1" fmla="*/ 2 w 9228"/>
              <a:gd name="connsiteY1" fmla="*/ 79 h 10000"/>
              <a:gd name="connsiteX2" fmla="*/ 5 w 9228"/>
              <a:gd name="connsiteY2" fmla="*/ 9998 h 10000"/>
              <a:gd name="connsiteX3" fmla="*/ 1878 w 9228"/>
              <a:gd name="connsiteY3" fmla="*/ 10000 h 10000"/>
              <a:gd name="connsiteX4" fmla="*/ 9228 w 9228"/>
              <a:gd name="connsiteY4" fmla="*/ 79 h 10000"/>
              <a:gd name="connsiteX5" fmla="*/ 3611 w 9228"/>
              <a:gd name="connsiteY5" fmla="*/ 79 h 10000"/>
              <a:gd name="connsiteX6" fmla="*/ 1792 w 9228"/>
              <a:gd name="connsiteY6" fmla="*/ 79 h 10000"/>
              <a:gd name="connsiteX0" fmla="*/ 1942 w 3913"/>
              <a:gd name="connsiteY0" fmla="*/ 41 h 9962"/>
              <a:gd name="connsiteX1" fmla="*/ 2 w 3913"/>
              <a:gd name="connsiteY1" fmla="*/ 41 h 9962"/>
              <a:gd name="connsiteX2" fmla="*/ 5 w 3913"/>
              <a:gd name="connsiteY2" fmla="*/ 9960 h 9962"/>
              <a:gd name="connsiteX3" fmla="*/ 2035 w 3913"/>
              <a:gd name="connsiteY3" fmla="*/ 9962 h 9962"/>
              <a:gd name="connsiteX4" fmla="*/ 3913 w 3913"/>
              <a:gd name="connsiteY4" fmla="*/ 41 h 9962"/>
              <a:gd name="connsiteX5" fmla="*/ 1942 w 3913"/>
              <a:gd name="connsiteY5" fmla="*/ 41 h 9962"/>
              <a:gd name="connsiteX0" fmla="*/ 4963 w 5201"/>
              <a:gd name="connsiteY0" fmla="*/ 41 h 10000"/>
              <a:gd name="connsiteX1" fmla="*/ 5 w 5201"/>
              <a:gd name="connsiteY1" fmla="*/ 41 h 10000"/>
              <a:gd name="connsiteX2" fmla="*/ 13 w 5201"/>
              <a:gd name="connsiteY2" fmla="*/ 9998 h 10000"/>
              <a:gd name="connsiteX3" fmla="*/ 5201 w 5201"/>
              <a:gd name="connsiteY3" fmla="*/ 10000 h 10000"/>
              <a:gd name="connsiteX4" fmla="*/ 4963 w 5201"/>
              <a:gd name="connsiteY4" fmla="*/ 41 h 10000"/>
              <a:gd name="connsiteX0" fmla="*/ 9542 w 9694"/>
              <a:gd name="connsiteY0" fmla="*/ 0 h 9972"/>
              <a:gd name="connsiteX1" fmla="*/ 10 w 9694"/>
              <a:gd name="connsiteY1" fmla="*/ 0 h 9972"/>
              <a:gd name="connsiteX2" fmla="*/ 25 w 9694"/>
              <a:gd name="connsiteY2" fmla="*/ 9957 h 9972"/>
              <a:gd name="connsiteX3" fmla="*/ 9677 w 9694"/>
              <a:gd name="connsiteY3" fmla="*/ 9972 h 9972"/>
              <a:gd name="connsiteX4" fmla="*/ 9542 w 9694"/>
              <a:gd name="connsiteY4" fmla="*/ 0 h 9972"/>
              <a:gd name="connsiteX0" fmla="*/ 9983 w 10140"/>
              <a:gd name="connsiteY0" fmla="*/ 0 h 10013"/>
              <a:gd name="connsiteX1" fmla="*/ 10 w 10140"/>
              <a:gd name="connsiteY1" fmla="*/ 13 h 10013"/>
              <a:gd name="connsiteX2" fmla="*/ 26 w 10140"/>
              <a:gd name="connsiteY2" fmla="*/ 9998 h 10013"/>
              <a:gd name="connsiteX3" fmla="*/ 9982 w 10140"/>
              <a:gd name="connsiteY3" fmla="*/ 10013 h 10013"/>
              <a:gd name="connsiteX4" fmla="*/ 9983 w 10140"/>
              <a:gd name="connsiteY4" fmla="*/ 0 h 10013"/>
              <a:gd name="connsiteX0" fmla="*/ 9983 w 10086"/>
              <a:gd name="connsiteY0" fmla="*/ 0 h 10013"/>
              <a:gd name="connsiteX1" fmla="*/ 10 w 10086"/>
              <a:gd name="connsiteY1" fmla="*/ 13 h 10013"/>
              <a:gd name="connsiteX2" fmla="*/ 26 w 10086"/>
              <a:gd name="connsiteY2" fmla="*/ 9998 h 10013"/>
              <a:gd name="connsiteX3" fmla="*/ 9982 w 10086"/>
              <a:gd name="connsiteY3" fmla="*/ 10013 h 10013"/>
              <a:gd name="connsiteX4" fmla="*/ 9983 w 10086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9999"/>
              <a:gd name="connsiteX1" fmla="*/ 10 w 10036"/>
              <a:gd name="connsiteY1" fmla="*/ 13 h 9999"/>
              <a:gd name="connsiteX2" fmla="*/ 26 w 10036"/>
              <a:gd name="connsiteY2" fmla="*/ 9998 h 9999"/>
              <a:gd name="connsiteX3" fmla="*/ 9983 w 10036"/>
              <a:gd name="connsiteY3" fmla="*/ 9999 h 9999"/>
              <a:gd name="connsiteX4" fmla="*/ 9983 w 10036"/>
              <a:gd name="connsiteY4" fmla="*/ 0 h 9999"/>
              <a:gd name="connsiteX0" fmla="*/ 9947 w 10000"/>
              <a:gd name="connsiteY0" fmla="*/ 0 h 10000"/>
              <a:gd name="connsiteX1" fmla="*/ 10 w 10000"/>
              <a:gd name="connsiteY1" fmla="*/ 13 h 10000"/>
              <a:gd name="connsiteX2" fmla="*/ 26 w 10000"/>
              <a:gd name="connsiteY2" fmla="*/ 9999 h 10000"/>
              <a:gd name="connsiteX3" fmla="*/ 5197 w 10000"/>
              <a:gd name="connsiteY3" fmla="*/ 9961 h 10000"/>
              <a:gd name="connsiteX4" fmla="*/ 9947 w 10000"/>
              <a:gd name="connsiteY4" fmla="*/ 10000 h 10000"/>
              <a:gd name="connsiteX5" fmla="*/ 9947 w 10000"/>
              <a:gd name="connsiteY5" fmla="*/ 0 h 10000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9947 w 10000"/>
              <a:gd name="connsiteY4" fmla="*/ 10000 h 10046"/>
              <a:gd name="connsiteX5" fmla="*/ 9947 w 10000"/>
              <a:gd name="connsiteY5" fmla="*/ 0 h 10046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7275 w 10000"/>
              <a:gd name="connsiteY4" fmla="*/ 10003 h 10046"/>
              <a:gd name="connsiteX5" fmla="*/ 9947 w 10000"/>
              <a:gd name="connsiteY5" fmla="*/ 10000 h 10046"/>
              <a:gd name="connsiteX6" fmla="*/ 9947 w 10000"/>
              <a:gd name="connsiteY6" fmla="*/ 0 h 10046"/>
              <a:gd name="connsiteX0" fmla="*/ 9947 w 10000"/>
              <a:gd name="connsiteY0" fmla="*/ 0 h 10003"/>
              <a:gd name="connsiteX1" fmla="*/ 10 w 10000"/>
              <a:gd name="connsiteY1" fmla="*/ 13 h 10003"/>
              <a:gd name="connsiteX2" fmla="*/ 26 w 10000"/>
              <a:gd name="connsiteY2" fmla="*/ 9999 h 10003"/>
              <a:gd name="connsiteX3" fmla="*/ 3673 w 10000"/>
              <a:gd name="connsiteY3" fmla="*/ 9406 h 10003"/>
              <a:gd name="connsiteX4" fmla="*/ 7275 w 10000"/>
              <a:gd name="connsiteY4" fmla="*/ 10003 h 10003"/>
              <a:gd name="connsiteX5" fmla="*/ 9947 w 10000"/>
              <a:gd name="connsiteY5" fmla="*/ 10000 h 10003"/>
              <a:gd name="connsiteX6" fmla="*/ 9947 w 10000"/>
              <a:gd name="connsiteY6" fmla="*/ 0 h 10003"/>
              <a:gd name="connsiteX0" fmla="*/ 9947 w 10000"/>
              <a:gd name="connsiteY0" fmla="*/ 0 h 10601"/>
              <a:gd name="connsiteX1" fmla="*/ 10 w 10000"/>
              <a:gd name="connsiteY1" fmla="*/ 13 h 10601"/>
              <a:gd name="connsiteX2" fmla="*/ 26 w 10000"/>
              <a:gd name="connsiteY2" fmla="*/ 9999 h 10601"/>
              <a:gd name="connsiteX3" fmla="*/ 3673 w 10000"/>
              <a:gd name="connsiteY3" fmla="*/ 9406 h 10601"/>
              <a:gd name="connsiteX4" fmla="*/ 6859 w 10000"/>
              <a:gd name="connsiteY4" fmla="*/ 10601 h 10601"/>
              <a:gd name="connsiteX5" fmla="*/ 9947 w 10000"/>
              <a:gd name="connsiteY5" fmla="*/ 10000 h 10601"/>
              <a:gd name="connsiteX6" fmla="*/ 9947 w 10000"/>
              <a:gd name="connsiteY6" fmla="*/ 0 h 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601">
                <a:moveTo>
                  <a:pt x="9947" y="0"/>
                </a:moveTo>
                <a:lnTo>
                  <a:pt x="10" y="13"/>
                </a:lnTo>
                <a:cubicBezTo>
                  <a:pt x="0" y="24"/>
                  <a:pt x="10" y="9841"/>
                  <a:pt x="26" y="9999"/>
                </a:cubicBezTo>
                <a:lnTo>
                  <a:pt x="3673" y="9406"/>
                </a:lnTo>
                <a:lnTo>
                  <a:pt x="6859" y="10601"/>
                </a:lnTo>
                <a:lnTo>
                  <a:pt x="9947" y="10000"/>
                </a:lnTo>
                <a:cubicBezTo>
                  <a:pt x="9948" y="9944"/>
                  <a:pt x="10000" y="69"/>
                  <a:pt x="99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75746" y="1212850"/>
            <a:ext cx="7180282" cy="4950116"/>
            <a:chOff x="975746" y="1212850"/>
            <a:chExt cx="7180282" cy="4950116"/>
          </a:xfrm>
        </p:grpSpPr>
        <p:graphicFrame>
          <p:nvGraphicFramePr>
            <p:cNvPr id="2" name="Chart 1"/>
            <p:cNvGraphicFramePr>
              <a:graphicFrameLocks/>
            </p:cNvGraphicFramePr>
            <p:nvPr/>
          </p:nvGraphicFramePr>
          <p:xfrm>
            <a:off x="2270234" y="2301766"/>
            <a:ext cx="5885794" cy="2963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Freeform 13"/>
            <p:cNvSpPr/>
            <p:nvPr/>
          </p:nvSpPr>
          <p:spPr>
            <a:xfrm>
              <a:off x="975746" y="5069326"/>
              <a:ext cx="807468" cy="281699"/>
            </a:xfrm>
            <a:custGeom>
              <a:avLst/>
              <a:gdLst>
                <a:gd name="connsiteX0" fmla="*/ 318605 w 2305450"/>
                <a:gd name="connsiteY0" fmla="*/ 0 h 722489"/>
                <a:gd name="connsiteX1" fmla="*/ 318605 w 2305450"/>
                <a:gd name="connsiteY1" fmla="*/ 0 h 722489"/>
                <a:gd name="connsiteX2" fmla="*/ 645983 w 2305450"/>
                <a:gd name="connsiteY2" fmla="*/ 11289 h 722489"/>
                <a:gd name="connsiteX3" fmla="*/ 2215138 w 2305450"/>
                <a:gd name="connsiteY3" fmla="*/ 124178 h 722489"/>
                <a:gd name="connsiteX4" fmla="*/ 2305450 w 2305450"/>
                <a:gd name="connsiteY4" fmla="*/ 180622 h 722489"/>
                <a:gd name="connsiteX5" fmla="*/ 1661983 w 2305450"/>
                <a:gd name="connsiteY5" fmla="*/ 722489 h 722489"/>
                <a:gd name="connsiteX6" fmla="*/ 589538 w 2305450"/>
                <a:gd name="connsiteY6" fmla="*/ 699911 h 722489"/>
                <a:gd name="connsiteX7" fmla="*/ 487938 w 2305450"/>
                <a:gd name="connsiteY7" fmla="*/ 666044 h 722489"/>
                <a:gd name="connsiteX8" fmla="*/ 13805 w 2305450"/>
                <a:gd name="connsiteY8" fmla="*/ 349956 h 722489"/>
                <a:gd name="connsiteX9" fmla="*/ 2516 w 2305450"/>
                <a:gd name="connsiteY9" fmla="*/ 237067 h 722489"/>
                <a:gd name="connsiteX10" fmla="*/ 25094 w 2305450"/>
                <a:gd name="connsiteY10" fmla="*/ 180622 h 722489"/>
                <a:gd name="connsiteX11" fmla="*/ 318605 w 2305450"/>
                <a:gd name="connsiteY11" fmla="*/ 0 h 722489"/>
                <a:gd name="connsiteX0" fmla="*/ 318605 w 2305450"/>
                <a:gd name="connsiteY0" fmla="*/ 0 h 699911"/>
                <a:gd name="connsiteX1" fmla="*/ 318605 w 2305450"/>
                <a:gd name="connsiteY1" fmla="*/ 0 h 699911"/>
                <a:gd name="connsiteX2" fmla="*/ 645983 w 2305450"/>
                <a:gd name="connsiteY2" fmla="*/ 11289 h 699911"/>
                <a:gd name="connsiteX3" fmla="*/ 2215138 w 2305450"/>
                <a:gd name="connsiteY3" fmla="*/ 124178 h 699911"/>
                <a:gd name="connsiteX4" fmla="*/ 2305450 w 2305450"/>
                <a:gd name="connsiteY4" fmla="*/ 180622 h 699911"/>
                <a:gd name="connsiteX5" fmla="*/ 1555811 w 2305450"/>
                <a:gd name="connsiteY5" fmla="*/ 502598 h 699911"/>
                <a:gd name="connsiteX6" fmla="*/ 589538 w 2305450"/>
                <a:gd name="connsiteY6" fmla="*/ 699911 h 699911"/>
                <a:gd name="connsiteX7" fmla="*/ 487938 w 2305450"/>
                <a:gd name="connsiteY7" fmla="*/ 666044 h 699911"/>
                <a:gd name="connsiteX8" fmla="*/ 13805 w 2305450"/>
                <a:gd name="connsiteY8" fmla="*/ 349956 h 699911"/>
                <a:gd name="connsiteX9" fmla="*/ 2516 w 2305450"/>
                <a:gd name="connsiteY9" fmla="*/ 237067 h 699911"/>
                <a:gd name="connsiteX10" fmla="*/ 25094 w 2305450"/>
                <a:gd name="connsiteY10" fmla="*/ 180622 h 699911"/>
                <a:gd name="connsiteX11" fmla="*/ 318605 w 2305450"/>
                <a:gd name="connsiteY11" fmla="*/ 0 h 699911"/>
                <a:gd name="connsiteX0" fmla="*/ 369348 w 2356193"/>
                <a:gd name="connsiteY0" fmla="*/ 39266 h 739177"/>
                <a:gd name="connsiteX1" fmla="*/ 369348 w 2356193"/>
                <a:gd name="connsiteY1" fmla="*/ 39266 h 739177"/>
                <a:gd name="connsiteX2" fmla="*/ 696726 w 2356193"/>
                <a:gd name="connsiteY2" fmla="*/ 50555 h 739177"/>
                <a:gd name="connsiteX3" fmla="*/ 2265881 w 2356193"/>
                <a:gd name="connsiteY3" fmla="*/ 163444 h 739177"/>
                <a:gd name="connsiteX4" fmla="*/ 2356193 w 2356193"/>
                <a:gd name="connsiteY4" fmla="*/ 219888 h 739177"/>
                <a:gd name="connsiteX5" fmla="*/ 1606554 w 2356193"/>
                <a:gd name="connsiteY5" fmla="*/ 541864 h 739177"/>
                <a:gd name="connsiteX6" fmla="*/ 640281 w 2356193"/>
                <a:gd name="connsiteY6" fmla="*/ 739177 h 739177"/>
                <a:gd name="connsiteX7" fmla="*/ 538681 w 2356193"/>
                <a:gd name="connsiteY7" fmla="*/ 705310 h 739177"/>
                <a:gd name="connsiteX8" fmla="*/ 64548 w 2356193"/>
                <a:gd name="connsiteY8" fmla="*/ 389222 h 739177"/>
                <a:gd name="connsiteX9" fmla="*/ 53259 w 2356193"/>
                <a:gd name="connsiteY9" fmla="*/ 276333 h 739177"/>
                <a:gd name="connsiteX10" fmla="*/ 0 w 2356193"/>
                <a:gd name="connsiteY10" fmla="*/ 0 h 739177"/>
                <a:gd name="connsiteX11" fmla="*/ 369348 w 2356193"/>
                <a:gd name="connsiteY11" fmla="*/ 39266 h 739177"/>
                <a:gd name="connsiteX0" fmla="*/ 420148 w 2406993"/>
                <a:gd name="connsiteY0" fmla="*/ 39266 h 739177"/>
                <a:gd name="connsiteX1" fmla="*/ 420148 w 2406993"/>
                <a:gd name="connsiteY1" fmla="*/ 39266 h 739177"/>
                <a:gd name="connsiteX2" fmla="*/ 747526 w 2406993"/>
                <a:gd name="connsiteY2" fmla="*/ 50555 h 739177"/>
                <a:gd name="connsiteX3" fmla="*/ 2316681 w 2406993"/>
                <a:gd name="connsiteY3" fmla="*/ 163444 h 739177"/>
                <a:gd name="connsiteX4" fmla="*/ 2406993 w 2406993"/>
                <a:gd name="connsiteY4" fmla="*/ 219888 h 739177"/>
                <a:gd name="connsiteX5" fmla="*/ 1657354 w 2406993"/>
                <a:gd name="connsiteY5" fmla="*/ 541864 h 739177"/>
                <a:gd name="connsiteX6" fmla="*/ 691081 w 2406993"/>
                <a:gd name="connsiteY6" fmla="*/ 739177 h 739177"/>
                <a:gd name="connsiteX7" fmla="*/ 589481 w 2406993"/>
                <a:gd name="connsiteY7" fmla="*/ 705310 h 739177"/>
                <a:gd name="connsiteX8" fmla="*/ 115348 w 2406993"/>
                <a:gd name="connsiteY8" fmla="*/ 389222 h 739177"/>
                <a:gd name="connsiteX9" fmla="*/ 50800 w 2406993"/>
                <a:gd name="connsiteY9" fmla="*/ 0 h 739177"/>
                <a:gd name="connsiteX10" fmla="*/ 420148 w 2406993"/>
                <a:gd name="connsiteY10" fmla="*/ 39266 h 739177"/>
                <a:gd name="connsiteX0" fmla="*/ 456747 w 2443592"/>
                <a:gd name="connsiteY0" fmla="*/ 32279 h 732190"/>
                <a:gd name="connsiteX1" fmla="*/ 456747 w 2443592"/>
                <a:gd name="connsiteY1" fmla="*/ 32279 h 732190"/>
                <a:gd name="connsiteX2" fmla="*/ 784125 w 2443592"/>
                <a:gd name="connsiteY2" fmla="*/ 43568 h 732190"/>
                <a:gd name="connsiteX3" fmla="*/ 2353280 w 2443592"/>
                <a:gd name="connsiteY3" fmla="*/ 156457 h 732190"/>
                <a:gd name="connsiteX4" fmla="*/ 2443592 w 2443592"/>
                <a:gd name="connsiteY4" fmla="*/ 212901 h 732190"/>
                <a:gd name="connsiteX5" fmla="*/ 1693953 w 2443592"/>
                <a:gd name="connsiteY5" fmla="*/ 534877 h 732190"/>
                <a:gd name="connsiteX6" fmla="*/ 727680 w 2443592"/>
                <a:gd name="connsiteY6" fmla="*/ 732190 h 732190"/>
                <a:gd name="connsiteX7" fmla="*/ 626080 w 2443592"/>
                <a:gd name="connsiteY7" fmla="*/ 698323 h 732190"/>
                <a:gd name="connsiteX8" fmla="*/ 151947 w 2443592"/>
                <a:gd name="connsiteY8" fmla="*/ 382235 h 732190"/>
                <a:gd name="connsiteX9" fmla="*/ 50800 w 2443592"/>
                <a:gd name="connsiteY9" fmla="*/ 0 h 732190"/>
                <a:gd name="connsiteX10" fmla="*/ 456747 w 2443592"/>
                <a:gd name="connsiteY10" fmla="*/ 32279 h 732190"/>
                <a:gd name="connsiteX0" fmla="*/ 405947 w 2392792"/>
                <a:gd name="connsiteY0" fmla="*/ 32279 h 732190"/>
                <a:gd name="connsiteX1" fmla="*/ 405947 w 2392792"/>
                <a:gd name="connsiteY1" fmla="*/ 32279 h 732190"/>
                <a:gd name="connsiteX2" fmla="*/ 733325 w 2392792"/>
                <a:gd name="connsiteY2" fmla="*/ 43568 h 732190"/>
                <a:gd name="connsiteX3" fmla="*/ 2302480 w 2392792"/>
                <a:gd name="connsiteY3" fmla="*/ 156457 h 732190"/>
                <a:gd name="connsiteX4" fmla="*/ 2392792 w 2392792"/>
                <a:gd name="connsiteY4" fmla="*/ 212901 h 732190"/>
                <a:gd name="connsiteX5" fmla="*/ 1643153 w 2392792"/>
                <a:gd name="connsiteY5" fmla="*/ 534877 h 732190"/>
                <a:gd name="connsiteX6" fmla="*/ 676880 w 2392792"/>
                <a:gd name="connsiteY6" fmla="*/ 732190 h 732190"/>
                <a:gd name="connsiteX7" fmla="*/ 575280 w 2392792"/>
                <a:gd name="connsiteY7" fmla="*/ 698323 h 732190"/>
                <a:gd name="connsiteX8" fmla="*/ 101147 w 2392792"/>
                <a:gd name="connsiteY8" fmla="*/ 382235 h 732190"/>
                <a:gd name="connsiteX9" fmla="*/ 0 w 2392792"/>
                <a:gd name="connsiteY9" fmla="*/ 0 h 732190"/>
                <a:gd name="connsiteX10" fmla="*/ 405947 w 2392792"/>
                <a:gd name="connsiteY10" fmla="*/ 32279 h 732190"/>
                <a:gd name="connsiteX0" fmla="*/ 496977 w 2483822"/>
                <a:gd name="connsiteY0" fmla="*/ 32279 h 732190"/>
                <a:gd name="connsiteX1" fmla="*/ 496977 w 2483822"/>
                <a:gd name="connsiteY1" fmla="*/ 32279 h 732190"/>
                <a:gd name="connsiteX2" fmla="*/ 824355 w 2483822"/>
                <a:gd name="connsiteY2" fmla="*/ 43568 h 732190"/>
                <a:gd name="connsiteX3" fmla="*/ 2393510 w 2483822"/>
                <a:gd name="connsiteY3" fmla="*/ 156457 h 732190"/>
                <a:gd name="connsiteX4" fmla="*/ 2483822 w 2483822"/>
                <a:gd name="connsiteY4" fmla="*/ 212901 h 732190"/>
                <a:gd name="connsiteX5" fmla="*/ 1734183 w 2483822"/>
                <a:gd name="connsiteY5" fmla="*/ 534877 h 732190"/>
                <a:gd name="connsiteX6" fmla="*/ 767910 w 2483822"/>
                <a:gd name="connsiteY6" fmla="*/ 732190 h 732190"/>
                <a:gd name="connsiteX7" fmla="*/ 666310 w 2483822"/>
                <a:gd name="connsiteY7" fmla="*/ 698323 h 732190"/>
                <a:gd name="connsiteX8" fmla="*/ 89780 w 2483822"/>
                <a:gd name="connsiteY8" fmla="*/ 502763 h 732190"/>
                <a:gd name="connsiteX9" fmla="*/ 91030 w 2483822"/>
                <a:gd name="connsiteY9" fmla="*/ 0 h 732190"/>
                <a:gd name="connsiteX10" fmla="*/ 496977 w 2483822"/>
                <a:gd name="connsiteY10" fmla="*/ 32279 h 732190"/>
                <a:gd name="connsiteX0" fmla="*/ 496977 w 2483822"/>
                <a:gd name="connsiteY0" fmla="*/ 32279 h 732190"/>
                <a:gd name="connsiteX1" fmla="*/ 496977 w 2483822"/>
                <a:gd name="connsiteY1" fmla="*/ 32279 h 732190"/>
                <a:gd name="connsiteX2" fmla="*/ 824355 w 2483822"/>
                <a:gd name="connsiteY2" fmla="*/ 43568 h 732190"/>
                <a:gd name="connsiteX3" fmla="*/ 2393510 w 2483822"/>
                <a:gd name="connsiteY3" fmla="*/ 156457 h 732190"/>
                <a:gd name="connsiteX4" fmla="*/ 2483822 w 2483822"/>
                <a:gd name="connsiteY4" fmla="*/ 212901 h 732190"/>
                <a:gd name="connsiteX5" fmla="*/ 1734183 w 2483822"/>
                <a:gd name="connsiteY5" fmla="*/ 534877 h 732190"/>
                <a:gd name="connsiteX6" fmla="*/ 767910 w 2483822"/>
                <a:gd name="connsiteY6" fmla="*/ 732190 h 732190"/>
                <a:gd name="connsiteX7" fmla="*/ 666310 w 2483822"/>
                <a:gd name="connsiteY7" fmla="*/ 698323 h 732190"/>
                <a:gd name="connsiteX8" fmla="*/ 89780 w 2483822"/>
                <a:gd name="connsiteY8" fmla="*/ 502763 h 732190"/>
                <a:gd name="connsiteX9" fmla="*/ 91030 w 2483822"/>
                <a:gd name="connsiteY9" fmla="*/ 0 h 732190"/>
                <a:gd name="connsiteX10" fmla="*/ 496977 w 2483822"/>
                <a:gd name="connsiteY10" fmla="*/ 32279 h 732190"/>
                <a:gd name="connsiteX0" fmla="*/ 408607 w 2395452"/>
                <a:gd name="connsiteY0" fmla="*/ 32279 h 732190"/>
                <a:gd name="connsiteX1" fmla="*/ 408607 w 2395452"/>
                <a:gd name="connsiteY1" fmla="*/ 32279 h 732190"/>
                <a:gd name="connsiteX2" fmla="*/ 735985 w 2395452"/>
                <a:gd name="connsiteY2" fmla="*/ 43568 h 732190"/>
                <a:gd name="connsiteX3" fmla="*/ 2305140 w 2395452"/>
                <a:gd name="connsiteY3" fmla="*/ 156457 h 732190"/>
                <a:gd name="connsiteX4" fmla="*/ 2395452 w 2395452"/>
                <a:gd name="connsiteY4" fmla="*/ 212901 h 732190"/>
                <a:gd name="connsiteX5" fmla="*/ 1645813 w 2395452"/>
                <a:gd name="connsiteY5" fmla="*/ 534877 h 732190"/>
                <a:gd name="connsiteX6" fmla="*/ 679540 w 2395452"/>
                <a:gd name="connsiteY6" fmla="*/ 732190 h 732190"/>
                <a:gd name="connsiteX7" fmla="*/ 577940 w 2395452"/>
                <a:gd name="connsiteY7" fmla="*/ 698323 h 732190"/>
                <a:gd name="connsiteX8" fmla="*/ 1410 w 2395452"/>
                <a:gd name="connsiteY8" fmla="*/ 502763 h 732190"/>
                <a:gd name="connsiteX9" fmla="*/ 2660 w 2395452"/>
                <a:gd name="connsiteY9" fmla="*/ 0 h 732190"/>
                <a:gd name="connsiteX10" fmla="*/ 408607 w 2395452"/>
                <a:gd name="connsiteY10" fmla="*/ 32279 h 732190"/>
                <a:gd name="connsiteX0" fmla="*/ 408607 w 2395452"/>
                <a:gd name="connsiteY0" fmla="*/ 135973 h 835884"/>
                <a:gd name="connsiteX1" fmla="*/ 408607 w 2395452"/>
                <a:gd name="connsiteY1" fmla="*/ 135973 h 835884"/>
                <a:gd name="connsiteX2" fmla="*/ 735985 w 2395452"/>
                <a:gd name="connsiteY2" fmla="*/ 147262 h 835884"/>
                <a:gd name="connsiteX3" fmla="*/ 2305140 w 2395452"/>
                <a:gd name="connsiteY3" fmla="*/ 260151 h 835884"/>
                <a:gd name="connsiteX4" fmla="*/ 2395452 w 2395452"/>
                <a:gd name="connsiteY4" fmla="*/ 316595 h 835884"/>
                <a:gd name="connsiteX5" fmla="*/ 1645813 w 2395452"/>
                <a:gd name="connsiteY5" fmla="*/ 638571 h 835884"/>
                <a:gd name="connsiteX6" fmla="*/ 679540 w 2395452"/>
                <a:gd name="connsiteY6" fmla="*/ 835884 h 835884"/>
                <a:gd name="connsiteX7" fmla="*/ 577940 w 2395452"/>
                <a:gd name="connsiteY7" fmla="*/ 802017 h 835884"/>
                <a:gd name="connsiteX8" fmla="*/ 1410 w 2395452"/>
                <a:gd name="connsiteY8" fmla="*/ 606457 h 835884"/>
                <a:gd name="connsiteX9" fmla="*/ 2660 w 2395452"/>
                <a:gd name="connsiteY9" fmla="*/ 103694 h 835884"/>
                <a:gd name="connsiteX10" fmla="*/ 408607 w 2395452"/>
                <a:gd name="connsiteY10" fmla="*/ 135973 h 835884"/>
                <a:gd name="connsiteX0" fmla="*/ 482974 w 2395452"/>
                <a:gd name="connsiteY0" fmla="*/ 129275 h 835882"/>
                <a:gd name="connsiteX1" fmla="*/ 408607 w 2395452"/>
                <a:gd name="connsiteY1" fmla="*/ 135971 h 835882"/>
                <a:gd name="connsiteX2" fmla="*/ 735985 w 2395452"/>
                <a:gd name="connsiteY2" fmla="*/ 147260 h 835882"/>
                <a:gd name="connsiteX3" fmla="*/ 2305140 w 2395452"/>
                <a:gd name="connsiteY3" fmla="*/ 260149 h 835882"/>
                <a:gd name="connsiteX4" fmla="*/ 2395452 w 2395452"/>
                <a:gd name="connsiteY4" fmla="*/ 316593 h 835882"/>
                <a:gd name="connsiteX5" fmla="*/ 1645813 w 2395452"/>
                <a:gd name="connsiteY5" fmla="*/ 638569 h 835882"/>
                <a:gd name="connsiteX6" fmla="*/ 679540 w 2395452"/>
                <a:gd name="connsiteY6" fmla="*/ 835882 h 835882"/>
                <a:gd name="connsiteX7" fmla="*/ 577940 w 2395452"/>
                <a:gd name="connsiteY7" fmla="*/ 802015 h 835882"/>
                <a:gd name="connsiteX8" fmla="*/ 1410 w 2395452"/>
                <a:gd name="connsiteY8" fmla="*/ 606455 h 835882"/>
                <a:gd name="connsiteX9" fmla="*/ 2660 w 2395452"/>
                <a:gd name="connsiteY9" fmla="*/ 103692 h 835882"/>
                <a:gd name="connsiteX10" fmla="*/ 482974 w 2395452"/>
                <a:gd name="connsiteY10" fmla="*/ 129275 h 835882"/>
                <a:gd name="connsiteX0" fmla="*/ 482974 w 2395452"/>
                <a:gd name="connsiteY0" fmla="*/ 129277 h 835884"/>
                <a:gd name="connsiteX1" fmla="*/ 735985 w 2395452"/>
                <a:gd name="connsiteY1" fmla="*/ 147262 h 835884"/>
                <a:gd name="connsiteX2" fmla="*/ 2305140 w 2395452"/>
                <a:gd name="connsiteY2" fmla="*/ 260151 h 835884"/>
                <a:gd name="connsiteX3" fmla="*/ 2395452 w 2395452"/>
                <a:gd name="connsiteY3" fmla="*/ 316595 h 835884"/>
                <a:gd name="connsiteX4" fmla="*/ 1645813 w 2395452"/>
                <a:gd name="connsiteY4" fmla="*/ 638571 h 835884"/>
                <a:gd name="connsiteX5" fmla="*/ 679540 w 2395452"/>
                <a:gd name="connsiteY5" fmla="*/ 835884 h 835884"/>
                <a:gd name="connsiteX6" fmla="*/ 577940 w 2395452"/>
                <a:gd name="connsiteY6" fmla="*/ 802017 h 835884"/>
                <a:gd name="connsiteX7" fmla="*/ 1410 w 2395452"/>
                <a:gd name="connsiteY7" fmla="*/ 606457 h 835884"/>
                <a:gd name="connsiteX8" fmla="*/ 2660 w 2395452"/>
                <a:gd name="connsiteY8" fmla="*/ 103694 h 835884"/>
                <a:gd name="connsiteX9" fmla="*/ 482974 w 2395452"/>
                <a:gd name="connsiteY9" fmla="*/ 129277 h 835884"/>
                <a:gd name="connsiteX0" fmla="*/ 482974 w 2395452"/>
                <a:gd name="connsiteY0" fmla="*/ 129275 h 835882"/>
                <a:gd name="connsiteX1" fmla="*/ 735985 w 2395452"/>
                <a:gd name="connsiteY1" fmla="*/ 147260 h 835882"/>
                <a:gd name="connsiteX2" fmla="*/ 2305140 w 2395452"/>
                <a:gd name="connsiteY2" fmla="*/ 260149 h 835882"/>
                <a:gd name="connsiteX3" fmla="*/ 2395452 w 2395452"/>
                <a:gd name="connsiteY3" fmla="*/ 316593 h 835882"/>
                <a:gd name="connsiteX4" fmla="*/ 1645813 w 2395452"/>
                <a:gd name="connsiteY4" fmla="*/ 638569 h 835882"/>
                <a:gd name="connsiteX5" fmla="*/ 679540 w 2395452"/>
                <a:gd name="connsiteY5" fmla="*/ 835882 h 835882"/>
                <a:gd name="connsiteX6" fmla="*/ 482974 w 2395452"/>
                <a:gd name="connsiteY6" fmla="*/ 694880 h 835882"/>
                <a:gd name="connsiteX7" fmla="*/ 1410 w 2395452"/>
                <a:gd name="connsiteY7" fmla="*/ 606455 h 835882"/>
                <a:gd name="connsiteX8" fmla="*/ 2660 w 2395452"/>
                <a:gd name="connsiteY8" fmla="*/ 103692 h 835882"/>
                <a:gd name="connsiteX9" fmla="*/ 482974 w 2395452"/>
                <a:gd name="connsiteY9" fmla="*/ 129275 h 835882"/>
                <a:gd name="connsiteX0" fmla="*/ 482974 w 2395452"/>
                <a:gd name="connsiteY0" fmla="*/ 129277 h 726297"/>
                <a:gd name="connsiteX1" fmla="*/ 735985 w 2395452"/>
                <a:gd name="connsiteY1" fmla="*/ 147262 h 726297"/>
                <a:gd name="connsiteX2" fmla="*/ 2305140 w 2395452"/>
                <a:gd name="connsiteY2" fmla="*/ 260151 h 726297"/>
                <a:gd name="connsiteX3" fmla="*/ 2395452 w 2395452"/>
                <a:gd name="connsiteY3" fmla="*/ 316595 h 726297"/>
                <a:gd name="connsiteX4" fmla="*/ 1645813 w 2395452"/>
                <a:gd name="connsiteY4" fmla="*/ 638571 h 726297"/>
                <a:gd name="connsiteX5" fmla="*/ 482974 w 2395452"/>
                <a:gd name="connsiteY5" fmla="*/ 694882 h 726297"/>
                <a:gd name="connsiteX6" fmla="*/ 1410 w 2395452"/>
                <a:gd name="connsiteY6" fmla="*/ 606457 h 726297"/>
                <a:gd name="connsiteX7" fmla="*/ 2660 w 2395452"/>
                <a:gd name="connsiteY7" fmla="*/ 103694 h 726297"/>
                <a:gd name="connsiteX8" fmla="*/ 482974 w 2395452"/>
                <a:gd name="connsiteY8" fmla="*/ 129277 h 726297"/>
                <a:gd name="connsiteX0" fmla="*/ 482974 w 2395452"/>
                <a:gd name="connsiteY0" fmla="*/ 129275 h 726295"/>
                <a:gd name="connsiteX1" fmla="*/ 2305140 w 2395452"/>
                <a:gd name="connsiteY1" fmla="*/ 260149 h 726295"/>
                <a:gd name="connsiteX2" fmla="*/ 2395452 w 2395452"/>
                <a:gd name="connsiteY2" fmla="*/ 316593 h 726295"/>
                <a:gd name="connsiteX3" fmla="*/ 1645813 w 2395452"/>
                <a:gd name="connsiteY3" fmla="*/ 638569 h 726295"/>
                <a:gd name="connsiteX4" fmla="*/ 482974 w 2395452"/>
                <a:gd name="connsiteY4" fmla="*/ 694880 h 726295"/>
                <a:gd name="connsiteX5" fmla="*/ 1410 w 2395452"/>
                <a:gd name="connsiteY5" fmla="*/ 606455 h 726295"/>
                <a:gd name="connsiteX6" fmla="*/ 2660 w 2395452"/>
                <a:gd name="connsiteY6" fmla="*/ 103692 h 726295"/>
                <a:gd name="connsiteX7" fmla="*/ 482974 w 2395452"/>
                <a:gd name="connsiteY7" fmla="*/ 129275 h 726295"/>
                <a:gd name="connsiteX0" fmla="*/ 482974 w 2395452"/>
                <a:gd name="connsiteY0" fmla="*/ 129277 h 726297"/>
                <a:gd name="connsiteX1" fmla="*/ 2305140 w 2395452"/>
                <a:gd name="connsiteY1" fmla="*/ 260151 h 726297"/>
                <a:gd name="connsiteX2" fmla="*/ 2395452 w 2395452"/>
                <a:gd name="connsiteY2" fmla="*/ 316595 h 726297"/>
                <a:gd name="connsiteX3" fmla="*/ 482974 w 2395452"/>
                <a:gd name="connsiteY3" fmla="*/ 694882 h 726297"/>
                <a:gd name="connsiteX4" fmla="*/ 1410 w 2395452"/>
                <a:gd name="connsiteY4" fmla="*/ 606457 h 726297"/>
                <a:gd name="connsiteX5" fmla="*/ 2660 w 2395452"/>
                <a:gd name="connsiteY5" fmla="*/ 103694 h 726297"/>
                <a:gd name="connsiteX6" fmla="*/ 482974 w 2395452"/>
                <a:gd name="connsiteY6" fmla="*/ 129277 h 726297"/>
                <a:gd name="connsiteX0" fmla="*/ 482974 w 2395452"/>
                <a:gd name="connsiteY0" fmla="*/ 129275 h 726295"/>
                <a:gd name="connsiteX1" fmla="*/ 2395452 w 2395452"/>
                <a:gd name="connsiteY1" fmla="*/ 316593 h 726295"/>
                <a:gd name="connsiteX2" fmla="*/ 482974 w 2395452"/>
                <a:gd name="connsiteY2" fmla="*/ 694880 h 726295"/>
                <a:gd name="connsiteX3" fmla="*/ 1410 w 2395452"/>
                <a:gd name="connsiteY3" fmla="*/ 606455 h 726295"/>
                <a:gd name="connsiteX4" fmla="*/ 2660 w 2395452"/>
                <a:gd name="connsiteY4" fmla="*/ 103692 h 726295"/>
                <a:gd name="connsiteX5" fmla="*/ 482974 w 2395452"/>
                <a:gd name="connsiteY5" fmla="*/ 129275 h 726295"/>
                <a:gd name="connsiteX0" fmla="*/ 482974 w 482974"/>
                <a:gd name="connsiteY0" fmla="*/ 129277 h 726297"/>
                <a:gd name="connsiteX1" fmla="*/ 482974 w 482974"/>
                <a:gd name="connsiteY1" fmla="*/ 694882 h 726297"/>
                <a:gd name="connsiteX2" fmla="*/ 1410 w 482974"/>
                <a:gd name="connsiteY2" fmla="*/ 606457 h 726297"/>
                <a:gd name="connsiteX3" fmla="*/ 2660 w 482974"/>
                <a:gd name="connsiteY3" fmla="*/ 103694 h 726297"/>
                <a:gd name="connsiteX4" fmla="*/ 482974 w 482974"/>
                <a:gd name="connsiteY4" fmla="*/ 129277 h 726297"/>
                <a:gd name="connsiteX0" fmla="*/ 482974 w 482974"/>
                <a:gd name="connsiteY0" fmla="*/ 95472 h 692492"/>
                <a:gd name="connsiteX1" fmla="*/ 482974 w 482974"/>
                <a:gd name="connsiteY1" fmla="*/ 661077 h 692492"/>
                <a:gd name="connsiteX2" fmla="*/ 1410 w 482974"/>
                <a:gd name="connsiteY2" fmla="*/ 572652 h 692492"/>
                <a:gd name="connsiteX3" fmla="*/ 3902 w 482974"/>
                <a:gd name="connsiteY3" fmla="*/ 103694 h 692492"/>
                <a:gd name="connsiteX4" fmla="*/ 482974 w 482974"/>
                <a:gd name="connsiteY4" fmla="*/ 95472 h 692492"/>
                <a:gd name="connsiteX0" fmla="*/ 482974 w 482974"/>
                <a:gd name="connsiteY0" fmla="*/ 95470 h 692490"/>
                <a:gd name="connsiteX1" fmla="*/ 482974 w 482974"/>
                <a:gd name="connsiteY1" fmla="*/ 661075 h 692490"/>
                <a:gd name="connsiteX2" fmla="*/ 1410 w 482974"/>
                <a:gd name="connsiteY2" fmla="*/ 572650 h 692490"/>
                <a:gd name="connsiteX3" fmla="*/ 3902 w 482974"/>
                <a:gd name="connsiteY3" fmla="*/ 103692 h 692490"/>
                <a:gd name="connsiteX4" fmla="*/ 482974 w 482974"/>
                <a:gd name="connsiteY4" fmla="*/ 95470 h 692490"/>
                <a:gd name="connsiteX0" fmla="*/ 482974 w 482974"/>
                <a:gd name="connsiteY0" fmla="*/ 5381 h 602401"/>
                <a:gd name="connsiteX1" fmla="*/ 482974 w 482974"/>
                <a:gd name="connsiteY1" fmla="*/ 570986 h 602401"/>
                <a:gd name="connsiteX2" fmla="*/ 1410 w 482974"/>
                <a:gd name="connsiteY2" fmla="*/ 482561 h 602401"/>
                <a:gd name="connsiteX3" fmla="*/ 3902 w 482974"/>
                <a:gd name="connsiteY3" fmla="*/ 13603 h 602401"/>
                <a:gd name="connsiteX4" fmla="*/ 482974 w 482974"/>
                <a:gd name="connsiteY4" fmla="*/ 5381 h 602401"/>
                <a:gd name="connsiteX0" fmla="*/ 482974 w 482974"/>
                <a:gd name="connsiteY0" fmla="*/ 5379 h 602399"/>
                <a:gd name="connsiteX1" fmla="*/ 482974 w 482974"/>
                <a:gd name="connsiteY1" fmla="*/ 542521 h 602399"/>
                <a:gd name="connsiteX2" fmla="*/ 1410 w 482974"/>
                <a:gd name="connsiteY2" fmla="*/ 482559 h 602399"/>
                <a:gd name="connsiteX3" fmla="*/ 3902 w 482974"/>
                <a:gd name="connsiteY3" fmla="*/ 13601 h 602399"/>
                <a:gd name="connsiteX4" fmla="*/ 482974 w 482974"/>
                <a:gd name="connsiteY4" fmla="*/ 5379 h 602399"/>
                <a:gd name="connsiteX0" fmla="*/ 480482 w 480482"/>
                <a:gd name="connsiteY0" fmla="*/ 5381 h 662362"/>
                <a:gd name="connsiteX1" fmla="*/ 480482 w 480482"/>
                <a:gd name="connsiteY1" fmla="*/ 542523 h 662362"/>
                <a:gd name="connsiteX2" fmla="*/ 1410 w 480482"/>
                <a:gd name="connsiteY2" fmla="*/ 542521 h 662362"/>
                <a:gd name="connsiteX3" fmla="*/ 1410 w 480482"/>
                <a:gd name="connsiteY3" fmla="*/ 13603 h 662362"/>
                <a:gd name="connsiteX4" fmla="*/ 480482 w 480482"/>
                <a:gd name="connsiteY4" fmla="*/ 5381 h 662362"/>
                <a:gd name="connsiteX0" fmla="*/ 480482 w 480482"/>
                <a:gd name="connsiteY0" fmla="*/ 5379 h 662358"/>
                <a:gd name="connsiteX1" fmla="*/ 480482 w 480482"/>
                <a:gd name="connsiteY1" fmla="*/ 542521 h 662358"/>
                <a:gd name="connsiteX2" fmla="*/ 1410 w 480482"/>
                <a:gd name="connsiteY2" fmla="*/ 542519 h 662358"/>
                <a:gd name="connsiteX3" fmla="*/ 1410 w 480482"/>
                <a:gd name="connsiteY3" fmla="*/ 13601 h 662358"/>
                <a:gd name="connsiteX4" fmla="*/ 480482 w 480482"/>
                <a:gd name="connsiteY4" fmla="*/ 5379 h 662358"/>
                <a:gd name="connsiteX0" fmla="*/ 480482 w 480482"/>
                <a:gd name="connsiteY0" fmla="*/ 5381 h 542523"/>
                <a:gd name="connsiteX1" fmla="*/ 480482 w 480482"/>
                <a:gd name="connsiteY1" fmla="*/ 542523 h 542523"/>
                <a:gd name="connsiteX2" fmla="*/ 1410 w 480482"/>
                <a:gd name="connsiteY2" fmla="*/ 542521 h 542523"/>
                <a:gd name="connsiteX3" fmla="*/ 1410 w 480482"/>
                <a:gd name="connsiteY3" fmla="*/ 13603 h 542523"/>
                <a:gd name="connsiteX4" fmla="*/ 480482 w 480482"/>
                <a:gd name="connsiteY4" fmla="*/ 5381 h 542523"/>
                <a:gd name="connsiteX0" fmla="*/ 480482 w 480482"/>
                <a:gd name="connsiteY0" fmla="*/ 5379 h 542521"/>
                <a:gd name="connsiteX1" fmla="*/ 480482 w 480482"/>
                <a:gd name="connsiteY1" fmla="*/ 542521 h 542521"/>
                <a:gd name="connsiteX2" fmla="*/ 1410 w 480482"/>
                <a:gd name="connsiteY2" fmla="*/ 542519 h 542521"/>
                <a:gd name="connsiteX3" fmla="*/ 1410 w 480482"/>
                <a:gd name="connsiteY3" fmla="*/ 13601 h 542521"/>
                <a:gd name="connsiteX4" fmla="*/ 480482 w 480482"/>
                <a:gd name="connsiteY4" fmla="*/ 5379 h 542521"/>
                <a:gd name="connsiteX0" fmla="*/ 480482 w 480482"/>
                <a:gd name="connsiteY0" fmla="*/ 5381 h 542523"/>
                <a:gd name="connsiteX1" fmla="*/ 480482 w 480482"/>
                <a:gd name="connsiteY1" fmla="*/ 542523 h 542523"/>
                <a:gd name="connsiteX2" fmla="*/ 1410 w 480482"/>
                <a:gd name="connsiteY2" fmla="*/ 542521 h 542523"/>
                <a:gd name="connsiteX3" fmla="*/ 1410 w 480482"/>
                <a:gd name="connsiteY3" fmla="*/ 13603 h 542523"/>
                <a:gd name="connsiteX4" fmla="*/ 480482 w 480482"/>
                <a:gd name="connsiteY4" fmla="*/ 5381 h 542523"/>
                <a:gd name="connsiteX0" fmla="*/ 480482 w 480482"/>
                <a:gd name="connsiteY0" fmla="*/ 5379 h 542521"/>
                <a:gd name="connsiteX1" fmla="*/ 480482 w 480482"/>
                <a:gd name="connsiteY1" fmla="*/ 542521 h 542521"/>
                <a:gd name="connsiteX2" fmla="*/ 1410 w 480482"/>
                <a:gd name="connsiteY2" fmla="*/ 542519 h 542521"/>
                <a:gd name="connsiteX3" fmla="*/ 1410 w 480482"/>
                <a:gd name="connsiteY3" fmla="*/ 13601 h 542521"/>
                <a:gd name="connsiteX4" fmla="*/ 480482 w 480482"/>
                <a:gd name="connsiteY4" fmla="*/ 5379 h 54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482" h="542521">
                  <a:moveTo>
                    <a:pt x="480482" y="5379"/>
                  </a:moveTo>
                  <a:lnTo>
                    <a:pt x="480482" y="542521"/>
                  </a:lnTo>
                  <a:cubicBezTo>
                    <a:pt x="444711" y="538619"/>
                    <a:pt x="92937" y="541947"/>
                    <a:pt x="1410" y="542519"/>
                  </a:cubicBezTo>
                  <a:cubicBezTo>
                    <a:pt x="0" y="304442"/>
                    <a:pt x="1770" y="254695"/>
                    <a:pt x="1410" y="13601"/>
                  </a:cubicBezTo>
                  <a:cubicBezTo>
                    <a:pt x="52040" y="7744"/>
                    <a:pt x="412824" y="-1"/>
                    <a:pt x="480482" y="5379"/>
                  </a:cubicBezTo>
                  <a:close/>
                </a:path>
              </a:pathLst>
            </a:custGeom>
            <a:solidFill>
              <a:srgbClr val="DCA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1173118" y="1212850"/>
              <a:ext cx="25585" cy="4758972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35118" y="3161598"/>
              <a:ext cx="1783080" cy="0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44892" y="1212850"/>
              <a:ext cx="0" cy="2984561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484317" y="3802679"/>
              <a:ext cx="131534" cy="655853"/>
            </a:xfrm>
            <a:prstGeom prst="rect">
              <a:avLst/>
            </a:prstGeom>
            <a:pattFill prst="ltHorz"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11201" y="5507113"/>
              <a:ext cx="131534" cy="655853"/>
            </a:xfrm>
            <a:prstGeom prst="rect">
              <a:avLst/>
            </a:prstGeom>
            <a:pattFill prst="ltHorz"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13489" y="3527761"/>
              <a:ext cx="1345325" cy="0"/>
            </a:xfrm>
            <a:prstGeom prst="line">
              <a:avLst/>
            </a:prstGeom>
            <a:ln w="254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Vertical gradient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Upward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270"/>
          <p:cNvSpPr>
            <a:spLocks/>
          </p:cNvSpPr>
          <p:nvPr/>
        </p:nvSpPr>
        <p:spPr bwMode="auto">
          <a:xfrm flipH="1" flipV="1">
            <a:off x="965064" y="4611512"/>
            <a:ext cx="814877" cy="2088480"/>
          </a:xfrm>
          <a:custGeom>
            <a:avLst/>
            <a:gdLst>
              <a:gd name="T0" fmla="*/ 2147483647 w 4071"/>
              <a:gd name="T1" fmla="*/ 2147483647 h 1103"/>
              <a:gd name="T2" fmla="*/ 2147483647 w 4071"/>
              <a:gd name="T3" fmla="*/ 2147483647 h 1103"/>
              <a:gd name="T4" fmla="*/ 2147483647 w 4071"/>
              <a:gd name="T5" fmla="*/ 2147483647 h 1103"/>
              <a:gd name="T6" fmla="*/ 2147483647 w 4071"/>
              <a:gd name="T7" fmla="*/ 2147483647 h 1103"/>
              <a:gd name="T8" fmla="*/ 2147483647 w 4071"/>
              <a:gd name="T9" fmla="*/ 2147483647 h 1103"/>
              <a:gd name="T10" fmla="*/ 2147483647 w 4071"/>
              <a:gd name="T11" fmla="*/ 2147483647 h 1103"/>
              <a:gd name="T12" fmla="*/ 2147483647 w 4071"/>
              <a:gd name="T13" fmla="*/ 2147483647 h 1103"/>
              <a:gd name="T14" fmla="*/ 2147483647 w 4071"/>
              <a:gd name="T15" fmla="*/ 2147483647 h 1103"/>
              <a:gd name="T16" fmla="*/ 2147483647 w 4071"/>
              <a:gd name="T17" fmla="*/ 2147483647 h 1103"/>
              <a:gd name="T18" fmla="*/ 2147483647 w 4071"/>
              <a:gd name="T19" fmla="*/ 2147483647 h 1103"/>
              <a:gd name="T20" fmla="*/ 2147483647 w 4071"/>
              <a:gd name="T21" fmla="*/ 2147483647 h 1103"/>
              <a:gd name="T22" fmla="*/ 2147483647 w 4071"/>
              <a:gd name="T23" fmla="*/ 2147483647 h 1103"/>
              <a:gd name="T24" fmla="*/ 2147483647 w 4071"/>
              <a:gd name="T25" fmla="*/ 2147483647 h 1103"/>
              <a:gd name="T26" fmla="*/ 2147483647 w 4071"/>
              <a:gd name="T27" fmla="*/ 2147483647 h 1103"/>
              <a:gd name="T28" fmla="*/ 2147483647 w 4071"/>
              <a:gd name="T29" fmla="*/ 2147483647 h 1103"/>
              <a:gd name="T30" fmla="*/ 2147483647 w 4071"/>
              <a:gd name="T31" fmla="*/ 2147483647 h 1103"/>
              <a:gd name="T32" fmla="*/ 2147483647 w 4071"/>
              <a:gd name="T33" fmla="*/ 2147483647 h 1103"/>
              <a:gd name="T34" fmla="*/ 2147483647 w 4071"/>
              <a:gd name="T35" fmla="*/ 2147483647 h 1103"/>
              <a:gd name="T36" fmla="*/ 2147483647 w 4071"/>
              <a:gd name="T37" fmla="*/ 2147483647 h 1103"/>
              <a:gd name="T38" fmla="*/ 2147483647 w 4071"/>
              <a:gd name="T39" fmla="*/ 2147483647 h 1103"/>
              <a:gd name="T40" fmla="*/ 2147483647 w 4071"/>
              <a:gd name="T41" fmla="*/ 2147483647 h 1103"/>
              <a:gd name="T42" fmla="*/ 2147483647 w 4071"/>
              <a:gd name="T43" fmla="*/ 2147483647 h 1103"/>
              <a:gd name="T44" fmla="*/ 2147483647 w 4071"/>
              <a:gd name="T45" fmla="*/ 2147483647 h 1103"/>
              <a:gd name="T46" fmla="*/ 2147483647 w 4071"/>
              <a:gd name="T47" fmla="*/ 2147483647 h 1103"/>
              <a:gd name="T48" fmla="*/ 2147483647 w 4071"/>
              <a:gd name="T49" fmla="*/ 2147483647 h 1103"/>
              <a:gd name="T50" fmla="*/ 2147483647 w 4071"/>
              <a:gd name="T51" fmla="*/ 2147483647 h 1103"/>
              <a:gd name="T52" fmla="*/ 2147483647 w 4071"/>
              <a:gd name="T53" fmla="*/ 2147483647 h 1103"/>
              <a:gd name="T54" fmla="*/ 2147483647 w 4071"/>
              <a:gd name="T55" fmla="*/ 2147483647 h 1103"/>
              <a:gd name="T56" fmla="*/ 2147483647 w 4071"/>
              <a:gd name="T57" fmla="*/ 2147483647 h 1103"/>
              <a:gd name="T58" fmla="*/ 2147483647 w 4071"/>
              <a:gd name="T59" fmla="*/ 2147483647 h 1103"/>
              <a:gd name="T60" fmla="*/ 2147483647 w 4071"/>
              <a:gd name="T61" fmla="*/ 2147483647 h 1103"/>
              <a:gd name="T62" fmla="*/ 2147483647 w 4071"/>
              <a:gd name="T63" fmla="*/ 2147483647 h 1103"/>
              <a:gd name="T64" fmla="*/ 2147483647 w 4071"/>
              <a:gd name="T65" fmla="*/ 2147483647 h 1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71"/>
              <a:gd name="T100" fmla="*/ 0 h 1103"/>
              <a:gd name="T101" fmla="*/ 4071 w 4071"/>
              <a:gd name="T102" fmla="*/ 1103 h 1103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7131 w 10000"/>
              <a:gd name="connsiteY12" fmla="*/ 1215 h 10000"/>
              <a:gd name="connsiteX13" fmla="*/ 6787 w 10000"/>
              <a:gd name="connsiteY13" fmla="*/ 997 h 10000"/>
              <a:gd name="connsiteX14" fmla="*/ 5360 w 10000"/>
              <a:gd name="connsiteY14" fmla="*/ 997 h 10000"/>
              <a:gd name="connsiteX15" fmla="*/ 5178 w 10000"/>
              <a:gd name="connsiteY15" fmla="*/ 1043 h 10000"/>
              <a:gd name="connsiteX16" fmla="*/ 5011 w 10000"/>
              <a:gd name="connsiteY16" fmla="*/ 997 h 10000"/>
              <a:gd name="connsiteX17" fmla="*/ 4468 w 10000"/>
              <a:gd name="connsiteY17" fmla="*/ 988 h 10000"/>
              <a:gd name="connsiteX18" fmla="*/ 4124 w 10000"/>
              <a:gd name="connsiteY18" fmla="*/ 762 h 10000"/>
              <a:gd name="connsiteX19" fmla="*/ 3952 w 10000"/>
              <a:gd name="connsiteY19" fmla="*/ 825 h 10000"/>
              <a:gd name="connsiteX20" fmla="*/ 3721 w 10000"/>
              <a:gd name="connsiteY20" fmla="*/ 662 h 10000"/>
              <a:gd name="connsiteX21" fmla="*/ 3577 w 10000"/>
              <a:gd name="connsiteY21" fmla="*/ 635 h 10000"/>
              <a:gd name="connsiteX22" fmla="*/ 3058 w 10000"/>
              <a:gd name="connsiteY22" fmla="*/ 9 h 10000"/>
              <a:gd name="connsiteX23" fmla="*/ 2842 w 10000"/>
              <a:gd name="connsiteY23" fmla="*/ 36 h 10000"/>
              <a:gd name="connsiteX24" fmla="*/ 2520 w 10000"/>
              <a:gd name="connsiteY24" fmla="*/ 326 h 10000"/>
              <a:gd name="connsiteX25" fmla="*/ 2353 w 10000"/>
              <a:gd name="connsiteY25" fmla="*/ 326 h 10000"/>
              <a:gd name="connsiteX26" fmla="*/ 2019 w 10000"/>
              <a:gd name="connsiteY26" fmla="*/ 671 h 10000"/>
              <a:gd name="connsiteX27" fmla="*/ 1823 w 10000"/>
              <a:gd name="connsiteY27" fmla="*/ 662 h 10000"/>
              <a:gd name="connsiteX28" fmla="*/ 1471 w 10000"/>
              <a:gd name="connsiteY28" fmla="*/ 988 h 10000"/>
              <a:gd name="connsiteX29" fmla="*/ 1130 w 10000"/>
              <a:gd name="connsiteY29" fmla="*/ 979 h 10000"/>
              <a:gd name="connsiteX30" fmla="*/ 943 w 10000"/>
              <a:gd name="connsiteY30" fmla="*/ 843 h 10000"/>
              <a:gd name="connsiteX31" fmla="*/ 747 w 10000"/>
              <a:gd name="connsiteY31" fmla="*/ 535 h 10000"/>
              <a:gd name="connsiteX32" fmla="*/ 582 w 10000"/>
              <a:gd name="connsiteY32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6787 w 10000"/>
              <a:gd name="connsiteY12" fmla="*/ 997 h 10000"/>
              <a:gd name="connsiteX13" fmla="*/ 5360 w 10000"/>
              <a:gd name="connsiteY13" fmla="*/ 997 h 10000"/>
              <a:gd name="connsiteX14" fmla="*/ 5178 w 10000"/>
              <a:gd name="connsiteY14" fmla="*/ 1043 h 10000"/>
              <a:gd name="connsiteX15" fmla="*/ 5011 w 10000"/>
              <a:gd name="connsiteY15" fmla="*/ 997 h 10000"/>
              <a:gd name="connsiteX16" fmla="*/ 4468 w 10000"/>
              <a:gd name="connsiteY16" fmla="*/ 988 h 10000"/>
              <a:gd name="connsiteX17" fmla="*/ 4124 w 10000"/>
              <a:gd name="connsiteY17" fmla="*/ 762 h 10000"/>
              <a:gd name="connsiteX18" fmla="*/ 3952 w 10000"/>
              <a:gd name="connsiteY18" fmla="*/ 825 h 10000"/>
              <a:gd name="connsiteX19" fmla="*/ 3721 w 10000"/>
              <a:gd name="connsiteY19" fmla="*/ 662 h 10000"/>
              <a:gd name="connsiteX20" fmla="*/ 3577 w 10000"/>
              <a:gd name="connsiteY20" fmla="*/ 635 h 10000"/>
              <a:gd name="connsiteX21" fmla="*/ 3058 w 10000"/>
              <a:gd name="connsiteY21" fmla="*/ 9 h 10000"/>
              <a:gd name="connsiteX22" fmla="*/ 2842 w 10000"/>
              <a:gd name="connsiteY22" fmla="*/ 36 h 10000"/>
              <a:gd name="connsiteX23" fmla="*/ 2520 w 10000"/>
              <a:gd name="connsiteY23" fmla="*/ 326 h 10000"/>
              <a:gd name="connsiteX24" fmla="*/ 2353 w 10000"/>
              <a:gd name="connsiteY24" fmla="*/ 326 h 10000"/>
              <a:gd name="connsiteX25" fmla="*/ 2019 w 10000"/>
              <a:gd name="connsiteY25" fmla="*/ 671 h 10000"/>
              <a:gd name="connsiteX26" fmla="*/ 1823 w 10000"/>
              <a:gd name="connsiteY26" fmla="*/ 662 h 10000"/>
              <a:gd name="connsiteX27" fmla="*/ 1471 w 10000"/>
              <a:gd name="connsiteY27" fmla="*/ 988 h 10000"/>
              <a:gd name="connsiteX28" fmla="*/ 1130 w 10000"/>
              <a:gd name="connsiteY28" fmla="*/ 979 h 10000"/>
              <a:gd name="connsiteX29" fmla="*/ 943 w 10000"/>
              <a:gd name="connsiteY29" fmla="*/ 843 h 10000"/>
              <a:gd name="connsiteX30" fmla="*/ 747 w 10000"/>
              <a:gd name="connsiteY30" fmla="*/ 535 h 10000"/>
              <a:gd name="connsiteX31" fmla="*/ 582 w 10000"/>
              <a:gd name="connsiteY31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360 w 10000"/>
              <a:gd name="connsiteY12" fmla="*/ 997 h 10000"/>
              <a:gd name="connsiteX13" fmla="*/ 5178 w 10000"/>
              <a:gd name="connsiteY13" fmla="*/ 1043 h 10000"/>
              <a:gd name="connsiteX14" fmla="*/ 5011 w 10000"/>
              <a:gd name="connsiteY14" fmla="*/ 997 h 10000"/>
              <a:gd name="connsiteX15" fmla="*/ 4468 w 10000"/>
              <a:gd name="connsiteY15" fmla="*/ 988 h 10000"/>
              <a:gd name="connsiteX16" fmla="*/ 4124 w 10000"/>
              <a:gd name="connsiteY16" fmla="*/ 762 h 10000"/>
              <a:gd name="connsiteX17" fmla="*/ 3952 w 10000"/>
              <a:gd name="connsiteY17" fmla="*/ 825 h 10000"/>
              <a:gd name="connsiteX18" fmla="*/ 3721 w 10000"/>
              <a:gd name="connsiteY18" fmla="*/ 662 h 10000"/>
              <a:gd name="connsiteX19" fmla="*/ 3577 w 10000"/>
              <a:gd name="connsiteY19" fmla="*/ 635 h 10000"/>
              <a:gd name="connsiteX20" fmla="*/ 3058 w 10000"/>
              <a:gd name="connsiteY20" fmla="*/ 9 h 10000"/>
              <a:gd name="connsiteX21" fmla="*/ 2842 w 10000"/>
              <a:gd name="connsiteY21" fmla="*/ 36 h 10000"/>
              <a:gd name="connsiteX22" fmla="*/ 2520 w 10000"/>
              <a:gd name="connsiteY22" fmla="*/ 326 h 10000"/>
              <a:gd name="connsiteX23" fmla="*/ 2353 w 10000"/>
              <a:gd name="connsiteY23" fmla="*/ 326 h 10000"/>
              <a:gd name="connsiteX24" fmla="*/ 2019 w 10000"/>
              <a:gd name="connsiteY24" fmla="*/ 671 h 10000"/>
              <a:gd name="connsiteX25" fmla="*/ 1823 w 10000"/>
              <a:gd name="connsiteY25" fmla="*/ 662 h 10000"/>
              <a:gd name="connsiteX26" fmla="*/ 1471 w 10000"/>
              <a:gd name="connsiteY26" fmla="*/ 988 h 10000"/>
              <a:gd name="connsiteX27" fmla="*/ 1130 w 10000"/>
              <a:gd name="connsiteY27" fmla="*/ 979 h 10000"/>
              <a:gd name="connsiteX28" fmla="*/ 943 w 10000"/>
              <a:gd name="connsiteY28" fmla="*/ 843 h 10000"/>
              <a:gd name="connsiteX29" fmla="*/ 747 w 10000"/>
              <a:gd name="connsiteY29" fmla="*/ 535 h 10000"/>
              <a:gd name="connsiteX30" fmla="*/ 582 w 10000"/>
              <a:gd name="connsiteY30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178 w 10000"/>
              <a:gd name="connsiteY12" fmla="*/ 1043 h 10000"/>
              <a:gd name="connsiteX13" fmla="*/ 5011 w 10000"/>
              <a:gd name="connsiteY13" fmla="*/ 997 h 10000"/>
              <a:gd name="connsiteX14" fmla="*/ 4468 w 10000"/>
              <a:gd name="connsiteY14" fmla="*/ 988 h 10000"/>
              <a:gd name="connsiteX15" fmla="*/ 4124 w 10000"/>
              <a:gd name="connsiteY15" fmla="*/ 762 h 10000"/>
              <a:gd name="connsiteX16" fmla="*/ 3952 w 10000"/>
              <a:gd name="connsiteY16" fmla="*/ 825 h 10000"/>
              <a:gd name="connsiteX17" fmla="*/ 3721 w 10000"/>
              <a:gd name="connsiteY17" fmla="*/ 662 h 10000"/>
              <a:gd name="connsiteX18" fmla="*/ 3577 w 10000"/>
              <a:gd name="connsiteY18" fmla="*/ 635 h 10000"/>
              <a:gd name="connsiteX19" fmla="*/ 3058 w 10000"/>
              <a:gd name="connsiteY19" fmla="*/ 9 h 10000"/>
              <a:gd name="connsiteX20" fmla="*/ 2842 w 10000"/>
              <a:gd name="connsiteY20" fmla="*/ 36 h 10000"/>
              <a:gd name="connsiteX21" fmla="*/ 2520 w 10000"/>
              <a:gd name="connsiteY21" fmla="*/ 326 h 10000"/>
              <a:gd name="connsiteX22" fmla="*/ 2353 w 10000"/>
              <a:gd name="connsiteY22" fmla="*/ 326 h 10000"/>
              <a:gd name="connsiteX23" fmla="*/ 2019 w 10000"/>
              <a:gd name="connsiteY23" fmla="*/ 671 h 10000"/>
              <a:gd name="connsiteX24" fmla="*/ 1823 w 10000"/>
              <a:gd name="connsiteY24" fmla="*/ 662 h 10000"/>
              <a:gd name="connsiteX25" fmla="*/ 1471 w 10000"/>
              <a:gd name="connsiteY25" fmla="*/ 988 h 10000"/>
              <a:gd name="connsiteX26" fmla="*/ 1130 w 10000"/>
              <a:gd name="connsiteY26" fmla="*/ 979 h 10000"/>
              <a:gd name="connsiteX27" fmla="*/ 943 w 10000"/>
              <a:gd name="connsiteY27" fmla="*/ 843 h 10000"/>
              <a:gd name="connsiteX28" fmla="*/ 747 w 10000"/>
              <a:gd name="connsiteY28" fmla="*/ 535 h 10000"/>
              <a:gd name="connsiteX29" fmla="*/ 582 w 10000"/>
              <a:gd name="connsiteY29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011 w 10000"/>
              <a:gd name="connsiteY12" fmla="*/ 997 h 10000"/>
              <a:gd name="connsiteX13" fmla="*/ 4468 w 10000"/>
              <a:gd name="connsiteY13" fmla="*/ 988 h 10000"/>
              <a:gd name="connsiteX14" fmla="*/ 4124 w 10000"/>
              <a:gd name="connsiteY14" fmla="*/ 762 h 10000"/>
              <a:gd name="connsiteX15" fmla="*/ 3952 w 10000"/>
              <a:gd name="connsiteY15" fmla="*/ 825 h 10000"/>
              <a:gd name="connsiteX16" fmla="*/ 3721 w 10000"/>
              <a:gd name="connsiteY16" fmla="*/ 662 h 10000"/>
              <a:gd name="connsiteX17" fmla="*/ 3577 w 10000"/>
              <a:gd name="connsiteY17" fmla="*/ 635 h 10000"/>
              <a:gd name="connsiteX18" fmla="*/ 3058 w 10000"/>
              <a:gd name="connsiteY18" fmla="*/ 9 h 10000"/>
              <a:gd name="connsiteX19" fmla="*/ 2842 w 10000"/>
              <a:gd name="connsiteY19" fmla="*/ 36 h 10000"/>
              <a:gd name="connsiteX20" fmla="*/ 2520 w 10000"/>
              <a:gd name="connsiteY20" fmla="*/ 326 h 10000"/>
              <a:gd name="connsiteX21" fmla="*/ 2353 w 10000"/>
              <a:gd name="connsiteY21" fmla="*/ 326 h 10000"/>
              <a:gd name="connsiteX22" fmla="*/ 2019 w 10000"/>
              <a:gd name="connsiteY22" fmla="*/ 671 h 10000"/>
              <a:gd name="connsiteX23" fmla="*/ 1823 w 10000"/>
              <a:gd name="connsiteY23" fmla="*/ 662 h 10000"/>
              <a:gd name="connsiteX24" fmla="*/ 1471 w 10000"/>
              <a:gd name="connsiteY24" fmla="*/ 988 h 10000"/>
              <a:gd name="connsiteX25" fmla="*/ 1130 w 10000"/>
              <a:gd name="connsiteY25" fmla="*/ 979 h 10000"/>
              <a:gd name="connsiteX26" fmla="*/ 943 w 10000"/>
              <a:gd name="connsiteY26" fmla="*/ 843 h 10000"/>
              <a:gd name="connsiteX27" fmla="*/ 747 w 10000"/>
              <a:gd name="connsiteY27" fmla="*/ 535 h 10000"/>
              <a:gd name="connsiteX28" fmla="*/ 582 w 10000"/>
              <a:gd name="connsiteY28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4468 w 10000"/>
              <a:gd name="connsiteY12" fmla="*/ 988 h 10000"/>
              <a:gd name="connsiteX13" fmla="*/ 4124 w 10000"/>
              <a:gd name="connsiteY13" fmla="*/ 762 h 10000"/>
              <a:gd name="connsiteX14" fmla="*/ 3952 w 10000"/>
              <a:gd name="connsiteY14" fmla="*/ 825 h 10000"/>
              <a:gd name="connsiteX15" fmla="*/ 3721 w 10000"/>
              <a:gd name="connsiteY15" fmla="*/ 662 h 10000"/>
              <a:gd name="connsiteX16" fmla="*/ 3577 w 10000"/>
              <a:gd name="connsiteY16" fmla="*/ 635 h 10000"/>
              <a:gd name="connsiteX17" fmla="*/ 3058 w 10000"/>
              <a:gd name="connsiteY17" fmla="*/ 9 h 10000"/>
              <a:gd name="connsiteX18" fmla="*/ 2842 w 10000"/>
              <a:gd name="connsiteY18" fmla="*/ 36 h 10000"/>
              <a:gd name="connsiteX19" fmla="*/ 2520 w 10000"/>
              <a:gd name="connsiteY19" fmla="*/ 326 h 10000"/>
              <a:gd name="connsiteX20" fmla="*/ 2353 w 10000"/>
              <a:gd name="connsiteY20" fmla="*/ 326 h 10000"/>
              <a:gd name="connsiteX21" fmla="*/ 2019 w 10000"/>
              <a:gd name="connsiteY21" fmla="*/ 671 h 10000"/>
              <a:gd name="connsiteX22" fmla="*/ 1823 w 10000"/>
              <a:gd name="connsiteY22" fmla="*/ 662 h 10000"/>
              <a:gd name="connsiteX23" fmla="*/ 1471 w 10000"/>
              <a:gd name="connsiteY23" fmla="*/ 988 h 10000"/>
              <a:gd name="connsiteX24" fmla="*/ 1130 w 10000"/>
              <a:gd name="connsiteY24" fmla="*/ 979 h 10000"/>
              <a:gd name="connsiteX25" fmla="*/ 943 w 10000"/>
              <a:gd name="connsiteY25" fmla="*/ 843 h 10000"/>
              <a:gd name="connsiteX26" fmla="*/ 747 w 10000"/>
              <a:gd name="connsiteY26" fmla="*/ 535 h 10000"/>
              <a:gd name="connsiteX27" fmla="*/ 582 w 10000"/>
              <a:gd name="connsiteY27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8697 w 10000"/>
              <a:gd name="connsiteY6" fmla="*/ 1754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1044 h 10554"/>
              <a:gd name="connsiteX1" fmla="*/ 2 w 10000"/>
              <a:gd name="connsiteY1" fmla="*/ 1778 h 10554"/>
              <a:gd name="connsiteX2" fmla="*/ 2 w 10000"/>
              <a:gd name="connsiteY2" fmla="*/ 10554 h 10554"/>
              <a:gd name="connsiteX3" fmla="*/ 9993 w 10000"/>
              <a:gd name="connsiteY3" fmla="*/ 10527 h 10554"/>
              <a:gd name="connsiteX4" fmla="*/ 10000 w 10000"/>
              <a:gd name="connsiteY4" fmla="*/ 1370 h 10554"/>
              <a:gd name="connsiteX5" fmla="*/ 8697 w 10000"/>
              <a:gd name="connsiteY5" fmla="*/ 2308 h 10554"/>
              <a:gd name="connsiteX6" fmla="*/ 8379 w 10000"/>
              <a:gd name="connsiteY6" fmla="*/ 2757 h 10554"/>
              <a:gd name="connsiteX7" fmla="*/ 8273 w 10000"/>
              <a:gd name="connsiteY7" fmla="*/ 3047 h 10554"/>
              <a:gd name="connsiteX8" fmla="*/ 8192 w 10000"/>
              <a:gd name="connsiteY8" fmla="*/ 2793 h 10554"/>
              <a:gd name="connsiteX9" fmla="*/ 7841 w 10000"/>
              <a:gd name="connsiteY9" fmla="*/ 2222 h 10554"/>
              <a:gd name="connsiteX10" fmla="*/ 4468 w 10000"/>
              <a:gd name="connsiteY10" fmla="*/ 1542 h 10554"/>
              <a:gd name="connsiteX11" fmla="*/ 4124 w 10000"/>
              <a:gd name="connsiteY11" fmla="*/ 1316 h 10554"/>
              <a:gd name="connsiteX12" fmla="*/ 3952 w 10000"/>
              <a:gd name="connsiteY12" fmla="*/ 1379 h 10554"/>
              <a:gd name="connsiteX13" fmla="*/ 3721 w 10000"/>
              <a:gd name="connsiteY13" fmla="*/ 1216 h 10554"/>
              <a:gd name="connsiteX14" fmla="*/ 3577 w 10000"/>
              <a:gd name="connsiteY14" fmla="*/ 1189 h 10554"/>
              <a:gd name="connsiteX15" fmla="*/ 3058 w 10000"/>
              <a:gd name="connsiteY15" fmla="*/ 563 h 10554"/>
              <a:gd name="connsiteX16" fmla="*/ 2842 w 10000"/>
              <a:gd name="connsiteY16" fmla="*/ 590 h 10554"/>
              <a:gd name="connsiteX17" fmla="*/ 2520 w 10000"/>
              <a:gd name="connsiteY17" fmla="*/ 880 h 10554"/>
              <a:gd name="connsiteX18" fmla="*/ 2353 w 10000"/>
              <a:gd name="connsiteY18" fmla="*/ 880 h 10554"/>
              <a:gd name="connsiteX19" fmla="*/ 2019 w 10000"/>
              <a:gd name="connsiteY19" fmla="*/ 1225 h 10554"/>
              <a:gd name="connsiteX20" fmla="*/ 1823 w 10000"/>
              <a:gd name="connsiteY20" fmla="*/ 1216 h 10554"/>
              <a:gd name="connsiteX21" fmla="*/ 1471 w 10000"/>
              <a:gd name="connsiteY21" fmla="*/ 1542 h 10554"/>
              <a:gd name="connsiteX22" fmla="*/ 1130 w 10000"/>
              <a:gd name="connsiteY22" fmla="*/ 1533 h 10554"/>
              <a:gd name="connsiteX23" fmla="*/ 943 w 10000"/>
              <a:gd name="connsiteY23" fmla="*/ 1397 h 10554"/>
              <a:gd name="connsiteX24" fmla="*/ 747 w 10000"/>
              <a:gd name="connsiteY24" fmla="*/ 1089 h 10554"/>
              <a:gd name="connsiteX25" fmla="*/ 582 w 10000"/>
              <a:gd name="connsiteY25" fmla="*/ 1044 h 10554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41 w 10000"/>
              <a:gd name="connsiteY9" fmla="*/ 1668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1309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87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600 w 10018"/>
              <a:gd name="connsiteY0" fmla="*/ 1858 h 11368"/>
              <a:gd name="connsiteX1" fmla="*/ 2 w 10018"/>
              <a:gd name="connsiteY1" fmla="*/ 181 h 11368"/>
              <a:gd name="connsiteX2" fmla="*/ 20 w 10018"/>
              <a:gd name="connsiteY2" fmla="*/ 11368 h 11368"/>
              <a:gd name="connsiteX3" fmla="*/ 10011 w 10018"/>
              <a:gd name="connsiteY3" fmla="*/ 11341 h 11368"/>
              <a:gd name="connsiteX4" fmla="*/ 10018 w 10018"/>
              <a:gd name="connsiteY4" fmla="*/ 2184 h 11368"/>
              <a:gd name="connsiteX5" fmla="*/ 8740 w 10018"/>
              <a:gd name="connsiteY5" fmla="*/ 3133 h 11368"/>
              <a:gd name="connsiteX6" fmla="*/ 8397 w 10018"/>
              <a:gd name="connsiteY6" fmla="*/ 3571 h 11368"/>
              <a:gd name="connsiteX7" fmla="*/ 8291 w 10018"/>
              <a:gd name="connsiteY7" fmla="*/ 3861 h 11368"/>
              <a:gd name="connsiteX8" fmla="*/ 8185 w 10018"/>
              <a:gd name="connsiteY8" fmla="*/ 3577 h 11368"/>
              <a:gd name="connsiteX9" fmla="*/ 7893 w 10018"/>
              <a:gd name="connsiteY9" fmla="*/ 3133 h 11368"/>
              <a:gd name="connsiteX10" fmla="*/ 6051 w 10018"/>
              <a:gd name="connsiteY10" fmla="*/ 2246 h 11368"/>
              <a:gd name="connsiteX11" fmla="*/ 4486 w 10018"/>
              <a:gd name="connsiteY11" fmla="*/ 2356 h 11368"/>
              <a:gd name="connsiteX12" fmla="*/ 4142 w 10018"/>
              <a:gd name="connsiteY12" fmla="*/ 2130 h 11368"/>
              <a:gd name="connsiteX13" fmla="*/ 3970 w 10018"/>
              <a:gd name="connsiteY13" fmla="*/ 2193 h 11368"/>
              <a:gd name="connsiteX14" fmla="*/ 3739 w 10018"/>
              <a:gd name="connsiteY14" fmla="*/ 2030 h 11368"/>
              <a:gd name="connsiteX15" fmla="*/ 3595 w 10018"/>
              <a:gd name="connsiteY15" fmla="*/ 2003 h 11368"/>
              <a:gd name="connsiteX16" fmla="*/ 3076 w 10018"/>
              <a:gd name="connsiteY16" fmla="*/ 1377 h 11368"/>
              <a:gd name="connsiteX17" fmla="*/ 2860 w 10018"/>
              <a:gd name="connsiteY17" fmla="*/ 1404 h 11368"/>
              <a:gd name="connsiteX18" fmla="*/ 2538 w 10018"/>
              <a:gd name="connsiteY18" fmla="*/ 1694 h 11368"/>
              <a:gd name="connsiteX19" fmla="*/ 2371 w 10018"/>
              <a:gd name="connsiteY19" fmla="*/ 1694 h 11368"/>
              <a:gd name="connsiteX20" fmla="*/ 2037 w 10018"/>
              <a:gd name="connsiteY20" fmla="*/ 2039 h 11368"/>
              <a:gd name="connsiteX21" fmla="*/ 1841 w 10018"/>
              <a:gd name="connsiteY21" fmla="*/ 2030 h 11368"/>
              <a:gd name="connsiteX22" fmla="*/ 1489 w 10018"/>
              <a:gd name="connsiteY22" fmla="*/ 2356 h 11368"/>
              <a:gd name="connsiteX23" fmla="*/ 1148 w 10018"/>
              <a:gd name="connsiteY23" fmla="*/ 2347 h 11368"/>
              <a:gd name="connsiteX24" fmla="*/ 961 w 10018"/>
              <a:gd name="connsiteY24" fmla="*/ 2211 h 11368"/>
              <a:gd name="connsiteX25" fmla="*/ 765 w 10018"/>
              <a:gd name="connsiteY25" fmla="*/ 1903 h 11368"/>
              <a:gd name="connsiteX26" fmla="*/ 600 w 10018"/>
              <a:gd name="connsiteY26" fmla="*/ 1858 h 11368"/>
              <a:gd name="connsiteX0" fmla="*/ 765 w 10018"/>
              <a:gd name="connsiteY0" fmla="*/ 3299 h 12764"/>
              <a:gd name="connsiteX1" fmla="*/ 2 w 10018"/>
              <a:gd name="connsiteY1" fmla="*/ 1577 h 12764"/>
              <a:gd name="connsiteX2" fmla="*/ 20 w 10018"/>
              <a:gd name="connsiteY2" fmla="*/ 12764 h 12764"/>
              <a:gd name="connsiteX3" fmla="*/ 10011 w 10018"/>
              <a:gd name="connsiteY3" fmla="*/ 12737 h 12764"/>
              <a:gd name="connsiteX4" fmla="*/ 10018 w 10018"/>
              <a:gd name="connsiteY4" fmla="*/ 3580 h 12764"/>
              <a:gd name="connsiteX5" fmla="*/ 8740 w 10018"/>
              <a:gd name="connsiteY5" fmla="*/ 4529 h 12764"/>
              <a:gd name="connsiteX6" fmla="*/ 8397 w 10018"/>
              <a:gd name="connsiteY6" fmla="*/ 4967 h 12764"/>
              <a:gd name="connsiteX7" fmla="*/ 8291 w 10018"/>
              <a:gd name="connsiteY7" fmla="*/ 5257 h 12764"/>
              <a:gd name="connsiteX8" fmla="*/ 8185 w 10018"/>
              <a:gd name="connsiteY8" fmla="*/ 4973 h 12764"/>
              <a:gd name="connsiteX9" fmla="*/ 7893 w 10018"/>
              <a:gd name="connsiteY9" fmla="*/ 4529 h 12764"/>
              <a:gd name="connsiteX10" fmla="*/ 6051 w 10018"/>
              <a:gd name="connsiteY10" fmla="*/ 3642 h 12764"/>
              <a:gd name="connsiteX11" fmla="*/ 4486 w 10018"/>
              <a:gd name="connsiteY11" fmla="*/ 3752 h 12764"/>
              <a:gd name="connsiteX12" fmla="*/ 4142 w 10018"/>
              <a:gd name="connsiteY12" fmla="*/ 3526 h 12764"/>
              <a:gd name="connsiteX13" fmla="*/ 3970 w 10018"/>
              <a:gd name="connsiteY13" fmla="*/ 3589 h 12764"/>
              <a:gd name="connsiteX14" fmla="*/ 3739 w 10018"/>
              <a:gd name="connsiteY14" fmla="*/ 3426 h 12764"/>
              <a:gd name="connsiteX15" fmla="*/ 3595 w 10018"/>
              <a:gd name="connsiteY15" fmla="*/ 3399 h 12764"/>
              <a:gd name="connsiteX16" fmla="*/ 3076 w 10018"/>
              <a:gd name="connsiteY16" fmla="*/ 2773 h 12764"/>
              <a:gd name="connsiteX17" fmla="*/ 2860 w 10018"/>
              <a:gd name="connsiteY17" fmla="*/ 2800 h 12764"/>
              <a:gd name="connsiteX18" fmla="*/ 2538 w 10018"/>
              <a:gd name="connsiteY18" fmla="*/ 3090 h 12764"/>
              <a:gd name="connsiteX19" fmla="*/ 2371 w 10018"/>
              <a:gd name="connsiteY19" fmla="*/ 3090 h 12764"/>
              <a:gd name="connsiteX20" fmla="*/ 2037 w 10018"/>
              <a:gd name="connsiteY20" fmla="*/ 3435 h 12764"/>
              <a:gd name="connsiteX21" fmla="*/ 1841 w 10018"/>
              <a:gd name="connsiteY21" fmla="*/ 3426 h 12764"/>
              <a:gd name="connsiteX22" fmla="*/ 1489 w 10018"/>
              <a:gd name="connsiteY22" fmla="*/ 3752 h 12764"/>
              <a:gd name="connsiteX23" fmla="*/ 1148 w 10018"/>
              <a:gd name="connsiteY23" fmla="*/ 3743 h 12764"/>
              <a:gd name="connsiteX24" fmla="*/ 961 w 10018"/>
              <a:gd name="connsiteY24" fmla="*/ 3607 h 12764"/>
              <a:gd name="connsiteX25" fmla="*/ 765 w 10018"/>
              <a:gd name="connsiteY25" fmla="*/ 3299 h 12764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841 w 10018"/>
              <a:gd name="connsiteY21" fmla="*/ 3375 h 12713"/>
              <a:gd name="connsiteX22" fmla="*/ 1489 w 10018"/>
              <a:gd name="connsiteY22" fmla="*/ 3701 h 12713"/>
              <a:gd name="connsiteX23" fmla="*/ 1148 w 10018"/>
              <a:gd name="connsiteY23" fmla="*/ 3692 h 12713"/>
              <a:gd name="connsiteX24" fmla="*/ 961 w 10018"/>
              <a:gd name="connsiteY24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489 w 10018"/>
              <a:gd name="connsiteY21" fmla="*/ 3701 h 12713"/>
              <a:gd name="connsiteX22" fmla="*/ 1148 w 10018"/>
              <a:gd name="connsiteY22" fmla="*/ 3692 h 12713"/>
              <a:gd name="connsiteX23" fmla="*/ 961 w 10018"/>
              <a:gd name="connsiteY23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1489 w 10018"/>
              <a:gd name="connsiteY20" fmla="*/ 3701 h 12713"/>
              <a:gd name="connsiteX21" fmla="*/ 1148 w 10018"/>
              <a:gd name="connsiteY21" fmla="*/ 3692 h 12713"/>
              <a:gd name="connsiteX22" fmla="*/ 961 w 10018"/>
              <a:gd name="connsiteY22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1489 w 10018"/>
              <a:gd name="connsiteY19" fmla="*/ 3701 h 12713"/>
              <a:gd name="connsiteX20" fmla="*/ 1148 w 10018"/>
              <a:gd name="connsiteY20" fmla="*/ 3692 h 12713"/>
              <a:gd name="connsiteX21" fmla="*/ 961 w 10018"/>
              <a:gd name="connsiteY21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1489 w 10018"/>
              <a:gd name="connsiteY18" fmla="*/ 3701 h 12713"/>
              <a:gd name="connsiteX19" fmla="*/ 1148 w 10018"/>
              <a:gd name="connsiteY19" fmla="*/ 3692 h 12713"/>
              <a:gd name="connsiteX20" fmla="*/ 961 w 10018"/>
              <a:gd name="connsiteY20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1489 w 10018"/>
              <a:gd name="connsiteY17" fmla="*/ 3701 h 12713"/>
              <a:gd name="connsiteX18" fmla="*/ 1148 w 10018"/>
              <a:gd name="connsiteY18" fmla="*/ 3692 h 12713"/>
              <a:gd name="connsiteX19" fmla="*/ 961 w 10018"/>
              <a:gd name="connsiteY19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076 w 10018"/>
              <a:gd name="connsiteY15" fmla="*/ 2722 h 12713"/>
              <a:gd name="connsiteX16" fmla="*/ 1489 w 10018"/>
              <a:gd name="connsiteY16" fmla="*/ 3701 h 12713"/>
              <a:gd name="connsiteX17" fmla="*/ 1148 w 10018"/>
              <a:gd name="connsiteY17" fmla="*/ 3692 h 12713"/>
              <a:gd name="connsiteX18" fmla="*/ 961 w 10018"/>
              <a:gd name="connsiteY18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739 w 10018"/>
              <a:gd name="connsiteY13" fmla="*/ 3375 h 12713"/>
              <a:gd name="connsiteX14" fmla="*/ 3076 w 10018"/>
              <a:gd name="connsiteY14" fmla="*/ 2722 h 12713"/>
              <a:gd name="connsiteX15" fmla="*/ 1489 w 10018"/>
              <a:gd name="connsiteY15" fmla="*/ 3701 h 12713"/>
              <a:gd name="connsiteX16" fmla="*/ 1148 w 10018"/>
              <a:gd name="connsiteY16" fmla="*/ 3692 h 12713"/>
              <a:gd name="connsiteX17" fmla="*/ 961 w 10018"/>
              <a:gd name="connsiteY17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076 w 10018"/>
              <a:gd name="connsiteY13" fmla="*/ 2722 h 12713"/>
              <a:gd name="connsiteX14" fmla="*/ 1489 w 10018"/>
              <a:gd name="connsiteY14" fmla="*/ 3701 h 12713"/>
              <a:gd name="connsiteX15" fmla="*/ 1148 w 10018"/>
              <a:gd name="connsiteY15" fmla="*/ 3692 h 12713"/>
              <a:gd name="connsiteX16" fmla="*/ 961 w 10018"/>
              <a:gd name="connsiteY16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3076 w 10018"/>
              <a:gd name="connsiteY12" fmla="*/ 2722 h 12713"/>
              <a:gd name="connsiteX13" fmla="*/ 1489 w 10018"/>
              <a:gd name="connsiteY13" fmla="*/ 3701 h 12713"/>
              <a:gd name="connsiteX14" fmla="*/ 1148 w 10018"/>
              <a:gd name="connsiteY14" fmla="*/ 3692 h 12713"/>
              <a:gd name="connsiteX15" fmla="*/ 961 w 10018"/>
              <a:gd name="connsiteY15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3076 w 10018"/>
              <a:gd name="connsiteY11" fmla="*/ 2722 h 12713"/>
              <a:gd name="connsiteX12" fmla="*/ 1489 w 10018"/>
              <a:gd name="connsiteY12" fmla="*/ 3701 h 12713"/>
              <a:gd name="connsiteX13" fmla="*/ 1148 w 10018"/>
              <a:gd name="connsiteY13" fmla="*/ 3692 h 12713"/>
              <a:gd name="connsiteX14" fmla="*/ 961 w 10018"/>
              <a:gd name="connsiteY14" fmla="*/ 3556 h 12713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65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62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677 w 10020"/>
              <a:gd name="connsiteY9" fmla="*/ 2017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361 h 9518"/>
              <a:gd name="connsiteX1" fmla="*/ 2 w 10020"/>
              <a:gd name="connsiteY1" fmla="*/ 396 h 9518"/>
              <a:gd name="connsiteX2" fmla="*/ 22 w 10020"/>
              <a:gd name="connsiteY2" fmla="*/ 9518 h 9518"/>
              <a:gd name="connsiteX3" fmla="*/ 10013 w 10020"/>
              <a:gd name="connsiteY3" fmla="*/ 9491 h 9518"/>
              <a:gd name="connsiteX4" fmla="*/ 10020 w 10020"/>
              <a:gd name="connsiteY4" fmla="*/ 334 h 9518"/>
              <a:gd name="connsiteX5" fmla="*/ 8510 w 10020"/>
              <a:gd name="connsiteY5" fmla="*/ 497 h 9518"/>
              <a:gd name="connsiteX6" fmla="*/ 8399 w 10020"/>
              <a:gd name="connsiteY6" fmla="*/ 1721 h 9518"/>
              <a:gd name="connsiteX7" fmla="*/ 8293 w 10020"/>
              <a:gd name="connsiteY7" fmla="*/ 2011 h 9518"/>
              <a:gd name="connsiteX8" fmla="*/ 8187 w 10020"/>
              <a:gd name="connsiteY8" fmla="*/ 1727 h 9518"/>
              <a:gd name="connsiteX9" fmla="*/ 7872 w 10020"/>
              <a:gd name="connsiteY9" fmla="*/ 396 h 9518"/>
              <a:gd name="connsiteX10" fmla="*/ 6053 w 10020"/>
              <a:gd name="connsiteY10" fmla="*/ 396 h 9518"/>
              <a:gd name="connsiteX11" fmla="*/ 3078 w 10020"/>
              <a:gd name="connsiteY11" fmla="*/ 396 h 9518"/>
              <a:gd name="connsiteX12" fmla="*/ 1491 w 10020"/>
              <a:gd name="connsiteY12" fmla="*/ 506 h 9518"/>
              <a:gd name="connsiteX13" fmla="*/ 1150 w 10020"/>
              <a:gd name="connsiteY13" fmla="*/ 497 h 9518"/>
              <a:gd name="connsiteX14" fmla="*/ 963 w 10020"/>
              <a:gd name="connsiteY14" fmla="*/ 361 h 9518"/>
              <a:gd name="connsiteX0" fmla="*/ 1148 w 10000"/>
              <a:gd name="connsiteY0" fmla="*/ 1685 h 11163"/>
              <a:gd name="connsiteX1" fmla="*/ 2 w 10000"/>
              <a:gd name="connsiteY1" fmla="*/ 1579 h 11163"/>
              <a:gd name="connsiteX2" fmla="*/ 22 w 10000"/>
              <a:gd name="connsiteY2" fmla="*/ 11163 h 11163"/>
              <a:gd name="connsiteX3" fmla="*/ 9993 w 10000"/>
              <a:gd name="connsiteY3" fmla="*/ 11135 h 11163"/>
              <a:gd name="connsiteX4" fmla="*/ 10000 w 10000"/>
              <a:gd name="connsiteY4" fmla="*/ 1514 h 11163"/>
              <a:gd name="connsiteX5" fmla="*/ 8493 w 10000"/>
              <a:gd name="connsiteY5" fmla="*/ 1685 h 11163"/>
              <a:gd name="connsiteX6" fmla="*/ 8382 w 10000"/>
              <a:gd name="connsiteY6" fmla="*/ 2971 h 11163"/>
              <a:gd name="connsiteX7" fmla="*/ 8276 w 10000"/>
              <a:gd name="connsiteY7" fmla="*/ 3276 h 11163"/>
              <a:gd name="connsiteX8" fmla="*/ 8171 w 10000"/>
              <a:gd name="connsiteY8" fmla="*/ 2977 h 11163"/>
              <a:gd name="connsiteX9" fmla="*/ 7856 w 10000"/>
              <a:gd name="connsiteY9" fmla="*/ 1579 h 11163"/>
              <a:gd name="connsiteX10" fmla="*/ 6041 w 10000"/>
              <a:gd name="connsiteY10" fmla="*/ 1579 h 11163"/>
              <a:gd name="connsiteX11" fmla="*/ 3072 w 10000"/>
              <a:gd name="connsiteY11" fmla="*/ 1579 h 11163"/>
              <a:gd name="connsiteX12" fmla="*/ 1488 w 10000"/>
              <a:gd name="connsiteY12" fmla="*/ 1695 h 11163"/>
              <a:gd name="connsiteX13" fmla="*/ 1148 w 10000"/>
              <a:gd name="connsiteY13" fmla="*/ 1685 h 11163"/>
              <a:gd name="connsiteX0" fmla="*/ 1488 w 10000"/>
              <a:gd name="connsiteY0" fmla="*/ 1694 h 11162"/>
              <a:gd name="connsiteX1" fmla="*/ 2 w 10000"/>
              <a:gd name="connsiteY1" fmla="*/ 1578 h 11162"/>
              <a:gd name="connsiteX2" fmla="*/ 22 w 10000"/>
              <a:gd name="connsiteY2" fmla="*/ 11162 h 11162"/>
              <a:gd name="connsiteX3" fmla="*/ 9993 w 10000"/>
              <a:gd name="connsiteY3" fmla="*/ 11134 h 11162"/>
              <a:gd name="connsiteX4" fmla="*/ 10000 w 10000"/>
              <a:gd name="connsiteY4" fmla="*/ 1513 h 11162"/>
              <a:gd name="connsiteX5" fmla="*/ 8493 w 10000"/>
              <a:gd name="connsiteY5" fmla="*/ 1684 h 11162"/>
              <a:gd name="connsiteX6" fmla="*/ 8382 w 10000"/>
              <a:gd name="connsiteY6" fmla="*/ 2970 h 11162"/>
              <a:gd name="connsiteX7" fmla="*/ 8276 w 10000"/>
              <a:gd name="connsiteY7" fmla="*/ 3275 h 11162"/>
              <a:gd name="connsiteX8" fmla="*/ 8171 w 10000"/>
              <a:gd name="connsiteY8" fmla="*/ 2976 h 11162"/>
              <a:gd name="connsiteX9" fmla="*/ 7856 w 10000"/>
              <a:gd name="connsiteY9" fmla="*/ 1578 h 11162"/>
              <a:gd name="connsiteX10" fmla="*/ 6041 w 10000"/>
              <a:gd name="connsiteY10" fmla="*/ 1578 h 11162"/>
              <a:gd name="connsiteX11" fmla="*/ 3072 w 10000"/>
              <a:gd name="connsiteY11" fmla="*/ 1578 h 11162"/>
              <a:gd name="connsiteX12" fmla="*/ 1488 w 10000"/>
              <a:gd name="connsiteY12" fmla="*/ 1694 h 11162"/>
              <a:gd name="connsiteX0" fmla="*/ 1488 w 10000"/>
              <a:gd name="connsiteY0" fmla="*/ 307 h 9775"/>
              <a:gd name="connsiteX1" fmla="*/ 2 w 10000"/>
              <a:gd name="connsiteY1" fmla="*/ 191 h 9775"/>
              <a:gd name="connsiteX2" fmla="*/ 22 w 10000"/>
              <a:gd name="connsiteY2" fmla="*/ 9775 h 9775"/>
              <a:gd name="connsiteX3" fmla="*/ 9993 w 10000"/>
              <a:gd name="connsiteY3" fmla="*/ 9747 h 9775"/>
              <a:gd name="connsiteX4" fmla="*/ 10000 w 10000"/>
              <a:gd name="connsiteY4" fmla="*/ 126 h 9775"/>
              <a:gd name="connsiteX5" fmla="*/ 8493 w 10000"/>
              <a:gd name="connsiteY5" fmla="*/ 297 h 9775"/>
              <a:gd name="connsiteX6" fmla="*/ 8382 w 10000"/>
              <a:gd name="connsiteY6" fmla="*/ 1583 h 9775"/>
              <a:gd name="connsiteX7" fmla="*/ 8276 w 10000"/>
              <a:gd name="connsiteY7" fmla="*/ 1888 h 9775"/>
              <a:gd name="connsiteX8" fmla="*/ 8171 w 10000"/>
              <a:gd name="connsiteY8" fmla="*/ 1589 h 9775"/>
              <a:gd name="connsiteX9" fmla="*/ 7856 w 10000"/>
              <a:gd name="connsiteY9" fmla="*/ 191 h 9775"/>
              <a:gd name="connsiteX10" fmla="*/ 6041 w 10000"/>
              <a:gd name="connsiteY10" fmla="*/ 191 h 9775"/>
              <a:gd name="connsiteX11" fmla="*/ 3072 w 10000"/>
              <a:gd name="connsiteY11" fmla="*/ 191 h 9775"/>
              <a:gd name="connsiteX12" fmla="*/ 1488 w 10000"/>
              <a:gd name="connsiteY12" fmla="*/ 307 h 9775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61 h 9966"/>
              <a:gd name="connsiteX1" fmla="*/ 2 w 10000"/>
              <a:gd name="connsiteY1" fmla="*/ 161 h 9966"/>
              <a:gd name="connsiteX2" fmla="*/ 22 w 10000"/>
              <a:gd name="connsiteY2" fmla="*/ 9966 h 9966"/>
              <a:gd name="connsiteX3" fmla="*/ 9993 w 10000"/>
              <a:gd name="connsiteY3" fmla="*/ 9937 h 9966"/>
              <a:gd name="connsiteX4" fmla="*/ 10000 w 10000"/>
              <a:gd name="connsiteY4" fmla="*/ 95 h 9966"/>
              <a:gd name="connsiteX5" fmla="*/ 8493 w 10000"/>
              <a:gd name="connsiteY5" fmla="*/ 270 h 9966"/>
              <a:gd name="connsiteX6" fmla="*/ 8382 w 10000"/>
              <a:gd name="connsiteY6" fmla="*/ 1585 h 9966"/>
              <a:gd name="connsiteX7" fmla="*/ 8276 w 10000"/>
              <a:gd name="connsiteY7" fmla="*/ 1897 h 9966"/>
              <a:gd name="connsiteX8" fmla="*/ 8171 w 10000"/>
              <a:gd name="connsiteY8" fmla="*/ 1592 h 9966"/>
              <a:gd name="connsiteX9" fmla="*/ 7856 w 10000"/>
              <a:gd name="connsiteY9" fmla="*/ 161 h 9966"/>
              <a:gd name="connsiteX10" fmla="*/ 6041 w 10000"/>
              <a:gd name="connsiteY10" fmla="*/ 161 h 9966"/>
              <a:gd name="connsiteX11" fmla="*/ 3072 w 10000"/>
              <a:gd name="connsiteY11" fmla="*/ 161 h 9966"/>
              <a:gd name="connsiteX12" fmla="*/ 1534 w 10000"/>
              <a:gd name="connsiteY12" fmla="*/ 161 h 9966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0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0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7856 w 10000"/>
              <a:gd name="connsiteY8" fmla="*/ 162 h 10000"/>
              <a:gd name="connsiteX9" fmla="*/ 6041 w 10000"/>
              <a:gd name="connsiteY9" fmla="*/ 162 h 10000"/>
              <a:gd name="connsiteX10" fmla="*/ 3072 w 10000"/>
              <a:gd name="connsiteY10" fmla="*/ 162 h 10000"/>
              <a:gd name="connsiteX11" fmla="*/ 1534 w 10000"/>
              <a:gd name="connsiteY11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276 w 10000"/>
              <a:gd name="connsiteY6" fmla="*/ 1903 h 10000"/>
              <a:gd name="connsiteX7" fmla="*/ 7856 w 10000"/>
              <a:gd name="connsiteY7" fmla="*/ 162 h 10000"/>
              <a:gd name="connsiteX8" fmla="*/ 6041 w 10000"/>
              <a:gd name="connsiteY8" fmla="*/ 162 h 10000"/>
              <a:gd name="connsiteX9" fmla="*/ 3072 w 10000"/>
              <a:gd name="connsiteY9" fmla="*/ 162 h 10000"/>
              <a:gd name="connsiteX10" fmla="*/ 1534 w 10000"/>
              <a:gd name="connsiteY10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250 h 10088"/>
              <a:gd name="connsiteX1" fmla="*/ 2 w 10000"/>
              <a:gd name="connsiteY1" fmla="*/ 250 h 10088"/>
              <a:gd name="connsiteX2" fmla="*/ 22 w 10000"/>
              <a:gd name="connsiteY2" fmla="*/ 10088 h 10088"/>
              <a:gd name="connsiteX3" fmla="*/ 9993 w 10000"/>
              <a:gd name="connsiteY3" fmla="*/ 10059 h 10088"/>
              <a:gd name="connsiteX4" fmla="*/ 10000 w 10000"/>
              <a:gd name="connsiteY4" fmla="*/ 183 h 10088"/>
              <a:gd name="connsiteX5" fmla="*/ 8478 w 10000"/>
              <a:gd name="connsiteY5" fmla="*/ 250 h 10088"/>
              <a:gd name="connsiteX6" fmla="*/ 7856 w 10000"/>
              <a:gd name="connsiteY6" fmla="*/ 250 h 10088"/>
              <a:gd name="connsiteX7" fmla="*/ 6041 w 10000"/>
              <a:gd name="connsiteY7" fmla="*/ 250 h 10088"/>
              <a:gd name="connsiteX8" fmla="*/ 3072 w 10000"/>
              <a:gd name="connsiteY8" fmla="*/ 250 h 10088"/>
              <a:gd name="connsiteX9" fmla="*/ 1534 w 10000"/>
              <a:gd name="connsiteY9" fmla="*/ 250 h 10088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16 w 9982"/>
              <a:gd name="connsiteY0" fmla="*/ 162 h 10000"/>
              <a:gd name="connsiteX1" fmla="*/ 2 w 9982"/>
              <a:gd name="connsiteY1" fmla="*/ 162 h 10000"/>
              <a:gd name="connsiteX2" fmla="*/ 4 w 9982"/>
              <a:gd name="connsiteY2" fmla="*/ 10000 h 10000"/>
              <a:gd name="connsiteX3" fmla="*/ 9975 w 9982"/>
              <a:gd name="connsiteY3" fmla="*/ 9971 h 10000"/>
              <a:gd name="connsiteX4" fmla="*/ 9982 w 9982"/>
              <a:gd name="connsiteY4" fmla="*/ 95 h 10000"/>
              <a:gd name="connsiteX5" fmla="*/ 8460 w 9982"/>
              <a:gd name="connsiteY5" fmla="*/ 162 h 10000"/>
              <a:gd name="connsiteX6" fmla="*/ 7838 w 9982"/>
              <a:gd name="connsiteY6" fmla="*/ 162 h 10000"/>
              <a:gd name="connsiteX7" fmla="*/ 6023 w 9982"/>
              <a:gd name="connsiteY7" fmla="*/ 162 h 10000"/>
              <a:gd name="connsiteX8" fmla="*/ 3054 w 9982"/>
              <a:gd name="connsiteY8" fmla="*/ 162 h 10000"/>
              <a:gd name="connsiteX9" fmla="*/ 1516 w 9982"/>
              <a:gd name="connsiteY9" fmla="*/ 162 h 10000"/>
              <a:gd name="connsiteX0" fmla="*/ 1519 w 10000"/>
              <a:gd name="connsiteY0" fmla="*/ 162 h 10000"/>
              <a:gd name="connsiteX1" fmla="*/ 2 w 10000"/>
              <a:gd name="connsiteY1" fmla="*/ 162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5 w 10000"/>
              <a:gd name="connsiteY5" fmla="*/ 162 h 10000"/>
              <a:gd name="connsiteX6" fmla="*/ 7821 w 10000"/>
              <a:gd name="connsiteY6" fmla="*/ 162 h 10000"/>
              <a:gd name="connsiteX7" fmla="*/ 6034 w 10000"/>
              <a:gd name="connsiteY7" fmla="*/ 162 h 10000"/>
              <a:gd name="connsiteX8" fmla="*/ 3060 w 10000"/>
              <a:gd name="connsiteY8" fmla="*/ 162 h 10000"/>
              <a:gd name="connsiteX9" fmla="*/ 1519 w 10000"/>
              <a:gd name="connsiteY9" fmla="*/ 162 h 10000"/>
              <a:gd name="connsiteX0" fmla="*/ 1519 w 10000"/>
              <a:gd name="connsiteY0" fmla="*/ 78 h 9916"/>
              <a:gd name="connsiteX1" fmla="*/ 2 w 10000"/>
              <a:gd name="connsiteY1" fmla="*/ 78 h 9916"/>
              <a:gd name="connsiteX2" fmla="*/ 4 w 10000"/>
              <a:gd name="connsiteY2" fmla="*/ 9916 h 9916"/>
              <a:gd name="connsiteX3" fmla="*/ 9993 w 10000"/>
              <a:gd name="connsiteY3" fmla="*/ 9887 h 9916"/>
              <a:gd name="connsiteX4" fmla="*/ 10000 w 10000"/>
              <a:gd name="connsiteY4" fmla="*/ 11 h 9916"/>
              <a:gd name="connsiteX5" fmla="*/ 8475 w 10000"/>
              <a:gd name="connsiteY5" fmla="*/ 78 h 9916"/>
              <a:gd name="connsiteX6" fmla="*/ 7821 w 10000"/>
              <a:gd name="connsiteY6" fmla="*/ 78 h 9916"/>
              <a:gd name="connsiteX7" fmla="*/ 6034 w 10000"/>
              <a:gd name="connsiteY7" fmla="*/ 78 h 9916"/>
              <a:gd name="connsiteX8" fmla="*/ 3060 w 10000"/>
              <a:gd name="connsiteY8" fmla="*/ 78 h 9916"/>
              <a:gd name="connsiteX9" fmla="*/ 1519 w 10000"/>
              <a:gd name="connsiteY9" fmla="*/ 78 h 9916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996 h 10917"/>
              <a:gd name="connsiteX1" fmla="*/ 2 w 10000"/>
              <a:gd name="connsiteY1" fmla="*/ 996 h 10917"/>
              <a:gd name="connsiteX2" fmla="*/ 4 w 10000"/>
              <a:gd name="connsiteY2" fmla="*/ 10917 h 10917"/>
              <a:gd name="connsiteX3" fmla="*/ 9993 w 10000"/>
              <a:gd name="connsiteY3" fmla="*/ 10888 h 10917"/>
              <a:gd name="connsiteX4" fmla="*/ 10000 w 10000"/>
              <a:gd name="connsiteY4" fmla="*/ 928 h 10917"/>
              <a:gd name="connsiteX5" fmla="*/ 8475 w 10000"/>
              <a:gd name="connsiteY5" fmla="*/ 996 h 10917"/>
              <a:gd name="connsiteX6" fmla="*/ 7821 w 10000"/>
              <a:gd name="connsiteY6" fmla="*/ 996 h 10917"/>
              <a:gd name="connsiteX7" fmla="*/ 3060 w 10000"/>
              <a:gd name="connsiteY7" fmla="*/ 996 h 10917"/>
              <a:gd name="connsiteX8" fmla="*/ 1519 w 10000"/>
              <a:gd name="connsiteY8" fmla="*/ 996 h 10917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9993 w 10000"/>
              <a:gd name="connsiteY4" fmla="*/ 9971 h 10002"/>
              <a:gd name="connsiteX5" fmla="*/ 10000 w 10000"/>
              <a:gd name="connsiteY5" fmla="*/ 11 h 10002"/>
              <a:gd name="connsiteX6" fmla="*/ 8475 w 10000"/>
              <a:gd name="connsiteY6" fmla="*/ 79 h 10002"/>
              <a:gd name="connsiteX7" fmla="*/ 7821 w 10000"/>
              <a:gd name="connsiteY7" fmla="*/ 79 h 10002"/>
              <a:gd name="connsiteX8" fmla="*/ 3060 w 10000"/>
              <a:gd name="connsiteY8" fmla="*/ 79 h 10002"/>
              <a:gd name="connsiteX9" fmla="*/ 1519 w 10000"/>
              <a:gd name="connsiteY9" fmla="*/ 79 h 10002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10000 w 10000"/>
              <a:gd name="connsiteY4" fmla="*/ 11 h 10002"/>
              <a:gd name="connsiteX5" fmla="*/ 8475 w 10000"/>
              <a:gd name="connsiteY5" fmla="*/ 79 h 10002"/>
              <a:gd name="connsiteX6" fmla="*/ 7821 w 10000"/>
              <a:gd name="connsiteY6" fmla="*/ 79 h 10002"/>
              <a:gd name="connsiteX7" fmla="*/ 3060 w 10000"/>
              <a:gd name="connsiteY7" fmla="*/ 79 h 10002"/>
              <a:gd name="connsiteX8" fmla="*/ 1519 w 10000"/>
              <a:gd name="connsiteY8" fmla="*/ 79 h 10002"/>
              <a:gd name="connsiteX0" fmla="*/ 1519 w 8475"/>
              <a:gd name="connsiteY0" fmla="*/ 79 h 10002"/>
              <a:gd name="connsiteX1" fmla="*/ 2 w 8475"/>
              <a:gd name="connsiteY1" fmla="*/ 79 h 10002"/>
              <a:gd name="connsiteX2" fmla="*/ 4 w 8475"/>
              <a:gd name="connsiteY2" fmla="*/ 10000 h 10002"/>
              <a:gd name="connsiteX3" fmla="*/ 1592 w 8475"/>
              <a:gd name="connsiteY3" fmla="*/ 10002 h 10002"/>
              <a:gd name="connsiteX4" fmla="*/ 8475 w 8475"/>
              <a:gd name="connsiteY4" fmla="*/ 79 h 10002"/>
              <a:gd name="connsiteX5" fmla="*/ 7821 w 8475"/>
              <a:gd name="connsiteY5" fmla="*/ 79 h 10002"/>
              <a:gd name="connsiteX6" fmla="*/ 3060 w 8475"/>
              <a:gd name="connsiteY6" fmla="*/ 79 h 10002"/>
              <a:gd name="connsiteX7" fmla="*/ 1519 w 8475"/>
              <a:gd name="connsiteY7" fmla="*/ 79 h 10002"/>
              <a:gd name="connsiteX0" fmla="*/ 1792 w 9228"/>
              <a:gd name="connsiteY0" fmla="*/ 79 h 10000"/>
              <a:gd name="connsiteX1" fmla="*/ 2 w 9228"/>
              <a:gd name="connsiteY1" fmla="*/ 79 h 10000"/>
              <a:gd name="connsiteX2" fmla="*/ 5 w 9228"/>
              <a:gd name="connsiteY2" fmla="*/ 9998 h 10000"/>
              <a:gd name="connsiteX3" fmla="*/ 1878 w 9228"/>
              <a:gd name="connsiteY3" fmla="*/ 10000 h 10000"/>
              <a:gd name="connsiteX4" fmla="*/ 9228 w 9228"/>
              <a:gd name="connsiteY4" fmla="*/ 79 h 10000"/>
              <a:gd name="connsiteX5" fmla="*/ 3611 w 9228"/>
              <a:gd name="connsiteY5" fmla="*/ 79 h 10000"/>
              <a:gd name="connsiteX6" fmla="*/ 1792 w 9228"/>
              <a:gd name="connsiteY6" fmla="*/ 79 h 10000"/>
              <a:gd name="connsiteX0" fmla="*/ 1942 w 3913"/>
              <a:gd name="connsiteY0" fmla="*/ 41 h 9962"/>
              <a:gd name="connsiteX1" fmla="*/ 2 w 3913"/>
              <a:gd name="connsiteY1" fmla="*/ 41 h 9962"/>
              <a:gd name="connsiteX2" fmla="*/ 5 w 3913"/>
              <a:gd name="connsiteY2" fmla="*/ 9960 h 9962"/>
              <a:gd name="connsiteX3" fmla="*/ 2035 w 3913"/>
              <a:gd name="connsiteY3" fmla="*/ 9962 h 9962"/>
              <a:gd name="connsiteX4" fmla="*/ 3913 w 3913"/>
              <a:gd name="connsiteY4" fmla="*/ 41 h 9962"/>
              <a:gd name="connsiteX5" fmla="*/ 1942 w 3913"/>
              <a:gd name="connsiteY5" fmla="*/ 41 h 9962"/>
              <a:gd name="connsiteX0" fmla="*/ 4963 w 5201"/>
              <a:gd name="connsiteY0" fmla="*/ 41 h 10000"/>
              <a:gd name="connsiteX1" fmla="*/ 5 w 5201"/>
              <a:gd name="connsiteY1" fmla="*/ 41 h 10000"/>
              <a:gd name="connsiteX2" fmla="*/ 13 w 5201"/>
              <a:gd name="connsiteY2" fmla="*/ 9998 h 10000"/>
              <a:gd name="connsiteX3" fmla="*/ 5201 w 5201"/>
              <a:gd name="connsiteY3" fmla="*/ 10000 h 10000"/>
              <a:gd name="connsiteX4" fmla="*/ 4963 w 5201"/>
              <a:gd name="connsiteY4" fmla="*/ 41 h 10000"/>
              <a:gd name="connsiteX0" fmla="*/ 9542 w 9694"/>
              <a:gd name="connsiteY0" fmla="*/ 0 h 9972"/>
              <a:gd name="connsiteX1" fmla="*/ 10 w 9694"/>
              <a:gd name="connsiteY1" fmla="*/ 0 h 9972"/>
              <a:gd name="connsiteX2" fmla="*/ 25 w 9694"/>
              <a:gd name="connsiteY2" fmla="*/ 9957 h 9972"/>
              <a:gd name="connsiteX3" fmla="*/ 9677 w 9694"/>
              <a:gd name="connsiteY3" fmla="*/ 9972 h 9972"/>
              <a:gd name="connsiteX4" fmla="*/ 9542 w 9694"/>
              <a:gd name="connsiteY4" fmla="*/ 0 h 9972"/>
              <a:gd name="connsiteX0" fmla="*/ 9983 w 10140"/>
              <a:gd name="connsiteY0" fmla="*/ 0 h 10013"/>
              <a:gd name="connsiteX1" fmla="*/ 10 w 10140"/>
              <a:gd name="connsiteY1" fmla="*/ 13 h 10013"/>
              <a:gd name="connsiteX2" fmla="*/ 26 w 10140"/>
              <a:gd name="connsiteY2" fmla="*/ 9998 h 10013"/>
              <a:gd name="connsiteX3" fmla="*/ 9982 w 10140"/>
              <a:gd name="connsiteY3" fmla="*/ 10013 h 10013"/>
              <a:gd name="connsiteX4" fmla="*/ 9983 w 10140"/>
              <a:gd name="connsiteY4" fmla="*/ 0 h 10013"/>
              <a:gd name="connsiteX0" fmla="*/ 9983 w 10086"/>
              <a:gd name="connsiteY0" fmla="*/ 0 h 10013"/>
              <a:gd name="connsiteX1" fmla="*/ 10 w 10086"/>
              <a:gd name="connsiteY1" fmla="*/ 13 h 10013"/>
              <a:gd name="connsiteX2" fmla="*/ 26 w 10086"/>
              <a:gd name="connsiteY2" fmla="*/ 9998 h 10013"/>
              <a:gd name="connsiteX3" fmla="*/ 9982 w 10086"/>
              <a:gd name="connsiteY3" fmla="*/ 10013 h 10013"/>
              <a:gd name="connsiteX4" fmla="*/ 9983 w 10086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9999"/>
              <a:gd name="connsiteX1" fmla="*/ 10 w 10036"/>
              <a:gd name="connsiteY1" fmla="*/ 13 h 9999"/>
              <a:gd name="connsiteX2" fmla="*/ 26 w 10036"/>
              <a:gd name="connsiteY2" fmla="*/ 9998 h 9999"/>
              <a:gd name="connsiteX3" fmla="*/ 9983 w 10036"/>
              <a:gd name="connsiteY3" fmla="*/ 9999 h 9999"/>
              <a:gd name="connsiteX4" fmla="*/ 9983 w 10036"/>
              <a:gd name="connsiteY4" fmla="*/ 0 h 9999"/>
              <a:gd name="connsiteX0" fmla="*/ 9947 w 10000"/>
              <a:gd name="connsiteY0" fmla="*/ 0 h 10000"/>
              <a:gd name="connsiteX1" fmla="*/ 10 w 10000"/>
              <a:gd name="connsiteY1" fmla="*/ 13 h 10000"/>
              <a:gd name="connsiteX2" fmla="*/ 26 w 10000"/>
              <a:gd name="connsiteY2" fmla="*/ 9999 h 10000"/>
              <a:gd name="connsiteX3" fmla="*/ 5197 w 10000"/>
              <a:gd name="connsiteY3" fmla="*/ 9961 h 10000"/>
              <a:gd name="connsiteX4" fmla="*/ 9947 w 10000"/>
              <a:gd name="connsiteY4" fmla="*/ 10000 h 10000"/>
              <a:gd name="connsiteX5" fmla="*/ 9947 w 10000"/>
              <a:gd name="connsiteY5" fmla="*/ 0 h 10000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9947 w 10000"/>
              <a:gd name="connsiteY4" fmla="*/ 10000 h 10046"/>
              <a:gd name="connsiteX5" fmla="*/ 9947 w 10000"/>
              <a:gd name="connsiteY5" fmla="*/ 0 h 10046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7275 w 10000"/>
              <a:gd name="connsiteY4" fmla="*/ 10003 h 10046"/>
              <a:gd name="connsiteX5" fmla="*/ 9947 w 10000"/>
              <a:gd name="connsiteY5" fmla="*/ 10000 h 10046"/>
              <a:gd name="connsiteX6" fmla="*/ 9947 w 10000"/>
              <a:gd name="connsiteY6" fmla="*/ 0 h 10046"/>
              <a:gd name="connsiteX0" fmla="*/ 9947 w 10000"/>
              <a:gd name="connsiteY0" fmla="*/ 0 h 10003"/>
              <a:gd name="connsiteX1" fmla="*/ 10 w 10000"/>
              <a:gd name="connsiteY1" fmla="*/ 13 h 10003"/>
              <a:gd name="connsiteX2" fmla="*/ 26 w 10000"/>
              <a:gd name="connsiteY2" fmla="*/ 9999 h 10003"/>
              <a:gd name="connsiteX3" fmla="*/ 3673 w 10000"/>
              <a:gd name="connsiteY3" fmla="*/ 9406 h 10003"/>
              <a:gd name="connsiteX4" fmla="*/ 7275 w 10000"/>
              <a:gd name="connsiteY4" fmla="*/ 10003 h 10003"/>
              <a:gd name="connsiteX5" fmla="*/ 9947 w 10000"/>
              <a:gd name="connsiteY5" fmla="*/ 10000 h 10003"/>
              <a:gd name="connsiteX6" fmla="*/ 9947 w 10000"/>
              <a:gd name="connsiteY6" fmla="*/ 0 h 10003"/>
              <a:gd name="connsiteX0" fmla="*/ 9947 w 10000"/>
              <a:gd name="connsiteY0" fmla="*/ 0 h 10601"/>
              <a:gd name="connsiteX1" fmla="*/ 10 w 10000"/>
              <a:gd name="connsiteY1" fmla="*/ 13 h 10601"/>
              <a:gd name="connsiteX2" fmla="*/ 26 w 10000"/>
              <a:gd name="connsiteY2" fmla="*/ 9999 h 10601"/>
              <a:gd name="connsiteX3" fmla="*/ 3673 w 10000"/>
              <a:gd name="connsiteY3" fmla="*/ 9406 h 10601"/>
              <a:gd name="connsiteX4" fmla="*/ 6859 w 10000"/>
              <a:gd name="connsiteY4" fmla="*/ 10601 h 10601"/>
              <a:gd name="connsiteX5" fmla="*/ 9947 w 10000"/>
              <a:gd name="connsiteY5" fmla="*/ 10000 h 10601"/>
              <a:gd name="connsiteX6" fmla="*/ 9947 w 10000"/>
              <a:gd name="connsiteY6" fmla="*/ 0 h 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601">
                <a:moveTo>
                  <a:pt x="9947" y="0"/>
                </a:moveTo>
                <a:lnTo>
                  <a:pt x="10" y="13"/>
                </a:lnTo>
                <a:cubicBezTo>
                  <a:pt x="0" y="24"/>
                  <a:pt x="10" y="9841"/>
                  <a:pt x="26" y="9999"/>
                </a:cubicBezTo>
                <a:lnTo>
                  <a:pt x="3673" y="9406"/>
                </a:lnTo>
                <a:lnTo>
                  <a:pt x="6859" y="10601"/>
                </a:lnTo>
                <a:lnTo>
                  <a:pt x="9947" y="10000"/>
                </a:lnTo>
                <a:cubicBezTo>
                  <a:pt x="9948" y="9944"/>
                  <a:pt x="10000" y="69"/>
                  <a:pt x="99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" name="Freeform 270"/>
          <p:cNvSpPr>
            <a:spLocks/>
          </p:cNvSpPr>
          <p:nvPr/>
        </p:nvSpPr>
        <p:spPr bwMode="auto">
          <a:xfrm>
            <a:off x="965063" y="2652889"/>
            <a:ext cx="814877" cy="1862667"/>
          </a:xfrm>
          <a:custGeom>
            <a:avLst/>
            <a:gdLst>
              <a:gd name="T0" fmla="*/ 2147483647 w 4071"/>
              <a:gd name="T1" fmla="*/ 2147483647 h 1103"/>
              <a:gd name="T2" fmla="*/ 2147483647 w 4071"/>
              <a:gd name="T3" fmla="*/ 2147483647 h 1103"/>
              <a:gd name="T4" fmla="*/ 2147483647 w 4071"/>
              <a:gd name="T5" fmla="*/ 2147483647 h 1103"/>
              <a:gd name="T6" fmla="*/ 2147483647 w 4071"/>
              <a:gd name="T7" fmla="*/ 2147483647 h 1103"/>
              <a:gd name="T8" fmla="*/ 2147483647 w 4071"/>
              <a:gd name="T9" fmla="*/ 2147483647 h 1103"/>
              <a:gd name="T10" fmla="*/ 2147483647 w 4071"/>
              <a:gd name="T11" fmla="*/ 2147483647 h 1103"/>
              <a:gd name="T12" fmla="*/ 2147483647 w 4071"/>
              <a:gd name="T13" fmla="*/ 2147483647 h 1103"/>
              <a:gd name="T14" fmla="*/ 2147483647 w 4071"/>
              <a:gd name="T15" fmla="*/ 2147483647 h 1103"/>
              <a:gd name="T16" fmla="*/ 2147483647 w 4071"/>
              <a:gd name="T17" fmla="*/ 2147483647 h 1103"/>
              <a:gd name="T18" fmla="*/ 2147483647 w 4071"/>
              <a:gd name="T19" fmla="*/ 2147483647 h 1103"/>
              <a:gd name="T20" fmla="*/ 2147483647 w 4071"/>
              <a:gd name="T21" fmla="*/ 2147483647 h 1103"/>
              <a:gd name="T22" fmla="*/ 2147483647 w 4071"/>
              <a:gd name="T23" fmla="*/ 2147483647 h 1103"/>
              <a:gd name="T24" fmla="*/ 2147483647 w 4071"/>
              <a:gd name="T25" fmla="*/ 2147483647 h 1103"/>
              <a:gd name="T26" fmla="*/ 2147483647 w 4071"/>
              <a:gd name="T27" fmla="*/ 2147483647 h 1103"/>
              <a:gd name="T28" fmla="*/ 2147483647 w 4071"/>
              <a:gd name="T29" fmla="*/ 2147483647 h 1103"/>
              <a:gd name="T30" fmla="*/ 2147483647 w 4071"/>
              <a:gd name="T31" fmla="*/ 2147483647 h 1103"/>
              <a:gd name="T32" fmla="*/ 2147483647 w 4071"/>
              <a:gd name="T33" fmla="*/ 2147483647 h 1103"/>
              <a:gd name="T34" fmla="*/ 2147483647 w 4071"/>
              <a:gd name="T35" fmla="*/ 2147483647 h 1103"/>
              <a:gd name="T36" fmla="*/ 2147483647 w 4071"/>
              <a:gd name="T37" fmla="*/ 2147483647 h 1103"/>
              <a:gd name="T38" fmla="*/ 2147483647 w 4071"/>
              <a:gd name="T39" fmla="*/ 2147483647 h 1103"/>
              <a:gd name="T40" fmla="*/ 2147483647 w 4071"/>
              <a:gd name="T41" fmla="*/ 2147483647 h 1103"/>
              <a:gd name="T42" fmla="*/ 2147483647 w 4071"/>
              <a:gd name="T43" fmla="*/ 2147483647 h 1103"/>
              <a:gd name="T44" fmla="*/ 2147483647 w 4071"/>
              <a:gd name="T45" fmla="*/ 2147483647 h 1103"/>
              <a:gd name="T46" fmla="*/ 2147483647 w 4071"/>
              <a:gd name="T47" fmla="*/ 2147483647 h 1103"/>
              <a:gd name="T48" fmla="*/ 2147483647 w 4071"/>
              <a:gd name="T49" fmla="*/ 2147483647 h 1103"/>
              <a:gd name="T50" fmla="*/ 2147483647 w 4071"/>
              <a:gd name="T51" fmla="*/ 2147483647 h 1103"/>
              <a:gd name="T52" fmla="*/ 2147483647 w 4071"/>
              <a:gd name="T53" fmla="*/ 2147483647 h 1103"/>
              <a:gd name="T54" fmla="*/ 2147483647 w 4071"/>
              <a:gd name="T55" fmla="*/ 2147483647 h 1103"/>
              <a:gd name="T56" fmla="*/ 2147483647 w 4071"/>
              <a:gd name="T57" fmla="*/ 2147483647 h 1103"/>
              <a:gd name="T58" fmla="*/ 2147483647 w 4071"/>
              <a:gd name="T59" fmla="*/ 2147483647 h 1103"/>
              <a:gd name="T60" fmla="*/ 2147483647 w 4071"/>
              <a:gd name="T61" fmla="*/ 2147483647 h 1103"/>
              <a:gd name="T62" fmla="*/ 2147483647 w 4071"/>
              <a:gd name="T63" fmla="*/ 2147483647 h 1103"/>
              <a:gd name="T64" fmla="*/ 2147483647 w 4071"/>
              <a:gd name="T65" fmla="*/ 2147483647 h 1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71"/>
              <a:gd name="T100" fmla="*/ 0 h 1103"/>
              <a:gd name="T101" fmla="*/ 4071 w 4071"/>
              <a:gd name="T102" fmla="*/ 1103 h 1103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7131 w 10000"/>
              <a:gd name="connsiteY12" fmla="*/ 1215 h 10000"/>
              <a:gd name="connsiteX13" fmla="*/ 6787 w 10000"/>
              <a:gd name="connsiteY13" fmla="*/ 997 h 10000"/>
              <a:gd name="connsiteX14" fmla="*/ 5360 w 10000"/>
              <a:gd name="connsiteY14" fmla="*/ 997 h 10000"/>
              <a:gd name="connsiteX15" fmla="*/ 5178 w 10000"/>
              <a:gd name="connsiteY15" fmla="*/ 1043 h 10000"/>
              <a:gd name="connsiteX16" fmla="*/ 5011 w 10000"/>
              <a:gd name="connsiteY16" fmla="*/ 997 h 10000"/>
              <a:gd name="connsiteX17" fmla="*/ 4468 w 10000"/>
              <a:gd name="connsiteY17" fmla="*/ 988 h 10000"/>
              <a:gd name="connsiteX18" fmla="*/ 4124 w 10000"/>
              <a:gd name="connsiteY18" fmla="*/ 762 h 10000"/>
              <a:gd name="connsiteX19" fmla="*/ 3952 w 10000"/>
              <a:gd name="connsiteY19" fmla="*/ 825 h 10000"/>
              <a:gd name="connsiteX20" fmla="*/ 3721 w 10000"/>
              <a:gd name="connsiteY20" fmla="*/ 662 h 10000"/>
              <a:gd name="connsiteX21" fmla="*/ 3577 w 10000"/>
              <a:gd name="connsiteY21" fmla="*/ 635 h 10000"/>
              <a:gd name="connsiteX22" fmla="*/ 3058 w 10000"/>
              <a:gd name="connsiteY22" fmla="*/ 9 h 10000"/>
              <a:gd name="connsiteX23" fmla="*/ 2842 w 10000"/>
              <a:gd name="connsiteY23" fmla="*/ 36 h 10000"/>
              <a:gd name="connsiteX24" fmla="*/ 2520 w 10000"/>
              <a:gd name="connsiteY24" fmla="*/ 326 h 10000"/>
              <a:gd name="connsiteX25" fmla="*/ 2353 w 10000"/>
              <a:gd name="connsiteY25" fmla="*/ 326 h 10000"/>
              <a:gd name="connsiteX26" fmla="*/ 2019 w 10000"/>
              <a:gd name="connsiteY26" fmla="*/ 671 h 10000"/>
              <a:gd name="connsiteX27" fmla="*/ 1823 w 10000"/>
              <a:gd name="connsiteY27" fmla="*/ 662 h 10000"/>
              <a:gd name="connsiteX28" fmla="*/ 1471 w 10000"/>
              <a:gd name="connsiteY28" fmla="*/ 988 h 10000"/>
              <a:gd name="connsiteX29" fmla="*/ 1130 w 10000"/>
              <a:gd name="connsiteY29" fmla="*/ 979 h 10000"/>
              <a:gd name="connsiteX30" fmla="*/ 943 w 10000"/>
              <a:gd name="connsiteY30" fmla="*/ 843 h 10000"/>
              <a:gd name="connsiteX31" fmla="*/ 747 w 10000"/>
              <a:gd name="connsiteY31" fmla="*/ 535 h 10000"/>
              <a:gd name="connsiteX32" fmla="*/ 582 w 10000"/>
              <a:gd name="connsiteY32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6787 w 10000"/>
              <a:gd name="connsiteY12" fmla="*/ 997 h 10000"/>
              <a:gd name="connsiteX13" fmla="*/ 5360 w 10000"/>
              <a:gd name="connsiteY13" fmla="*/ 997 h 10000"/>
              <a:gd name="connsiteX14" fmla="*/ 5178 w 10000"/>
              <a:gd name="connsiteY14" fmla="*/ 1043 h 10000"/>
              <a:gd name="connsiteX15" fmla="*/ 5011 w 10000"/>
              <a:gd name="connsiteY15" fmla="*/ 997 h 10000"/>
              <a:gd name="connsiteX16" fmla="*/ 4468 w 10000"/>
              <a:gd name="connsiteY16" fmla="*/ 988 h 10000"/>
              <a:gd name="connsiteX17" fmla="*/ 4124 w 10000"/>
              <a:gd name="connsiteY17" fmla="*/ 762 h 10000"/>
              <a:gd name="connsiteX18" fmla="*/ 3952 w 10000"/>
              <a:gd name="connsiteY18" fmla="*/ 825 h 10000"/>
              <a:gd name="connsiteX19" fmla="*/ 3721 w 10000"/>
              <a:gd name="connsiteY19" fmla="*/ 662 h 10000"/>
              <a:gd name="connsiteX20" fmla="*/ 3577 w 10000"/>
              <a:gd name="connsiteY20" fmla="*/ 635 h 10000"/>
              <a:gd name="connsiteX21" fmla="*/ 3058 w 10000"/>
              <a:gd name="connsiteY21" fmla="*/ 9 h 10000"/>
              <a:gd name="connsiteX22" fmla="*/ 2842 w 10000"/>
              <a:gd name="connsiteY22" fmla="*/ 36 h 10000"/>
              <a:gd name="connsiteX23" fmla="*/ 2520 w 10000"/>
              <a:gd name="connsiteY23" fmla="*/ 326 h 10000"/>
              <a:gd name="connsiteX24" fmla="*/ 2353 w 10000"/>
              <a:gd name="connsiteY24" fmla="*/ 326 h 10000"/>
              <a:gd name="connsiteX25" fmla="*/ 2019 w 10000"/>
              <a:gd name="connsiteY25" fmla="*/ 671 h 10000"/>
              <a:gd name="connsiteX26" fmla="*/ 1823 w 10000"/>
              <a:gd name="connsiteY26" fmla="*/ 662 h 10000"/>
              <a:gd name="connsiteX27" fmla="*/ 1471 w 10000"/>
              <a:gd name="connsiteY27" fmla="*/ 988 h 10000"/>
              <a:gd name="connsiteX28" fmla="*/ 1130 w 10000"/>
              <a:gd name="connsiteY28" fmla="*/ 979 h 10000"/>
              <a:gd name="connsiteX29" fmla="*/ 943 w 10000"/>
              <a:gd name="connsiteY29" fmla="*/ 843 h 10000"/>
              <a:gd name="connsiteX30" fmla="*/ 747 w 10000"/>
              <a:gd name="connsiteY30" fmla="*/ 535 h 10000"/>
              <a:gd name="connsiteX31" fmla="*/ 582 w 10000"/>
              <a:gd name="connsiteY31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360 w 10000"/>
              <a:gd name="connsiteY12" fmla="*/ 997 h 10000"/>
              <a:gd name="connsiteX13" fmla="*/ 5178 w 10000"/>
              <a:gd name="connsiteY13" fmla="*/ 1043 h 10000"/>
              <a:gd name="connsiteX14" fmla="*/ 5011 w 10000"/>
              <a:gd name="connsiteY14" fmla="*/ 997 h 10000"/>
              <a:gd name="connsiteX15" fmla="*/ 4468 w 10000"/>
              <a:gd name="connsiteY15" fmla="*/ 988 h 10000"/>
              <a:gd name="connsiteX16" fmla="*/ 4124 w 10000"/>
              <a:gd name="connsiteY16" fmla="*/ 762 h 10000"/>
              <a:gd name="connsiteX17" fmla="*/ 3952 w 10000"/>
              <a:gd name="connsiteY17" fmla="*/ 825 h 10000"/>
              <a:gd name="connsiteX18" fmla="*/ 3721 w 10000"/>
              <a:gd name="connsiteY18" fmla="*/ 662 h 10000"/>
              <a:gd name="connsiteX19" fmla="*/ 3577 w 10000"/>
              <a:gd name="connsiteY19" fmla="*/ 635 h 10000"/>
              <a:gd name="connsiteX20" fmla="*/ 3058 w 10000"/>
              <a:gd name="connsiteY20" fmla="*/ 9 h 10000"/>
              <a:gd name="connsiteX21" fmla="*/ 2842 w 10000"/>
              <a:gd name="connsiteY21" fmla="*/ 36 h 10000"/>
              <a:gd name="connsiteX22" fmla="*/ 2520 w 10000"/>
              <a:gd name="connsiteY22" fmla="*/ 326 h 10000"/>
              <a:gd name="connsiteX23" fmla="*/ 2353 w 10000"/>
              <a:gd name="connsiteY23" fmla="*/ 326 h 10000"/>
              <a:gd name="connsiteX24" fmla="*/ 2019 w 10000"/>
              <a:gd name="connsiteY24" fmla="*/ 671 h 10000"/>
              <a:gd name="connsiteX25" fmla="*/ 1823 w 10000"/>
              <a:gd name="connsiteY25" fmla="*/ 662 h 10000"/>
              <a:gd name="connsiteX26" fmla="*/ 1471 w 10000"/>
              <a:gd name="connsiteY26" fmla="*/ 988 h 10000"/>
              <a:gd name="connsiteX27" fmla="*/ 1130 w 10000"/>
              <a:gd name="connsiteY27" fmla="*/ 979 h 10000"/>
              <a:gd name="connsiteX28" fmla="*/ 943 w 10000"/>
              <a:gd name="connsiteY28" fmla="*/ 843 h 10000"/>
              <a:gd name="connsiteX29" fmla="*/ 747 w 10000"/>
              <a:gd name="connsiteY29" fmla="*/ 535 h 10000"/>
              <a:gd name="connsiteX30" fmla="*/ 582 w 10000"/>
              <a:gd name="connsiteY30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178 w 10000"/>
              <a:gd name="connsiteY12" fmla="*/ 1043 h 10000"/>
              <a:gd name="connsiteX13" fmla="*/ 5011 w 10000"/>
              <a:gd name="connsiteY13" fmla="*/ 997 h 10000"/>
              <a:gd name="connsiteX14" fmla="*/ 4468 w 10000"/>
              <a:gd name="connsiteY14" fmla="*/ 988 h 10000"/>
              <a:gd name="connsiteX15" fmla="*/ 4124 w 10000"/>
              <a:gd name="connsiteY15" fmla="*/ 762 h 10000"/>
              <a:gd name="connsiteX16" fmla="*/ 3952 w 10000"/>
              <a:gd name="connsiteY16" fmla="*/ 825 h 10000"/>
              <a:gd name="connsiteX17" fmla="*/ 3721 w 10000"/>
              <a:gd name="connsiteY17" fmla="*/ 662 h 10000"/>
              <a:gd name="connsiteX18" fmla="*/ 3577 w 10000"/>
              <a:gd name="connsiteY18" fmla="*/ 635 h 10000"/>
              <a:gd name="connsiteX19" fmla="*/ 3058 w 10000"/>
              <a:gd name="connsiteY19" fmla="*/ 9 h 10000"/>
              <a:gd name="connsiteX20" fmla="*/ 2842 w 10000"/>
              <a:gd name="connsiteY20" fmla="*/ 36 h 10000"/>
              <a:gd name="connsiteX21" fmla="*/ 2520 w 10000"/>
              <a:gd name="connsiteY21" fmla="*/ 326 h 10000"/>
              <a:gd name="connsiteX22" fmla="*/ 2353 w 10000"/>
              <a:gd name="connsiteY22" fmla="*/ 326 h 10000"/>
              <a:gd name="connsiteX23" fmla="*/ 2019 w 10000"/>
              <a:gd name="connsiteY23" fmla="*/ 671 h 10000"/>
              <a:gd name="connsiteX24" fmla="*/ 1823 w 10000"/>
              <a:gd name="connsiteY24" fmla="*/ 662 h 10000"/>
              <a:gd name="connsiteX25" fmla="*/ 1471 w 10000"/>
              <a:gd name="connsiteY25" fmla="*/ 988 h 10000"/>
              <a:gd name="connsiteX26" fmla="*/ 1130 w 10000"/>
              <a:gd name="connsiteY26" fmla="*/ 979 h 10000"/>
              <a:gd name="connsiteX27" fmla="*/ 943 w 10000"/>
              <a:gd name="connsiteY27" fmla="*/ 843 h 10000"/>
              <a:gd name="connsiteX28" fmla="*/ 747 w 10000"/>
              <a:gd name="connsiteY28" fmla="*/ 535 h 10000"/>
              <a:gd name="connsiteX29" fmla="*/ 582 w 10000"/>
              <a:gd name="connsiteY29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011 w 10000"/>
              <a:gd name="connsiteY12" fmla="*/ 997 h 10000"/>
              <a:gd name="connsiteX13" fmla="*/ 4468 w 10000"/>
              <a:gd name="connsiteY13" fmla="*/ 988 h 10000"/>
              <a:gd name="connsiteX14" fmla="*/ 4124 w 10000"/>
              <a:gd name="connsiteY14" fmla="*/ 762 h 10000"/>
              <a:gd name="connsiteX15" fmla="*/ 3952 w 10000"/>
              <a:gd name="connsiteY15" fmla="*/ 825 h 10000"/>
              <a:gd name="connsiteX16" fmla="*/ 3721 w 10000"/>
              <a:gd name="connsiteY16" fmla="*/ 662 h 10000"/>
              <a:gd name="connsiteX17" fmla="*/ 3577 w 10000"/>
              <a:gd name="connsiteY17" fmla="*/ 635 h 10000"/>
              <a:gd name="connsiteX18" fmla="*/ 3058 w 10000"/>
              <a:gd name="connsiteY18" fmla="*/ 9 h 10000"/>
              <a:gd name="connsiteX19" fmla="*/ 2842 w 10000"/>
              <a:gd name="connsiteY19" fmla="*/ 36 h 10000"/>
              <a:gd name="connsiteX20" fmla="*/ 2520 w 10000"/>
              <a:gd name="connsiteY20" fmla="*/ 326 h 10000"/>
              <a:gd name="connsiteX21" fmla="*/ 2353 w 10000"/>
              <a:gd name="connsiteY21" fmla="*/ 326 h 10000"/>
              <a:gd name="connsiteX22" fmla="*/ 2019 w 10000"/>
              <a:gd name="connsiteY22" fmla="*/ 671 h 10000"/>
              <a:gd name="connsiteX23" fmla="*/ 1823 w 10000"/>
              <a:gd name="connsiteY23" fmla="*/ 662 h 10000"/>
              <a:gd name="connsiteX24" fmla="*/ 1471 w 10000"/>
              <a:gd name="connsiteY24" fmla="*/ 988 h 10000"/>
              <a:gd name="connsiteX25" fmla="*/ 1130 w 10000"/>
              <a:gd name="connsiteY25" fmla="*/ 979 h 10000"/>
              <a:gd name="connsiteX26" fmla="*/ 943 w 10000"/>
              <a:gd name="connsiteY26" fmla="*/ 843 h 10000"/>
              <a:gd name="connsiteX27" fmla="*/ 747 w 10000"/>
              <a:gd name="connsiteY27" fmla="*/ 535 h 10000"/>
              <a:gd name="connsiteX28" fmla="*/ 582 w 10000"/>
              <a:gd name="connsiteY28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4468 w 10000"/>
              <a:gd name="connsiteY12" fmla="*/ 988 h 10000"/>
              <a:gd name="connsiteX13" fmla="*/ 4124 w 10000"/>
              <a:gd name="connsiteY13" fmla="*/ 762 h 10000"/>
              <a:gd name="connsiteX14" fmla="*/ 3952 w 10000"/>
              <a:gd name="connsiteY14" fmla="*/ 825 h 10000"/>
              <a:gd name="connsiteX15" fmla="*/ 3721 w 10000"/>
              <a:gd name="connsiteY15" fmla="*/ 662 h 10000"/>
              <a:gd name="connsiteX16" fmla="*/ 3577 w 10000"/>
              <a:gd name="connsiteY16" fmla="*/ 635 h 10000"/>
              <a:gd name="connsiteX17" fmla="*/ 3058 w 10000"/>
              <a:gd name="connsiteY17" fmla="*/ 9 h 10000"/>
              <a:gd name="connsiteX18" fmla="*/ 2842 w 10000"/>
              <a:gd name="connsiteY18" fmla="*/ 36 h 10000"/>
              <a:gd name="connsiteX19" fmla="*/ 2520 w 10000"/>
              <a:gd name="connsiteY19" fmla="*/ 326 h 10000"/>
              <a:gd name="connsiteX20" fmla="*/ 2353 w 10000"/>
              <a:gd name="connsiteY20" fmla="*/ 326 h 10000"/>
              <a:gd name="connsiteX21" fmla="*/ 2019 w 10000"/>
              <a:gd name="connsiteY21" fmla="*/ 671 h 10000"/>
              <a:gd name="connsiteX22" fmla="*/ 1823 w 10000"/>
              <a:gd name="connsiteY22" fmla="*/ 662 h 10000"/>
              <a:gd name="connsiteX23" fmla="*/ 1471 w 10000"/>
              <a:gd name="connsiteY23" fmla="*/ 988 h 10000"/>
              <a:gd name="connsiteX24" fmla="*/ 1130 w 10000"/>
              <a:gd name="connsiteY24" fmla="*/ 979 h 10000"/>
              <a:gd name="connsiteX25" fmla="*/ 943 w 10000"/>
              <a:gd name="connsiteY25" fmla="*/ 843 h 10000"/>
              <a:gd name="connsiteX26" fmla="*/ 747 w 10000"/>
              <a:gd name="connsiteY26" fmla="*/ 535 h 10000"/>
              <a:gd name="connsiteX27" fmla="*/ 582 w 10000"/>
              <a:gd name="connsiteY27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8697 w 10000"/>
              <a:gd name="connsiteY6" fmla="*/ 1754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1044 h 10554"/>
              <a:gd name="connsiteX1" fmla="*/ 2 w 10000"/>
              <a:gd name="connsiteY1" fmla="*/ 1778 h 10554"/>
              <a:gd name="connsiteX2" fmla="*/ 2 w 10000"/>
              <a:gd name="connsiteY2" fmla="*/ 10554 h 10554"/>
              <a:gd name="connsiteX3" fmla="*/ 9993 w 10000"/>
              <a:gd name="connsiteY3" fmla="*/ 10527 h 10554"/>
              <a:gd name="connsiteX4" fmla="*/ 10000 w 10000"/>
              <a:gd name="connsiteY4" fmla="*/ 1370 h 10554"/>
              <a:gd name="connsiteX5" fmla="*/ 8697 w 10000"/>
              <a:gd name="connsiteY5" fmla="*/ 2308 h 10554"/>
              <a:gd name="connsiteX6" fmla="*/ 8379 w 10000"/>
              <a:gd name="connsiteY6" fmla="*/ 2757 h 10554"/>
              <a:gd name="connsiteX7" fmla="*/ 8273 w 10000"/>
              <a:gd name="connsiteY7" fmla="*/ 3047 h 10554"/>
              <a:gd name="connsiteX8" fmla="*/ 8192 w 10000"/>
              <a:gd name="connsiteY8" fmla="*/ 2793 h 10554"/>
              <a:gd name="connsiteX9" fmla="*/ 7841 w 10000"/>
              <a:gd name="connsiteY9" fmla="*/ 2222 h 10554"/>
              <a:gd name="connsiteX10" fmla="*/ 4468 w 10000"/>
              <a:gd name="connsiteY10" fmla="*/ 1542 h 10554"/>
              <a:gd name="connsiteX11" fmla="*/ 4124 w 10000"/>
              <a:gd name="connsiteY11" fmla="*/ 1316 h 10554"/>
              <a:gd name="connsiteX12" fmla="*/ 3952 w 10000"/>
              <a:gd name="connsiteY12" fmla="*/ 1379 h 10554"/>
              <a:gd name="connsiteX13" fmla="*/ 3721 w 10000"/>
              <a:gd name="connsiteY13" fmla="*/ 1216 h 10554"/>
              <a:gd name="connsiteX14" fmla="*/ 3577 w 10000"/>
              <a:gd name="connsiteY14" fmla="*/ 1189 h 10554"/>
              <a:gd name="connsiteX15" fmla="*/ 3058 w 10000"/>
              <a:gd name="connsiteY15" fmla="*/ 563 h 10554"/>
              <a:gd name="connsiteX16" fmla="*/ 2842 w 10000"/>
              <a:gd name="connsiteY16" fmla="*/ 590 h 10554"/>
              <a:gd name="connsiteX17" fmla="*/ 2520 w 10000"/>
              <a:gd name="connsiteY17" fmla="*/ 880 h 10554"/>
              <a:gd name="connsiteX18" fmla="*/ 2353 w 10000"/>
              <a:gd name="connsiteY18" fmla="*/ 880 h 10554"/>
              <a:gd name="connsiteX19" fmla="*/ 2019 w 10000"/>
              <a:gd name="connsiteY19" fmla="*/ 1225 h 10554"/>
              <a:gd name="connsiteX20" fmla="*/ 1823 w 10000"/>
              <a:gd name="connsiteY20" fmla="*/ 1216 h 10554"/>
              <a:gd name="connsiteX21" fmla="*/ 1471 w 10000"/>
              <a:gd name="connsiteY21" fmla="*/ 1542 h 10554"/>
              <a:gd name="connsiteX22" fmla="*/ 1130 w 10000"/>
              <a:gd name="connsiteY22" fmla="*/ 1533 h 10554"/>
              <a:gd name="connsiteX23" fmla="*/ 943 w 10000"/>
              <a:gd name="connsiteY23" fmla="*/ 1397 h 10554"/>
              <a:gd name="connsiteX24" fmla="*/ 747 w 10000"/>
              <a:gd name="connsiteY24" fmla="*/ 1089 h 10554"/>
              <a:gd name="connsiteX25" fmla="*/ 582 w 10000"/>
              <a:gd name="connsiteY25" fmla="*/ 1044 h 10554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41 w 10000"/>
              <a:gd name="connsiteY9" fmla="*/ 1668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1309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87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600 w 10018"/>
              <a:gd name="connsiteY0" fmla="*/ 1858 h 11368"/>
              <a:gd name="connsiteX1" fmla="*/ 2 w 10018"/>
              <a:gd name="connsiteY1" fmla="*/ 181 h 11368"/>
              <a:gd name="connsiteX2" fmla="*/ 20 w 10018"/>
              <a:gd name="connsiteY2" fmla="*/ 11368 h 11368"/>
              <a:gd name="connsiteX3" fmla="*/ 10011 w 10018"/>
              <a:gd name="connsiteY3" fmla="*/ 11341 h 11368"/>
              <a:gd name="connsiteX4" fmla="*/ 10018 w 10018"/>
              <a:gd name="connsiteY4" fmla="*/ 2184 h 11368"/>
              <a:gd name="connsiteX5" fmla="*/ 8740 w 10018"/>
              <a:gd name="connsiteY5" fmla="*/ 3133 h 11368"/>
              <a:gd name="connsiteX6" fmla="*/ 8397 w 10018"/>
              <a:gd name="connsiteY6" fmla="*/ 3571 h 11368"/>
              <a:gd name="connsiteX7" fmla="*/ 8291 w 10018"/>
              <a:gd name="connsiteY7" fmla="*/ 3861 h 11368"/>
              <a:gd name="connsiteX8" fmla="*/ 8185 w 10018"/>
              <a:gd name="connsiteY8" fmla="*/ 3577 h 11368"/>
              <a:gd name="connsiteX9" fmla="*/ 7893 w 10018"/>
              <a:gd name="connsiteY9" fmla="*/ 3133 h 11368"/>
              <a:gd name="connsiteX10" fmla="*/ 6051 w 10018"/>
              <a:gd name="connsiteY10" fmla="*/ 2246 h 11368"/>
              <a:gd name="connsiteX11" fmla="*/ 4486 w 10018"/>
              <a:gd name="connsiteY11" fmla="*/ 2356 h 11368"/>
              <a:gd name="connsiteX12" fmla="*/ 4142 w 10018"/>
              <a:gd name="connsiteY12" fmla="*/ 2130 h 11368"/>
              <a:gd name="connsiteX13" fmla="*/ 3970 w 10018"/>
              <a:gd name="connsiteY13" fmla="*/ 2193 h 11368"/>
              <a:gd name="connsiteX14" fmla="*/ 3739 w 10018"/>
              <a:gd name="connsiteY14" fmla="*/ 2030 h 11368"/>
              <a:gd name="connsiteX15" fmla="*/ 3595 w 10018"/>
              <a:gd name="connsiteY15" fmla="*/ 2003 h 11368"/>
              <a:gd name="connsiteX16" fmla="*/ 3076 w 10018"/>
              <a:gd name="connsiteY16" fmla="*/ 1377 h 11368"/>
              <a:gd name="connsiteX17" fmla="*/ 2860 w 10018"/>
              <a:gd name="connsiteY17" fmla="*/ 1404 h 11368"/>
              <a:gd name="connsiteX18" fmla="*/ 2538 w 10018"/>
              <a:gd name="connsiteY18" fmla="*/ 1694 h 11368"/>
              <a:gd name="connsiteX19" fmla="*/ 2371 w 10018"/>
              <a:gd name="connsiteY19" fmla="*/ 1694 h 11368"/>
              <a:gd name="connsiteX20" fmla="*/ 2037 w 10018"/>
              <a:gd name="connsiteY20" fmla="*/ 2039 h 11368"/>
              <a:gd name="connsiteX21" fmla="*/ 1841 w 10018"/>
              <a:gd name="connsiteY21" fmla="*/ 2030 h 11368"/>
              <a:gd name="connsiteX22" fmla="*/ 1489 w 10018"/>
              <a:gd name="connsiteY22" fmla="*/ 2356 h 11368"/>
              <a:gd name="connsiteX23" fmla="*/ 1148 w 10018"/>
              <a:gd name="connsiteY23" fmla="*/ 2347 h 11368"/>
              <a:gd name="connsiteX24" fmla="*/ 961 w 10018"/>
              <a:gd name="connsiteY24" fmla="*/ 2211 h 11368"/>
              <a:gd name="connsiteX25" fmla="*/ 765 w 10018"/>
              <a:gd name="connsiteY25" fmla="*/ 1903 h 11368"/>
              <a:gd name="connsiteX26" fmla="*/ 600 w 10018"/>
              <a:gd name="connsiteY26" fmla="*/ 1858 h 11368"/>
              <a:gd name="connsiteX0" fmla="*/ 765 w 10018"/>
              <a:gd name="connsiteY0" fmla="*/ 3299 h 12764"/>
              <a:gd name="connsiteX1" fmla="*/ 2 w 10018"/>
              <a:gd name="connsiteY1" fmla="*/ 1577 h 12764"/>
              <a:gd name="connsiteX2" fmla="*/ 20 w 10018"/>
              <a:gd name="connsiteY2" fmla="*/ 12764 h 12764"/>
              <a:gd name="connsiteX3" fmla="*/ 10011 w 10018"/>
              <a:gd name="connsiteY3" fmla="*/ 12737 h 12764"/>
              <a:gd name="connsiteX4" fmla="*/ 10018 w 10018"/>
              <a:gd name="connsiteY4" fmla="*/ 3580 h 12764"/>
              <a:gd name="connsiteX5" fmla="*/ 8740 w 10018"/>
              <a:gd name="connsiteY5" fmla="*/ 4529 h 12764"/>
              <a:gd name="connsiteX6" fmla="*/ 8397 w 10018"/>
              <a:gd name="connsiteY6" fmla="*/ 4967 h 12764"/>
              <a:gd name="connsiteX7" fmla="*/ 8291 w 10018"/>
              <a:gd name="connsiteY7" fmla="*/ 5257 h 12764"/>
              <a:gd name="connsiteX8" fmla="*/ 8185 w 10018"/>
              <a:gd name="connsiteY8" fmla="*/ 4973 h 12764"/>
              <a:gd name="connsiteX9" fmla="*/ 7893 w 10018"/>
              <a:gd name="connsiteY9" fmla="*/ 4529 h 12764"/>
              <a:gd name="connsiteX10" fmla="*/ 6051 w 10018"/>
              <a:gd name="connsiteY10" fmla="*/ 3642 h 12764"/>
              <a:gd name="connsiteX11" fmla="*/ 4486 w 10018"/>
              <a:gd name="connsiteY11" fmla="*/ 3752 h 12764"/>
              <a:gd name="connsiteX12" fmla="*/ 4142 w 10018"/>
              <a:gd name="connsiteY12" fmla="*/ 3526 h 12764"/>
              <a:gd name="connsiteX13" fmla="*/ 3970 w 10018"/>
              <a:gd name="connsiteY13" fmla="*/ 3589 h 12764"/>
              <a:gd name="connsiteX14" fmla="*/ 3739 w 10018"/>
              <a:gd name="connsiteY14" fmla="*/ 3426 h 12764"/>
              <a:gd name="connsiteX15" fmla="*/ 3595 w 10018"/>
              <a:gd name="connsiteY15" fmla="*/ 3399 h 12764"/>
              <a:gd name="connsiteX16" fmla="*/ 3076 w 10018"/>
              <a:gd name="connsiteY16" fmla="*/ 2773 h 12764"/>
              <a:gd name="connsiteX17" fmla="*/ 2860 w 10018"/>
              <a:gd name="connsiteY17" fmla="*/ 2800 h 12764"/>
              <a:gd name="connsiteX18" fmla="*/ 2538 w 10018"/>
              <a:gd name="connsiteY18" fmla="*/ 3090 h 12764"/>
              <a:gd name="connsiteX19" fmla="*/ 2371 w 10018"/>
              <a:gd name="connsiteY19" fmla="*/ 3090 h 12764"/>
              <a:gd name="connsiteX20" fmla="*/ 2037 w 10018"/>
              <a:gd name="connsiteY20" fmla="*/ 3435 h 12764"/>
              <a:gd name="connsiteX21" fmla="*/ 1841 w 10018"/>
              <a:gd name="connsiteY21" fmla="*/ 3426 h 12764"/>
              <a:gd name="connsiteX22" fmla="*/ 1489 w 10018"/>
              <a:gd name="connsiteY22" fmla="*/ 3752 h 12764"/>
              <a:gd name="connsiteX23" fmla="*/ 1148 w 10018"/>
              <a:gd name="connsiteY23" fmla="*/ 3743 h 12764"/>
              <a:gd name="connsiteX24" fmla="*/ 961 w 10018"/>
              <a:gd name="connsiteY24" fmla="*/ 3607 h 12764"/>
              <a:gd name="connsiteX25" fmla="*/ 765 w 10018"/>
              <a:gd name="connsiteY25" fmla="*/ 3299 h 12764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841 w 10018"/>
              <a:gd name="connsiteY21" fmla="*/ 3375 h 12713"/>
              <a:gd name="connsiteX22" fmla="*/ 1489 w 10018"/>
              <a:gd name="connsiteY22" fmla="*/ 3701 h 12713"/>
              <a:gd name="connsiteX23" fmla="*/ 1148 w 10018"/>
              <a:gd name="connsiteY23" fmla="*/ 3692 h 12713"/>
              <a:gd name="connsiteX24" fmla="*/ 961 w 10018"/>
              <a:gd name="connsiteY24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489 w 10018"/>
              <a:gd name="connsiteY21" fmla="*/ 3701 h 12713"/>
              <a:gd name="connsiteX22" fmla="*/ 1148 w 10018"/>
              <a:gd name="connsiteY22" fmla="*/ 3692 h 12713"/>
              <a:gd name="connsiteX23" fmla="*/ 961 w 10018"/>
              <a:gd name="connsiteY23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1489 w 10018"/>
              <a:gd name="connsiteY20" fmla="*/ 3701 h 12713"/>
              <a:gd name="connsiteX21" fmla="*/ 1148 w 10018"/>
              <a:gd name="connsiteY21" fmla="*/ 3692 h 12713"/>
              <a:gd name="connsiteX22" fmla="*/ 961 w 10018"/>
              <a:gd name="connsiteY22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1489 w 10018"/>
              <a:gd name="connsiteY19" fmla="*/ 3701 h 12713"/>
              <a:gd name="connsiteX20" fmla="*/ 1148 w 10018"/>
              <a:gd name="connsiteY20" fmla="*/ 3692 h 12713"/>
              <a:gd name="connsiteX21" fmla="*/ 961 w 10018"/>
              <a:gd name="connsiteY21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1489 w 10018"/>
              <a:gd name="connsiteY18" fmla="*/ 3701 h 12713"/>
              <a:gd name="connsiteX19" fmla="*/ 1148 w 10018"/>
              <a:gd name="connsiteY19" fmla="*/ 3692 h 12713"/>
              <a:gd name="connsiteX20" fmla="*/ 961 w 10018"/>
              <a:gd name="connsiteY20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1489 w 10018"/>
              <a:gd name="connsiteY17" fmla="*/ 3701 h 12713"/>
              <a:gd name="connsiteX18" fmla="*/ 1148 w 10018"/>
              <a:gd name="connsiteY18" fmla="*/ 3692 h 12713"/>
              <a:gd name="connsiteX19" fmla="*/ 961 w 10018"/>
              <a:gd name="connsiteY19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076 w 10018"/>
              <a:gd name="connsiteY15" fmla="*/ 2722 h 12713"/>
              <a:gd name="connsiteX16" fmla="*/ 1489 w 10018"/>
              <a:gd name="connsiteY16" fmla="*/ 3701 h 12713"/>
              <a:gd name="connsiteX17" fmla="*/ 1148 w 10018"/>
              <a:gd name="connsiteY17" fmla="*/ 3692 h 12713"/>
              <a:gd name="connsiteX18" fmla="*/ 961 w 10018"/>
              <a:gd name="connsiteY18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739 w 10018"/>
              <a:gd name="connsiteY13" fmla="*/ 3375 h 12713"/>
              <a:gd name="connsiteX14" fmla="*/ 3076 w 10018"/>
              <a:gd name="connsiteY14" fmla="*/ 2722 h 12713"/>
              <a:gd name="connsiteX15" fmla="*/ 1489 w 10018"/>
              <a:gd name="connsiteY15" fmla="*/ 3701 h 12713"/>
              <a:gd name="connsiteX16" fmla="*/ 1148 w 10018"/>
              <a:gd name="connsiteY16" fmla="*/ 3692 h 12713"/>
              <a:gd name="connsiteX17" fmla="*/ 961 w 10018"/>
              <a:gd name="connsiteY17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076 w 10018"/>
              <a:gd name="connsiteY13" fmla="*/ 2722 h 12713"/>
              <a:gd name="connsiteX14" fmla="*/ 1489 w 10018"/>
              <a:gd name="connsiteY14" fmla="*/ 3701 h 12713"/>
              <a:gd name="connsiteX15" fmla="*/ 1148 w 10018"/>
              <a:gd name="connsiteY15" fmla="*/ 3692 h 12713"/>
              <a:gd name="connsiteX16" fmla="*/ 961 w 10018"/>
              <a:gd name="connsiteY16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3076 w 10018"/>
              <a:gd name="connsiteY12" fmla="*/ 2722 h 12713"/>
              <a:gd name="connsiteX13" fmla="*/ 1489 w 10018"/>
              <a:gd name="connsiteY13" fmla="*/ 3701 h 12713"/>
              <a:gd name="connsiteX14" fmla="*/ 1148 w 10018"/>
              <a:gd name="connsiteY14" fmla="*/ 3692 h 12713"/>
              <a:gd name="connsiteX15" fmla="*/ 961 w 10018"/>
              <a:gd name="connsiteY15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3076 w 10018"/>
              <a:gd name="connsiteY11" fmla="*/ 2722 h 12713"/>
              <a:gd name="connsiteX12" fmla="*/ 1489 w 10018"/>
              <a:gd name="connsiteY12" fmla="*/ 3701 h 12713"/>
              <a:gd name="connsiteX13" fmla="*/ 1148 w 10018"/>
              <a:gd name="connsiteY13" fmla="*/ 3692 h 12713"/>
              <a:gd name="connsiteX14" fmla="*/ 961 w 10018"/>
              <a:gd name="connsiteY14" fmla="*/ 3556 h 12713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65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62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677 w 10020"/>
              <a:gd name="connsiteY9" fmla="*/ 2017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361 h 9518"/>
              <a:gd name="connsiteX1" fmla="*/ 2 w 10020"/>
              <a:gd name="connsiteY1" fmla="*/ 396 h 9518"/>
              <a:gd name="connsiteX2" fmla="*/ 22 w 10020"/>
              <a:gd name="connsiteY2" fmla="*/ 9518 h 9518"/>
              <a:gd name="connsiteX3" fmla="*/ 10013 w 10020"/>
              <a:gd name="connsiteY3" fmla="*/ 9491 h 9518"/>
              <a:gd name="connsiteX4" fmla="*/ 10020 w 10020"/>
              <a:gd name="connsiteY4" fmla="*/ 334 h 9518"/>
              <a:gd name="connsiteX5" fmla="*/ 8510 w 10020"/>
              <a:gd name="connsiteY5" fmla="*/ 497 h 9518"/>
              <a:gd name="connsiteX6" fmla="*/ 8399 w 10020"/>
              <a:gd name="connsiteY6" fmla="*/ 1721 h 9518"/>
              <a:gd name="connsiteX7" fmla="*/ 8293 w 10020"/>
              <a:gd name="connsiteY7" fmla="*/ 2011 h 9518"/>
              <a:gd name="connsiteX8" fmla="*/ 8187 w 10020"/>
              <a:gd name="connsiteY8" fmla="*/ 1727 h 9518"/>
              <a:gd name="connsiteX9" fmla="*/ 7872 w 10020"/>
              <a:gd name="connsiteY9" fmla="*/ 396 h 9518"/>
              <a:gd name="connsiteX10" fmla="*/ 6053 w 10020"/>
              <a:gd name="connsiteY10" fmla="*/ 396 h 9518"/>
              <a:gd name="connsiteX11" fmla="*/ 3078 w 10020"/>
              <a:gd name="connsiteY11" fmla="*/ 396 h 9518"/>
              <a:gd name="connsiteX12" fmla="*/ 1491 w 10020"/>
              <a:gd name="connsiteY12" fmla="*/ 506 h 9518"/>
              <a:gd name="connsiteX13" fmla="*/ 1150 w 10020"/>
              <a:gd name="connsiteY13" fmla="*/ 497 h 9518"/>
              <a:gd name="connsiteX14" fmla="*/ 963 w 10020"/>
              <a:gd name="connsiteY14" fmla="*/ 361 h 9518"/>
              <a:gd name="connsiteX0" fmla="*/ 1148 w 10000"/>
              <a:gd name="connsiteY0" fmla="*/ 1685 h 11163"/>
              <a:gd name="connsiteX1" fmla="*/ 2 w 10000"/>
              <a:gd name="connsiteY1" fmla="*/ 1579 h 11163"/>
              <a:gd name="connsiteX2" fmla="*/ 22 w 10000"/>
              <a:gd name="connsiteY2" fmla="*/ 11163 h 11163"/>
              <a:gd name="connsiteX3" fmla="*/ 9993 w 10000"/>
              <a:gd name="connsiteY3" fmla="*/ 11135 h 11163"/>
              <a:gd name="connsiteX4" fmla="*/ 10000 w 10000"/>
              <a:gd name="connsiteY4" fmla="*/ 1514 h 11163"/>
              <a:gd name="connsiteX5" fmla="*/ 8493 w 10000"/>
              <a:gd name="connsiteY5" fmla="*/ 1685 h 11163"/>
              <a:gd name="connsiteX6" fmla="*/ 8382 w 10000"/>
              <a:gd name="connsiteY6" fmla="*/ 2971 h 11163"/>
              <a:gd name="connsiteX7" fmla="*/ 8276 w 10000"/>
              <a:gd name="connsiteY7" fmla="*/ 3276 h 11163"/>
              <a:gd name="connsiteX8" fmla="*/ 8171 w 10000"/>
              <a:gd name="connsiteY8" fmla="*/ 2977 h 11163"/>
              <a:gd name="connsiteX9" fmla="*/ 7856 w 10000"/>
              <a:gd name="connsiteY9" fmla="*/ 1579 h 11163"/>
              <a:gd name="connsiteX10" fmla="*/ 6041 w 10000"/>
              <a:gd name="connsiteY10" fmla="*/ 1579 h 11163"/>
              <a:gd name="connsiteX11" fmla="*/ 3072 w 10000"/>
              <a:gd name="connsiteY11" fmla="*/ 1579 h 11163"/>
              <a:gd name="connsiteX12" fmla="*/ 1488 w 10000"/>
              <a:gd name="connsiteY12" fmla="*/ 1695 h 11163"/>
              <a:gd name="connsiteX13" fmla="*/ 1148 w 10000"/>
              <a:gd name="connsiteY13" fmla="*/ 1685 h 11163"/>
              <a:gd name="connsiteX0" fmla="*/ 1488 w 10000"/>
              <a:gd name="connsiteY0" fmla="*/ 1694 h 11162"/>
              <a:gd name="connsiteX1" fmla="*/ 2 w 10000"/>
              <a:gd name="connsiteY1" fmla="*/ 1578 h 11162"/>
              <a:gd name="connsiteX2" fmla="*/ 22 w 10000"/>
              <a:gd name="connsiteY2" fmla="*/ 11162 h 11162"/>
              <a:gd name="connsiteX3" fmla="*/ 9993 w 10000"/>
              <a:gd name="connsiteY3" fmla="*/ 11134 h 11162"/>
              <a:gd name="connsiteX4" fmla="*/ 10000 w 10000"/>
              <a:gd name="connsiteY4" fmla="*/ 1513 h 11162"/>
              <a:gd name="connsiteX5" fmla="*/ 8493 w 10000"/>
              <a:gd name="connsiteY5" fmla="*/ 1684 h 11162"/>
              <a:gd name="connsiteX6" fmla="*/ 8382 w 10000"/>
              <a:gd name="connsiteY6" fmla="*/ 2970 h 11162"/>
              <a:gd name="connsiteX7" fmla="*/ 8276 w 10000"/>
              <a:gd name="connsiteY7" fmla="*/ 3275 h 11162"/>
              <a:gd name="connsiteX8" fmla="*/ 8171 w 10000"/>
              <a:gd name="connsiteY8" fmla="*/ 2976 h 11162"/>
              <a:gd name="connsiteX9" fmla="*/ 7856 w 10000"/>
              <a:gd name="connsiteY9" fmla="*/ 1578 h 11162"/>
              <a:gd name="connsiteX10" fmla="*/ 6041 w 10000"/>
              <a:gd name="connsiteY10" fmla="*/ 1578 h 11162"/>
              <a:gd name="connsiteX11" fmla="*/ 3072 w 10000"/>
              <a:gd name="connsiteY11" fmla="*/ 1578 h 11162"/>
              <a:gd name="connsiteX12" fmla="*/ 1488 w 10000"/>
              <a:gd name="connsiteY12" fmla="*/ 1694 h 11162"/>
              <a:gd name="connsiteX0" fmla="*/ 1488 w 10000"/>
              <a:gd name="connsiteY0" fmla="*/ 307 h 9775"/>
              <a:gd name="connsiteX1" fmla="*/ 2 w 10000"/>
              <a:gd name="connsiteY1" fmla="*/ 191 h 9775"/>
              <a:gd name="connsiteX2" fmla="*/ 22 w 10000"/>
              <a:gd name="connsiteY2" fmla="*/ 9775 h 9775"/>
              <a:gd name="connsiteX3" fmla="*/ 9993 w 10000"/>
              <a:gd name="connsiteY3" fmla="*/ 9747 h 9775"/>
              <a:gd name="connsiteX4" fmla="*/ 10000 w 10000"/>
              <a:gd name="connsiteY4" fmla="*/ 126 h 9775"/>
              <a:gd name="connsiteX5" fmla="*/ 8493 w 10000"/>
              <a:gd name="connsiteY5" fmla="*/ 297 h 9775"/>
              <a:gd name="connsiteX6" fmla="*/ 8382 w 10000"/>
              <a:gd name="connsiteY6" fmla="*/ 1583 h 9775"/>
              <a:gd name="connsiteX7" fmla="*/ 8276 w 10000"/>
              <a:gd name="connsiteY7" fmla="*/ 1888 h 9775"/>
              <a:gd name="connsiteX8" fmla="*/ 8171 w 10000"/>
              <a:gd name="connsiteY8" fmla="*/ 1589 h 9775"/>
              <a:gd name="connsiteX9" fmla="*/ 7856 w 10000"/>
              <a:gd name="connsiteY9" fmla="*/ 191 h 9775"/>
              <a:gd name="connsiteX10" fmla="*/ 6041 w 10000"/>
              <a:gd name="connsiteY10" fmla="*/ 191 h 9775"/>
              <a:gd name="connsiteX11" fmla="*/ 3072 w 10000"/>
              <a:gd name="connsiteY11" fmla="*/ 191 h 9775"/>
              <a:gd name="connsiteX12" fmla="*/ 1488 w 10000"/>
              <a:gd name="connsiteY12" fmla="*/ 307 h 9775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61 h 9966"/>
              <a:gd name="connsiteX1" fmla="*/ 2 w 10000"/>
              <a:gd name="connsiteY1" fmla="*/ 161 h 9966"/>
              <a:gd name="connsiteX2" fmla="*/ 22 w 10000"/>
              <a:gd name="connsiteY2" fmla="*/ 9966 h 9966"/>
              <a:gd name="connsiteX3" fmla="*/ 9993 w 10000"/>
              <a:gd name="connsiteY3" fmla="*/ 9937 h 9966"/>
              <a:gd name="connsiteX4" fmla="*/ 10000 w 10000"/>
              <a:gd name="connsiteY4" fmla="*/ 95 h 9966"/>
              <a:gd name="connsiteX5" fmla="*/ 8493 w 10000"/>
              <a:gd name="connsiteY5" fmla="*/ 270 h 9966"/>
              <a:gd name="connsiteX6" fmla="*/ 8382 w 10000"/>
              <a:gd name="connsiteY6" fmla="*/ 1585 h 9966"/>
              <a:gd name="connsiteX7" fmla="*/ 8276 w 10000"/>
              <a:gd name="connsiteY7" fmla="*/ 1897 h 9966"/>
              <a:gd name="connsiteX8" fmla="*/ 8171 w 10000"/>
              <a:gd name="connsiteY8" fmla="*/ 1592 h 9966"/>
              <a:gd name="connsiteX9" fmla="*/ 7856 w 10000"/>
              <a:gd name="connsiteY9" fmla="*/ 161 h 9966"/>
              <a:gd name="connsiteX10" fmla="*/ 6041 w 10000"/>
              <a:gd name="connsiteY10" fmla="*/ 161 h 9966"/>
              <a:gd name="connsiteX11" fmla="*/ 3072 w 10000"/>
              <a:gd name="connsiteY11" fmla="*/ 161 h 9966"/>
              <a:gd name="connsiteX12" fmla="*/ 1534 w 10000"/>
              <a:gd name="connsiteY12" fmla="*/ 161 h 9966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0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0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7856 w 10000"/>
              <a:gd name="connsiteY8" fmla="*/ 162 h 10000"/>
              <a:gd name="connsiteX9" fmla="*/ 6041 w 10000"/>
              <a:gd name="connsiteY9" fmla="*/ 162 h 10000"/>
              <a:gd name="connsiteX10" fmla="*/ 3072 w 10000"/>
              <a:gd name="connsiteY10" fmla="*/ 162 h 10000"/>
              <a:gd name="connsiteX11" fmla="*/ 1534 w 10000"/>
              <a:gd name="connsiteY11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276 w 10000"/>
              <a:gd name="connsiteY6" fmla="*/ 1903 h 10000"/>
              <a:gd name="connsiteX7" fmla="*/ 7856 w 10000"/>
              <a:gd name="connsiteY7" fmla="*/ 162 h 10000"/>
              <a:gd name="connsiteX8" fmla="*/ 6041 w 10000"/>
              <a:gd name="connsiteY8" fmla="*/ 162 h 10000"/>
              <a:gd name="connsiteX9" fmla="*/ 3072 w 10000"/>
              <a:gd name="connsiteY9" fmla="*/ 162 h 10000"/>
              <a:gd name="connsiteX10" fmla="*/ 1534 w 10000"/>
              <a:gd name="connsiteY10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250 h 10088"/>
              <a:gd name="connsiteX1" fmla="*/ 2 w 10000"/>
              <a:gd name="connsiteY1" fmla="*/ 250 h 10088"/>
              <a:gd name="connsiteX2" fmla="*/ 22 w 10000"/>
              <a:gd name="connsiteY2" fmla="*/ 10088 h 10088"/>
              <a:gd name="connsiteX3" fmla="*/ 9993 w 10000"/>
              <a:gd name="connsiteY3" fmla="*/ 10059 h 10088"/>
              <a:gd name="connsiteX4" fmla="*/ 10000 w 10000"/>
              <a:gd name="connsiteY4" fmla="*/ 183 h 10088"/>
              <a:gd name="connsiteX5" fmla="*/ 8478 w 10000"/>
              <a:gd name="connsiteY5" fmla="*/ 250 h 10088"/>
              <a:gd name="connsiteX6" fmla="*/ 7856 w 10000"/>
              <a:gd name="connsiteY6" fmla="*/ 250 h 10088"/>
              <a:gd name="connsiteX7" fmla="*/ 6041 w 10000"/>
              <a:gd name="connsiteY7" fmla="*/ 250 h 10088"/>
              <a:gd name="connsiteX8" fmla="*/ 3072 w 10000"/>
              <a:gd name="connsiteY8" fmla="*/ 250 h 10088"/>
              <a:gd name="connsiteX9" fmla="*/ 1534 w 10000"/>
              <a:gd name="connsiteY9" fmla="*/ 250 h 10088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16 w 9982"/>
              <a:gd name="connsiteY0" fmla="*/ 162 h 10000"/>
              <a:gd name="connsiteX1" fmla="*/ 2 w 9982"/>
              <a:gd name="connsiteY1" fmla="*/ 162 h 10000"/>
              <a:gd name="connsiteX2" fmla="*/ 4 w 9982"/>
              <a:gd name="connsiteY2" fmla="*/ 10000 h 10000"/>
              <a:gd name="connsiteX3" fmla="*/ 9975 w 9982"/>
              <a:gd name="connsiteY3" fmla="*/ 9971 h 10000"/>
              <a:gd name="connsiteX4" fmla="*/ 9982 w 9982"/>
              <a:gd name="connsiteY4" fmla="*/ 95 h 10000"/>
              <a:gd name="connsiteX5" fmla="*/ 8460 w 9982"/>
              <a:gd name="connsiteY5" fmla="*/ 162 h 10000"/>
              <a:gd name="connsiteX6" fmla="*/ 7838 w 9982"/>
              <a:gd name="connsiteY6" fmla="*/ 162 h 10000"/>
              <a:gd name="connsiteX7" fmla="*/ 6023 w 9982"/>
              <a:gd name="connsiteY7" fmla="*/ 162 h 10000"/>
              <a:gd name="connsiteX8" fmla="*/ 3054 w 9982"/>
              <a:gd name="connsiteY8" fmla="*/ 162 h 10000"/>
              <a:gd name="connsiteX9" fmla="*/ 1516 w 9982"/>
              <a:gd name="connsiteY9" fmla="*/ 162 h 10000"/>
              <a:gd name="connsiteX0" fmla="*/ 1519 w 10000"/>
              <a:gd name="connsiteY0" fmla="*/ 162 h 10000"/>
              <a:gd name="connsiteX1" fmla="*/ 2 w 10000"/>
              <a:gd name="connsiteY1" fmla="*/ 162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5 w 10000"/>
              <a:gd name="connsiteY5" fmla="*/ 162 h 10000"/>
              <a:gd name="connsiteX6" fmla="*/ 7821 w 10000"/>
              <a:gd name="connsiteY6" fmla="*/ 162 h 10000"/>
              <a:gd name="connsiteX7" fmla="*/ 6034 w 10000"/>
              <a:gd name="connsiteY7" fmla="*/ 162 h 10000"/>
              <a:gd name="connsiteX8" fmla="*/ 3060 w 10000"/>
              <a:gd name="connsiteY8" fmla="*/ 162 h 10000"/>
              <a:gd name="connsiteX9" fmla="*/ 1519 w 10000"/>
              <a:gd name="connsiteY9" fmla="*/ 162 h 10000"/>
              <a:gd name="connsiteX0" fmla="*/ 1519 w 10000"/>
              <a:gd name="connsiteY0" fmla="*/ 78 h 9916"/>
              <a:gd name="connsiteX1" fmla="*/ 2 w 10000"/>
              <a:gd name="connsiteY1" fmla="*/ 78 h 9916"/>
              <a:gd name="connsiteX2" fmla="*/ 4 w 10000"/>
              <a:gd name="connsiteY2" fmla="*/ 9916 h 9916"/>
              <a:gd name="connsiteX3" fmla="*/ 9993 w 10000"/>
              <a:gd name="connsiteY3" fmla="*/ 9887 h 9916"/>
              <a:gd name="connsiteX4" fmla="*/ 10000 w 10000"/>
              <a:gd name="connsiteY4" fmla="*/ 11 h 9916"/>
              <a:gd name="connsiteX5" fmla="*/ 8475 w 10000"/>
              <a:gd name="connsiteY5" fmla="*/ 78 h 9916"/>
              <a:gd name="connsiteX6" fmla="*/ 7821 w 10000"/>
              <a:gd name="connsiteY6" fmla="*/ 78 h 9916"/>
              <a:gd name="connsiteX7" fmla="*/ 6034 w 10000"/>
              <a:gd name="connsiteY7" fmla="*/ 78 h 9916"/>
              <a:gd name="connsiteX8" fmla="*/ 3060 w 10000"/>
              <a:gd name="connsiteY8" fmla="*/ 78 h 9916"/>
              <a:gd name="connsiteX9" fmla="*/ 1519 w 10000"/>
              <a:gd name="connsiteY9" fmla="*/ 78 h 9916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996 h 10917"/>
              <a:gd name="connsiteX1" fmla="*/ 2 w 10000"/>
              <a:gd name="connsiteY1" fmla="*/ 996 h 10917"/>
              <a:gd name="connsiteX2" fmla="*/ 4 w 10000"/>
              <a:gd name="connsiteY2" fmla="*/ 10917 h 10917"/>
              <a:gd name="connsiteX3" fmla="*/ 9993 w 10000"/>
              <a:gd name="connsiteY3" fmla="*/ 10888 h 10917"/>
              <a:gd name="connsiteX4" fmla="*/ 10000 w 10000"/>
              <a:gd name="connsiteY4" fmla="*/ 928 h 10917"/>
              <a:gd name="connsiteX5" fmla="*/ 8475 w 10000"/>
              <a:gd name="connsiteY5" fmla="*/ 996 h 10917"/>
              <a:gd name="connsiteX6" fmla="*/ 7821 w 10000"/>
              <a:gd name="connsiteY6" fmla="*/ 996 h 10917"/>
              <a:gd name="connsiteX7" fmla="*/ 3060 w 10000"/>
              <a:gd name="connsiteY7" fmla="*/ 996 h 10917"/>
              <a:gd name="connsiteX8" fmla="*/ 1519 w 10000"/>
              <a:gd name="connsiteY8" fmla="*/ 996 h 10917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9993 w 10000"/>
              <a:gd name="connsiteY4" fmla="*/ 9971 h 10002"/>
              <a:gd name="connsiteX5" fmla="*/ 10000 w 10000"/>
              <a:gd name="connsiteY5" fmla="*/ 11 h 10002"/>
              <a:gd name="connsiteX6" fmla="*/ 8475 w 10000"/>
              <a:gd name="connsiteY6" fmla="*/ 79 h 10002"/>
              <a:gd name="connsiteX7" fmla="*/ 7821 w 10000"/>
              <a:gd name="connsiteY7" fmla="*/ 79 h 10002"/>
              <a:gd name="connsiteX8" fmla="*/ 3060 w 10000"/>
              <a:gd name="connsiteY8" fmla="*/ 79 h 10002"/>
              <a:gd name="connsiteX9" fmla="*/ 1519 w 10000"/>
              <a:gd name="connsiteY9" fmla="*/ 79 h 10002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10000 w 10000"/>
              <a:gd name="connsiteY4" fmla="*/ 11 h 10002"/>
              <a:gd name="connsiteX5" fmla="*/ 8475 w 10000"/>
              <a:gd name="connsiteY5" fmla="*/ 79 h 10002"/>
              <a:gd name="connsiteX6" fmla="*/ 7821 w 10000"/>
              <a:gd name="connsiteY6" fmla="*/ 79 h 10002"/>
              <a:gd name="connsiteX7" fmla="*/ 3060 w 10000"/>
              <a:gd name="connsiteY7" fmla="*/ 79 h 10002"/>
              <a:gd name="connsiteX8" fmla="*/ 1519 w 10000"/>
              <a:gd name="connsiteY8" fmla="*/ 79 h 10002"/>
              <a:gd name="connsiteX0" fmla="*/ 1519 w 8475"/>
              <a:gd name="connsiteY0" fmla="*/ 79 h 10002"/>
              <a:gd name="connsiteX1" fmla="*/ 2 w 8475"/>
              <a:gd name="connsiteY1" fmla="*/ 79 h 10002"/>
              <a:gd name="connsiteX2" fmla="*/ 4 w 8475"/>
              <a:gd name="connsiteY2" fmla="*/ 10000 h 10002"/>
              <a:gd name="connsiteX3" fmla="*/ 1592 w 8475"/>
              <a:gd name="connsiteY3" fmla="*/ 10002 h 10002"/>
              <a:gd name="connsiteX4" fmla="*/ 8475 w 8475"/>
              <a:gd name="connsiteY4" fmla="*/ 79 h 10002"/>
              <a:gd name="connsiteX5" fmla="*/ 7821 w 8475"/>
              <a:gd name="connsiteY5" fmla="*/ 79 h 10002"/>
              <a:gd name="connsiteX6" fmla="*/ 3060 w 8475"/>
              <a:gd name="connsiteY6" fmla="*/ 79 h 10002"/>
              <a:gd name="connsiteX7" fmla="*/ 1519 w 8475"/>
              <a:gd name="connsiteY7" fmla="*/ 79 h 10002"/>
              <a:gd name="connsiteX0" fmla="*/ 1792 w 9228"/>
              <a:gd name="connsiteY0" fmla="*/ 79 h 10000"/>
              <a:gd name="connsiteX1" fmla="*/ 2 w 9228"/>
              <a:gd name="connsiteY1" fmla="*/ 79 h 10000"/>
              <a:gd name="connsiteX2" fmla="*/ 5 w 9228"/>
              <a:gd name="connsiteY2" fmla="*/ 9998 h 10000"/>
              <a:gd name="connsiteX3" fmla="*/ 1878 w 9228"/>
              <a:gd name="connsiteY3" fmla="*/ 10000 h 10000"/>
              <a:gd name="connsiteX4" fmla="*/ 9228 w 9228"/>
              <a:gd name="connsiteY4" fmla="*/ 79 h 10000"/>
              <a:gd name="connsiteX5" fmla="*/ 3611 w 9228"/>
              <a:gd name="connsiteY5" fmla="*/ 79 h 10000"/>
              <a:gd name="connsiteX6" fmla="*/ 1792 w 9228"/>
              <a:gd name="connsiteY6" fmla="*/ 79 h 10000"/>
              <a:gd name="connsiteX0" fmla="*/ 1942 w 3913"/>
              <a:gd name="connsiteY0" fmla="*/ 41 h 9962"/>
              <a:gd name="connsiteX1" fmla="*/ 2 w 3913"/>
              <a:gd name="connsiteY1" fmla="*/ 41 h 9962"/>
              <a:gd name="connsiteX2" fmla="*/ 5 w 3913"/>
              <a:gd name="connsiteY2" fmla="*/ 9960 h 9962"/>
              <a:gd name="connsiteX3" fmla="*/ 2035 w 3913"/>
              <a:gd name="connsiteY3" fmla="*/ 9962 h 9962"/>
              <a:gd name="connsiteX4" fmla="*/ 3913 w 3913"/>
              <a:gd name="connsiteY4" fmla="*/ 41 h 9962"/>
              <a:gd name="connsiteX5" fmla="*/ 1942 w 3913"/>
              <a:gd name="connsiteY5" fmla="*/ 41 h 9962"/>
              <a:gd name="connsiteX0" fmla="*/ 4963 w 5201"/>
              <a:gd name="connsiteY0" fmla="*/ 41 h 10000"/>
              <a:gd name="connsiteX1" fmla="*/ 5 w 5201"/>
              <a:gd name="connsiteY1" fmla="*/ 41 h 10000"/>
              <a:gd name="connsiteX2" fmla="*/ 13 w 5201"/>
              <a:gd name="connsiteY2" fmla="*/ 9998 h 10000"/>
              <a:gd name="connsiteX3" fmla="*/ 5201 w 5201"/>
              <a:gd name="connsiteY3" fmla="*/ 10000 h 10000"/>
              <a:gd name="connsiteX4" fmla="*/ 4963 w 5201"/>
              <a:gd name="connsiteY4" fmla="*/ 41 h 10000"/>
              <a:gd name="connsiteX0" fmla="*/ 9542 w 9694"/>
              <a:gd name="connsiteY0" fmla="*/ 0 h 9972"/>
              <a:gd name="connsiteX1" fmla="*/ 10 w 9694"/>
              <a:gd name="connsiteY1" fmla="*/ 0 h 9972"/>
              <a:gd name="connsiteX2" fmla="*/ 25 w 9694"/>
              <a:gd name="connsiteY2" fmla="*/ 9957 h 9972"/>
              <a:gd name="connsiteX3" fmla="*/ 9677 w 9694"/>
              <a:gd name="connsiteY3" fmla="*/ 9972 h 9972"/>
              <a:gd name="connsiteX4" fmla="*/ 9542 w 9694"/>
              <a:gd name="connsiteY4" fmla="*/ 0 h 9972"/>
              <a:gd name="connsiteX0" fmla="*/ 9983 w 10140"/>
              <a:gd name="connsiteY0" fmla="*/ 0 h 10013"/>
              <a:gd name="connsiteX1" fmla="*/ 10 w 10140"/>
              <a:gd name="connsiteY1" fmla="*/ 13 h 10013"/>
              <a:gd name="connsiteX2" fmla="*/ 26 w 10140"/>
              <a:gd name="connsiteY2" fmla="*/ 9998 h 10013"/>
              <a:gd name="connsiteX3" fmla="*/ 9982 w 10140"/>
              <a:gd name="connsiteY3" fmla="*/ 10013 h 10013"/>
              <a:gd name="connsiteX4" fmla="*/ 9983 w 10140"/>
              <a:gd name="connsiteY4" fmla="*/ 0 h 10013"/>
              <a:gd name="connsiteX0" fmla="*/ 9983 w 10086"/>
              <a:gd name="connsiteY0" fmla="*/ 0 h 10013"/>
              <a:gd name="connsiteX1" fmla="*/ 10 w 10086"/>
              <a:gd name="connsiteY1" fmla="*/ 13 h 10013"/>
              <a:gd name="connsiteX2" fmla="*/ 26 w 10086"/>
              <a:gd name="connsiteY2" fmla="*/ 9998 h 10013"/>
              <a:gd name="connsiteX3" fmla="*/ 9982 w 10086"/>
              <a:gd name="connsiteY3" fmla="*/ 10013 h 10013"/>
              <a:gd name="connsiteX4" fmla="*/ 9983 w 10086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9999"/>
              <a:gd name="connsiteX1" fmla="*/ 10 w 10036"/>
              <a:gd name="connsiteY1" fmla="*/ 13 h 9999"/>
              <a:gd name="connsiteX2" fmla="*/ 26 w 10036"/>
              <a:gd name="connsiteY2" fmla="*/ 9998 h 9999"/>
              <a:gd name="connsiteX3" fmla="*/ 9983 w 10036"/>
              <a:gd name="connsiteY3" fmla="*/ 9999 h 9999"/>
              <a:gd name="connsiteX4" fmla="*/ 9983 w 10036"/>
              <a:gd name="connsiteY4" fmla="*/ 0 h 9999"/>
              <a:gd name="connsiteX0" fmla="*/ 9947 w 10000"/>
              <a:gd name="connsiteY0" fmla="*/ 0 h 10000"/>
              <a:gd name="connsiteX1" fmla="*/ 10 w 10000"/>
              <a:gd name="connsiteY1" fmla="*/ 13 h 10000"/>
              <a:gd name="connsiteX2" fmla="*/ 26 w 10000"/>
              <a:gd name="connsiteY2" fmla="*/ 9999 h 10000"/>
              <a:gd name="connsiteX3" fmla="*/ 5197 w 10000"/>
              <a:gd name="connsiteY3" fmla="*/ 9961 h 10000"/>
              <a:gd name="connsiteX4" fmla="*/ 9947 w 10000"/>
              <a:gd name="connsiteY4" fmla="*/ 10000 h 10000"/>
              <a:gd name="connsiteX5" fmla="*/ 9947 w 10000"/>
              <a:gd name="connsiteY5" fmla="*/ 0 h 10000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9947 w 10000"/>
              <a:gd name="connsiteY4" fmla="*/ 10000 h 10046"/>
              <a:gd name="connsiteX5" fmla="*/ 9947 w 10000"/>
              <a:gd name="connsiteY5" fmla="*/ 0 h 10046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7275 w 10000"/>
              <a:gd name="connsiteY4" fmla="*/ 10003 h 10046"/>
              <a:gd name="connsiteX5" fmla="*/ 9947 w 10000"/>
              <a:gd name="connsiteY5" fmla="*/ 10000 h 10046"/>
              <a:gd name="connsiteX6" fmla="*/ 9947 w 10000"/>
              <a:gd name="connsiteY6" fmla="*/ 0 h 10046"/>
              <a:gd name="connsiteX0" fmla="*/ 9947 w 10000"/>
              <a:gd name="connsiteY0" fmla="*/ 0 h 10003"/>
              <a:gd name="connsiteX1" fmla="*/ 10 w 10000"/>
              <a:gd name="connsiteY1" fmla="*/ 13 h 10003"/>
              <a:gd name="connsiteX2" fmla="*/ 26 w 10000"/>
              <a:gd name="connsiteY2" fmla="*/ 9999 h 10003"/>
              <a:gd name="connsiteX3" fmla="*/ 3673 w 10000"/>
              <a:gd name="connsiteY3" fmla="*/ 9406 h 10003"/>
              <a:gd name="connsiteX4" fmla="*/ 7275 w 10000"/>
              <a:gd name="connsiteY4" fmla="*/ 10003 h 10003"/>
              <a:gd name="connsiteX5" fmla="*/ 9947 w 10000"/>
              <a:gd name="connsiteY5" fmla="*/ 10000 h 10003"/>
              <a:gd name="connsiteX6" fmla="*/ 9947 w 10000"/>
              <a:gd name="connsiteY6" fmla="*/ 0 h 10003"/>
              <a:gd name="connsiteX0" fmla="*/ 9947 w 10000"/>
              <a:gd name="connsiteY0" fmla="*/ 0 h 10601"/>
              <a:gd name="connsiteX1" fmla="*/ 10 w 10000"/>
              <a:gd name="connsiteY1" fmla="*/ 13 h 10601"/>
              <a:gd name="connsiteX2" fmla="*/ 26 w 10000"/>
              <a:gd name="connsiteY2" fmla="*/ 9999 h 10601"/>
              <a:gd name="connsiteX3" fmla="*/ 3673 w 10000"/>
              <a:gd name="connsiteY3" fmla="*/ 9406 h 10601"/>
              <a:gd name="connsiteX4" fmla="*/ 6859 w 10000"/>
              <a:gd name="connsiteY4" fmla="*/ 10601 h 10601"/>
              <a:gd name="connsiteX5" fmla="*/ 9947 w 10000"/>
              <a:gd name="connsiteY5" fmla="*/ 10000 h 10601"/>
              <a:gd name="connsiteX6" fmla="*/ 9947 w 10000"/>
              <a:gd name="connsiteY6" fmla="*/ 0 h 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601">
                <a:moveTo>
                  <a:pt x="9947" y="0"/>
                </a:moveTo>
                <a:lnTo>
                  <a:pt x="10" y="13"/>
                </a:lnTo>
                <a:cubicBezTo>
                  <a:pt x="0" y="24"/>
                  <a:pt x="10" y="9841"/>
                  <a:pt x="26" y="9999"/>
                </a:cubicBezTo>
                <a:lnTo>
                  <a:pt x="3673" y="9406"/>
                </a:lnTo>
                <a:lnTo>
                  <a:pt x="6859" y="10601"/>
                </a:lnTo>
                <a:lnTo>
                  <a:pt x="9947" y="10000"/>
                </a:lnTo>
                <a:cubicBezTo>
                  <a:pt x="9948" y="9944"/>
                  <a:pt x="10000" y="69"/>
                  <a:pt x="99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267712" y="2304288"/>
          <a:ext cx="5888736" cy="296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1175910" y="1223466"/>
            <a:ext cx="20712" cy="3853162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56444" y="3297899"/>
            <a:ext cx="1783080" cy="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43640" y="1223963"/>
            <a:ext cx="0" cy="2976828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3065" y="3555546"/>
            <a:ext cx="119957" cy="948721"/>
          </a:xfrm>
          <a:prstGeom prst="rect">
            <a:avLst/>
          </a:prstGeom>
          <a:pattFill prst="ltHorz"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5568" y="4800600"/>
            <a:ext cx="131534" cy="655853"/>
          </a:xfrm>
          <a:prstGeom prst="rect">
            <a:avLst/>
          </a:prstGeom>
          <a:pattFill prst="ltHorz"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56614" y="2863265"/>
            <a:ext cx="1346577" cy="0"/>
          </a:xfrm>
          <a:prstGeom prst="line">
            <a:avLst/>
          </a:prstGeom>
          <a:ln w="254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Vertical gradient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Downward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70"/>
          <p:cNvSpPr>
            <a:spLocks/>
          </p:cNvSpPr>
          <p:nvPr/>
        </p:nvSpPr>
        <p:spPr bwMode="auto">
          <a:xfrm flipH="1" flipV="1">
            <a:off x="965064" y="4611512"/>
            <a:ext cx="814877" cy="2088480"/>
          </a:xfrm>
          <a:custGeom>
            <a:avLst/>
            <a:gdLst>
              <a:gd name="T0" fmla="*/ 2147483647 w 4071"/>
              <a:gd name="T1" fmla="*/ 2147483647 h 1103"/>
              <a:gd name="T2" fmla="*/ 2147483647 w 4071"/>
              <a:gd name="T3" fmla="*/ 2147483647 h 1103"/>
              <a:gd name="T4" fmla="*/ 2147483647 w 4071"/>
              <a:gd name="T5" fmla="*/ 2147483647 h 1103"/>
              <a:gd name="T6" fmla="*/ 2147483647 w 4071"/>
              <a:gd name="T7" fmla="*/ 2147483647 h 1103"/>
              <a:gd name="T8" fmla="*/ 2147483647 w 4071"/>
              <a:gd name="T9" fmla="*/ 2147483647 h 1103"/>
              <a:gd name="T10" fmla="*/ 2147483647 w 4071"/>
              <a:gd name="T11" fmla="*/ 2147483647 h 1103"/>
              <a:gd name="T12" fmla="*/ 2147483647 w 4071"/>
              <a:gd name="T13" fmla="*/ 2147483647 h 1103"/>
              <a:gd name="T14" fmla="*/ 2147483647 w 4071"/>
              <a:gd name="T15" fmla="*/ 2147483647 h 1103"/>
              <a:gd name="T16" fmla="*/ 2147483647 w 4071"/>
              <a:gd name="T17" fmla="*/ 2147483647 h 1103"/>
              <a:gd name="T18" fmla="*/ 2147483647 w 4071"/>
              <a:gd name="T19" fmla="*/ 2147483647 h 1103"/>
              <a:gd name="T20" fmla="*/ 2147483647 w 4071"/>
              <a:gd name="T21" fmla="*/ 2147483647 h 1103"/>
              <a:gd name="T22" fmla="*/ 2147483647 w 4071"/>
              <a:gd name="T23" fmla="*/ 2147483647 h 1103"/>
              <a:gd name="T24" fmla="*/ 2147483647 w 4071"/>
              <a:gd name="T25" fmla="*/ 2147483647 h 1103"/>
              <a:gd name="T26" fmla="*/ 2147483647 w 4071"/>
              <a:gd name="T27" fmla="*/ 2147483647 h 1103"/>
              <a:gd name="T28" fmla="*/ 2147483647 w 4071"/>
              <a:gd name="T29" fmla="*/ 2147483647 h 1103"/>
              <a:gd name="T30" fmla="*/ 2147483647 w 4071"/>
              <a:gd name="T31" fmla="*/ 2147483647 h 1103"/>
              <a:gd name="T32" fmla="*/ 2147483647 w 4071"/>
              <a:gd name="T33" fmla="*/ 2147483647 h 1103"/>
              <a:gd name="T34" fmla="*/ 2147483647 w 4071"/>
              <a:gd name="T35" fmla="*/ 2147483647 h 1103"/>
              <a:gd name="T36" fmla="*/ 2147483647 w 4071"/>
              <a:gd name="T37" fmla="*/ 2147483647 h 1103"/>
              <a:gd name="T38" fmla="*/ 2147483647 w 4071"/>
              <a:gd name="T39" fmla="*/ 2147483647 h 1103"/>
              <a:gd name="T40" fmla="*/ 2147483647 w 4071"/>
              <a:gd name="T41" fmla="*/ 2147483647 h 1103"/>
              <a:gd name="T42" fmla="*/ 2147483647 w 4071"/>
              <a:gd name="T43" fmla="*/ 2147483647 h 1103"/>
              <a:gd name="T44" fmla="*/ 2147483647 w 4071"/>
              <a:gd name="T45" fmla="*/ 2147483647 h 1103"/>
              <a:gd name="T46" fmla="*/ 2147483647 w 4071"/>
              <a:gd name="T47" fmla="*/ 2147483647 h 1103"/>
              <a:gd name="T48" fmla="*/ 2147483647 w 4071"/>
              <a:gd name="T49" fmla="*/ 2147483647 h 1103"/>
              <a:gd name="T50" fmla="*/ 2147483647 w 4071"/>
              <a:gd name="T51" fmla="*/ 2147483647 h 1103"/>
              <a:gd name="T52" fmla="*/ 2147483647 w 4071"/>
              <a:gd name="T53" fmla="*/ 2147483647 h 1103"/>
              <a:gd name="T54" fmla="*/ 2147483647 w 4071"/>
              <a:gd name="T55" fmla="*/ 2147483647 h 1103"/>
              <a:gd name="T56" fmla="*/ 2147483647 w 4071"/>
              <a:gd name="T57" fmla="*/ 2147483647 h 1103"/>
              <a:gd name="T58" fmla="*/ 2147483647 w 4071"/>
              <a:gd name="T59" fmla="*/ 2147483647 h 1103"/>
              <a:gd name="T60" fmla="*/ 2147483647 w 4071"/>
              <a:gd name="T61" fmla="*/ 2147483647 h 1103"/>
              <a:gd name="T62" fmla="*/ 2147483647 w 4071"/>
              <a:gd name="T63" fmla="*/ 2147483647 h 1103"/>
              <a:gd name="T64" fmla="*/ 2147483647 w 4071"/>
              <a:gd name="T65" fmla="*/ 2147483647 h 1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71"/>
              <a:gd name="T100" fmla="*/ 0 h 1103"/>
              <a:gd name="T101" fmla="*/ 4071 w 4071"/>
              <a:gd name="T102" fmla="*/ 1103 h 1103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7131 w 10000"/>
              <a:gd name="connsiteY12" fmla="*/ 1215 h 10000"/>
              <a:gd name="connsiteX13" fmla="*/ 6787 w 10000"/>
              <a:gd name="connsiteY13" fmla="*/ 997 h 10000"/>
              <a:gd name="connsiteX14" fmla="*/ 5360 w 10000"/>
              <a:gd name="connsiteY14" fmla="*/ 997 h 10000"/>
              <a:gd name="connsiteX15" fmla="*/ 5178 w 10000"/>
              <a:gd name="connsiteY15" fmla="*/ 1043 h 10000"/>
              <a:gd name="connsiteX16" fmla="*/ 5011 w 10000"/>
              <a:gd name="connsiteY16" fmla="*/ 997 h 10000"/>
              <a:gd name="connsiteX17" fmla="*/ 4468 w 10000"/>
              <a:gd name="connsiteY17" fmla="*/ 988 h 10000"/>
              <a:gd name="connsiteX18" fmla="*/ 4124 w 10000"/>
              <a:gd name="connsiteY18" fmla="*/ 762 h 10000"/>
              <a:gd name="connsiteX19" fmla="*/ 3952 w 10000"/>
              <a:gd name="connsiteY19" fmla="*/ 825 h 10000"/>
              <a:gd name="connsiteX20" fmla="*/ 3721 w 10000"/>
              <a:gd name="connsiteY20" fmla="*/ 662 h 10000"/>
              <a:gd name="connsiteX21" fmla="*/ 3577 w 10000"/>
              <a:gd name="connsiteY21" fmla="*/ 635 h 10000"/>
              <a:gd name="connsiteX22" fmla="*/ 3058 w 10000"/>
              <a:gd name="connsiteY22" fmla="*/ 9 h 10000"/>
              <a:gd name="connsiteX23" fmla="*/ 2842 w 10000"/>
              <a:gd name="connsiteY23" fmla="*/ 36 h 10000"/>
              <a:gd name="connsiteX24" fmla="*/ 2520 w 10000"/>
              <a:gd name="connsiteY24" fmla="*/ 326 h 10000"/>
              <a:gd name="connsiteX25" fmla="*/ 2353 w 10000"/>
              <a:gd name="connsiteY25" fmla="*/ 326 h 10000"/>
              <a:gd name="connsiteX26" fmla="*/ 2019 w 10000"/>
              <a:gd name="connsiteY26" fmla="*/ 671 h 10000"/>
              <a:gd name="connsiteX27" fmla="*/ 1823 w 10000"/>
              <a:gd name="connsiteY27" fmla="*/ 662 h 10000"/>
              <a:gd name="connsiteX28" fmla="*/ 1471 w 10000"/>
              <a:gd name="connsiteY28" fmla="*/ 988 h 10000"/>
              <a:gd name="connsiteX29" fmla="*/ 1130 w 10000"/>
              <a:gd name="connsiteY29" fmla="*/ 979 h 10000"/>
              <a:gd name="connsiteX30" fmla="*/ 943 w 10000"/>
              <a:gd name="connsiteY30" fmla="*/ 843 h 10000"/>
              <a:gd name="connsiteX31" fmla="*/ 747 w 10000"/>
              <a:gd name="connsiteY31" fmla="*/ 535 h 10000"/>
              <a:gd name="connsiteX32" fmla="*/ 582 w 10000"/>
              <a:gd name="connsiteY32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6787 w 10000"/>
              <a:gd name="connsiteY12" fmla="*/ 997 h 10000"/>
              <a:gd name="connsiteX13" fmla="*/ 5360 w 10000"/>
              <a:gd name="connsiteY13" fmla="*/ 997 h 10000"/>
              <a:gd name="connsiteX14" fmla="*/ 5178 w 10000"/>
              <a:gd name="connsiteY14" fmla="*/ 1043 h 10000"/>
              <a:gd name="connsiteX15" fmla="*/ 5011 w 10000"/>
              <a:gd name="connsiteY15" fmla="*/ 997 h 10000"/>
              <a:gd name="connsiteX16" fmla="*/ 4468 w 10000"/>
              <a:gd name="connsiteY16" fmla="*/ 988 h 10000"/>
              <a:gd name="connsiteX17" fmla="*/ 4124 w 10000"/>
              <a:gd name="connsiteY17" fmla="*/ 762 h 10000"/>
              <a:gd name="connsiteX18" fmla="*/ 3952 w 10000"/>
              <a:gd name="connsiteY18" fmla="*/ 825 h 10000"/>
              <a:gd name="connsiteX19" fmla="*/ 3721 w 10000"/>
              <a:gd name="connsiteY19" fmla="*/ 662 h 10000"/>
              <a:gd name="connsiteX20" fmla="*/ 3577 w 10000"/>
              <a:gd name="connsiteY20" fmla="*/ 635 h 10000"/>
              <a:gd name="connsiteX21" fmla="*/ 3058 w 10000"/>
              <a:gd name="connsiteY21" fmla="*/ 9 h 10000"/>
              <a:gd name="connsiteX22" fmla="*/ 2842 w 10000"/>
              <a:gd name="connsiteY22" fmla="*/ 36 h 10000"/>
              <a:gd name="connsiteX23" fmla="*/ 2520 w 10000"/>
              <a:gd name="connsiteY23" fmla="*/ 326 h 10000"/>
              <a:gd name="connsiteX24" fmla="*/ 2353 w 10000"/>
              <a:gd name="connsiteY24" fmla="*/ 326 h 10000"/>
              <a:gd name="connsiteX25" fmla="*/ 2019 w 10000"/>
              <a:gd name="connsiteY25" fmla="*/ 671 h 10000"/>
              <a:gd name="connsiteX26" fmla="*/ 1823 w 10000"/>
              <a:gd name="connsiteY26" fmla="*/ 662 h 10000"/>
              <a:gd name="connsiteX27" fmla="*/ 1471 w 10000"/>
              <a:gd name="connsiteY27" fmla="*/ 988 h 10000"/>
              <a:gd name="connsiteX28" fmla="*/ 1130 w 10000"/>
              <a:gd name="connsiteY28" fmla="*/ 979 h 10000"/>
              <a:gd name="connsiteX29" fmla="*/ 943 w 10000"/>
              <a:gd name="connsiteY29" fmla="*/ 843 h 10000"/>
              <a:gd name="connsiteX30" fmla="*/ 747 w 10000"/>
              <a:gd name="connsiteY30" fmla="*/ 535 h 10000"/>
              <a:gd name="connsiteX31" fmla="*/ 582 w 10000"/>
              <a:gd name="connsiteY31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360 w 10000"/>
              <a:gd name="connsiteY12" fmla="*/ 997 h 10000"/>
              <a:gd name="connsiteX13" fmla="*/ 5178 w 10000"/>
              <a:gd name="connsiteY13" fmla="*/ 1043 h 10000"/>
              <a:gd name="connsiteX14" fmla="*/ 5011 w 10000"/>
              <a:gd name="connsiteY14" fmla="*/ 997 h 10000"/>
              <a:gd name="connsiteX15" fmla="*/ 4468 w 10000"/>
              <a:gd name="connsiteY15" fmla="*/ 988 h 10000"/>
              <a:gd name="connsiteX16" fmla="*/ 4124 w 10000"/>
              <a:gd name="connsiteY16" fmla="*/ 762 h 10000"/>
              <a:gd name="connsiteX17" fmla="*/ 3952 w 10000"/>
              <a:gd name="connsiteY17" fmla="*/ 825 h 10000"/>
              <a:gd name="connsiteX18" fmla="*/ 3721 w 10000"/>
              <a:gd name="connsiteY18" fmla="*/ 662 h 10000"/>
              <a:gd name="connsiteX19" fmla="*/ 3577 w 10000"/>
              <a:gd name="connsiteY19" fmla="*/ 635 h 10000"/>
              <a:gd name="connsiteX20" fmla="*/ 3058 w 10000"/>
              <a:gd name="connsiteY20" fmla="*/ 9 h 10000"/>
              <a:gd name="connsiteX21" fmla="*/ 2842 w 10000"/>
              <a:gd name="connsiteY21" fmla="*/ 36 h 10000"/>
              <a:gd name="connsiteX22" fmla="*/ 2520 w 10000"/>
              <a:gd name="connsiteY22" fmla="*/ 326 h 10000"/>
              <a:gd name="connsiteX23" fmla="*/ 2353 w 10000"/>
              <a:gd name="connsiteY23" fmla="*/ 326 h 10000"/>
              <a:gd name="connsiteX24" fmla="*/ 2019 w 10000"/>
              <a:gd name="connsiteY24" fmla="*/ 671 h 10000"/>
              <a:gd name="connsiteX25" fmla="*/ 1823 w 10000"/>
              <a:gd name="connsiteY25" fmla="*/ 662 h 10000"/>
              <a:gd name="connsiteX26" fmla="*/ 1471 w 10000"/>
              <a:gd name="connsiteY26" fmla="*/ 988 h 10000"/>
              <a:gd name="connsiteX27" fmla="*/ 1130 w 10000"/>
              <a:gd name="connsiteY27" fmla="*/ 979 h 10000"/>
              <a:gd name="connsiteX28" fmla="*/ 943 w 10000"/>
              <a:gd name="connsiteY28" fmla="*/ 843 h 10000"/>
              <a:gd name="connsiteX29" fmla="*/ 747 w 10000"/>
              <a:gd name="connsiteY29" fmla="*/ 535 h 10000"/>
              <a:gd name="connsiteX30" fmla="*/ 582 w 10000"/>
              <a:gd name="connsiteY30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178 w 10000"/>
              <a:gd name="connsiteY12" fmla="*/ 1043 h 10000"/>
              <a:gd name="connsiteX13" fmla="*/ 5011 w 10000"/>
              <a:gd name="connsiteY13" fmla="*/ 997 h 10000"/>
              <a:gd name="connsiteX14" fmla="*/ 4468 w 10000"/>
              <a:gd name="connsiteY14" fmla="*/ 988 h 10000"/>
              <a:gd name="connsiteX15" fmla="*/ 4124 w 10000"/>
              <a:gd name="connsiteY15" fmla="*/ 762 h 10000"/>
              <a:gd name="connsiteX16" fmla="*/ 3952 w 10000"/>
              <a:gd name="connsiteY16" fmla="*/ 825 h 10000"/>
              <a:gd name="connsiteX17" fmla="*/ 3721 w 10000"/>
              <a:gd name="connsiteY17" fmla="*/ 662 h 10000"/>
              <a:gd name="connsiteX18" fmla="*/ 3577 w 10000"/>
              <a:gd name="connsiteY18" fmla="*/ 635 h 10000"/>
              <a:gd name="connsiteX19" fmla="*/ 3058 w 10000"/>
              <a:gd name="connsiteY19" fmla="*/ 9 h 10000"/>
              <a:gd name="connsiteX20" fmla="*/ 2842 w 10000"/>
              <a:gd name="connsiteY20" fmla="*/ 36 h 10000"/>
              <a:gd name="connsiteX21" fmla="*/ 2520 w 10000"/>
              <a:gd name="connsiteY21" fmla="*/ 326 h 10000"/>
              <a:gd name="connsiteX22" fmla="*/ 2353 w 10000"/>
              <a:gd name="connsiteY22" fmla="*/ 326 h 10000"/>
              <a:gd name="connsiteX23" fmla="*/ 2019 w 10000"/>
              <a:gd name="connsiteY23" fmla="*/ 671 h 10000"/>
              <a:gd name="connsiteX24" fmla="*/ 1823 w 10000"/>
              <a:gd name="connsiteY24" fmla="*/ 662 h 10000"/>
              <a:gd name="connsiteX25" fmla="*/ 1471 w 10000"/>
              <a:gd name="connsiteY25" fmla="*/ 988 h 10000"/>
              <a:gd name="connsiteX26" fmla="*/ 1130 w 10000"/>
              <a:gd name="connsiteY26" fmla="*/ 979 h 10000"/>
              <a:gd name="connsiteX27" fmla="*/ 943 w 10000"/>
              <a:gd name="connsiteY27" fmla="*/ 843 h 10000"/>
              <a:gd name="connsiteX28" fmla="*/ 747 w 10000"/>
              <a:gd name="connsiteY28" fmla="*/ 535 h 10000"/>
              <a:gd name="connsiteX29" fmla="*/ 582 w 10000"/>
              <a:gd name="connsiteY29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011 w 10000"/>
              <a:gd name="connsiteY12" fmla="*/ 997 h 10000"/>
              <a:gd name="connsiteX13" fmla="*/ 4468 w 10000"/>
              <a:gd name="connsiteY13" fmla="*/ 988 h 10000"/>
              <a:gd name="connsiteX14" fmla="*/ 4124 w 10000"/>
              <a:gd name="connsiteY14" fmla="*/ 762 h 10000"/>
              <a:gd name="connsiteX15" fmla="*/ 3952 w 10000"/>
              <a:gd name="connsiteY15" fmla="*/ 825 h 10000"/>
              <a:gd name="connsiteX16" fmla="*/ 3721 w 10000"/>
              <a:gd name="connsiteY16" fmla="*/ 662 h 10000"/>
              <a:gd name="connsiteX17" fmla="*/ 3577 w 10000"/>
              <a:gd name="connsiteY17" fmla="*/ 635 h 10000"/>
              <a:gd name="connsiteX18" fmla="*/ 3058 w 10000"/>
              <a:gd name="connsiteY18" fmla="*/ 9 h 10000"/>
              <a:gd name="connsiteX19" fmla="*/ 2842 w 10000"/>
              <a:gd name="connsiteY19" fmla="*/ 36 h 10000"/>
              <a:gd name="connsiteX20" fmla="*/ 2520 w 10000"/>
              <a:gd name="connsiteY20" fmla="*/ 326 h 10000"/>
              <a:gd name="connsiteX21" fmla="*/ 2353 w 10000"/>
              <a:gd name="connsiteY21" fmla="*/ 326 h 10000"/>
              <a:gd name="connsiteX22" fmla="*/ 2019 w 10000"/>
              <a:gd name="connsiteY22" fmla="*/ 671 h 10000"/>
              <a:gd name="connsiteX23" fmla="*/ 1823 w 10000"/>
              <a:gd name="connsiteY23" fmla="*/ 662 h 10000"/>
              <a:gd name="connsiteX24" fmla="*/ 1471 w 10000"/>
              <a:gd name="connsiteY24" fmla="*/ 988 h 10000"/>
              <a:gd name="connsiteX25" fmla="*/ 1130 w 10000"/>
              <a:gd name="connsiteY25" fmla="*/ 979 h 10000"/>
              <a:gd name="connsiteX26" fmla="*/ 943 w 10000"/>
              <a:gd name="connsiteY26" fmla="*/ 843 h 10000"/>
              <a:gd name="connsiteX27" fmla="*/ 747 w 10000"/>
              <a:gd name="connsiteY27" fmla="*/ 535 h 10000"/>
              <a:gd name="connsiteX28" fmla="*/ 582 w 10000"/>
              <a:gd name="connsiteY28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4468 w 10000"/>
              <a:gd name="connsiteY12" fmla="*/ 988 h 10000"/>
              <a:gd name="connsiteX13" fmla="*/ 4124 w 10000"/>
              <a:gd name="connsiteY13" fmla="*/ 762 h 10000"/>
              <a:gd name="connsiteX14" fmla="*/ 3952 w 10000"/>
              <a:gd name="connsiteY14" fmla="*/ 825 h 10000"/>
              <a:gd name="connsiteX15" fmla="*/ 3721 w 10000"/>
              <a:gd name="connsiteY15" fmla="*/ 662 h 10000"/>
              <a:gd name="connsiteX16" fmla="*/ 3577 w 10000"/>
              <a:gd name="connsiteY16" fmla="*/ 635 h 10000"/>
              <a:gd name="connsiteX17" fmla="*/ 3058 w 10000"/>
              <a:gd name="connsiteY17" fmla="*/ 9 h 10000"/>
              <a:gd name="connsiteX18" fmla="*/ 2842 w 10000"/>
              <a:gd name="connsiteY18" fmla="*/ 36 h 10000"/>
              <a:gd name="connsiteX19" fmla="*/ 2520 w 10000"/>
              <a:gd name="connsiteY19" fmla="*/ 326 h 10000"/>
              <a:gd name="connsiteX20" fmla="*/ 2353 w 10000"/>
              <a:gd name="connsiteY20" fmla="*/ 326 h 10000"/>
              <a:gd name="connsiteX21" fmla="*/ 2019 w 10000"/>
              <a:gd name="connsiteY21" fmla="*/ 671 h 10000"/>
              <a:gd name="connsiteX22" fmla="*/ 1823 w 10000"/>
              <a:gd name="connsiteY22" fmla="*/ 662 h 10000"/>
              <a:gd name="connsiteX23" fmla="*/ 1471 w 10000"/>
              <a:gd name="connsiteY23" fmla="*/ 988 h 10000"/>
              <a:gd name="connsiteX24" fmla="*/ 1130 w 10000"/>
              <a:gd name="connsiteY24" fmla="*/ 979 h 10000"/>
              <a:gd name="connsiteX25" fmla="*/ 943 w 10000"/>
              <a:gd name="connsiteY25" fmla="*/ 843 h 10000"/>
              <a:gd name="connsiteX26" fmla="*/ 747 w 10000"/>
              <a:gd name="connsiteY26" fmla="*/ 535 h 10000"/>
              <a:gd name="connsiteX27" fmla="*/ 582 w 10000"/>
              <a:gd name="connsiteY27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8697 w 10000"/>
              <a:gd name="connsiteY6" fmla="*/ 1754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1044 h 10554"/>
              <a:gd name="connsiteX1" fmla="*/ 2 w 10000"/>
              <a:gd name="connsiteY1" fmla="*/ 1778 h 10554"/>
              <a:gd name="connsiteX2" fmla="*/ 2 w 10000"/>
              <a:gd name="connsiteY2" fmla="*/ 10554 h 10554"/>
              <a:gd name="connsiteX3" fmla="*/ 9993 w 10000"/>
              <a:gd name="connsiteY3" fmla="*/ 10527 h 10554"/>
              <a:gd name="connsiteX4" fmla="*/ 10000 w 10000"/>
              <a:gd name="connsiteY4" fmla="*/ 1370 h 10554"/>
              <a:gd name="connsiteX5" fmla="*/ 8697 w 10000"/>
              <a:gd name="connsiteY5" fmla="*/ 2308 h 10554"/>
              <a:gd name="connsiteX6" fmla="*/ 8379 w 10000"/>
              <a:gd name="connsiteY6" fmla="*/ 2757 h 10554"/>
              <a:gd name="connsiteX7" fmla="*/ 8273 w 10000"/>
              <a:gd name="connsiteY7" fmla="*/ 3047 h 10554"/>
              <a:gd name="connsiteX8" fmla="*/ 8192 w 10000"/>
              <a:gd name="connsiteY8" fmla="*/ 2793 h 10554"/>
              <a:gd name="connsiteX9" fmla="*/ 7841 w 10000"/>
              <a:gd name="connsiteY9" fmla="*/ 2222 h 10554"/>
              <a:gd name="connsiteX10" fmla="*/ 4468 w 10000"/>
              <a:gd name="connsiteY10" fmla="*/ 1542 h 10554"/>
              <a:gd name="connsiteX11" fmla="*/ 4124 w 10000"/>
              <a:gd name="connsiteY11" fmla="*/ 1316 h 10554"/>
              <a:gd name="connsiteX12" fmla="*/ 3952 w 10000"/>
              <a:gd name="connsiteY12" fmla="*/ 1379 h 10554"/>
              <a:gd name="connsiteX13" fmla="*/ 3721 w 10000"/>
              <a:gd name="connsiteY13" fmla="*/ 1216 h 10554"/>
              <a:gd name="connsiteX14" fmla="*/ 3577 w 10000"/>
              <a:gd name="connsiteY14" fmla="*/ 1189 h 10554"/>
              <a:gd name="connsiteX15" fmla="*/ 3058 w 10000"/>
              <a:gd name="connsiteY15" fmla="*/ 563 h 10554"/>
              <a:gd name="connsiteX16" fmla="*/ 2842 w 10000"/>
              <a:gd name="connsiteY16" fmla="*/ 590 h 10554"/>
              <a:gd name="connsiteX17" fmla="*/ 2520 w 10000"/>
              <a:gd name="connsiteY17" fmla="*/ 880 h 10554"/>
              <a:gd name="connsiteX18" fmla="*/ 2353 w 10000"/>
              <a:gd name="connsiteY18" fmla="*/ 880 h 10554"/>
              <a:gd name="connsiteX19" fmla="*/ 2019 w 10000"/>
              <a:gd name="connsiteY19" fmla="*/ 1225 h 10554"/>
              <a:gd name="connsiteX20" fmla="*/ 1823 w 10000"/>
              <a:gd name="connsiteY20" fmla="*/ 1216 h 10554"/>
              <a:gd name="connsiteX21" fmla="*/ 1471 w 10000"/>
              <a:gd name="connsiteY21" fmla="*/ 1542 h 10554"/>
              <a:gd name="connsiteX22" fmla="*/ 1130 w 10000"/>
              <a:gd name="connsiteY22" fmla="*/ 1533 h 10554"/>
              <a:gd name="connsiteX23" fmla="*/ 943 w 10000"/>
              <a:gd name="connsiteY23" fmla="*/ 1397 h 10554"/>
              <a:gd name="connsiteX24" fmla="*/ 747 w 10000"/>
              <a:gd name="connsiteY24" fmla="*/ 1089 h 10554"/>
              <a:gd name="connsiteX25" fmla="*/ 582 w 10000"/>
              <a:gd name="connsiteY25" fmla="*/ 1044 h 10554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41 w 10000"/>
              <a:gd name="connsiteY9" fmla="*/ 1668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1309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87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600 w 10018"/>
              <a:gd name="connsiteY0" fmla="*/ 1858 h 11368"/>
              <a:gd name="connsiteX1" fmla="*/ 2 w 10018"/>
              <a:gd name="connsiteY1" fmla="*/ 181 h 11368"/>
              <a:gd name="connsiteX2" fmla="*/ 20 w 10018"/>
              <a:gd name="connsiteY2" fmla="*/ 11368 h 11368"/>
              <a:gd name="connsiteX3" fmla="*/ 10011 w 10018"/>
              <a:gd name="connsiteY3" fmla="*/ 11341 h 11368"/>
              <a:gd name="connsiteX4" fmla="*/ 10018 w 10018"/>
              <a:gd name="connsiteY4" fmla="*/ 2184 h 11368"/>
              <a:gd name="connsiteX5" fmla="*/ 8740 w 10018"/>
              <a:gd name="connsiteY5" fmla="*/ 3133 h 11368"/>
              <a:gd name="connsiteX6" fmla="*/ 8397 w 10018"/>
              <a:gd name="connsiteY6" fmla="*/ 3571 h 11368"/>
              <a:gd name="connsiteX7" fmla="*/ 8291 w 10018"/>
              <a:gd name="connsiteY7" fmla="*/ 3861 h 11368"/>
              <a:gd name="connsiteX8" fmla="*/ 8185 w 10018"/>
              <a:gd name="connsiteY8" fmla="*/ 3577 h 11368"/>
              <a:gd name="connsiteX9" fmla="*/ 7893 w 10018"/>
              <a:gd name="connsiteY9" fmla="*/ 3133 h 11368"/>
              <a:gd name="connsiteX10" fmla="*/ 6051 w 10018"/>
              <a:gd name="connsiteY10" fmla="*/ 2246 h 11368"/>
              <a:gd name="connsiteX11" fmla="*/ 4486 w 10018"/>
              <a:gd name="connsiteY11" fmla="*/ 2356 h 11368"/>
              <a:gd name="connsiteX12" fmla="*/ 4142 w 10018"/>
              <a:gd name="connsiteY12" fmla="*/ 2130 h 11368"/>
              <a:gd name="connsiteX13" fmla="*/ 3970 w 10018"/>
              <a:gd name="connsiteY13" fmla="*/ 2193 h 11368"/>
              <a:gd name="connsiteX14" fmla="*/ 3739 w 10018"/>
              <a:gd name="connsiteY14" fmla="*/ 2030 h 11368"/>
              <a:gd name="connsiteX15" fmla="*/ 3595 w 10018"/>
              <a:gd name="connsiteY15" fmla="*/ 2003 h 11368"/>
              <a:gd name="connsiteX16" fmla="*/ 3076 w 10018"/>
              <a:gd name="connsiteY16" fmla="*/ 1377 h 11368"/>
              <a:gd name="connsiteX17" fmla="*/ 2860 w 10018"/>
              <a:gd name="connsiteY17" fmla="*/ 1404 h 11368"/>
              <a:gd name="connsiteX18" fmla="*/ 2538 w 10018"/>
              <a:gd name="connsiteY18" fmla="*/ 1694 h 11368"/>
              <a:gd name="connsiteX19" fmla="*/ 2371 w 10018"/>
              <a:gd name="connsiteY19" fmla="*/ 1694 h 11368"/>
              <a:gd name="connsiteX20" fmla="*/ 2037 w 10018"/>
              <a:gd name="connsiteY20" fmla="*/ 2039 h 11368"/>
              <a:gd name="connsiteX21" fmla="*/ 1841 w 10018"/>
              <a:gd name="connsiteY21" fmla="*/ 2030 h 11368"/>
              <a:gd name="connsiteX22" fmla="*/ 1489 w 10018"/>
              <a:gd name="connsiteY22" fmla="*/ 2356 h 11368"/>
              <a:gd name="connsiteX23" fmla="*/ 1148 w 10018"/>
              <a:gd name="connsiteY23" fmla="*/ 2347 h 11368"/>
              <a:gd name="connsiteX24" fmla="*/ 961 w 10018"/>
              <a:gd name="connsiteY24" fmla="*/ 2211 h 11368"/>
              <a:gd name="connsiteX25" fmla="*/ 765 w 10018"/>
              <a:gd name="connsiteY25" fmla="*/ 1903 h 11368"/>
              <a:gd name="connsiteX26" fmla="*/ 600 w 10018"/>
              <a:gd name="connsiteY26" fmla="*/ 1858 h 11368"/>
              <a:gd name="connsiteX0" fmla="*/ 765 w 10018"/>
              <a:gd name="connsiteY0" fmla="*/ 3299 h 12764"/>
              <a:gd name="connsiteX1" fmla="*/ 2 w 10018"/>
              <a:gd name="connsiteY1" fmla="*/ 1577 h 12764"/>
              <a:gd name="connsiteX2" fmla="*/ 20 w 10018"/>
              <a:gd name="connsiteY2" fmla="*/ 12764 h 12764"/>
              <a:gd name="connsiteX3" fmla="*/ 10011 w 10018"/>
              <a:gd name="connsiteY3" fmla="*/ 12737 h 12764"/>
              <a:gd name="connsiteX4" fmla="*/ 10018 w 10018"/>
              <a:gd name="connsiteY4" fmla="*/ 3580 h 12764"/>
              <a:gd name="connsiteX5" fmla="*/ 8740 w 10018"/>
              <a:gd name="connsiteY5" fmla="*/ 4529 h 12764"/>
              <a:gd name="connsiteX6" fmla="*/ 8397 w 10018"/>
              <a:gd name="connsiteY6" fmla="*/ 4967 h 12764"/>
              <a:gd name="connsiteX7" fmla="*/ 8291 w 10018"/>
              <a:gd name="connsiteY7" fmla="*/ 5257 h 12764"/>
              <a:gd name="connsiteX8" fmla="*/ 8185 w 10018"/>
              <a:gd name="connsiteY8" fmla="*/ 4973 h 12764"/>
              <a:gd name="connsiteX9" fmla="*/ 7893 w 10018"/>
              <a:gd name="connsiteY9" fmla="*/ 4529 h 12764"/>
              <a:gd name="connsiteX10" fmla="*/ 6051 w 10018"/>
              <a:gd name="connsiteY10" fmla="*/ 3642 h 12764"/>
              <a:gd name="connsiteX11" fmla="*/ 4486 w 10018"/>
              <a:gd name="connsiteY11" fmla="*/ 3752 h 12764"/>
              <a:gd name="connsiteX12" fmla="*/ 4142 w 10018"/>
              <a:gd name="connsiteY12" fmla="*/ 3526 h 12764"/>
              <a:gd name="connsiteX13" fmla="*/ 3970 w 10018"/>
              <a:gd name="connsiteY13" fmla="*/ 3589 h 12764"/>
              <a:gd name="connsiteX14" fmla="*/ 3739 w 10018"/>
              <a:gd name="connsiteY14" fmla="*/ 3426 h 12764"/>
              <a:gd name="connsiteX15" fmla="*/ 3595 w 10018"/>
              <a:gd name="connsiteY15" fmla="*/ 3399 h 12764"/>
              <a:gd name="connsiteX16" fmla="*/ 3076 w 10018"/>
              <a:gd name="connsiteY16" fmla="*/ 2773 h 12764"/>
              <a:gd name="connsiteX17" fmla="*/ 2860 w 10018"/>
              <a:gd name="connsiteY17" fmla="*/ 2800 h 12764"/>
              <a:gd name="connsiteX18" fmla="*/ 2538 w 10018"/>
              <a:gd name="connsiteY18" fmla="*/ 3090 h 12764"/>
              <a:gd name="connsiteX19" fmla="*/ 2371 w 10018"/>
              <a:gd name="connsiteY19" fmla="*/ 3090 h 12764"/>
              <a:gd name="connsiteX20" fmla="*/ 2037 w 10018"/>
              <a:gd name="connsiteY20" fmla="*/ 3435 h 12764"/>
              <a:gd name="connsiteX21" fmla="*/ 1841 w 10018"/>
              <a:gd name="connsiteY21" fmla="*/ 3426 h 12764"/>
              <a:gd name="connsiteX22" fmla="*/ 1489 w 10018"/>
              <a:gd name="connsiteY22" fmla="*/ 3752 h 12764"/>
              <a:gd name="connsiteX23" fmla="*/ 1148 w 10018"/>
              <a:gd name="connsiteY23" fmla="*/ 3743 h 12764"/>
              <a:gd name="connsiteX24" fmla="*/ 961 w 10018"/>
              <a:gd name="connsiteY24" fmla="*/ 3607 h 12764"/>
              <a:gd name="connsiteX25" fmla="*/ 765 w 10018"/>
              <a:gd name="connsiteY25" fmla="*/ 3299 h 12764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841 w 10018"/>
              <a:gd name="connsiteY21" fmla="*/ 3375 h 12713"/>
              <a:gd name="connsiteX22" fmla="*/ 1489 w 10018"/>
              <a:gd name="connsiteY22" fmla="*/ 3701 h 12713"/>
              <a:gd name="connsiteX23" fmla="*/ 1148 w 10018"/>
              <a:gd name="connsiteY23" fmla="*/ 3692 h 12713"/>
              <a:gd name="connsiteX24" fmla="*/ 961 w 10018"/>
              <a:gd name="connsiteY24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489 w 10018"/>
              <a:gd name="connsiteY21" fmla="*/ 3701 h 12713"/>
              <a:gd name="connsiteX22" fmla="*/ 1148 w 10018"/>
              <a:gd name="connsiteY22" fmla="*/ 3692 h 12713"/>
              <a:gd name="connsiteX23" fmla="*/ 961 w 10018"/>
              <a:gd name="connsiteY23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1489 w 10018"/>
              <a:gd name="connsiteY20" fmla="*/ 3701 h 12713"/>
              <a:gd name="connsiteX21" fmla="*/ 1148 w 10018"/>
              <a:gd name="connsiteY21" fmla="*/ 3692 h 12713"/>
              <a:gd name="connsiteX22" fmla="*/ 961 w 10018"/>
              <a:gd name="connsiteY22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1489 w 10018"/>
              <a:gd name="connsiteY19" fmla="*/ 3701 h 12713"/>
              <a:gd name="connsiteX20" fmla="*/ 1148 w 10018"/>
              <a:gd name="connsiteY20" fmla="*/ 3692 h 12713"/>
              <a:gd name="connsiteX21" fmla="*/ 961 w 10018"/>
              <a:gd name="connsiteY21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1489 w 10018"/>
              <a:gd name="connsiteY18" fmla="*/ 3701 h 12713"/>
              <a:gd name="connsiteX19" fmla="*/ 1148 w 10018"/>
              <a:gd name="connsiteY19" fmla="*/ 3692 h 12713"/>
              <a:gd name="connsiteX20" fmla="*/ 961 w 10018"/>
              <a:gd name="connsiteY20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1489 w 10018"/>
              <a:gd name="connsiteY17" fmla="*/ 3701 h 12713"/>
              <a:gd name="connsiteX18" fmla="*/ 1148 w 10018"/>
              <a:gd name="connsiteY18" fmla="*/ 3692 h 12713"/>
              <a:gd name="connsiteX19" fmla="*/ 961 w 10018"/>
              <a:gd name="connsiteY19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076 w 10018"/>
              <a:gd name="connsiteY15" fmla="*/ 2722 h 12713"/>
              <a:gd name="connsiteX16" fmla="*/ 1489 w 10018"/>
              <a:gd name="connsiteY16" fmla="*/ 3701 h 12713"/>
              <a:gd name="connsiteX17" fmla="*/ 1148 w 10018"/>
              <a:gd name="connsiteY17" fmla="*/ 3692 h 12713"/>
              <a:gd name="connsiteX18" fmla="*/ 961 w 10018"/>
              <a:gd name="connsiteY18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739 w 10018"/>
              <a:gd name="connsiteY13" fmla="*/ 3375 h 12713"/>
              <a:gd name="connsiteX14" fmla="*/ 3076 w 10018"/>
              <a:gd name="connsiteY14" fmla="*/ 2722 h 12713"/>
              <a:gd name="connsiteX15" fmla="*/ 1489 w 10018"/>
              <a:gd name="connsiteY15" fmla="*/ 3701 h 12713"/>
              <a:gd name="connsiteX16" fmla="*/ 1148 w 10018"/>
              <a:gd name="connsiteY16" fmla="*/ 3692 h 12713"/>
              <a:gd name="connsiteX17" fmla="*/ 961 w 10018"/>
              <a:gd name="connsiteY17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076 w 10018"/>
              <a:gd name="connsiteY13" fmla="*/ 2722 h 12713"/>
              <a:gd name="connsiteX14" fmla="*/ 1489 w 10018"/>
              <a:gd name="connsiteY14" fmla="*/ 3701 h 12713"/>
              <a:gd name="connsiteX15" fmla="*/ 1148 w 10018"/>
              <a:gd name="connsiteY15" fmla="*/ 3692 h 12713"/>
              <a:gd name="connsiteX16" fmla="*/ 961 w 10018"/>
              <a:gd name="connsiteY16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3076 w 10018"/>
              <a:gd name="connsiteY12" fmla="*/ 2722 h 12713"/>
              <a:gd name="connsiteX13" fmla="*/ 1489 w 10018"/>
              <a:gd name="connsiteY13" fmla="*/ 3701 h 12713"/>
              <a:gd name="connsiteX14" fmla="*/ 1148 w 10018"/>
              <a:gd name="connsiteY14" fmla="*/ 3692 h 12713"/>
              <a:gd name="connsiteX15" fmla="*/ 961 w 10018"/>
              <a:gd name="connsiteY15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3076 w 10018"/>
              <a:gd name="connsiteY11" fmla="*/ 2722 h 12713"/>
              <a:gd name="connsiteX12" fmla="*/ 1489 w 10018"/>
              <a:gd name="connsiteY12" fmla="*/ 3701 h 12713"/>
              <a:gd name="connsiteX13" fmla="*/ 1148 w 10018"/>
              <a:gd name="connsiteY13" fmla="*/ 3692 h 12713"/>
              <a:gd name="connsiteX14" fmla="*/ 961 w 10018"/>
              <a:gd name="connsiteY14" fmla="*/ 3556 h 12713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65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62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677 w 10020"/>
              <a:gd name="connsiteY9" fmla="*/ 2017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361 h 9518"/>
              <a:gd name="connsiteX1" fmla="*/ 2 w 10020"/>
              <a:gd name="connsiteY1" fmla="*/ 396 h 9518"/>
              <a:gd name="connsiteX2" fmla="*/ 22 w 10020"/>
              <a:gd name="connsiteY2" fmla="*/ 9518 h 9518"/>
              <a:gd name="connsiteX3" fmla="*/ 10013 w 10020"/>
              <a:gd name="connsiteY3" fmla="*/ 9491 h 9518"/>
              <a:gd name="connsiteX4" fmla="*/ 10020 w 10020"/>
              <a:gd name="connsiteY4" fmla="*/ 334 h 9518"/>
              <a:gd name="connsiteX5" fmla="*/ 8510 w 10020"/>
              <a:gd name="connsiteY5" fmla="*/ 497 h 9518"/>
              <a:gd name="connsiteX6" fmla="*/ 8399 w 10020"/>
              <a:gd name="connsiteY6" fmla="*/ 1721 h 9518"/>
              <a:gd name="connsiteX7" fmla="*/ 8293 w 10020"/>
              <a:gd name="connsiteY7" fmla="*/ 2011 h 9518"/>
              <a:gd name="connsiteX8" fmla="*/ 8187 w 10020"/>
              <a:gd name="connsiteY8" fmla="*/ 1727 h 9518"/>
              <a:gd name="connsiteX9" fmla="*/ 7872 w 10020"/>
              <a:gd name="connsiteY9" fmla="*/ 396 h 9518"/>
              <a:gd name="connsiteX10" fmla="*/ 6053 w 10020"/>
              <a:gd name="connsiteY10" fmla="*/ 396 h 9518"/>
              <a:gd name="connsiteX11" fmla="*/ 3078 w 10020"/>
              <a:gd name="connsiteY11" fmla="*/ 396 h 9518"/>
              <a:gd name="connsiteX12" fmla="*/ 1491 w 10020"/>
              <a:gd name="connsiteY12" fmla="*/ 506 h 9518"/>
              <a:gd name="connsiteX13" fmla="*/ 1150 w 10020"/>
              <a:gd name="connsiteY13" fmla="*/ 497 h 9518"/>
              <a:gd name="connsiteX14" fmla="*/ 963 w 10020"/>
              <a:gd name="connsiteY14" fmla="*/ 361 h 9518"/>
              <a:gd name="connsiteX0" fmla="*/ 1148 w 10000"/>
              <a:gd name="connsiteY0" fmla="*/ 1685 h 11163"/>
              <a:gd name="connsiteX1" fmla="*/ 2 w 10000"/>
              <a:gd name="connsiteY1" fmla="*/ 1579 h 11163"/>
              <a:gd name="connsiteX2" fmla="*/ 22 w 10000"/>
              <a:gd name="connsiteY2" fmla="*/ 11163 h 11163"/>
              <a:gd name="connsiteX3" fmla="*/ 9993 w 10000"/>
              <a:gd name="connsiteY3" fmla="*/ 11135 h 11163"/>
              <a:gd name="connsiteX4" fmla="*/ 10000 w 10000"/>
              <a:gd name="connsiteY4" fmla="*/ 1514 h 11163"/>
              <a:gd name="connsiteX5" fmla="*/ 8493 w 10000"/>
              <a:gd name="connsiteY5" fmla="*/ 1685 h 11163"/>
              <a:gd name="connsiteX6" fmla="*/ 8382 w 10000"/>
              <a:gd name="connsiteY6" fmla="*/ 2971 h 11163"/>
              <a:gd name="connsiteX7" fmla="*/ 8276 w 10000"/>
              <a:gd name="connsiteY7" fmla="*/ 3276 h 11163"/>
              <a:gd name="connsiteX8" fmla="*/ 8171 w 10000"/>
              <a:gd name="connsiteY8" fmla="*/ 2977 h 11163"/>
              <a:gd name="connsiteX9" fmla="*/ 7856 w 10000"/>
              <a:gd name="connsiteY9" fmla="*/ 1579 h 11163"/>
              <a:gd name="connsiteX10" fmla="*/ 6041 w 10000"/>
              <a:gd name="connsiteY10" fmla="*/ 1579 h 11163"/>
              <a:gd name="connsiteX11" fmla="*/ 3072 w 10000"/>
              <a:gd name="connsiteY11" fmla="*/ 1579 h 11163"/>
              <a:gd name="connsiteX12" fmla="*/ 1488 w 10000"/>
              <a:gd name="connsiteY12" fmla="*/ 1695 h 11163"/>
              <a:gd name="connsiteX13" fmla="*/ 1148 w 10000"/>
              <a:gd name="connsiteY13" fmla="*/ 1685 h 11163"/>
              <a:gd name="connsiteX0" fmla="*/ 1488 w 10000"/>
              <a:gd name="connsiteY0" fmla="*/ 1694 h 11162"/>
              <a:gd name="connsiteX1" fmla="*/ 2 w 10000"/>
              <a:gd name="connsiteY1" fmla="*/ 1578 h 11162"/>
              <a:gd name="connsiteX2" fmla="*/ 22 w 10000"/>
              <a:gd name="connsiteY2" fmla="*/ 11162 h 11162"/>
              <a:gd name="connsiteX3" fmla="*/ 9993 w 10000"/>
              <a:gd name="connsiteY3" fmla="*/ 11134 h 11162"/>
              <a:gd name="connsiteX4" fmla="*/ 10000 w 10000"/>
              <a:gd name="connsiteY4" fmla="*/ 1513 h 11162"/>
              <a:gd name="connsiteX5" fmla="*/ 8493 w 10000"/>
              <a:gd name="connsiteY5" fmla="*/ 1684 h 11162"/>
              <a:gd name="connsiteX6" fmla="*/ 8382 w 10000"/>
              <a:gd name="connsiteY6" fmla="*/ 2970 h 11162"/>
              <a:gd name="connsiteX7" fmla="*/ 8276 w 10000"/>
              <a:gd name="connsiteY7" fmla="*/ 3275 h 11162"/>
              <a:gd name="connsiteX8" fmla="*/ 8171 w 10000"/>
              <a:gd name="connsiteY8" fmla="*/ 2976 h 11162"/>
              <a:gd name="connsiteX9" fmla="*/ 7856 w 10000"/>
              <a:gd name="connsiteY9" fmla="*/ 1578 h 11162"/>
              <a:gd name="connsiteX10" fmla="*/ 6041 w 10000"/>
              <a:gd name="connsiteY10" fmla="*/ 1578 h 11162"/>
              <a:gd name="connsiteX11" fmla="*/ 3072 w 10000"/>
              <a:gd name="connsiteY11" fmla="*/ 1578 h 11162"/>
              <a:gd name="connsiteX12" fmla="*/ 1488 w 10000"/>
              <a:gd name="connsiteY12" fmla="*/ 1694 h 11162"/>
              <a:gd name="connsiteX0" fmla="*/ 1488 w 10000"/>
              <a:gd name="connsiteY0" fmla="*/ 307 h 9775"/>
              <a:gd name="connsiteX1" fmla="*/ 2 w 10000"/>
              <a:gd name="connsiteY1" fmla="*/ 191 h 9775"/>
              <a:gd name="connsiteX2" fmla="*/ 22 w 10000"/>
              <a:gd name="connsiteY2" fmla="*/ 9775 h 9775"/>
              <a:gd name="connsiteX3" fmla="*/ 9993 w 10000"/>
              <a:gd name="connsiteY3" fmla="*/ 9747 h 9775"/>
              <a:gd name="connsiteX4" fmla="*/ 10000 w 10000"/>
              <a:gd name="connsiteY4" fmla="*/ 126 h 9775"/>
              <a:gd name="connsiteX5" fmla="*/ 8493 w 10000"/>
              <a:gd name="connsiteY5" fmla="*/ 297 h 9775"/>
              <a:gd name="connsiteX6" fmla="*/ 8382 w 10000"/>
              <a:gd name="connsiteY6" fmla="*/ 1583 h 9775"/>
              <a:gd name="connsiteX7" fmla="*/ 8276 w 10000"/>
              <a:gd name="connsiteY7" fmla="*/ 1888 h 9775"/>
              <a:gd name="connsiteX8" fmla="*/ 8171 w 10000"/>
              <a:gd name="connsiteY8" fmla="*/ 1589 h 9775"/>
              <a:gd name="connsiteX9" fmla="*/ 7856 w 10000"/>
              <a:gd name="connsiteY9" fmla="*/ 191 h 9775"/>
              <a:gd name="connsiteX10" fmla="*/ 6041 w 10000"/>
              <a:gd name="connsiteY10" fmla="*/ 191 h 9775"/>
              <a:gd name="connsiteX11" fmla="*/ 3072 w 10000"/>
              <a:gd name="connsiteY11" fmla="*/ 191 h 9775"/>
              <a:gd name="connsiteX12" fmla="*/ 1488 w 10000"/>
              <a:gd name="connsiteY12" fmla="*/ 307 h 9775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61 h 9966"/>
              <a:gd name="connsiteX1" fmla="*/ 2 w 10000"/>
              <a:gd name="connsiteY1" fmla="*/ 161 h 9966"/>
              <a:gd name="connsiteX2" fmla="*/ 22 w 10000"/>
              <a:gd name="connsiteY2" fmla="*/ 9966 h 9966"/>
              <a:gd name="connsiteX3" fmla="*/ 9993 w 10000"/>
              <a:gd name="connsiteY3" fmla="*/ 9937 h 9966"/>
              <a:gd name="connsiteX4" fmla="*/ 10000 w 10000"/>
              <a:gd name="connsiteY4" fmla="*/ 95 h 9966"/>
              <a:gd name="connsiteX5" fmla="*/ 8493 w 10000"/>
              <a:gd name="connsiteY5" fmla="*/ 270 h 9966"/>
              <a:gd name="connsiteX6" fmla="*/ 8382 w 10000"/>
              <a:gd name="connsiteY6" fmla="*/ 1585 h 9966"/>
              <a:gd name="connsiteX7" fmla="*/ 8276 w 10000"/>
              <a:gd name="connsiteY7" fmla="*/ 1897 h 9966"/>
              <a:gd name="connsiteX8" fmla="*/ 8171 w 10000"/>
              <a:gd name="connsiteY8" fmla="*/ 1592 h 9966"/>
              <a:gd name="connsiteX9" fmla="*/ 7856 w 10000"/>
              <a:gd name="connsiteY9" fmla="*/ 161 h 9966"/>
              <a:gd name="connsiteX10" fmla="*/ 6041 w 10000"/>
              <a:gd name="connsiteY10" fmla="*/ 161 h 9966"/>
              <a:gd name="connsiteX11" fmla="*/ 3072 w 10000"/>
              <a:gd name="connsiteY11" fmla="*/ 161 h 9966"/>
              <a:gd name="connsiteX12" fmla="*/ 1534 w 10000"/>
              <a:gd name="connsiteY12" fmla="*/ 161 h 9966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0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0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7856 w 10000"/>
              <a:gd name="connsiteY8" fmla="*/ 162 h 10000"/>
              <a:gd name="connsiteX9" fmla="*/ 6041 w 10000"/>
              <a:gd name="connsiteY9" fmla="*/ 162 h 10000"/>
              <a:gd name="connsiteX10" fmla="*/ 3072 w 10000"/>
              <a:gd name="connsiteY10" fmla="*/ 162 h 10000"/>
              <a:gd name="connsiteX11" fmla="*/ 1534 w 10000"/>
              <a:gd name="connsiteY11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276 w 10000"/>
              <a:gd name="connsiteY6" fmla="*/ 1903 h 10000"/>
              <a:gd name="connsiteX7" fmla="*/ 7856 w 10000"/>
              <a:gd name="connsiteY7" fmla="*/ 162 h 10000"/>
              <a:gd name="connsiteX8" fmla="*/ 6041 w 10000"/>
              <a:gd name="connsiteY8" fmla="*/ 162 h 10000"/>
              <a:gd name="connsiteX9" fmla="*/ 3072 w 10000"/>
              <a:gd name="connsiteY9" fmla="*/ 162 h 10000"/>
              <a:gd name="connsiteX10" fmla="*/ 1534 w 10000"/>
              <a:gd name="connsiteY10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250 h 10088"/>
              <a:gd name="connsiteX1" fmla="*/ 2 w 10000"/>
              <a:gd name="connsiteY1" fmla="*/ 250 h 10088"/>
              <a:gd name="connsiteX2" fmla="*/ 22 w 10000"/>
              <a:gd name="connsiteY2" fmla="*/ 10088 h 10088"/>
              <a:gd name="connsiteX3" fmla="*/ 9993 w 10000"/>
              <a:gd name="connsiteY3" fmla="*/ 10059 h 10088"/>
              <a:gd name="connsiteX4" fmla="*/ 10000 w 10000"/>
              <a:gd name="connsiteY4" fmla="*/ 183 h 10088"/>
              <a:gd name="connsiteX5" fmla="*/ 8478 w 10000"/>
              <a:gd name="connsiteY5" fmla="*/ 250 h 10088"/>
              <a:gd name="connsiteX6" fmla="*/ 7856 w 10000"/>
              <a:gd name="connsiteY6" fmla="*/ 250 h 10088"/>
              <a:gd name="connsiteX7" fmla="*/ 6041 w 10000"/>
              <a:gd name="connsiteY7" fmla="*/ 250 h 10088"/>
              <a:gd name="connsiteX8" fmla="*/ 3072 w 10000"/>
              <a:gd name="connsiteY8" fmla="*/ 250 h 10088"/>
              <a:gd name="connsiteX9" fmla="*/ 1534 w 10000"/>
              <a:gd name="connsiteY9" fmla="*/ 250 h 10088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16 w 9982"/>
              <a:gd name="connsiteY0" fmla="*/ 162 h 10000"/>
              <a:gd name="connsiteX1" fmla="*/ 2 w 9982"/>
              <a:gd name="connsiteY1" fmla="*/ 162 h 10000"/>
              <a:gd name="connsiteX2" fmla="*/ 4 w 9982"/>
              <a:gd name="connsiteY2" fmla="*/ 10000 h 10000"/>
              <a:gd name="connsiteX3" fmla="*/ 9975 w 9982"/>
              <a:gd name="connsiteY3" fmla="*/ 9971 h 10000"/>
              <a:gd name="connsiteX4" fmla="*/ 9982 w 9982"/>
              <a:gd name="connsiteY4" fmla="*/ 95 h 10000"/>
              <a:gd name="connsiteX5" fmla="*/ 8460 w 9982"/>
              <a:gd name="connsiteY5" fmla="*/ 162 h 10000"/>
              <a:gd name="connsiteX6" fmla="*/ 7838 w 9982"/>
              <a:gd name="connsiteY6" fmla="*/ 162 h 10000"/>
              <a:gd name="connsiteX7" fmla="*/ 6023 w 9982"/>
              <a:gd name="connsiteY7" fmla="*/ 162 h 10000"/>
              <a:gd name="connsiteX8" fmla="*/ 3054 w 9982"/>
              <a:gd name="connsiteY8" fmla="*/ 162 h 10000"/>
              <a:gd name="connsiteX9" fmla="*/ 1516 w 9982"/>
              <a:gd name="connsiteY9" fmla="*/ 162 h 10000"/>
              <a:gd name="connsiteX0" fmla="*/ 1519 w 10000"/>
              <a:gd name="connsiteY0" fmla="*/ 162 h 10000"/>
              <a:gd name="connsiteX1" fmla="*/ 2 w 10000"/>
              <a:gd name="connsiteY1" fmla="*/ 162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5 w 10000"/>
              <a:gd name="connsiteY5" fmla="*/ 162 h 10000"/>
              <a:gd name="connsiteX6" fmla="*/ 7821 w 10000"/>
              <a:gd name="connsiteY6" fmla="*/ 162 h 10000"/>
              <a:gd name="connsiteX7" fmla="*/ 6034 w 10000"/>
              <a:gd name="connsiteY7" fmla="*/ 162 h 10000"/>
              <a:gd name="connsiteX8" fmla="*/ 3060 w 10000"/>
              <a:gd name="connsiteY8" fmla="*/ 162 h 10000"/>
              <a:gd name="connsiteX9" fmla="*/ 1519 w 10000"/>
              <a:gd name="connsiteY9" fmla="*/ 162 h 10000"/>
              <a:gd name="connsiteX0" fmla="*/ 1519 w 10000"/>
              <a:gd name="connsiteY0" fmla="*/ 78 h 9916"/>
              <a:gd name="connsiteX1" fmla="*/ 2 w 10000"/>
              <a:gd name="connsiteY1" fmla="*/ 78 h 9916"/>
              <a:gd name="connsiteX2" fmla="*/ 4 w 10000"/>
              <a:gd name="connsiteY2" fmla="*/ 9916 h 9916"/>
              <a:gd name="connsiteX3" fmla="*/ 9993 w 10000"/>
              <a:gd name="connsiteY3" fmla="*/ 9887 h 9916"/>
              <a:gd name="connsiteX4" fmla="*/ 10000 w 10000"/>
              <a:gd name="connsiteY4" fmla="*/ 11 h 9916"/>
              <a:gd name="connsiteX5" fmla="*/ 8475 w 10000"/>
              <a:gd name="connsiteY5" fmla="*/ 78 h 9916"/>
              <a:gd name="connsiteX6" fmla="*/ 7821 w 10000"/>
              <a:gd name="connsiteY6" fmla="*/ 78 h 9916"/>
              <a:gd name="connsiteX7" fmla="*/ 6034 w 10000"/>
              <a:gd name="connsiteY7" fmla="*/ 78 h 9916"/>
              <a:gd name="connsiteX8" fmla="*/ 3060 w 10000"/>
              <a:gd name="connsiteY8" fmla="*/ 78 h 9916"/>
              <a:gd name="connsiteX9" fmla="*/ 1519 w 10000"/>
              <a:gd name="connsiteY9" fmla="*/ 78 h 9916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996 h 10917"/>
              <a:gd name="connsiteX1" fmla="*/ 2 w 10000"/>
              <a:gd name="connsiteY1" fmla="*/ 996 h 10917"/>
              <a:gd name="connsiteX2" fmla="*/ 4 w 10000"/>
              <a:gd name="connsiteY2" fmla="*/ 10917 h 10917"/>
              <a:gd name="connsiteX3" fmla="*/ 9993 w 10000"/>
              <a:gd name="connsiteY3" fmla="*/ 10888 h 10917"/>
              <a:gd name="connsiteX4" fmla="*/ 10000 w 10000"/>
              <a:gd name="connsiteY4" fmla="*/ 928 h 10917"/>
              <a:gd name="connsiteX5" fmla="*/ 8475 w 10000"/>
              <a:gd name="connsiteY5" fmla="*/ 996 h 10917"/>
              <a:gd name="connsiteX6" fmla="*/ 7821 w 10000"/>
              <a:gd name="connsiteY6" fmla="*/ 996 h 10917"/>
              <a:gd name="connsiteX7" fmla="*/ 3060 w 10000"/>
              <a:gd name="connsiteY7" fmla="*/ 996 h 10917"/>
              <a:gd name="connsiteX8" fmla="*/ 1519 w 10000"/>
              <a:gd name="connsiteY8" fmla="*/ 996 h 10917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9993 w 10000"/>
              <a:gd name="connsiteY4" fmla="*/ 9971 h 10002"/>
              <a:gd name="connsiteX5" fmla="*/ 10000 w 10000"/>
              <a:gd name="connsiteY5" fmla="*/ 11 h 10002"/>
              <a:gd name="connsiteX6" fmla="*/ 8475 w 10000"/>
              <a:gd name="connsiteY6" fmla="*/ 79 h 10002"/>
              <a:gd name="connsiteX7" fmla="*/ 7821 w 10000"/>
              <a:gd name="connsiteY7" fmla="*/ 79 h 10002"/>
              <a:gd name="connsiteX8" fmla="*/ 3060 w 10000"/>
              <a:gd name="connsiteY8" fmla="*/ 79 h 10002"/>
              <a:gd name="connsiteX9" fmla="*/ 1519 w 10000"/>
              <a:gd name="connsiteY9" fmla="*/ 79 h 10002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10000 w 10000"/>
              <a:gd name="connsiteY4" fmla="*/ 11 h 10002"/>
              <a:gd name="connsiteX5" fmla="*/ 8475 w 10000"/>
              <a:gd name="connsiteY5" fmla="*/ 79 h 10002"/>
              <a:gd name="connsiteX6" fmla="*/ 7821 w 10000"/>
              <a:gd name="connsiteY6" fmla="*/ 79 h 10002"/>
              <a:gd name="connsiteX7" fmla="*/ 3060 w 10000"/>
              <a:gd name="connsiteY7" fmla="*/ 79 h 10002"/>
              <a:gd name="connsiteX8" fmla="*/ 1519 w 10000"/>
              <a:gd name="connsiteY8" fmla="*/ 79 h 10002"/>
              <a:gd name="connsiteX0" fmla="*/ 1519 w 8475"/>
              <a:gd name="connsiteY0" fmla="*/ 79 h 10002"/>
              <a:gd name="connsiteX1" fmla="*/ 2 w 8475"/>
              <a:gd name="connsiteY1" fmla="*/ 79 h 10002"/>
              <a:gd name="connsiteX2" fmla="*/ 4 w 8475"/>
              <a:gd name="connsiteY2" fmla="*/ 10000 h 10002"/>
              <a:gd name="connsiteX3" fmla="*/ 1592 w 8475"/>
              <a:gd name="connsiteY3" fmla="*/ 10002 h 10002"/>
              <a:gd name="connsiteX4" fmla="*/ 8475 w 8475"/>
              <a:gd name="connsiteY4" fmla="*/ 79 h 10002"/>
              <a:gd name="connsiteX5" fmla="*/ 7821 w 8475"/>
              <a:gd name="connsiteY5" fmla="*/ 79 h 10002"/>
              <a:gd name="connsiteX6" fmla="*/ 3060 w 8475"/>
              <a:gd name="connsiteY6" fmla="*/ 79 h 10002"/>
              <a:gd name="connsiteX7" fmla="*/ 1519 w 8475"/>
              <a:gd name="connsiteY7" fmla="*/ 79 h 10002"/>
              <a:gd name="connsiteX0" fmla="*/ 1792 w 9228"/>
              <a:gd name="connsiteY0" fmla="*/ 79 h 10000"/>
              <a:gd name="connsiteX1" fmla="*/ 2 w 9228"/>
              <a:gd name="connsiteY1" fmla="*/ 79 h 10000"/>
              <a:gd name="connsiteX2" fmla="*/ 5 w 9228"/>
              <a:gd name="connsiteY2" fmla="*/ 9998 h 10000"/>
              <a:gd name="connsiteX3" fmla="*/ 1878 w 9228"/>
              <a:gd name="connsiteY3" fmla="*/ 10000 h 10000"/>
              <a:gd name="connsiteX4" fmla="*/ 9228 w 9228"/>
              <a:gd name="connsiteY4" fmla="*/ 79 h 10000"/>
              <a:gd name="connsiteX5" fmla="*/ 3611 w 9228"/>
              <a:gd name="connsiteY5" fmla="*/ 79 h 10000"/>
              <a:gd name="connsiteX6" fmla="*/ 1792 w 9228"/>
              <a:gd name="connsiteY6" fmla="*/ 79 h 10000"/>
              <a:gd name="connsiteX0" fmla="*/ 1942 w 3913"/>
              <a:gd name="connsiteY0" fmla="*/ 41 h 9962"/>
              <a:gd name="connsiteX1" fmla="*/ 2 w 3913"/>
              <a:gd name="connsiteY1" fmla="*/ 41 h 9962"/>
              <a:gd name="connsiteX2" fmla="*/ 5 w 3913"/>
              <a:gd name="connsiteY2" fmla="*/ 9960 h 9962"/>
              <a:gd name="connsiteX3" fmla="*/ 2035 w 3913"/>
              <a:gd name="connsiteY3" fmla="*/ 9962 h 9962"/>
              <a:gd name="connsiteX4" fmla="*/ 3913 w 3913"/>
              <a:gd name="connsiteY4" fmla="*/ 41 h 9962"/>
              <a:gd name="connsiteX5" fmla="*/ 1942 w 3913"/>
              <a:gd name="connsiteY5" fmla="*/ 41 h 9962"/>
              <a:gd name="connsiteX0" fmla="*/ 4963 w 5201"/>
              <a:gd name="connsiteY0" fmla="*/ 41 h 10000"/>
              <a:gd name="connsiteX1" fmla="*/ 5 w 5201"/>
              <a:gd name="connsiteY1" fmla="*/ 41 h 10000"/>
              <a:gd name="connsiteX2" fmla="*/ 13 w 5201"/>
              <a:gd name="connsiteY2" fmla="*/ 9998 h 10000"/>
              <a:gd name="connsiteX3" fmla="*/ 5201 w 5201"/>
              <a:gd name="connsiteY3" fmla="*/ 10000 h 10000"/>
              <a:gd name="connsiteX4" fmla="*/ 4963 w 5201"/>
              <a:gd name="connsiteY4" fmla="*/ 41 h 10000"/>
              <a:gd name="connsiteX0" fmla="*/ 9542 w 9694"/>
              <a:gd name="connsiteY0" fmla="*/ 0 h 9972"/>
              <a:gd name="connsiteX1" fmla="*/ 10 w 9694"/>
              <a:gd name="connsiteY1" fmla="*/ 0 h 9972"/>
              <a:gd name="connsiteX2" fmla="*/ 25 w 9694"/>
              <a:gd name="connsiteY2" fmla="*/ 9957 h 9972"/>
              <a:gd name="connsiteX3" fmla="*/ 9677 w 9694"/>
              <a:gd name="connsiteY3" fmla="*/ 9972 h 9972"/>
              <a:gd name="connsiteX4" fmla="*/ 9542 w 9694"/>
              <a:gd name="connsiteY4" fmla="*/ 0 h 9972"/>
              <a:gd name="connsiteX0" fmla="*/ 9983 w 10140"/>
              <a:gd name="connsiteY0" fmla="*/ 0 h 10013"/>
              <a:gd name="connsiteX1" fmla="*/ 10 w 10140"/>
              <a:gd name="connsiteY1" fmla="*/ 13 h 10013"/>
              <a:gd name="connsiteX2" fmla="*/ 26 w 10140"/>
              <a:gd name="connsiteY2" fmla="*/ 9998 h 10013"/>
              <a:gd name="connsiteX3" fmla="*/ 9982 w 10140"/>
              <a:gd name="connsiteY3" fmla="*/ 10013 h 10013"/>
              <a:gd name="connsiteX4" fmla="*/ 9983 w 10140"/>
              <a:gd name="connsiteY4" fmla="*/ 0 h 10013"/>
              <a:gd name="connsiteX0" fmla="*/ 9983 w 10086"/>
              <a:gd name="connsiteY0" fmla="*/ 0 h 10013"/>
              <a:gd name="connsiteX1" fmla="*/ 10 w 10086"/>
              <a:gd name="connsiteY1" fmla="*/ 13 h 10013"/>
              <a:gd name="connsiteX2" fmla="*/ 26 w 10086"/>
              <a:gd name="connsiteY2" fmla="*/ 9998 h 10013"/>
              <a:gd name="connsiteX3" fmla="*/ 9982 w 10086"/>
              <a:gd name="connsiteY3" fmla="*/ 10013 h 10013"/>
              <a:gd name="connsiteX4" fmla="*/ 9983 w 10086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9999"/>
              <a:gd name="connsiteX1" fmla="*/ 10 w 10036"/>
              <a:gd name="connsiteY1" fmla="*/ 13 h 9999"/>
              <a:gd name="connsiteX2" fmla="*/ 26 w 10036"/>
              <a:gd name="connsiteY2" fmla="*/ 9998 h 9999"/>
              <a:gd name="connsiteX3" fmla="*/ 9983 w 10036"/>
              <a:gd name="connsiteY3" fmla="*/ 9999 h 9999"/>
              <a:gd name="connsiteX4" fmla="*/ 9983 w 10036"/>
              <a:gd name="connsiteY4" fmla="*/ 0 h 9999"/>
              <a:gd name="connsiteX0" fmla="*/ 9947 w 10000"/>
              <a:gd name="connsiteY0" fmla="*/ 0 h 10000"/>
              <a:gd name="connsiteX1" fmla="*/ 10 w 10000"/>
              <a:gd name="connsiteY1" fmla="*/ 13 h 10000"/>
              <a:gd name="connsiteX2" fmla="*/ 26 w 10000"/>
              <a:gd name="connsiteY2" fmla="*/ 9999 h 10000"/>
              <a:gd name="connsiteX3" fmla="*/ 5197 w 10000"/>
              <a:gd name="connsiteY3" fmla="*/ 9961 h 10000"/>
              <a:gd name="connsiteX4" fmla="*/ 9947 w 10000"/>
              <a:gd name="connsiteY4" fmla="*/ 10000 h 10000"/>
              <a:gd name="connsiteX5" fmla="*/ 9947 w 10000"/>
              <a:gd name="connsiteY5" fmla="*/ 0 h 10000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9947 w 10000"/>
              <a:gd name="connsiteY4" fmla="*/ 10000 h 10046"/>
              <a:gd name="connsiteX5" fmla="*/ 9947 w 10000"/>
              <a:gd name="connsiteY5" fmla="*/ 0 h 10046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7275 w 10000"/>
              <a:gd name="connsiteY4" fmla="*/ 10003 h 10046"/>
              <a:gd name="connsiteX5" fmla="*/ 9947 w 10000"/>
              <a:gd name="connsiteY5" fmla="*/ 10000 h 10046"/>
              <a:gd name="connsiteX6" fmla="*/ 9947 w 10000"/>
              <a:gd name="connsiteY6" fmla="*/ 0 h 10046"/>
              <a:gd name="connsiteX0" fmla="*/ 9947 w 10000"/>
              <a:gd name="connsiteY0" fmla="*/ 0 h 10003"/>
              <a:gd name="connsiteX1" fmla="*/ 10 w 10000"/>
              <a:gd name="connsiteY1" fmla="*/ 13 h 10003"/>
              <a:gd name="connsiteX2" fmla="*/ 26 w 10000"/>
              <a:gd name="connsiteY2" fmla="*/ 9999 h 10003"/>
              <a:gd name="connsiteX3" fmla="*/ 3673 w 10000"/>
              <a:gd name="connsiteY3" fmla="*/ 9406 h 10003"/>
              <a:gd name="connsiteX4" fmla="*/ 7275 w 10000"/>
              <a:gd name="connsiteY4" fmla="*/ 10003 h 10003"/>
              <a:gd name="connsiteX5" fmla="*/ 9947 w 10000"/>
              <a:gd name="connsiteY5" fmla="*/ 10000 h 10003"/>
              <a:gd name="connsiteX6" fmla="*/ 9947 w 10000"/>
              <a:gd name="connsiteY6" fmla="*/ 0 h 10003"/>
              <a:gd name="connsiteX0" fmla="*/ 9947 w 10000"/>
              <a:gd name="connsiteY0" fmla="*/ 0 h 10601"/>
              <a:gd name="connsiteX1" fmla="*/ 10 w 10000"/>
              <a:gd name="connsiteY1" fmla="*/ 13 h 10601"/>
              <a:gd name="connsiteX2" fmla="*/ 26 w 10000"/>
              <a:gd name="connsiteY2" fmla="*/ 9999 h 10601"/>
              <a:gd name="connsiteX3" fmla="*/ 3673 w 10000"/>
              <a:gd name="connsiteY3" fmla="*/ 9406 h 10601"/>
              <a:gd name="connsiteX4" fmla="*/ 6859 w 10000"/>
              <a:gd name="connsiteY4" fmla="*/ 10601 h 10601"/>
              <a:gd name="connsiteX5" fmla="*/ 9947 w 10000"/>
              <a:gd name="connsiteY5" fmla="*/ 10000 h 10601"/>
              <a:gd name="connsiteX6" fmla="*/ 9947 w 10000"/>
              <a:gd name="connsiteY6" fmla="*/ 0 h 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601">
                <a:moveTo>
                  <a:pt x="9947" y="0"/>
                </a:moveTo>
                <a:lnTo>
                  <a:pt x="10" y="13"/>
                </a:lnTo>
                <a:cubicBezTo>
                  <a:pt x="0" y="24"/>
                  <a:pt x="10" y="9841"/>
                  <a:pt x="26" y="9999"/>
                </a:cubicBezTo>
                <a:lnTo>
                  <a:pt x="3673" y="9406"/>
                </a:lnTo>
                <a:lnTo>
                  <a:pt x="6859" y="10601"/>
                </a:lnTo>
                <a:lnTo>
                  <a:pt x="9947" y="10000"/>
                </a:lnTo>
                <a:cubicBezTo>
                  <a:pt x="9948" y="9944"/>
                  <a:pt x="10000" y="69"/>
                  <a:pt x="99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" name="Freeform 270"/>
          <p:cNvSpPr>
            <a:spLocks/>
          </p:cNvSpPr>
          <p:nvPr/>
        </p:nvSpPr>
        <p:spPr bwMode="auto">
          <a:xfrm>
            <a:off x="965063" y="2246485"/>
            <a:ext cx="814877" cy="2235204"/>
          </a:xfrm>
          <a:custGeom>
            <a:avLst/>
            <a:gdLst>
              <a:gd name="T0" fmla="*/ 2147483647 w 4071"/>
              <a:gd name="T1" fmla="*/ 2147483647 h 1103"/>
              <a:gd name="T2" fmla="*/ 2147483647 w 4071"/>
              <a:gd name="T3" fmla="*/ 2147483647 h 1103"/>
              <a:gd name="T4" fmla="*/ 2147483647 w 4071"/>
              <a:gd name="T5" fmla="*/ 2147483647 h 1103"/>
              <a:gd name="T6" fmla="*/ 2147483647 w 4071"/>
              <a:gd name="T7" fmla="*/ 2147483647 h 1103"/>
              <a:gd name="T8" fmla="*/ 2147483647 w 4071"/>
              <a:gd name="T9" fmla="*/ 2147483647 h 1103"/>
              <a:gd name="T10" fmla="*/ 2147483647 w 4071"/>
              <a:gd name="T11" fmla="*/ 2147483647 h 1103"/>
              <a:gd name="T12" fmla="*/ 2147483647 w 4071"/>
              <a:gd name="T13" fmla="*/ 2147483647 h 1103"/>
              <a:gd name="T14" fmla="*/ 2147483647 w 4071"/>
              <a:gd name="T15" fmla="*/ 2147483647 h 1103"/>
              <a:gd name="T16" fmla="*/ 2147483647 w 4071"/>
              <a:gd name="T17" fmla="*/ 2147483647 h 1103"/>
              <a:gd name="T18" fmla="*/ 2147483647 w 4071"/>
              <a:gd name="T19" fmla="*/ 2147483647 h 1103"/>
              <a:gd name="T20" fmla="*/ 2147483647 w 4071"/>
              <a:gd name="T21" fmla="*/ 2147483647 h 1103"/>
              <a:gd name="T22" fmla="*/ 2147483647 w 4071"/>
              <a:gd name="T23" fmla="*/ 2147483647 h 1103"/>
              <a:gd name="T24" fmla="*/ 2147483647 w 4071"/>
              <a:gd name="T25" fmla="*/ 2147483647 h 1103"/>
              <a:gd name="T26" fmla="*/ 2147483647 w 4071"/>
              <a:gd name="T27" fmla="*/ 2147483647 h 1103"/>
              <a:gd name="T28" fmla="*/ 2147483647 w 4071"/>
              <a:gd name="T29" fmla="*/ 2147483647 h 1103"/>
              <a:gd name="T30" fmla="*/ 2147483647 w 4071"/>
              <a:gd name="T31" fmla="*/ 2147483647 h 1103"/>
              <a:gd name="T32" fmla="*/ 2147483647 w 4071"/>
              <a:gd name="T33" fmla="*/ 2147483647 h 1103"/>
              <a:gd name="T34" fmla="*/ 2147483647 w 4071"/>
              <a:gd name="T35" fmla="*/ 2147483647 h 1103"/>
              <a:gd name="T36" fmla="*/ 2147483647 w 4071"/>
              <a:gd name="T37" fmla="*/ 2147483647 h 1103"/>
              <a:gd name="T38" fmla="*/ 2147483647 w 4071"/>
              <a:gd name="T39" fmla="*/ 2147483647 h 1103"/>
              <a:gd name="T40" fmla="*/ 2147483647 w 4071"/>
              <a:gd name="T41" fmla="*/ 2147483647 h 1103"/>
              <a:gd name="T42" fmla="*/ 2147483647 w 4071"/>
              <a:gd name="T43" fmla="*/ 2147483647 h 1103"/>
              <a:gd name="T44" fmla="*/ 2147483647 w 4071"/>
              <a:gd name="T45" fmla="*/ 2147483647 h 1103"/>
              <a:gd name="T46" fmla="*/ 2147483647 w 4071"/>
              <a:gd name="T47" fmla="*/ 2147483647 h 1103"/>
              <a:gd name="T48" fmla="*/ 2147483647 w 4071"/>
              <a:gd name="T49" fmla="*/ 2147483647 h 1103"/>
              <a:gd name="T50" fmla="*/ 2147483647 w 4071"/>
              <a:gd name="T51" fmla="*/ 2147483647 h 1103"/>
              <a:gd name="T52" fmla="*/ 2147483647 w 4071"/>
              <a:gd name="T53" fmla="*/ 2147483647 h 1103"/>
              <a:gd name="T54" fmla="*/ 2147483647 w 4071"/>
              <a:gd name="T55" fmla="*/ 2147483647 h 1103"/>
              <a:gd name="T56" fmla="*/ 2147483647 w 4071"/>
              <a:gd name="T57" fmla="*/ 2147483647 h 1103"/>
              <a:gd name="T58" fmla="*/ 2147483647 w 4071"/>
              <a:gd name="T59" fmla="*/ 2147483647 h 1103"/>
              <a:gd name="T60" fmla="*/ 2147483647 w 4071"/>
              <a:gd name="T61" fmla="*/ 2147483647 h 1103"/>
              <a:gd name="T62" fmla="*/ 2147483647 w 4071"/>
              <a:gd name="T63" fmla="*/ 2147483647 h 1103"/>
              <a:gd name="T64" fmla="*/ 2147483647 w 4071"/>
              <a:gd name="T65" fmla="*/ 2147483647 h 1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71"/>
              <a:gd name="T100" fmla="*/ 0 h 1103"/>
              <a:gd name="T101" fmla="*/ 4071 w 4071"/>
              <a:gd name="T102" fmla="*/ 1103 h 1103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7131 w 10000"/>
              <a:gd name="connsiteY12" fmla="*/ 1215 h 10000"/>
              <a:gd name="connsiteX13" fmla="*/ 6787 w 10000"/>
              <a:gd name="connsiteY13" fmla="*/ 997 h 10000"/>
              <a:gd name="connsiteX14" fmla="*/ 5360 w 10000"/>
              <a:gd name="connsiteY14" fmla="*/ 997 h 10000"/>
              <a:gd name="connsiteX15" fmla="*/ 5178 w 10000"/>
              <a:gd name="connsiteY15" fmla="*/ 1043 h 10000"/>
              <a:gd name="connsiteX16" fmla="*/ 5011 w 10000"/>
              <a:gd name="connsiteY16" fmla="*/ 997 h 10000"/>
              <a:gd name="connsiteX17" fmla="*/ 4468 w 10000"/>
              <a:gd name="connsiteY17" fmla="*/ 988 h 10000"/>
              <a:gd name="connsiteX18" fmla="*/ 4124 w 10000"/>
              <a:gd name="connsiteY18" fmla="*/ 762 h 10000"/>
              <a:gd name="connsiteX19" fmla="*/ 3952 w 10000"/>
              <a:gd name="connsiteY19" fmla="*/ 825 h 10000"/>
              <a:gd name="connsiteX20" fmla="*/ 3721 w 10000"/>
              <a:gd name="connsiteY20" fmla="*/ 662 h 10000"/>
              <a:gd name="connsiteX21" fmla="*/ 3577 w 10000"/>
              <a:gd name="connsiteY21" fmla="*/ 635 h 10000"/>
              <a:gd name="connsiteX22" fmla="*/ 3058 w 10000"/>
              <a:gd name="connsiteY22" fmla="*/ 9 h 10000"/>
              <a:gd name="connsiteX23" fmla="*/ 2842 w 10000"/>
              <a:gd name="connsiteY23" fmla="*/ 36 h 10000"/>
              <a:gd name="connsiteX24" fmla="*/ 2520 w 10000"/>
              <a:gd name="connsiteY24" fmla="*/ 326 h 10000"/>
              <a:gd name="connsiteX25" fmla="*/ 2353 w 10000"/>
              <a:gd name="connsiteY25" fmla="*/ 326 h 10000"/>
              <a:gd name="connsiteX26" fmla="*/ 2019 w 10000"/>
              <a:gd name="connsiteY26" fmla="*/ 671 h 10000"/>
              <a:gd name="connsiteX27" fmla="*/ 1823 w 10000"/>
              <a:gd name="connsiteY27" fmla="*/ 662 h 10000"/>
              <a:gd name="connsiteX28" fmla="*/ 1471 w 10000"/>
              <a:gd name="connsiteY28" fmla="*/ 988 h 10000"/>
              <a:gd name="connsiteX29" fmla="*/ 1130 w 10000"/>
              <a:gd name="connsiteY29" fmla="*/ 979 h 10000"/>
              <a:gd name="connsiteX30" fmla="*/ 943 w 10000"/>
              <a:gd name="connsiteY30" fmla="*/ 843 h 10000"/>
              <a:gd name="connsiteX31" fmla="*/ 747 w 10000"/>
              <a:gd name="connsiteY31" fmla="*/ 535 h 10000"/>
              <a:gd name="connsiteX32" fmla="*/ 582 w 10000"/>
              <a:gd name="connsiteY32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6787 w 10000"/>
              <a:gd name="connsiteY12" fmla="*/ 997 h 10000"/>
              <a:gd name="connsiteX13" fmla="*/ 5360 w 10000"/>
              <a:gd name="connsiteY13" fmla="*/ 997 h 10000"/>
              <a:gd name="connsiteX14" fmla="*/ 5178 w 10000"/>
              <a:gd name="connsiteY14" fmla="*/ 1043 h 10000"/>
              <a:gd name="connsiteX15" fmla="*/ 5011 w 10000"/>
              <a:gd name="connsiteY15" fmla="*/ 997 h 10000"/>
              <a:gd name="connsiteX16" fmla="*/ 4468 w 10000"/>
              <a:gd name="connsiteY16" fmla="*/ 988 h 10000"/>
              <a:gd name="connsiteX17" fmla="*/ 4124 w 10000"/>
              <a:gd name="connsiteY17" fmla="*/ 762 h 10000"/>
              <a:gd name="connsiteX18" fmla="*/ 3952 w 10000"/>
              <a:gd name="connsiteY18" fmla="*/ 825 h 10000"/>
              <a:gd name="connsiteX19" fmla="*/ 3721 w 10000"/>
              <a:gd name="connsiteY19" fmla="*/ 662 h 10000"/>
              <a:gd name="connsiteX20" fmla="*/ 3577 w 10000"/>
              <a:gd name="connsiteY20" fmla="*/ 635 h 10000"/>
              <a:gd name="connsiteX21" fmla="*/ 3058 w 10000"/>
              <a:gd name="connsiteY21" fmla="*/ 9 h 10000"/>
              <a:gd name="connsiteX22" fmla="*/ 2842 w 10000"/>
              <a:gd name="connsiteY22" fmla="*/ 36 h 10000"/>
              <a:gd name="connsiteX23" fmla="*/ 2520 w 10000"/>
              <a:gd name="connsiteY23" fmla="*/ 326 h 10000"/>
              <a:gd name="connsiteX24" fmla="*/ 2353 w 10000"/>
              <a:gd name="connsiteY24" fmla="*/ 326 h 10000"/>
              <a:gd name="connsiteX25" fmla="*/ 2019 w 10000"/>
              <a:gd name="connsiteY25" fmla="*/ 671 h 10000"/>
              <a:gd name="connsiteX26" fmla="*/ 1823 w 10000"/>
              <a:gd name="connsiteY26" fmla="*/ 662 h 10000"/>
              <a:gd name="connsiteX27" fmla="*/ 1471 w 10000"/>
              <a:gd name="connsiteY27" fmla="*/ 988 h 10000"/>
              <a:gd name="connsiteX28" fmla="*/ 1130 w 10000"/>
              <a:gd name="connsiteY28" fmla="*/ 979 h 10000"/>
              <a:gd name="connsiteX29" fmla="*/ 943 w 10000"/>
              <a:gd name="connsiteY29" fmla="*/ 843 h 10000"/>
              <a:gd name="connsiteX30" fmla="*/ 747 w 10000"/>
              <a:gd name="connsiteY30" fmla="*/ 535 h 10000"/>
              <a:gd name="connsiteX31" fmla="*/ 582 w 10000"/>
              <a:gd name="connsiteY31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360 w 10000"/>
              <a:gd name="connsiteY12" fmla="*/ 997 h 10000"/>
              <a:gd name="connsiteX13" fmla="*/ 5178 w 10000"/>
              <a:gd name="connsiteY13" fmla="*/ 1043 h 10000"/>
              <a:gd name="connsiteX14" fmla="*/ 5011 w 10000"/>
              <a:gd name="connsiteY14" fmla="*/ 997 h 10000"/>
              <a:gd name="connsiteX15" fmla="*/ 4468 w 10000"/>
              <a:gd name="connsiteY15" fmla="*/ 988 h 10000"/>
              <a:gd name="connsiteX16" fmla="*/ 4124 w 10000"/>
              <a:gd name="connsiteY16" fmla="*/ 762 h 10000"/>
              <a:gd name="connsiteX17" fmla="*/ 3952 w 10000"/>
              <a:gd name="connsiteY17" fmla="*/ 825 h 10000"/>
              <a:gd name="connsiteX18" fmla="*/ 3721 w 10000"/>
              <a:gd name="connsiteY18" fmla="*/ 662 h 10000"/>
              <a:gd name="connsiteX19" fmla="*/ 3577 w 10000"/>
              <a:gd name="connsiteY19" fmla="*/ 635 h 10000"/>
              <a:gd name="connsiteX20" fmla="*/ 3058 w 10000"/>
              <a:gd name="connsiteY20" fmla="*/ 9 h 10000"/>
              <a:gd name="connsiteX21" fmla="*/ 2842 w 10000"/>
              <a:gd name="connsiteY21" fmla="*/ 36 h 10000"/>
              <a:gd name="connsiteX22" fmla="*/ 2520 w 10000"/>
              <a:gd name="connsiteY22" fmla="*/ 326 h 10000"/>
              <a:gd name="connsiteX23" fmla="*/ 2353 w 10000"/>
              <a:gd name="connsiteY23" fmla="*/ 326 h 10000"/>
              <a:gd name="connsiteX24" fmla="*/ 2019 w 10000"/>
              <a:gd name="connsiteY24" fmla="*/ 671 h 10000"/>
              <a:gd name="connsiteX25" fmla="*/ 1823 w 10000"/>
              <a:gd name="connsiteY25" fmla="*/ 662 h 10000"/>
              <a:gd name="connsiteX26" fmla="*/ 1471 w 10000"/>
              <a:gd name="connsiteY26" fmla="*/ 988 h 10000"/>
              <a:gd name="connsiteX27" fmla="*/ 1130 w 10000"/>
              <a:gd name="connsiteY27" fmla="*/ 979 h 10000"/>
              <a:gd name="connsiteX28" fmla="*/ 943 w 10000"/>
              <a:gd name="connsiteY28" fmla="*/ 843 h 10000"/>
              <a:gd name="connsiteX29" fmla="*/ 747 w 10000"/>
              <a:gd name="connsiteY29" fmla="*/ 535 h 10000"/>
              <a:gd name="connsiteX30" fmla="*/ 582 w 10000"/>
              <a:gd name="connsiteY30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178 w 10000"/>
              <a:gd name="connsiteY12" fmla="*/ 1043 h 10000"/>
              <a:gd name="connsiteX13" fmla="*/ 5011 w 10000"/>
              <a:gd name="connsiteY13" fmla="*/ 997 h 10000"/>
              <a:gd name="connsiteX14" fmla="*/ 4468 w 10000"/>
              <a:gd name="connsiteY14" fmla="*/ 988 h 10000"/>
              <a:gd name="connsiteX15" fmla="*/ 4124 w 10000"/>
              <a:gd name="connsiteY15" fmla="*/ 762 h 10000"/>
              <a:gd name="connsiteX16" fmla="*/ 3952 w 10000"/>
              <a:gd name="connsiteY16" fmla="*/ 825 h 10000"/>
              <a:gd name="connsiteX17" fmla="*/ 3721 w 10000"/>
              <a:gd name="connsiteY17" fmla="*/ 662 h 10000"/>
              <a:gd name="connsiteX18" fmla="*/ 3577 w 10000"/>
              <a:gd name="connsiteY18" fmla="*/ 635 h 10000"/>
              <a:gd name="connsiteX19" fmla="*/ 3058 w 10000"/>
              <a:gd name="connsiteY19" fmla="*/ 9 h 10000"/>
              <a:gd name="connsiteX20" fmla="*/ 2842 w 10000"/>
              <a:gd name="connsiteY20" fmla="*/ 36 h 10000"/>
              <a:gd name="connsiteX21" fmla="*/ 2520 w 10000"/>
              <a:gd name="connsiteY21" fmla="*/ 326 h 10000"/>
              <a:gd name="connsiteX22" fmla="*/ 2353 w 10000"/>
              <a:gd name="connsiteY22" fmla="*/ 326 h 10000"/>
              <a:gd name="connsiteX23" fmla="*/ 2019 w 10000"/>
              <a:gd name="connsiteY23" fmla="*/ 671 h 10000"/>
              <a:gd name="connsiteX24" fmla="*/ 1823 w 10000"/>
              <a:gd name="connsiteY24" fmla="*/ 662 h 10000"/>
              <a:gd name="connsiteX25" fmla="*/ 1471 w 10000"/>
              <a:gd name="connsiteY25" fmla="*/ 988 h 10000"/>
              <a:gd name="connsiteX26" fmla="*/ 1130 w 10000"/>
              <a:gd name="connsiteY26" fmla="*/ 979 h 10000"/>
              <a:gd name="connsiteX27" fmla="*/ 943 w 10000"/>
              <a:gd name="connsiteY27" fmla="*/ 843 h 10000"/>
              <a:gd name="connsiteX28" fmla="*/ 747 w 10000"/>
              <a:gd name="connsiteY28" fmla="*/ 535 h 10000"/>
              <a:gd name="connsiteX29" fmla="*/ 582 w 10000"/>
              <a:gd name="connsiteY29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5011 w 10000"/>
              <a:gd name="connsiteY12" fmla="*/ 997 h 10000"/>
              <a:gd name="connsiteX13" fmla="*/ 4468 w 10000"/>
              <a:gd name="connsiteY13" fmla="*/ 988 h 10000"/>
              <a:gd name="connsiteX14" fmla="*/ 4124 w 10000"/>
              <a:gd name="connsiteY14" fmla="*/ 762 h 10000"/>
              <a:gd name="connsiteX15" fmla="*/ 3952 w 10000"/>
              <a:gd name="connsiteY15" fmla="*/ 825 h 10000"/>
              <a:gd name="connsiteX16" fmla="*/ 3721 w 10000"/>
              <a:gd name="connsiteY16" fmla="*/ 662 h 10000"/>
              <a:gd name="connsiteX17" fmla="*/ 3577 w 10000"/>
              <a:gd name="connsiteY17" fmla="*/ 635 h 10000"/>
              <a:gd name="connsiteX18" fmla="*/ 3058 w 10000"/>
              <a:gd name="connsiteY18" fmla="*/ 9 h 10000"/>
              <a:gd name="connsiteX19" fmla="*/ 2842 w 10000"/>
              <a:gd name="connsiteY19" fmla="*/ 36 h 10000"/>
              <a:gd name="connsiteX20" fmla="*/ 2520 w 10000"/>
              <a:gd name="connsiteY20" fmla="*/ 326 h 10000"/>
              <a:gd name="connsiteX21" fmla="*/ 2353 w 10000"/>
              <a:gd name="connsiteY21" fmla="*/ 326 h 10000"/>
              <a:gd name="connsiteX22" fmla="*/ 2019 w 10000"/>
              <a:gd name="connsiteY22" fmla="*/ 671 h 10000"/>
              <a:gd name="connsiteX23" fmla="*/ 1823 w 10000"/>
              <a:gd name="connsiteY23" fmla="*/ 662 h 10000"/>
              <a:gd name="connsiteX24" fmla="*/ 1471 w 10000"/>
              <a:gd name="connsiteY24" fmla="*/ 988 h 10000"/>
              <a:gd name="connsiteX25" fmla="*/ 1130 w 10000"/>
              <a:gd name="connsiteY25" fmla="*/ 979 h 10000"/>
              <a:gd name="connsiteX26" fmla="*/ 943 w 10000"/>
              <a:gd name="connsiteY26" fmla="*/ 843 h 10000"/>
              <a:gd name="connsiteX27" fmla="*/ 747 w 10000"/>
              <a:gd name="connsiteY27" fmla="*/ 535 h 10000"/>
              <a:gd name="connsiteX28" fmla="*/ 582 w 10000"/>
              <a:gd name="connsiteY28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600 w 10000"/>
              <a:gd name="connsiteY7" fmla="*/ 1985 h 10000"/>
              <a:gd name="connsiteX8" fmla="*/ 8379 w 10000"/>
              <a:gd name="connsiteY8" fmla="*/ 2203 h 10000"/>
              <a:gd name="connsiteX9" fmla="*/ 8273 w 10000"/>
              <a:gd name="connsiteY9" fmla="*/ 2493 h 10000"/>
              <a:gd name="connsiteX10" fmla="*/ 8192 w 10000"/>
              <a:gd name="connsiteY10" fmla="*/ 2239 h 10000"/>
              <a:gd name="connsiteX11" fmla="*/ 7841 w 10000"/>
              <a:gd name="connsiteY11" fmla="*/ 1668 h 10000"/>
              <a:gd name="connsiteX12" fmla="*/ 4468 w 10000"/>
              <a:gd name="connsiteY12" fmla="*/ 988 h 10000"/>
              <a:gd name="connsiteX13" fmla="*/ 4124 w 10000"/>
              <a:gd name="connsiteY13" fmla="*/ 762 h 10000"/>
              <a:gd name="connsiteX14" fmla="*/ 3952 w 10000"/>
              <a:gd name="connsiteY14" fmla="*/ 825 h 10000"/>
              <a:gd name="connsiteX15" fmla="*/ 3721 w 10000"/>
              <a:gd name="connsiteY15" fmla="*/ 662 h 10000"/>
              <a:gd name="connsiteX16" fmla="*/ 3577 w 10000"/>
              <a:gd name="connsiteY16" fmla="*/ 635 h 10000"/>
              <a:gd name="connsiteX17" fmla="*/ 3058 w 10000"/>
              <a:gd name="connsiteY17" fmla="*/ 9 h 10000"/>
              <a:gd name="connsiteX18" fmla="*/ 2842 w 10000"/>
              <a:gd name="connsiteY18" fmla="*/ 36 h 10000"/>
              <a:gd name="connsiteX19" fmla="*/ 2520 w 10000"/>
              <a:gd name="connsiteY19" fmla="*/ 326 h 10000"/>
              <a:gd name="connsiteX20" fmla="*/ 2353 w 10000"/>
              <a:gd name="connsiteY20" fmla="*/ 326 h 10000"/>
              <a:gd name="connsiteX21" fmla="*/ 2019 w 10000"/>
              <a:gd name="connsiteY21" fmla="*/ 671 h 10000"/>
              <a:gd name="connsiteX22" fmla="*/ 1823 w 10000"/>
              <a:gd name="connsiteY22" fmla="*/ 662 h 10000"/>
              <a:gd name="connsiteX23" fmla="*/ 1471 w 10000"/>
              <a:gd name="connsiteY23" fmla="*/ 988 h 10000"/>
              <a:gd name="connsiteX24" fmla="*/ 1130 w 10000"/>
              <a:gd name="connsiteY24" fmla="*/ 979 h 10000"/>
              <a:gd name="connsiteX25" fmla="*/ 943 w 10000"/>
              <a:gd name="connsiteY25" fmla="*/ 843 h 10000"/>
              <a:gd name="connsiteX26" fmla="*/ 747 w 10000"/>
              <a:gd name="connsiteY26" fmla="*/ 535 h 10000"/>
              <a:gd name="connsiteX27" fmla="*/ 582 w 10000"/>
              <a:gd name="connsiteY27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9059 w 10000"/>
              <a:gd name="connsiteY6" fmla="*/ 1813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9467 w 10000"/>
              <a:gd name="connsiteY5" fmla="*/ 1342 h 10000"/>
              <a:gd name="connsiteX6" fmla="*/ 8697 w 10000"/>
              <a:gd name="connsiteY6" fmla="*/ 1754 h 10000"/>
              <a:gd name="connsiteX7" fmla="*/ 8379 w 10000"/>
              <a:gd name="connsiteY7" fmla="*/ 2203 h 10000"/>
              <a:gd name="connsiteX8" fmla="*/ 8273 w 10000"/>
              <a:gd name="connsiteY8" fmla="*/ 2493 h 10000"/>
              <a:gd name="connsiteX9" fmla="*/ 8192 w 10000"/>
              <a:gd name="connsiteY9" fmla="*/ 2239 h 10000"/>
              <a:gd name="connsiteX10" fmla="*/ 7841 w 10000"/>
              <a:gd name="connsiteY10" fmla="*/ 166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1044 h 10554"/>
              <a:gd name="connsiteX1" fmla="*/ 2 w 10000"/>
              <a:gd name="connsiteY1" fmla="*/ 1778 h 10554"/>
              <a:gd name="connsiteX2" fmla="*/ 2 w 10000"/>
              <a:gd name="connsiteY2" fmla="*/ 10554 h 10554"/>
              <a:gd name="connsiteX3" fmla="*/ 9993 w 10000"/>
              <a:gd name="connsiteY3" fmla="*/ 10527 h 10554"/>
              <a:gd name="connsiteX4" fmla="*/ 10000 w 10000"/>
              <a:gd name="connsiteY4" fmla="*/ 1370 h 10554"/>
              <a:gd name="connsiteX5" fmla="*/ 8697 w 10000"/>
              <a:gd name="connsiteY5" fmla="*/ 2308 h 10554"/>
              <a:gd name="connsiteX6" fmla="*/ 8379 w 10000"/>
              <a:gd name="connsiteY6" fmla="*/ 2757 h 10554"/>
              <a:gd name="connsiteX7" fmla="*/ 8273 w 10000"/>
              <a:gd name="connsiteY7" fmla="*/ 3047 h 10554"/>
              <a:gd name="connsiteX8" fmla="*/ 8192 w 10000"/>
              <a:gd name="connsiteY8" fmla="*/ 2793 h 10554"/>
              <a:gd name="connsiteX9" fmla="*/ 7841 w 10000"/>
              <a:gd name="connsiteY9" fmla="*/ 2222 h 10554"/>
              <a:gd name="connsiteX10" fmla="*/ 4468 w 10000"/>
              <a:gd name="connsiteY10" fmla="*/ 1542 h 10554"/>
              <a:gd name="connsiteX11" fmla="*/ 4124 w 10000"/>
              <a:gd name="connsiteY11" fmla="*/ 1316 h 10554"/>
              <a:gd name="connsiteX12" fmla="*/ 3952 w 10000"/>
              <a:gd name="connsiteY12" fmla="*/ 1379 h 10554"/>
              <a:gd name="connsiteX13" fmla="*/ 3721 w 10000"/>
              <a:gd name="connsiteY13" fmla="*/ 1216 h 10554"/>
              <a:gd name="connsiteX14" fmla="*/ 3577 w 10000"/>
              <a:gd name="connsiteY14" fmla="*/ 1189 h 10554"/>
              <a:gd name="connsiteX15" fmla="*/ 3058 w 10000"/>
              <a:gd name="connsiteY15" fmla="*/ 563 h 10554"/>
              <a:gd name="connsiteX16" fmla="*/ 2842 w 10000"/>
              <a:gd name="connsiteY16" fmla="*/ 590 h 10554"/>
              <a:gd name="connsiteX17" fmla="*/ 2520 w 10000"/>
              <a:gd name="connsiteY17" fmla="*/ 880 h 10554"/>
              <a:gd name="connsiteX18" fmla="*/ 2353 w 10000"/>
              <a:gd name="connsiteY18" fmla="*/ 880 h 10554"/>
              <a:gd name="connsiteX19" fmla="*/ 2019 w 10000"/>
              <a:gd name="connsiteY19" fmla="*/ 1225 h 10554"/>
              <a:gd name="connsiteX20" fmla="*/ 1823 w 10000"/>
              <a:gd name="connsiteY20" fmla="*/ 1216 h 10554"/>
              <a:gd name="connsiteX21" fmla="*/ 1471 w 10000"/>
              <a:gd name="connsiteY21" fmla="*/ 1542 h 10554"/>
              <a:gd name="connsiteX22" fmla="*/ 1130 w 10000"/>
              <a:gd name="connsiteY22" fmla="*/ 1533 h 10554"/>
              <a:gd name="connsiteX23" fmla="*/ 943 w 10000"/>
              <a:gd name="connsiteY23" fmla="*/ 1397 h 10554"/>
              <a:gd name="connsiteX24" fmla="*/ 747 w 10000"/>
              <a:gd name="connsiteY24" fmla="*/ 1089 h 10554"/>
              <a:gd name="connsiteX25" fmla="*/ 582 w 10000"/>
              <a:gd name="connsiteY25" fmla="*/ 1044 h 10554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41 w 10000"/>
              <a:gd name="connsiteY9" fmla="*/ 1668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697 w 10000"/>
              <a:gd name="connsiteY5" fmla="*/ 1754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92 w 10000"/>
              <a:gd name="connsiteY8" fmla="*/ 223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4468 w 10000"/>
              <a:gd name="connsiteY10" fmla="*/ 988 h 10000"/>
              <a:gd name="connsiteX11" fmla="*/ 4124 w 10000"/>
              <a:gd name="connsiteY11" fmla="*/ 762 h 10000"/>
              <a:gd name="connsiteX12" fmla="*/ 3952 w 10000"/>
              <a:gd name="connsiteY12" fmla="*/ 825 h 10000"/>
              <a:gd name="connsiteX13" fmla="*/ 3721 w 10000"/>
              <a:gd name="connsiteY13" fmla="*/ 662 h 10000"/>
              <a:gd name="connsiteX14" fmla="*/ 3577 w 10000"/>
              <a:gd name="connsiteY14" fmla="*/ 635 h 10000"/>
              <a:gd name="connsiteX15" fmla="*/ 3058 w 10000"/>
              <a:gd name="connsiteY15" fmla="*/ 9 h 10000"/>
              <a:gd name="connsiteX16" fmla="*/ 2842 w 10000"/>
              <a:gd name="connsiteY16" fmla="*/ 36 h 10000"/>
              <a:gd name="connsiteX17" fmla="*/ 2520 w 10000"/>
              <a:gd name="connsiteY17" fmla="*/ 326 h 10000"/>
              <a:gd name="connsiteX18" fmla="*/ 2353 w 10000"/>
              <a:gd name="connsiteY18" fmla="*/ 326 h 10000"/>
              <a:gd name="connsiteX19" fmla="*/ 2019 w 10000"/>
              <a:gd name="connsiteY19" fmla="*/ 671 h 10000"/>
              <a:gd name="connsiteX20" fmla="*/ 1823 w 10000"/>
              <a:gd name="connsiteY20" fmla="*/ 662 h 10000"/>
              <a:gd name="connsiteX21" fmla="*/ 1471 w 10000"/>
              <a:gd name="connsiteY21" fmla="*/ 988 h 10000"/>
              <a:gd name="connsiteX22" fmla="*/ 1130 w 10000"/>
              <a:gd name="connsiteY22" fmla="*/ 979 h 10000"/>
              <a:gd name="connsiteX23" fmla="*/ 943 w 10000"/>
              <a:gd name="connsiteY23" fmla="*/ 843 h 10000"/>
              <a:gd name="connsiteX24" fmla="*/ 747 w 10000"/>
              <a:gd name="connsiteY24" fmla="*/ 535 h 10000"/>
              <a:gd name="connsiteX25" fmla="*/ 582 w 10000"/>
              <a:gd name="connsiteY25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1309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582 w 10000"/>
              <a:gd name="connsiteY0" fmla="*/ 490 h 10000"/>
              <a:gd name="connsiteX1" fmla="*/ 2 w 10000"/>
              <a:gd name="connsiteY1" fmla="*/ 1224 h 10000"/>
              <a:gd name="connsiteX2" fmla="*/ 2 w 10000"/>
              <a:gd name="connsiteY2" fmla="*/ 10000 h 10000"/>
              <a:gd name="connsiteX3" fmla="*/ 9993 w 10000"/>
              <a:gd name="connsiteY3" fmla="*/ 9973 h 10000"/>
              <a:gd name="connsiteX4" fmla="*/ 10000 w 10000"/>
              <a:gd name="connsiteY4" fmla="*/ 816 h 10000"/>
              <a:gd name="connsiteX5" fmla="*/ 8722 w 10000"/>
              <a:gd name="connsiteY5" fmla="*/ 1765 h 10000"/>
              <a:gd name="connsiteX6" fmla="*/ 8379 w 10000"/>
              <a:gd name="connsiteY6" fmla="*/ 2203 h 10000"/>
              <a:gd name="connsiteX7" fmla="*/ 8273 w 10000"/>
              <a:gd name="connsiteY7" fmla="*/ 2493 h 10000"/>
              <a:gd name="connsiteX8" fmla="*/ 8167 w 10000"/>
              <a:gd name="connsiteY8" fmla="*/ 2209 h 10000"/>
              <a:gd name="connsiteX9" fmla="*/ 7875 w 10000"/>
              <a:gd name="connsiteY9" fmla="*/ 1765 h 10000"/>
              <a:gd name="connsiteX10" fmla="*/ 6033 w 10000"/>
              <a:gd name="connsiteY10" fmla="*/ 878 h 10000"/>
              <a:gd name="connsiteX11" fmla="*/ 4468 w 10000"/>
              <a:gd name="connsiteY11" fmla="*/ 988 h 10000"/>
              <a:gd name="connsiteX12" fmla="*/ 4124 w 10000"/>
              <a:gd name="connsiteY12" fmla="*/ 762 h 10000"/>
              <a:gd name="connsiteX13" fmla="*/ 3952 w 10000"/>
              <a:gd name="connsiteY13" fmla="*/ 825 h 10000"/>
              <a:gd name="connsiteX14" fmla="*/ 3721 w 10000"/>
              <a:gd name="connsiteY14" fmla="*/ 662 h 10000"/>
              <a:gd name="connsiteX15" fmla="*/ 3577 w 10000"/>
              <a:gd name="connsiteY15" fmla="*/ 635 h 10000"/>
              <a:gd name="connsiteX16" fmla="*/ 3058 w 10000"/>
              <a:gd name="connsiteY16" fmla="*/ 9 h 10000"/>
              <a:gd name="connsiteX17" fmla="*/ 2842 w 10000"/>
              <a:gd name="connsiteY17" fmla="*/ 36 h 10000"/>
              <a:gd name="connsiteX18" fmla="*/ 2520 w 10000"/>
              <a:gd name="connsiteY18" fmla="*/ 326 h 10000"/>
              <a:gd name="connsiteX19" fmla="*/ 2353 w 10000"/>
              <a:gd name="connsiteY19" fmla="*/ 326 h 10000"/>
              <a:gd name="connsiteX20" fmla="*/ 2019 w 10000"/>
              <a:gd name="connsiteY20" fmla="*/ 671 h 10000"/>
              <a:gd name="connsiteX21" fmla="*/ 1823 w 10000"/>
              <a:gd name="connsiteY21" fmla="*/ 662 h 10000"/>
              <a:gd name="connsiteX22" fmla="*/ 1471 w 10000"/>
              <a:gd name="connsiteY22" fmla="*/ 988 h 10000"/>
              <a:gd name="connsiteX23" fmla="*/ 1130 w 10000"/>
              <a:gd name="connsiteY23" fmla="*/ 979 h 10000"/>
              <a:gd name="connsiteX24" fmla="*/ 943 w 10000"/>
              <a:gd name="connsiteY24" fmla="*/ 843 h 10000"/>
              <a:gd name="connsiteX25" fmla="*/ 747 w 10000"/>
              <a:gd name="connsiteY25" fmla="*/ 535 h 10000"/>
              <a:gd name="connsiteX26" fmla="*/ 582 w 10000"/>
              <a:gd name="connsiteY26" fmla="*/ 490 h 10000"/>
              <a:gd name="connsiteX0" fmla="*/ 600 w 10018"/>
              <a:gd name="connsiteY0" fmla="*/ 1858 h 11368"/>
              <a:gd name="connsiteX1" fmla="*/ 2 w 10018"/>
              <a:gd name="connsiteY1" fmla="*/ 181 h 11368"/>
              <a:gd name="connsiteX2" fmla="*/ 20 w 10018"/>
              <a:gd name="connsiteY2" fmla="*/ 11368 h 11368"/>
              <a:gd name="connsiteX3" fmla="*/ 10011 w 10018"/>
              <a:gd name="connsiteY3" fmla="*/ 11341 h 11368"/>
              <a:gd name="connsiteX4" fmla="*/ 10018 w 10018"/>
              <a:gd name="connsiteY4" fmla="*/ 2184 h 11368"/>
              <a:gd name="connsiteX5" fmla="*/ 8740 w 10018"/>
              <a:gd name="connsiteY5" fmla="*/ 3133 h 11368"/>
              <a:gd name="connsiteX6" fmla="*/ 8397 w 10018"/>
              <a:gd name="connsiteY6" fmla="*/ 3571 h 11368"/>
              <a:gd name="connsiteX7" fmla="*/ 8291 w 10018"/>
              <a:gd name="connsiteY7" fmla="*/ 3861 h 11368"/>
              <a:gd name="connsiteX8" fmla="*/ 8185 w 10018"/>
              <a:gd name="connsiteY8" fmla="*/ 3577 h 11368"/>
              <a:gd name="connsiteX9" fmla="*/ 7893 w 10018"/>
              <a:gd name="connsiteY9" fmla="*/ 3133 h 11368"/>
              <a:gd name="connsiteX10" fmla="*/ 6051 w 10018"/>
              <a:gd name="connsiteY10" fmla="*/ 2246 h 11368"/>
              <a:gd name="connsiteX11" fmla="*/ 4486 w 10018"/>
              <a:gd name="connsiteY11" fmla="*/ 2356 h 11368"/>
              <a:gd name="connsiteX12" fmla="*/ 4142 w 10018"/>
              <a:gd name="connsiteY12" fmla="*/ 2130 h 11368"/>
              <a:gd name="connsiteX13" fmla="*/ 3970 w 10018"/>
              <a:gd name="connsiteY13" fmla="*/ 2193 h 11368"/>
              <a:gd name="connsiteX14" fmla="*/ 3739 w 10018"/>
              <a:gd name="connsiteY14" fmla="*/ 2030 h 11368"/>
              <a:gd name="connsiteX15" fmla="*/ 3595 w 10018"/>
              <a:gd name="connsiteY15" fmla="*/ 2003 h 11368"/>
              <a:gd name="connsiteX16" fmla="*/ 3076 w 10018"/>
              <a:gd name="connsiteY16" fmla="*/ 1377 h 11368"/>
              <a:gd name="connsiteX17" fmla="*/ 2860 w 10018"/>
              <a:gd name="connsiteY17" fmla="*/ 1404 h 11368"/>
              <a:gd name="connsiteX18" fmla="*/ 2538 w 10018"/>
              <a:gd name="connsiteY18" fmla="*/ 1694 h 11368"/>
              <a:gd name="connsiteX19" fmla="*/ 2371 w 10018"/>
              <a:gd name="connsiteY19" fmla="*/ 1694 h 11368"/>
              <a:gd name="connsiteX20" fmla="*/ 2037 w 10018"/>
              <a:gd name="connsiteY20" fmla="*/ 2039 h 11368"/>
              <a:gd name="connsiteX21" fmla="*/ 1841 w 10018"/>
              <a:gd name="connsiteY21" fmla="*/ 2030 h 11368"/>
              <a:gd name="connsiteX22" fmla="*/ 1489 w 10018"/>
              <a:gd name="connsiteY22" fmla="*/ 2356 h 11368"/>
              <a:gd name="connsiteX23" fmla="*/ 1148 w 10018"/>
              <a:gd name="connsiteY23" fmla="*/ 2347 h 11368"/>
              <a:gd name="connsiteX24" fmla="*/ 961 w 10018"/>
              <a:gd name="connsiteY24" fmla="*/ 2211 h 11368"/>
              <a:gd name="connsiteX25" fmla="*/ 765 w 10018"/>
              <a:gd name="connsiteY25" fmla="*/ 1903 h 11368"/>
              <a:gd name="connsiteX26" fmla="*/ 600 w 10018"/>
              <a:gd name="connsiteY26" fmla="*/ 1858 h 11368"/>
              <a:gd name="connsiteX0" fmla="*/ 765 w 10018"/>
              <a:gd name="connsiteY0" fmla="*/ 3299 h 12764"/>
              <a:gd name="connsiteX1" fmla="*/ 2 w 10018"/>
              <a:gd name="connsiteY1" fmla="*/ 1577 h 12764"/>
              <a:gd name="connsiteX2" fmla="*/ 20 w 10018"/>
              <a:gd name="connsiteY2" fmla="*/ 12764 h 12764"/>
              <a:gd name="connsiteX3" fmla="*/ 10011 w 10018"/>
              <a:gd name="connsiteY3" fmla="*/ 12737 h 12764"/>
              <a:gd name="connsiteX4" fmla="*/ 10018 w 10018"/>
              <a:gd name="connsiteY4" fmla="*/ 3580 h 12764"/>
              <a:gd name="connsiteX5" fmla="*/ 8740 w 10018"/>
              <a:gd name="connsiteY5" fmla="*/ 4529 h 12764"/>
              <a:gd name="connsiteX6" fmla="*/ 8397 w 10018"/>
              <a:gd name="connsiteY6" fmla="*/ 4967 h 12764"/>
              <a:gd name="connsiteX7" fmla="*/ 8291 w 10018"/>
              <a:gd name="connsiteY7" fmla="*/ 5257 h 12764"/>
              <a:gd name="connsiteX8" fmla="*/ 8185 w 10018"/>
              <a:gd name="connsiteY8" fmla="*/ 4973 h 12764"/>
              <a:gd name="connsiteX9" fmla="*/ 7893 w 10018"/>
              <a:gd name="connsiteY9" fmla="*/ 4529 h 12764"/>
              <a:gd name="connsiteX10" fmla="*/ 6051 w 10018"/>
              <a:gd name="connsiteY10" fmla="*/ 3642 h 12764"/>
              <a:gd name="connsiteX11" fmla="*/ 4486 w 10018"/>
              <a:gd name="connsiteY11" fmla="*/ 3752 h 12764"/>
              <a:gd name="connsiteX12" fmla="*/ 4142 w 10018"/>
              <a:gd name="connsiteY12" fmla="*/ 3526 h 12764"/>
              <a:gd name="connsiteX13" fmla="*/ 3970 w 10018"/>
              <a:gd name="connsiteY13" fmla="*/ 3589 h 12764"/>
              <a:gd name="connsiteX14" fmla="*/ 3739 w 10018"/>
              <a:gd name="connsiteY14" fmla="*/ 3426 h 12764"/>
              <a:gd name="connsiteX15" fmla="*/ 3595 w 10018"/>
              <a:gd name="connsiteY15" fmla="*/ 3399 h 12764"/>
              <a:gd name="connsiteX16" fmla="*/ 3076 w 10018"/>
              <a:gd name="connsiteY16" fmla="*/ 2773 h 12764"/>
              <a:gd name="connsiteX17" fmla="*/ 2860 w 10018"/>
              <a:gd name="connsiteY17" fmla="*/ 2800 h 12764"/>
              <a:gd name="connsiteX18" fmla="*/ 2538 w 10018"/>
              <a:gd name="connsiteY18" fmla="*/ 3090 h 12764"/>
              <a:gd name="connsiteX19" fmla="*/ 2371 w 10018"/>
              <a:gd name="connsiteY19" fmla="*/ 3090 h 12764"/>
              <a:gd name="connsiteX20" fmla="*/ 2037 w 10018"/>
              <a:gd name="connsiteY20" fmla="*/ 3435 h 12764"/>
              <a:gd name="connsiteX21" fmla="*/ 1841 w 10018"/>
              <a:gd name="connsiteY21" fmla="*/ 3426 h 12764"/>
              <a:gd name="connsiteX22" fmla="*/ 1489 w 10018"/>
              <a:gd name="connsiteY22" fmla="*/ 3752 h 12764"/>
              <a:gd name="connsiteX23" fmla="*/ 1148 w 10018"/>
              <a:gd name="connsiteY23" fmla="*/ 3743 h 12764"/>
              <a:gd name="connsiteX24" fmla="*/ 961 w 10018"/>
              <a:gd name="connsiteY24" fmla="*/ 3607 h 12764"/>
              <a:gd name="connsiteX25" fmla="*/ 765 w 10018"/>
              <a:gd name="connsiteY25" fmla="*/ 3299 h 12764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841 w 10018"/>
              <a:gd name="connsiteY21" fmla="*/ 3375 h 12713"/>
              <a:gd name="connsiteX22" fmla="*/ 1489 w 10018"/>
              <a:gd name="connsiteY22" fmla="*/ 3701 h 12713"/>
              <a:gd name="connsiteX23" fmla="*/ 1148 w 10018"/>
              <a:gd name="connsiteY23" fmla="*/ 3692 h 12713"/>
              <a:gd name="connsiteX24" fmla="*/ 961 w 10018"/>
              <a:gd name="connsiteY24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2037 w 10018"/>
              <a:gd name="connsiteY20" fmla="*/ 3384 h 12713"/>
              <a:gd name="connsiteX21" fmla="*/ 1489 w 10018"/>
              <a:gd name="connsiteY21" fmla="*/ 3701 h 12713"/>
              <a:gd name="connsiteX22" fmla="*/ 1148 w 10018"/>
              <a:gd name="connsiteY22" fmla="*/ 3692 h 12713"/>
              <a:gd name="connsiteX23" fmla="*/ 961 w 10018"/>
              <a:gd name="connsiteY23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2371 w 10018"/>
              <a:gd name="connsiteY19" fmla="*/ 3039 h 12713"/>
              <a:gd name="connsiteX20" fmla="*/ 1489 w 10018"/>
              <a:gd name="connsiteY20" fmla="*/ 3701 h 12713"/>
              <a:gd name="connsiteX21" fmla="*/ 1148 w 10018"/>
              <a:gd name="connsiteY21" fmla="*/ 3692 h 12713"/>
              <a:gd name="connsiteX22" fmla="*/ 961 w 10018"/>
              <a:gd name="connsiteY22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2538 w 10018"/>
              <a:gd name="connsiteY18" fmla="*/ 3039 h 12713"/>
              <a:gd name="connsiteX19" fmla="*/ 1489 w 10018"/>
              <a:gd name="connsiteY19" fmla="*/ 3701 h 12713"/>
              <a:gd name="connsiteX20" fmla="*/ 1148 w 10018"/>
              <a:gd name="connsiteY20" fmla="*/ 3692 h 12713"/>
              <a:gd name="connsiteX21" fmla="*/ 961 w 10018"/>
              <a:gd name="connsiteY21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2860 w 10018"/>
              <a:gd name="connsiteY17" fmla="*/ 2749 h 12713"/>
              <a:gd name="connsiteX18" fmla="*/ 1489 w 10018"/>
              <a:gd name="connsiteY18" fmla="*/ 3701 h 12713"/>
              <a:gd name="connsiteX19" fmla="*/ 1148 w 10018"/>
              <a:gd name="connsiteY19" fmla="*/ 3692 h 12713"/>
              <a:gd name="connsiteX20" fmla="*/ 961 w 10018"/>
              <a:gd name="connsiteY20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595 w 10018"/>
              <a:gd name="connsiteY15" fmla="*/ 3348 h 12713"/>
              <a:gd name="connsiteX16" fmla="*/ 3076 w 10018"/>
              <a:gd name="connsiteY16" fmla="*/ 2722 h 12713"/>
              <a:gd name="connsiteX17" fmla="*/ 1489 w 10018"/>
              <a:gd name="connsiteY17" fmla="*/ 3701 h 12713"/>
              <a:gd name="connsiteX18" fmla="*/ 1148 w 10018"/>
              <a:gd name="connsiteY18" fmla="*/ 3692 h 12713"/>
              <a:gd name="connsiteX19" fmla="*/ 961 w 10018"/>
              <a:gd name="connsiteY19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970 w 10018"/>
              <a:gd name="connsiteY13" fmla="*/ 3538 h 12713"/>
              <a:gd name="connsiteX14" fmla="*/ 3739 w 10018"/>
              <a:gd name="connsiteY14" fmla="*/ 3375 h 12713"/>
              <a:gd name="connsiteX15" fmla="*/ 3076 w 10018"/>
              <a:gd name="connsiteY15" fmla="*/ 2722 h 12713"/>
              <a:gd name="connsiteX16" fmla="*/ 1489 w 10018"/>
              <a:gd name="connsiteY16" fmla="*/ 3701 h 12713"/>
              <a:gd name="connsiteX17" fmla="*/ 1148 w 10018"/>
              <a:gd name="connsiteY17" fmla="*/ 3692 h 12713"/>
              <a:gd name="connsiteX18" fmla="*/ 961 w 10018"/>
              <a:gd name="connsiteY18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739 w 10018"/>
              <a:gd name="connsiteY13" fmla="*/ 3375 h 12713"/>
              <a:gd name="connsiteX14" fmla="*/ 3076 w 10018"/>
              <a:gd name="connsiteY14" fmla="*/ 2722 h 12713"/>
              <a:gd name="connsiteX15" fmla="*/ 1489 w 10018"/>
              <a:gd name="connsiteY15" fmla="*/ 3701 h 12713"/>
              <a:gd name="connsiteX16" fmla="*/ 1148 w 10018"/>
              <a:gd name="connsiteY16" fmla="*/ 3692 h 12713"/>
              <a:gd name="connsiteX17" fmla="*/ 961 w 10018"/>
              <a:gd name="connsiteY17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4142 w 10018"/>
              <a:gd name="connsiteY12" fmla="*/ 3475 h 12713"/>
              <a:gd name="connsiteX13" fmla="*/ 3076 w 10018"/>
              <a:gd name="connsiteY13" fmla="*/ 2722 h 12713"/>
              <a:gd name="connsiteX14" fmla="*/ 1489 w 10018"/>
              <a:gd name="connsiteY14" fmla="*/ 3701 h 12713"/>
              <a:gd name="connsiteX15" fmla="*/ 1148 w 10018"/>
              <a:gd name="connsiteY15" fmla="*/ 3692 h 12713"/>
              <a:gd name="connsiteX16" fmla="*/ 961 w 10018"/>
              <a:gd name="connsiteY16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4486 w 10018"/>
              <a:gd name="connsiteY11" fmla="*/ 3701 h 12713"/>
              <a:gd name="connsiteX12" fmla="*/ 3076 w 10018"/>
              <a:gd name="connsiteY12" fmla="*/ 2722 h 12713"/>
              <a:gd name="connsiteX13" fmla="*/ 1489 w 10018"/>
              <a:gd name="connsiteY13" fmla="*/ 3701 h 12713"/>
              <a:gd name="connsiteX14" fmla="*/ 1148 w 10018"/>
              <a:gd name="connsiteY14" fmla="*/ 3692 h 12713"/>
              <a:gd name="connsiteX15" fmla="*/ 961 w 10018"/>
              <a:gd name="connsiteY15" fmla="*/ 3556 h 12713"/>
              <a:gd name="connsiteX0" fmla="*/ 961 w 10018"/>
              <a:gd name="connsiteY0" fmla="*/ 3556 h 12713"/>
              <a:gd name="connsiteX1" fmla="*/ 2 w 10018"/>
              <a:gd name="connsiteY1" fmla="*/ 1526 h 12713"/>
              <a:gd name="connsiteX2" fmla="*/ 20 w 10018"/>
              <a:gd name="connsiteY2" fmla="*/ 12713 h 12713"/>
              <a:gd name="connsiteX3" fmla="*/ 10011 w 10018"/>
              <a:gd name="connsiteY3" fmla="*/ 12686 h 12713"/>
              <a:gd name="connsiteX4" fmla="*/ 10018 w 10018"/>
              <a:gd name="connsiteY4" fmla="*/ 3529 h 12713"/>
              <a:gd name="connsiteX5" fmla="*/ 8740 w 10018"/>
              <a:gd name="connsiteY5" fmla="*/ 4478 h 12713"/>
              <a:gd name="connsiteX6" fmla="*/ 8397 w 10018"/>
              <a:gd name="connsiteY6" fmla="*/ 4916 h 12713"/>
              <a:gd name="connsiteX7" fmla="*/ 8291 w 10018"/>
              <a:gd name="connsiteY7" fmla="*/ 5206 h 12713"/>
              <a:gd name="connsiteX8" fmla="*/ 8185 w 10018"/>
              <a:gd name="connsiteY8" fmla="*/ 4922 h 12713"/>
              <a:gd name="connsiteX9" fmla="*/ 7893 w 10018"/>
              <a:gd name="connsiteY9" fmla="*/ 4478 h 12713"/>
              <a:gd name="connsiteX10" fmla="*/ 6051 w 10018"/>
              <a:gd name="connsiteY10" fmla="*/ 3591 h 12713"/>
              <a:gd name="connsiteX11" fmla="*/ 3076 w 10018"/>
              <a:gd name="connsiteY11" fmla="*/ 2722 h 12713"/>
              <a:gd name="connsiteX12" fmla="*/ 1489 w 10018"/>
              <a:gd name="connsiteY12" fmla="*/ 3701 h 12713"/>
              <a:gd name="connsiteX13" fmla="*/ 1148 w 10018"/>
              <a:gd name="connsiteY13" fmla="*/ 3692 h 12713"/>
              <a:gd name="connsiteX14" fmla="*/ 961 w 10018"/>
              <a:gd name="connsiteY14" fmla="*/ 3556 h 12713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65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627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95 w 10020"/>
              <a:gd name="connsiteY9" fmla="*/ 2413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677 w 10020"/>
              <a:gd name="connsiteY9" fmla="*/ 2017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742 w 10020"/>
              <a:gd name="connsiteY5" fmla="*/ 2413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1491 h 10648"/>
              <a:gd name="connsiteX1" fmla="*/ 2 w 10020"/>
              <a:gd name="connsiteY1" fmla="*/ 1526 h 10648"/>
              <a:gd name="connsiteX2" fmla="*/ 22 w 10020"/>
              <a:gd name="connsiteY2" fmla="*/ 10648 h 10648"/>
              <a:gd name="connsiteX3" fmla="*/ 10013 w 10020"/>
              <a:gd name="connsiteY3" fmla="*/ 10621 h 10648"/>
              <a:gd name="connsiteX4" fmla="*/ 10020 w 10020"/>
              <a:gd name="connsiteY4" fmla="*/ 1464 h 10648"/>
              <a:gd name="connsiteX5" fmla="*/ 8510 w 10020"/>
              <a:gd name="connsiteY5" fmla="*/ 1627 h 10648"/>
              <a:gd name="connsiteX6" fmla="*/ 8399 w 10020"/>
              <a:gd name="connsiteY6" fmla="*/ 2851 h 10648"/>
              <a:gd name="connsiteX7" fmla="*/ 8293 w 10020"/>
              <a:gd name="connsiteY7" fmla="*/ 3141 h 10648"/>
              <a:gd name="connsiteX8" fmla="*/ 8187 w 10020"/>
              <a:gd name="connsiteY8" fmla="*/ 2857 h 10648"/>
              <a:gd name="connsiteX9" fmla="*/ 7872 w 10020"/>
              <a:gd name="connsiteY9" fmla="*/ 1526 h 10648"/>
              <a:gd name="connsiteX10" fmla="*/ 6053 w 10020"/>
              <a:gd name="connsiteY10" fmla="*/ 1526 h 10648"/>
              <a:gd name="connsiteX11" fmla="*/ 3078 w 10020"/>
              <a:gd name="connsiteY11" fmla="*/ 1526 h 10648"/>
              <a:gd name="connsiteX12" fmla="*/ 1491 w 10020"/>
              <a:gd name="connsiteY12" fmla="*/ 1636 h 10648"/>
              <a:gd name="connsiteX13" fmla="*/ 1150 w 10020"/>
              <a:gd name="connsiteY13" fmla="*/ 1627 h 10648"/>
              <a:gd name="connsiteX14" fmla="*/ 963 w 10020"/>
              <a:gd name="connsiteY14" fmla="*/ 1491 h 10648"/>
              <a:gd name="connsiteX0" fmla="*/ 963 w 10020"/>
              <a:gd name="connsiteY0" fmla="*/ 361 h 9518"/>
              <a:gd name="connsiteX1" fmla="*/ 2 w 10020"/>
              <a:gd name="connsiteY1" fmla="*/ 396 h 9518"/>
              <a:gd name="connsiteX2" fmla="*/ 22 w 10020"/>
              <a:gd name="connsiteY2" fmla="*/ 9518 h 9518"/>
              <a:gd name="connsiteX3" fmla="*/ 10013 w 10020"/>
              <a:gd name="connsiteY3" fmla="*/ 9491 h 9518"/>
              <a:gd name="connsiteX4" fmla="*/ 10020 w 10020"/>
              <a:gd name="connsiteY4" fmla="*/ 334 h 9518"/>
              <a:gd name="connsiteX5" fmla="*/ 8510 w 10020"/>
              <a:gd name="connsiteY5" fmla="*/ 497 h 9518"/>
              <a:gd name="connsiteX6" fmla="*/ 8399 w 10020"/>
              <a:gd name="connsiteY6" fmla="*/ 1721 h 9518"/>
              <a:gd name="connsiteX7" fmla="*/ 8293 w 10020"/>
              <a:gd name="connsiteY7" fmla="*/ 2011 h 9518"/>
              <a:gd name="connsiteX8" fmla="*/ 8187 w 10020"/>
              <a:gd name="connsiteY8" fmla="*/ 1727 h 9518"/>
              <a:gd name="connsiteX9" fmla="*/ 7872 w 10020"/>
              <a:gd name="connsiteY9" fmla="*/ 396 h 9518"/>
              <a:gd name="connsiteX10" fmla="*/ 6053 w 10020"/>
              <a:gd name="connsiteY10" fmla="*/ 396 h 9518"/>
              <a:gd name="connsiteX11" fmla="*/ 3078 w 10020"/>
              <a:gd name="connsiteY11" fmla="*/ 396 h 9518"/>
              <a:gd name="connsiteX12" fmla="*/ 1491 w 10020"/>
              <a:gd name="connsiteY12" fmla="*/ 506 h 9518"/>
              <a:gd name="connsiteX13" fmla="*/ 1150 w 10020"/>
              <a:gd name="connsiteY13" fmla="*/ 497 h 9518"/>
              <a:gd name="connsiteX14" fmla="*/ 963 w 10020"/>
              <a:gd name="connsiteY14" fmla="*/ 361 h 9518"/>
              <a:gd name="connsiteX0" fmla="*/ 1148 w 10000"/>
              <a:gd name="connsiteY0" fmla="*/ 1685 h 11163"/>
              <a:gd name="connsiteX1" fmla="*/ 2 w 10000"/>
              <a:gd name="connsiteY1" fmla="*/ 1579 h 11163"/>
              <a:gd name="connsiteX2" fmla="*/ 22 w 10000"/>
              <a:gd name="connsiteY2" fmla="*/ 11163 h 11163"/>
              <a:gd name="connsiteX3" fmla="*/ 9993 w 10000"/>
              <a:gd name="connsiteY3" fmla="*/ 11135 h 11163"/>
              <a:gd name="connsiteX4" fmla="*/ 10000 w 10000"/>
              <a:gd name="connsiteY4" fmla="*/ 1514 h 11163"/>
              <a:gd name="connsiteX5" fmla="*/ 8493 w 10000"/>
              <a:gd name="connsiteY5" fmla="*/ 1685 h 11163"/>
              <a:gd name="connsiteX6" fmla="*/ 8382 w 10000"/>
              <a:gd name="connsiteY6" fmla="*/ 2971 h 11163"/>
              <a:gd name="connsiteX7" fmla="*/ 8276 w 10000"/>
              <a:gd name="connsiteY7" fmla="*/ 3276 h 11163"/>
              <a:gd name="connsiteX8" fmla="*/ 8171 w 10000"/>
              <a:gd name="connsiteY8" fmla="*/ 2977 h 11163"/>
              <a:gd name="connsiteX9" fmla="*/ 7856 w 10000"/>
              <a:gd name="connsiteY9" fmla="*/ 1579 h 11163"/>
              <a:gd name="connsiteX10" fmla="*/ 6041 w 10000"/>
              <a:gd name="connsiteY10" fmla="*/ 1579 h 11163"/>
              <a:gd name="connsiteX11" fmla="*/ 3072 w 10000"/>
              <a:gd name="connsiteY11" fmla="*/ 1579 h 11163"/>
              <a:gd name="connsiteX12" fmla="*/ 1488 w 10000"/>
              <a:gd name="connsiteY12" fmla="*/ 1695 h 11163"/>
              <a:gd name="connsiteX13" fmla="*/ 1148 w 10000"/>
              <a:gd name="connsiteY13" fmla="*/ 1685 h 11163"/>
              <a:gd name="connsiteX0" fmla="*/ 1488 w 10000"/>
              <a:gd name="connsiteY0" fmla="*/ 1694 h 11162"/>
              <a:gd name="connsiteX1" fmla="*/ 2 w 10000"/>
              <a:gd name="connsiteY1" fmla="*/ 1578 h 11162"/>
              <a:gd name="connsiteX2" fmla="*/ 22 w 10000"/>
              <a:gd name="connsiteY2" fmla="*/ 11162 h 11162"/>
              <a:gd name="connsiteX3" fmla="*/ 9993 w 10000"/>
              <a:gd name="connsiteY3" fmla="*/ 11134 h 11162"/>
              <a:gd name="connsiteX4" fmla="*/ 10000 w 10000"/>
              <a:gd name="connsiteY4" fmla="*/ 1513 h 11162"/>
              <a:gd name="connsiteX5" fmla="*/ 8493 w 10000"/>
              <a:gd name="connsiteY5" fmla="*/ 1684 h 11162"/>
              <a:gd name="connsiteX6" fmla="*/ 8382 w 10000"/>
              <a:gd name="connsiteY6" fmla="*/ 2970 h 11162"/>
              <a:gd name="connsiteX7" fmla="*/ 8276 w 10000"/>
              <a:gd name="connsiteY7" fmla="*/ 3275 h 11162"/>
              <a:gd name="connsiteX8" fmla="*/ 8171 w 10000"/>
              <a:gd name="connsiteY8" fmla="*/ 2976 h 11162"/>
              <a:gd name="connsiteX9" fmla="*/ 7856 w 10000"/>
              <a:gd name="connsiteY9" fmla="*/ 1578 h 11162"/>
              <a:gd name="connsiteX10" fmla="*/ 6041 w 10000"/>
              <a:gd name="connsiteY10" fmla="*/ 1578 h 11162"/>
              <a:gd name="connsiteX11" fmla="*/ 3072 w 10000"/>
              <a:gd name="connsiteY11" fmla="*/ 1578 h 11162"/>
              <a:gd name="connsiteX12" fmla="*/ 1488 w 10000"/>
              <a:gd name="connsiteY12" fmla="*/ 1694 h 11162"/>
              <a:gd name="connsiteX0" fmla="*/ 1488 w 10000"/>
              <a:gd name="connsiteY0" fmla="*/ 307 h 9775"/>
              <a:gd name="connsiteX1" fmla="*/ 2 w 10000"/>
              <a:gd name="connsiteY1" fmla="*/ 191 h 9775"/>
              <a:gd name="connsiteX2" fmla="*/ 22 w 10000"/>
              <a:gd name="connsiteY2" fmla="*/ 9775 h 9775"/>
              <a:gd name="connsiteX3" fmla="*/ 9993 w 10000"/>
              <a:gd name="connsiteY3" fmla="*/ 9747 h 9775"/>
              <a:gd name="connsiteX4" fmla="*/ 10000 w 10000"/>
              <a:gd name="connsiteY4" fmla="*/ 126 h 9775"/>
              <a:gd name="connsiteX5" fmla="*/ 8493 w 10000"/>
              <a:gd name="connsiteY5" fmla="*/ 297 h 9775"/>
              <a:gd name="connsiteX6" fmla="*/ 8382 w 10000"/>
              <a:gd name="connsiteY6" fmla="*/ 1583 h 9775"/>
              <a:gd name="connsiteX7" fmla="*/ 8276 w 10000"/>
              <a:gd name="connsiteY7" fmla="*/ 1888 h 9775"/>
              <a:gd name="connsiteX8" fmla="*/ 8171 w 10000"/>
              <a:gd name="connsiteY8" fmla="*/ 1589 h 9775"/>
              <a:gd name="connsiteX9" fmla="*/ 7856 w 10000"/>
              <a:gd name="connsiteY9" fmla="*/ 191 h 9775"/>
              <a:gd name="connsiteX10" fmla="*/ 6041 w 10000"/>
              <a:gd name="connsiteY10" fmla="*/ 191 h 9775"/>
              <a:gd name="connsiteX11" fmla="*/ 3072 w 10000"/>
              <a:gd name="connsiteY11" fmla="*/ 191 h 9775"/>
              <a:gd name="connsiteX12" fmla="*/ 1488 w 10000"/>
              <a:gd name="connsiteY12" fmla="*/ 307 h 9775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95 h 10000"/>
              <a:gd name="connsiteX1" fmla="*/ 2 w 10000"/>
              <a:gd name="connsiteY1" fmla="*/ 195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29 h 10000"/>
              <a:gd name="connsiteX5" fmla="*/ 8493 w 10000"/>
              <a:gd name="connsiteY5" fmla="*/ 304 h 10000"/>
              <a:gd name="connsiteX6" fmla="*/ 8382 w 10000"/>
              <a:gd name="connsiteY6" fmla="*/ 1619 h 10000"/>
              <a:gd name="connsiteX7" fmla="*/ 8276 w 10000"/>
              <a:gd name="connsiteY7" fmla="*/ 1931 h 10000"/>
              <a:gd name="connsiteX8" fmla="*/ 8171 w 10000"/>
              <a:gd name="connsiteY8" fmla="*/ 1626 h 10000"/>
              <a:gd name="connsiteX9" fmla="*/ 7856 w 10000"/>
              <a:gd name="connsiteY9" fmla="*/ 195 h 10000"/>
              <a:gd name="connsiteX10" fmla="*/ 6041 w 10000"/>
              <a:gd name="connsiteY10" fmla="*/ 195 h 10000"/>
              <a:gd name="connsiteX11" fmla="*/ 3072 w 10000"/>
              <a:gd name="connsiteY11" fmla="*/ 195 h 10000"/>
              <a:gd name="connsiteX12" fmla="*/ 1534 w 10000"/>
              <a:gd name="connsiteY12" fmla="*/ 195 h 10000"/>
              <a:gd name="connsiteX0" fmla="*/ 1534 w 10000"/>
              <a:gd name="connsiteY0" fmla="*/ 161 h 9966"/>
              <a:gd name="connsiteX1" fmla="*/ 2 w 10000"/>
              <a:gd name="connsiteY1" fmla="*/ 161 h 9966"/>
              <a:gd name="connsiteX2" fmla="*/ 22 w 10000"/>
              <a:gd name="connsiteY2" fmla="*/ 9966 h 9966"/>
              <a:gd name="connsiteX3" fmla="*/ 9993 w 10000"/>
              <a:gd name="connsiteY3" fmla="*/ 9937 h 9966"/>
              <a:gd name="connsiteX4" fmla="*/ 10000 w 10000"/>
              <a:gd name="connsiteY4" fmla="*/ 95 h 9966"/>
              <a:gd name="connsiteX5" fmla="*/ 8493 w 10000"/>
              <a:gd name="connsiteY5" fmla="*/ 270 h 9966"/>
              <a:gd name="connsiteX6" fmla="*/ 8382 w 10000"/>
              <a:gd name="connsiteY6" fmla="*/ 1585 h 9966"/>
              <a:gd name="connsiteX7" fmla="*/ 8276 w 10000"/>
              <a:gd name="connsiteY7" fmla="*/ 1897 h 9966"/>
              <a:gd name="connsiteX8" fmla="*/ 8171 w 10000"/>
              <a:gd name="connsiteY8" fmla="*/ 1592 h 9966"/>
              <a:gd name="connsiteX9" fmla="*/ 7856 w 10000"/>
              <a:gd name="connsiteY9" fmla="*/ 161 h 9966"/>
              <a:gd name="connsiteX10" fmla="*/ 6041 w 10000"/>
              <a:gd name="connsiteY10" fmla="*/ 161 h 9966"/>
              <a:gd name="connsiteX11" fmla="*/ 3072 w 10000"/>
              <a:gd name="connsiteY11" fmla="*/ 161 h 9966"/>
              <a:gd name="connsiteX12" fmla="*/ 1534 w 10000"/>
              <a:gd name="connsiteY12" fmla="*/ 161 h 9966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0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0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8171 w 10000"/>
              <a:gd name="connsiteY8" fmla="*/ 1597 h 10000"/>
              <a:gd name="connsiteX9" fmla="*/ 7856 w 10000"/>
              <a:gd name="connsiteY9" fmla="*/ 162 h 10000"/>
              <a:gd name="connsiteX10" fmla="*/ 6041 w 10000"/>
              <a:gd name="connsiteY10" fmla="*/ 162 h 10000"/>
              <a:gd name="connsiteX11" fmla="*/ 3072 w 10000"/>
              <a:gd name="connsiteY11" fmla="*/ 162 h 10000"/>
              <a:gd name="connsiteX12" fmla="*/ 1534 w 10000"/>
              <a:gd name="connsiteY12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382 w 10000"/>
              <a:gd name="connsiteY6" fmla="*/ 1590 h 10000"/>
              <a:gd name="connsiteX7" fmla="*/ 8276 w 10000"/>
              <a:gd name="connsiteY7" fmla="*/ 1903 h 10000"/>
              <a:gd name="connsiteX8" fmla="*/ 7856 w 10000"/>
              <a:gd name="connsiteY8" fmla="*/ 162 h 10000"/>
              <a:gd name="connsiteX9" fmla="*/ 6041 w 10000"/>
              <a:gd name="connsiteY9" fmla="*/ 162 h 10000"/>
              <a:gd name="connsiteX10" fmla="*/ 3072 w 10000"/>
              <a:gd name="connsiteY10" fmla="*/ 162 h 10000"/>
              <a:gd name="connsiteX11" fmla="*/ 1534 w 10000"/>
              <a:gd name="connsiteY11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8276 w 10000"/>
              <a:gd name="connsiteY6" fmla="*/ 1903 h 10000"/>
              <a:gd name="connsiteX7" fmla="*/ 7856 w 10000"/>
              <a:gd name="connsiteY7" fmla="*/ 162 h 10000"/>
              <a:gd name="connsiteX8" fmla="*/ 6041 w 10000"/>
              <a:gd name="connsiteY8" fmla="*/ 162 h 10000"/>
              <a:gd name="connsiteX9" fmla="*/ 3072 w 10000"/>
              <a:gd name="connsiteY9" fmla="*/ 162 h 10000"/>
              <a:gd name="connsiteX10" fmla="*/ 1534 w 10000"/>
              <a:gd name="connsiteY10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93 w 10000"/>
              <a:gd name="connsiteY5" fmla="*/ 271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250 h 10088"/>
              <a:gd name="connsiteX1" fmla="*/ 2 w 10000"/>
              <a:gd name="connsiteY1" fmla="*/ 250 h 10088"/>
              <a:gd name="connsiteX2" fmla="*/ 22 w 10000"/>
              <a:gd name="connsiteY2" fmla="*/ 10088 h 10088"/>
              <a:gd name="connsiteX3" fmla="*/ 9993 w 10000"/>
              <a:gd name="connsiteY3" fmla="*/ 10059 h 10088"/>
              <a:gd name="connsiteX4" fmla="*/ 10000 w 10000"/>
              <a:gd name="connsiteY4" fmla="*/ 183 h 10088"/>
              <a:gd name="connsiteX5" fmla="*/ 8478 w 10000"/>
              <a:gd name="connsiteY5" fmla="*/ 250 h 10088"/>
              <a:gd name="connsiteX6" fmla="*/ 7856 w 10000"/>
              <a:gd name="connsiteY6" fmla="*/ 250 h 10088"/>
              <a:gd name="connsiteX7" fmla="*/ 6041 w 10000"/>
              <a:gd name="connsiteY7" fmla="*/ 250 h 10088"/>
              <a:gd name="connsiteX8" fmla="*/ 3072 w 10000"/>
              <a:gd name="connsiteY8" fmla="*/ 250 h 10088"/>
              <a:gd name="connsiteX9" fmla="*/ 1534 w 10000"/>
              <a:gd name="connsiteY9" fmla="*/ 250 h 10088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34 w 10000"/>
              <a:gd name="connsiteY0" fmla="*/ 162 h 10000"/>
              <a:gd name="connsiteX1" fmla="*/ 2 w 10000"/>
              <a:gd name="connsiteY1" fmla="*/ 162 h 10000"/>
              <a:gd name="connsiteX2" fmla="*/ 22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8 w 10000"/>
              <a:gd name="connsiteY5" fmla="*/ 162 h 10000"/>
              <a:gd name="connsiteX6" fmla="*/ 7856 w 10000"/>
              <a:gd name="connsiteY6" fmla="*/ 162 h 10000"/>
              <a:gd name="connsiteX7" fmla="*/ 6041 w 10000"/>
              <a:gd name="connsiteY7" fmla="*/ 162 h 10000"/>
              <a:gd name="connsiteX8" fmla="*/ 3072 w 10000"/>
              <a:gd name="connsiteY8" fmla="*/ 162 h 10000"/>
              <a:gd name="connsiteX9" fmla="*/ 1534 w 10000"/>
              <a:gd name="connsiteY9" fmla="*/ 162 h 10000"/>
              <a:gd name="connsiteX0" fmla="*/ 1516 w 9982"/>
              <a:gd name="connsiteY0" fmla="*/ 162 h 10000"/>
              <a:gd name="connsiteX1" fmla="*/ 2 w 9982"/>
              <a:gd name="connsiteY1" fmla="*/ 162 h 10000"/>
              <a:gd name="connsiteX2" fmla="*/ 4 w 9982"/>
              <a:gd name="connsiteY2" fmla="*/ 10000 h 10000"/>
              <a:gd name="connsiteX3" fmla="*/ 9975 w 9982"/>
              <a:gd name="connsiteY3" fmla="*/ 9971 h 10000"/>
              <a:gd name="connsiteX4" fmla="*/ 9982 w 9982"/>
              <a:gd name="connsiteY4" fmla="*/ 95 h 10000"/>
              <a:gd name="connsiteX5" fmla="*/ 8460 w 9982"/>
              <a:gd name="connsiteY5" fmla="*/ 162 h 10000"/>
              <a:gd name="connsiteX6" fmla="*/ 7838 w 9982"/>
              <a:gd name="connsiteY6" fmla="*/ 162 h 10000"/>
              <a:gd name="connsiteX7" fmla="*/ 6023 w 9982"/>
              <a:gd name="connsiteY7" fmla="*/ 162 h 10000"/>
              <a:gd name="connsiteX8" fmla="*/ 3054 w 9982"/>
              <a:gd name="connsiteY8" fmla="*/ 162 h 10000"/>
              <a:gd name="connsiteX9" fmla="*/ 1516 w 9982"/>
              <a:gd name="connsiteY9" fmla="*/ 162 h 10000"/>
              <a:gd name="connsiteX0" fmla="*/ 1519 w 10000"/>
              <a:gd name="connsiteY0" fmla="*/ 162 h 10000"/>
              <a:gd name="connsiteX1" fmla="*/ 2 w 10000"/>
              <a:gd name="connsiteY1" fmla="*/ 162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95 h 10000"/>
              <a:gd name="connsiteX5" fmla="*/ 8475 w 10000"/>
              <a:gd name="connsiteY5" fmla="*/ 162 h 10000"/>
              <a:gd name="connsiteX6" fmla="*/ 7821 w 10000"/>
              <a:gd name="connsiteY6" fmla="*/ 162 h 10000"/>
              <a:gd name="connsiteX7" fmla="*/ 6034 w 10000"/>
              <a:gd name="connsiteY7" fmla="*/ 162 h 10000"/>
              <a:gd name="connsiteX8" fmla="*/ 3060 w 10000"/>
              <a:gd name="connsiteY8" fmla="*/ 162 h 10000"/>
              <a:gd name="connsiteX9" fmla="*/ 1519 w 10000"/>
              <a:gd name="connsiteY9" fmla="*/ 162 h 10000"/>
              <a:gd name="connsiteX0" fmla="*/ 1519 w 10000"/>
              <a:gd name="connsiteY0" fmla="*/ 78 h 9916"/>
              <a:gd name="connsiteX1" fmla="*/ 2 w 10000"/>
              <a:gd name="connsiteY1" fmla="*/ 78 h 9916"/>
              <a:gd name="connsiteX2" fmla="*/ 4 w 10000"/>
              <a:gd name="connsiteY2" fmla="*/ 9916 h 9916"/>
              <a:gd name="connsiteX3" fmla="*/ 9993 w 10000"/>
              <a:gd name="connsiteY3" fmla="*/ 9887 h 9916"/>
              <a:gd name="connsiteX4" fmla="*/ 10000 w 10000"/>
              <a:gd name="connsiteY4" fmla="*/ 11 h 9916"/>
              <a:gd name="connsiteX5" fmla="*/ 8475 w 10000"/>
              <a:gd name="connsiteY5" fmla="*/ 78 h 9916"/>
              <a:gd name="connsiteX6" fmla="*/ 7821 w 10000"/>
              <a:gd name="connsiteY6" fmla="*/ 78 h 9916"/>
              <a:gd name="connsiteX7" fmla="*/ 6034 w 10000"/>
              <a:gd name="connsiteY7" fmla="*/ 78 h 9916"/>
              <a:gd name="connsiteX8" fmla="*/ 3060 w 10000"/>
              <a:gd name="connsiteY8" fmla="*/ 78 h 9916"/>
              <a:gd name="connsiteX9" fmla="*/ 1519 w 10000"/>
              <a:gd name="connsiteY9" fmla="*/ 78 h 9916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6034 w 10000"/>
              <a:gd name="connsiteY7" fmla="*/ 79 h 10000"/>
              <a:gd name="connsiteX8" fmla="*/ 3060 w 10000"/>
              <a:gd name="connsiteY8" fmla="*/ 79 h 10000"/>
              <a:gd name="connsiteX9" fmla="*/ 1519 w 10000"/>
              <a:gd name="connsiteY9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48"/>
              <a:gd name="connsiteX1" fmla="*/ 2 w 10000"/>
              <a:gd name="connsiteY1" fmla="*/ 79 h 10048"/>
              <a:gd name="connsiteX2" fmla="*/ 4 w 10000"/>
              <a:gd name="connsiteY2" fmla="*/ 10000 h 10048"/>
              <a:gd name="connsiteX3" fmla="*/ 9993 w 10000"/>
              <a:gd name="connsiteY3" fmla="*/ 9971 h 10048"/>
              <a:gd name="connsiteX4" fmla="*/ 10000 w 10000"/>
              <a:gd name="connsiteY4" fmla="*/ 11 h 10048"/>
              <a:gd name="connsiteX5" fmla="*/ 8475 w 10000"/>
              <a:gd name="connsiteY5" fmla="*/ 79 h 10048"/>
              <a:gd name="connsiteX6" fmla="*/ 7821 w 10000"/>
              <a:gd name="connsiteY6" fmla="*/ 79 h 10048"/>
              <a:gd name="connsiteX7" fmla="*/ 3060 w 10000"/>
              <a:gd name="connsiteY7" fmla="*/ 79 h 10048"/>
              <a:gd name="connsiteX8" fmla="*/ 1519 w 10000"/>
              <a:gd name="connsiteY8" fmla="*/ 79 h 10048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996 h 10917"/>
              <a:gd name="connsiteX1" fmla="*/ 2 w 10000"/>
              <a:gd name="connsiteY1" fmla="*/ 996 h 10917"/>
              <a:gd name="connsiteX2" fmla="*/ 4 w 10000"/>
              <a:gd name="connsiteY2" fmla="*/ 10917 h 10917"/>
              <a:gd name="connsiteX3" fmla="*/ 9993 w 10000"/>
              <a:gd name="connsiteY3" fmla="*/ 10888 h 10917"/>
              <a:gd name="connsiteX4" fmla="*/ 10000 w 10000"/>
              <a:gd name="connsiteY4" fmla="*/ 928 h 10917"/>
              <a:gd name="connsiteX5" fmla="*/ 8475 w 10000"/>
              <a:gd name="connsiteY5" fmla="*/ 996 h 10917"/>
              <a:gd name="connsiteX6" fmla="*/ 7821 w 10000"/>
              <a:gd name="connsiteY6" fmla="*/ 996 h 10917"/>
              <a:gd name="connsiteX7" fmla="*/ 3060 w 10000"/>
              <a:gd name="connsiteY7" fmla="*/ 996 h 10917"/>
              <a:gd name="connsiteX8" fmla="*/ 1519 w 10000"/>
              <a:gd name="connsiteY8" fmla="*/ 996 h 10917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0"/>
              <a:gd name="connsiteX1" fmla="*/ 2 w 10000"/>
              <a:gd name="connsiteY1" fmla="*/ 79 h 10000"/>
              <a:gd name="connsiteX2" fmla="*/ 4 w 10000"/>
              <a:gd name="connsiteY2" fmla="*/ 10000 h 10000"/>
              <a:gd name="connsiteX3" fmla="*/ 9993 w 10000"/>
              <a:gd name="connsiteY3" fmla="*/ 9971 h 10000"/>
              <a:gd name="connsiteX4" fmla="*/ 10000 w 10000"/>
              <a:gd name="connsiteY4" fmla="*/ 11 h 10000"/>
              <a:gd name="connsiteX5" fmla="*/ 8475 w 10000"/>
              <a:gd name="connsiteY5" fmla="*/ 79 h 10000"/>
              <a:gd name="connsiteX6" fmla="*/ 7821 w 10000"/>
              <a:gd name="connsiteY6" fmla="*/ 79 h 10000"/>
              <a:gd name="connsiteX7" fmla="*/ 3060 w 10000"/>
              <a:gd name="connsiteY7" fmla="*/ 79 h 10000"/>
              <a:gd name="connsiteX8" fmla="*/ 1519 w 10000"/>
              <a:gd name="connsiteY8" fmla="*/ 79 h 10000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9993 w 10000"/>
              <a:gd name="connsiteY4" fmla="*/ 9971 h 10002"/>
              <a:gd name="connsiteX5" fmla="*/ 10000 w 10000"/>
              <a:gd name="connsiteY5" fmla="*/ 11 h 10002"/>
              <a:gd name="connsiteX6" fmla="*/ 8475 w 10000"/>
              <a:gd name="connsiteY6" fmla="*/ 79 h 10002"/>
              <a:gd name="connsiteX7" fmla="*/ 7821 w 10000"/>
              <a:gd name="connsiteY7" fmla="*/ 79 h 10002"/>
              <a:gd name="connsiteX8" fmla="*/ 3060 w 10000"/>
              <a:gd name="connsiteY8" fmla="*/ 79 h 10002"/>
              <a:gd name="connsiteX9" fmla="*/ 1519 w 10000"/>
              <a:gd name="connsiteY9" fmla="*/ 79 h 10002"/>
              <a:gd name="connsiteX0" fmla="*/ 1519 w 10000"/>
              <a:gd name="connsiteY0" fmla="*/ 79 h 10002"/>
              <a:gd name="connsiteX1" fmla="*/ 2 w 10000"/>
              <a:gd name="connsiteY1" fmla="*/ 79 h 10002"/>
              <a:gd name="connsiteX2" fmla="*/ 4 w 10000"/>
              <a:gd name="connsiteY2" fmla="*/ 10000 h 10002"/>
              <a:gd name="connsiteX3" fmla="*/ 1592 w 10000"/>
              <a:gd name="connsiteY3" fmla="*/ 10002 h 10002"/>
              <a:gd name="connsiteX4" fmla="*/ 10000 w 10000"/>
              <a:gd name="connsiteY4" fmla="*/ 11 h 10002"/>
              <a:gd name="connsiteX5" fmla="*/ 8475 w 10000"/>
              <a:gd name="connsiteY5" fmla="*/ 79 h 10002"/>
              <a:gd name="connsiteX6" fmla="*/ 7821 w 10000"/>
              <a:gd name="connsiteY6" fmla="*/ 79 h 10002"/>
              <a:gd name="connsiteX7" fmla="*/ 3060 w 10000"/>
              <a:gd name="connsiteY7" fmla="*/ 79 h 10002"/>
              <a:gd name="connsiteX8" fmla="*/ 1519 w 10000"/>
              <a:gd name="connsiteY8" fmla="*/ 79 h 10002"/>
              <a:gd name="connsiteX0" fmla="*/ 1519 w 8475"/>
              <a:gd name="connsiteY0" fmla="*/ 79 h 10002"/>
              <a:gd name="connsiteX1" fmla="*/ 2 w 8475"/>
              <a:gd name="connsiteY1" fmla="*/ 79 h 10002"/>
              <a:gd name="connsiteX2" fmla="*/ 4 w 8475"/>
              <a:gd name="connsiteY2" fmla="*/ 10000 h 10002"/>
              <a:gd name="connsiteX3" fmla="*/ 1592 w 8475"/>
              <a:gd name="connsiteY3" fmla="*/ 10002 h 10002"/>
              <a:gd name="connsiteX4" fmla="*/ 8475 w 8475"/>
              <a:gd name="connsiteY4" fmla="*/ 79 h 10002"/>
              <a:gd name="connsiteX5" fmla="*/ 7821 w 8475"/>
              <a:gd name="connsiteY5" fmla="*/ 79 h 10002"/>
              <a:gd name="connsiteX6" fmla="*/ 3060 w 8475"/>
              <a:gd name="connsiteY6" fmla="*/ 79 h 10002"/>
              <a:gd name="connsiteX7" fmla="*/ 1519 w 8475"/>
              <a:gd name="connsiteY7" fmla="*/ 79 h 10002"/>
              <a:gd name="connsiteX0" fmla="*/ 1792 w 9228"/>
              <a:gd name="connsiteY0" fmla="*/ 79 h 10000"/>
              <a:gd name="connsiteX1" fmla="*/ 2 w 9228"/>
              <a:gd name="connsiteY1" fmla="*/ 79 h 10000"/>
              <a:gd name="connsiteX2" fmla="*/ 5 w 9228"/>
              <a:gd name="connsiteY2" fmla="*/ 9998 h 10000"/>
              <a:gd name="connsiteX3" fmla="*/ 1878 w 9228"/>
              <a:gd name="connsiteY3" fmla="*/ 10000 h 10000"/>
              <a:gd name="connsiteX4" fmla="*/ 9228 w 9228"/>
              <a:gd name="connsiteY4" fmla="*/ 79 h 10000"/>
              <a:gd name="connsiteX5" fmla="*/ 3611 w 9228"/>
              <a:gd name="connsiteY5" fmla="*/ 79 h 10000"/>
              <a:gd name="connsiteX6" fmla="*/ 1792 w 9228"/>
              <a:gd name="connsiteY6" fmla="*/ 79 h 10000"/>
              <a:gd name="connsiteX0" fmla="*/ 1942 w 3913"/>
              <a:gd name="connsiteY0" fmla="*/ 41 h 9962"/>
              <a:gd name="connsiteX1" fmla="*/ 2 w 3913"/>
              <a:gd name="connsiteY1" fmla="*/ 41 h 9962"/>
              <a:gd name="connsiteX2" fmla="*/ 5 w 3913"/>
              <a:gd name="connsiteY2" fmla="*/ 9960 h 9962"/>
              <a:gd name="connsiteX3" fmla="*/ 2035 w 3913"/>
              <a:gd name="connsiteY3" fmla="*/ 9962 h 9962"/>
              <a:gd name="connsiteX4" fmla="*/ 3913 w 3913"/>
              <a:gd name="connsiteY4" fmla="*/ 41 h 9962"/>
              <a:gd name="connsiteX5" fmla="*/ 1942 w 3913"/>
              <a:gd name="connsiteY5" fmla="*/ 41 h 9962"/>
              <a:gd name="connsiteX0" fmla="*/ 4963 w 5201"/>
              <a:gd name="connsiteY0" fmla="*/ 41 h 10000"/>
              <a:gd name="connsiteX1" fmla="*/ 5 w 5201"/>
              <a:gd name="connsiteY1" fmla="*/ 41 h 10000"/>
              <a:gd name="connsiteX2" fmla="*/ 13 w 5201"/>
              <a:gd name="connsiteY2" fmla="*/ 9998 h 10000"/>
              <a:gd name="connsiteX3" fmla="*/ 5201 w 5201"/>
              <a:gd name="connsiteY3" fmla="*/ 10000 h 10000"/>
              <a:gd name="connsiteX4" fmla="*/ 4963 w 5201"/>
              <a:gd name="connsiteY4" fmla="*/ 41 h 10000"/>
              <a:gd name="connsiteX0" fmla="*/ 9542 w 9694"/>
              <a:gd name="connsiteY0" fmla="*/ 0 h 9972"/>
              <a:gd name="connsiteX1" fmla="*/ 10 w 9694"/>
              <a:gd name="connsiteY1" fmla="*/ 0 h 9972"/>
              <a:gd name="connsiteX2" fmla="*/ 25 w 9694"/>
              <a:gd name="connsiteY2" fmla="*/ 9957 h 9972"/>
              <a:gd name="connsiteX3" fmla="*/ 9677 w 9694"/>
              <a:gd name="connsiteY3" fmla="*/ 9972 h 9972"/>
              <a:gd name="connsiteX4" fmla="*/ 9542 w 9694"/>
              <a:gd name="connsiteY4" fmla="*/ 0 h 9972"/>
              <a:gd name="connsiteX0" fmla="*/ 9983 w 10140"/>
              <a:gd name="connsiteY0" fmla="*/ 0 h 10013"/>
              <a:gd name="connsiteX1" fmla="*/ 10 w 10140"/>
              <a:gd name="connsiteY1" fmla="*/ 13 h 10013"/>
              <a:gd name="connsiteX2" fmla="*/ 26 w 10140"/>
              <a:gd name="connsiteY2" fmla="*/ 9998 h 10013"/>
              <a:gd name="connsiteX3" fmla="*/ 9982 w 10140"/>
              <a:gd name="connsiteY3" fmla="*/ 10013 h 10013"/>
              <a:gd name="connsiteX4" fmla="*/ 9983 w 10140"/>
              <a:gd name="connsiteY4" fmla="*/ 0 h 10013"/>
              <a:gd name="connsiteX0" fmla="*/ 9983 w 10086"/>
              <a:gd name="connsiteY0" fmla="*/ 0 h 10013"/>
              <a:gd name="connsiteX1" fmla="*/ 10 w 10086"/>
              <a:gd name="connsiteY1" fmla="*/ 13 h 10013"/>
              <a:gd name="connsiteX2" fmla="*/ 26 w 10086"/>
              <a:gd name="connsiteY2" fmla="*/ 9998 h 10013"/>
              <a:gd name="connsiteX3" fmla="*/ 9982 w 10086"/>
              <a:gd name="connsiteY3" fmla="*/ 10013 h 10013"/>
              <a:gd name="connsiteX4" fmla="*/ 9983 w 10086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61"/>
              <a:gd name="connsiteY0" fmla="*/ 0 h 10013"/>
              <a:gd name="connsiteX1" fmla="*/ 10 w 10061"/>
              <a:gd name="connsiteY1" fmla="*/ 13 h 10013"/>
              <a:gd name="connsiteX2" fmla="*/ 26 w 10061"/>
              <a:gd name="connsiteY2" fmla="*/ 9998 h 10013"/>
              <a:gd name="connsiteX3" fmla="*/ 9982 w 10061"/>
              <a:gd name="connsiteY3" fmla="*/ 10013 h 10013"/>
              <a:gd name="connsiteX4" fmla="*/ 9983 w 10061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13"/>
              <a:gd name="connsiteX1" fmla="*/ 10 w 10036"/>
              <a:gd name="connsiteY1" fmla="*/ 13 h 10013"/>
              <a:gd name="connsiteX2" fmla="*/ 26 w 10036"/>
              <a:gd name="connsiteY2" fmla="*/ 9998 h 10013"/>
              <a:gd name="connsiteX3" fmla="*/ 9982 w 10036"/>
              <a:gd name="connsiteY3" fmla="*/ 10013 h 10013"/>
              <a:gd name="connsiteX4" fmla="*/ 9983 w 10036"/>
              <a:gd name="connsiteY4" fmla="*/ 0 h 10013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10052"/>
              <a:gd name="connsiteX1" fmla="*/ 10 w 10036"/>
              <a:gd name="connsiteY1" fmla="*/ 13 h 10052"/>
              <a:gd name="connsiteX2" fmla="*/ 26 w 10036"/>
              <a:gd name="connsiteY2" fmla="*/ 9998 h 10052"/>
              <a:gd name="connsiteX3" fmla="*/ 9028 w 10036"/>
              <a:gd name="connsiteY3" fmla="*/ 10052 h 10052"/>
              <a:gd name="connsiteX4" fmla="*/ 9983 w 10036"/>
              <a:gd name="connsiteY4" fmla="*/ 0 h 10052"/>
              <a:gd name="connsiteX0" fmla="*/ 9983 w 10036"/>
              <a:gd name="connsiteY0" fmla="*/ 0 h 9999"/>
              <a:gd name="connsiteX1" fmla="*/ 10 w 10036"/>
              <a:gd name="connsiteY1" fmla="*/ 13 h 9999"/>
              <a:gd name="connsiteX2" fmla="*/ 26 w 10036"/>
              <a:gd name="connsiteY2" fmla="*/ 9998 h 9999"/>
              <a:gd name="connsiteX3" fmla="*/ 9983 w 10036"/>
              <a:gd name="connsiteY3" fmla="*/ 9999 h 9999"/>
              <a:gd name="connsiteX4" fmla="*/ 9983 w 10036"/>
              <a:gd name="connsiteY4" fmla="*/ 0 h 9999"/>
              <a:gd name="connsiteX0" fmla="*/ 9947 w 10000"/>
              <a:gd name="connsiteY0" fmla="*/ 0 h 10000"/>
              <a:gd name="connsiteX1" fmla="*/ 10 w 10000"/>
              <a:gd name="connsiteY1" fmla="*/ 13 h 10000"/>
              <a:gd name="connsiteX2" fmla="*/ 26 w 10000"/>
              <a:gd name="connsiteY2" fmla="*/ 9999 h 10000"/>
              <a:gd name="connsiteX3" fmla="*/ 5197 w 10000"/>
              <a:gd name="connsiteY3" fmla="*/ 9961 h 10000"/>
              <a:gd name="connsiteX4" fmla="*/ 9947 w 10000"/>
              <a:gd name="connsiteY4" fmla="*/ 10000 h 10000"/>
              <a:gd name="connsiteX5" fmla="*/ 9947 w 10000"/>
              <a:gd name="connsiteY5" fmla="*/ 0 h 10000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9947 w 10000"/>
              <a:gd name="connsiteY4" fmla="*/ 10000 h 10046"/>
              <a:gd name="connsiteX5" fmla="*/ 9947 w 10000"/>
              <a:gd name="connsiteY5" fmla="*/ 0 h 10046"/>
              <a:gd name="connsiteX0" fmla="*/ 9947 w 10000"/>
              <a:gd name="connsiteY0" fmla="*/ 0 h 10046"/>
              <a:gd name="connsiteX1" fmla="*/ 10 w 10000"/>
              <a:gd name="connsiteY1" fmla="*/ 13 h 10046"/>
              <a:gd name="connsiteX2" fmla="*/ 26 w 10000"/>
              <a:gd name="connsiteY2" fmla="*/ 9999 h 10046"/>
              <a:gd name="connsiteX3" fmla="*/ 2980 w 10000"/>
              <a:gd name="connsiteY3" fmla="*/ 10046 h 10046"/>
              <a:gd name="connsiteX4" fmla="*/ 7275 w 10000"/>
              <a:gd name="connsiteY4" fmla="*/ 10003 h 10046"/>
              <a:gd name="connsiteX5" fmla="*/ 9947 w 10000"/>
              <a:gd name="connsiteY5" fmla="*/ 10000 h 10046"/>
              <a:gd name="connsiteX6" fmla="*/ 9947 w 10000"/>
              <a:gd name="connsiteY6" fmla="*/ 0 h 10046"/>
              <a:gd name="connsiteX0" fmla="*/ 9947 w 10000"/>
              <a:gd name="connsiteY0" fmla="*/ 0 h 10003"/>
              <a:gd name="connsiteX1" fmla="*/ 10 w 10000"/>
              <a:gd name="connsiteY1" fmla="*/ 13 h 10003"/>
              <a:gd name="connsiteX2" fmla="*/ 26 w 10000"/>
              <a:gd name="connsiteY2" fmla="*/ 9999 h 10003"/>
              <a:gd name="connsiteX3" fmla="*/ 3673 w 10000"/>
              <a:gd name="connsiteY3" fmla="*/ 9406 h 10003"/>
              <a:gd name="connsiteX4" fmla="*/ 7275 w 10000"/>
              <a:gd name="connsiteY4" fmla="*/ 10003 h 10003"/>
              <a:gd name="connsiteX5" fmla="*/ 9947 w 10000"/>
              <a:gd name="connsiteY5" fmla="*/ 10000 h 10003"/>
              <a:gd name="connsiteX6" fmla="*/ 9947 w 10000"/>
              <a:gd name="connsiteY6" fmla="*/ 0 h 10003"/>
              <a:gd name="connsiteX0" fmla="*/ 9947 w 10000"/>
              <a:gd name="connsiteY0" fmla="*/ 0 h 10601"/>
              <a:gd name="connsiteX1" fmla="*/ 10 w 10000"/>
              <a:gd name="connsiteY1" fmla="*/ 13 h 10601"/>
              <a:gd name="connsiteX2" fmla="*/ 26 w 10000"/>
              <a:gd name="connsiteY2" fmla="*/ 9999 h 10601"/>
              <a:gd name="connsiteX3" fmla="*/ 3673 w 10000"/>
              <a:gd name="connsiteY3" fmla="*/ 9406 h 10601"/>
              <a:gd name="connsiteX4" fmla="*/ 6859 w 10000"/>
              <a:gd name="connsiteY4" fmla="*/ 10601 h 10601"/>
              <a:gd name="connsiteX5" fmla="*/ 9947 w 10000"/>
              <a:gd name="connsiteY5" fmla="*/ 10000 h 10601"/>
              <a:gd name="connsiteX6" fmla="*/ 9947 w 10000"/>
              <a:gd name="connsiteY6" fmla="*/ 0 h 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601">
                <a:moveTo>
                  <a:pt x="9947" y="0"/>
                </a:moveTo>
                <a:lnTo>
                  <a:pt x="10" y="13"/>
                </a:lnTo>
                <a:cubicBezTo>
                  <a:pt x="0" y="24"/>
                  <a:pt x="10" y="9841"/>
                  <a:pt x="26" y="9999"/>
                </a:cubicBezTo>
                <a:lnTo>
                  <a:pt x="3673" y="9406"/>
                </a:lnTo>
                <a:lnTo>
                  <a:pt x="6859" y="10601"/>
                </a:lnTo>
                <a:lnTo>
                  <a:pt x="9947" y="10000"/>
                </a:lnTo>
                <a:cubicBezTo>
                  <a:pt x="9948" y="9944"/>
                  <a:pt x="10000" y="69"/>
                  <a:pt x="99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2267712" y="2304288"/>
          <a:ext cx="5888736" cy="296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13"/>
          <p:cNvGrpSpPr/>
          <p:nvPr/>
        </p:nvGrpSpPr>
        <p:grpSpPr>
          <a:xfrm>
            <a:off x="1115568" y="1155700"/>
            <a:ext cx="1801378" cy="4594267"/>
            <a:chOff x="643855" y="444340"/>
            <a:chExt cx="1801378" cy="4594267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704195" y="444340"/>
              <a:ext cx="21867" cy="4067685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62153" y="2454207"/>
              <a:ext cx="1783080" cy="0"/>
            </a:xfrm>
            <a:prstGeom prst="line">
              <a:avLst/>
            </a:prstGeom>
            <a:ln w="317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71927" y="444340"/>
              <a:ext cx="0" cy="3045091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011351" y="2341404"/>
              <a:ext cx="128016" cy="1406994"/>
            </a:xfrm>
            <a:prstGeom prst="rect">
              <a:avLst/>
            </a:prstGeom>
            <a:pattFill prst="ltHorz"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3855" y="4382754"/>
              <a:ext cx="131534" cy="655853"/>
            </a:xfrm>
            <a:prstGeom prst="rect">
              <a:avLst/>
            </a:prstGeom>
            <a:pattFill prst="ltHorz"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51034" y="2448916"/>
              <a:ext cx="1346577" cy="0"/>
            </a:xfrm>
            <a:prstGeom prst="line">
              <a:avLst/>
            </a:prstGeom>
            <a:ln w="1905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Vertical gradient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vertical gradient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Vertical gradient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conditions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79699" y="2108499"/>
            <a:ext cx="8487783" cy="343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1919509" y="5935853"/>
            <a:ext cx="5355339" cy="215444"/>
            <a:chOff x="1919509" y="5935853"/>
            <a:chExt cx="5355339" cy="215444"/>
          </a:xfrm>
        </p:grpSpPr>
        <p:grpSp>
          <p:nvGrpSpPr>
            <p:cNvPr id="120" name="Group 119"/>
            <p:cNvGrpSpPr/>
            <p:nvPr/>
          </p:nvGrpSpPr>
          <p:grpSpPr>
            <a:xfrm>
              <a:off x="1919509" y="5935853"/>
              <a:ext cx="1422532" cy="215444"/>
              <a:chOff x="488731" y="5620265"/>
              <a:chExt cx="1422532" cy="215444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488731" y="5727987"/>
                <a:ext cx="2743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984727" y="5620265"/>
                <a:ext cx="92653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BL7-MW1D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3890416" y="5935853"/>
              <a:ext cx="1385746" cy="215444"/>
              <a:chOff x="488731" y="5898789"/>
              <a:chExt cx="1385746" cy="215444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488731" y="6006511"/>
                <a:ext cx="27432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947941" y="5898789"/>
                <a:ext cx="92653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BL7-MW1S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824536" y="5935853"/>
              <a:ext cx="1450312" cy="215444"/>
              <a:chOff x="488731" y="6177312"/>
              <a:chExt cx="1450312" cy="215444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488731" y="6285034"/>
                <a:ext cx="27432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953196" y="6177312"/>
                <a:ext cx="98584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Precipitation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" name="Picture 2" descr="BL7_1S-1D.PNG"/>
          <p:cNvPicPr>
            <a:picLocks noChangeAspect="1"/>
          </p:cNvPicPr>
          <p:nvPr/>
        </p:nvPicPr>
        <p:blipFill>
          <a:blip r:embed="rId2" cstate="print"/>
          <a:srcRect l="6926" t="9428" r="6040" b="42150"/>
          <a:stretch>
            <a:fillRect/>
          </a:stretch>
        </p:blipFill>
        <p:spPr>
          <a:xfrm>
            <a:off x="942345" y="2534476"/>
            <a:ext cx="7220607" cy="24775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91347" y="2984470"/>
            <a:ext cx="350376" cy="1922903"/>
            <a:chOff x="2398356" y="2995113"/>
            <a:chExt cx="350376" cy="1345947"/>
          </a:xfrm>
        </p:grpSpPr>
        <p:grpSp>
          <p:nvGrpSpPr>
            <p:cNvPr id="17" name="Group 325"/>
            <p:cNvGrpSpPr/>
            <p:nvPr/>
          </p:nvGrpSpPr>
          <p:grpSpPr>
            <a:xfrm>
              <a:off x="2398356" y="2995113"/>
              <a:ext cx="198772" cy="1345947"/>
              <a:chOff x="1137286" y="3365821"/>
              <a:chExt cx="198278" cy="1133844"/>
            </a:xfrm>
          </p:grpSpPr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1137286" y="4318172"/>
                <a:ext cx="198278" cy="181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50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1137286" y="3838907"/>
                <a:ext cx="198278" cy="181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51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1137286" y="3365821"/>
                <a:ext cx="198278" cy="181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52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2633442" y="4207525"/>
              <a:ext cx="1152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2666740" y="3914527"/>
              <a:ext cx="819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2633442" y="3632797"/>
              <a:ext cx="1152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H="1">
              <a:off x="2683277" y="3339798"/>
              <a:ext cx="65455" cy="18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 flipH="1">
              <a:off x="2633442" y="3058069"/>
              <a:ext cx="115290" cy="18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159587" y="2545617"/>
            <a:ext cx="244535" cy="2455651"/>
            <a:chOff x="8436423" y="1563329"/>
            <a:chExt cx="244535" cy="1718847"/>
          </a:xfrm>
        </p:grpSpPr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V="1">
              <a:off x="8441344" y="1563329"/>
              <a:ext cx="0" cy="17188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316"/>
            <p:cNvGrpSpPr/>
            <p:nvPr/>
          </p:nvGrpSpPr>
          <p:grpSpPr>
            <a:xfrm>
              <a:off x="8597419" y="1826592"/>
              <a:ext cx="83539" cy="1447151"/>
              <a:chOff x="7678122" y="2134875"/>
              <a:chExt cx="99386" cy="2407856"/>
            </a:xfrm>
          </p:grpSpPr>
          <p:sp>
            <p:nvSpPr>
              <p:cNvPr id="36" name="Rectangle 87"/>
              <p:cNvSpPr>
                <a:spLocks noChangeArrowheads="1"/>
              </p:cNvSpPr>
              <p:nvPr/>
            </p:nvSpPr>
            <p:spPr bwMode="auto">
              <a:xfrm>
                <a:off x="7678122" y="4327286"/>
                <a:ext cx="99386" cy="215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Rectangle 112"/>
              <p:cNvSpPr>
                <a:spLocks noChangeArrowheads="1"/>
              </p:cNvSpPr>
              <p:nvPr/>
            </p:nvSpPr>
            <p:spPr bwMode="auto">
              <a:xfrm>
                <a:off x="7678122" y="3234913"/>
                <a:ext cx="993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tangle 137"/>
              <p:cNvSpPr>
                <a:spLocks noChangeArrowheads="1"/>
              </p:cNvSpPr>
              <p:nvPr/>
            </p:nvSpPr>
            <p:spPr bwMode="auto">
              <a:xfrm>
                <a:off x="7678122" y="2134875"/>
                <a:ext cx="993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436423" y="1622313"/>
              <a:ext cx="61034" cy="1590836"/>
              <a:chOff x="8436423" y="1622313"/>
              <a:chExt cx="61034" cy="1590836"/>
            </a:xfrm>
          </p:grpSpPr>
          <p:sp>
            <p:nvSpPr>
              <p:cNvPr id="40" name="Line 86"/>
              <p:cNvSpPr>
                <a:spLocks noChangeShapeType="1"/>
              </p:cNvSpPr>
              <p:nvPr/>
            </p:nvSpPr>
            <p:spPr bwMode="auto">
              <a:xfrm>
                <a:off x="8436423" y="3212195"/>
                <a:ext cx="61034" cy="9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96"/>
              <p:cNvSpPr>
                <a:spLocks noChangeShapeType="1"/>
              </p:cNvSpPr>
              <p:nvPr/>
            </p:nvSpPr>
            <p:spPr bwMode="auto">
              <a:xfrm>
                <a:off x="8436423" y="2947775"/>
                <a:ext cx="61034" cy="9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101"/>
              <p:cNvSpPr>
                <a:spLocks noChangeShapeType="1"/>
              </p:cNvSpPr>
              <p:nvPr/>
            </p:nvSpPr>
            <p:spPr bwMode="auto">
              <a:xfrm>
                <a:off x="8436423" y="2815088"/>
                <a:ext cx="610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106"/>
              <p:cNvSpPr>
                <a:spLocks noChangeShapeType="1"/>
              </p:cNvSpPr>
              <p:nvPr/>
            </p:nvSpPr>
            <p:spPr bwMode="auto">
              <a:xfrm>
                <a:off x="8436423" y="2683355"/>
                <a:ext cx="610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11"/>
              <p:cNvSpPr>
                <a:spLocks noChangeShapeType="1"/>
              </p:cNvSpPr>
              <p:nvPr/>
            </p:nvSpPr>
            <p:spPr bwMode="auto">
              <a:xfrm>
                <a:off x="8436423" y="2549714"/>
                <a:ext cx="61034" cy="9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16"/>
              <p:cNvSpPr>
                <a:spLocks noChangeShapeType="1"/>
              </p:cNvSpPr>
              <p:nvPr/>
            </p:nvSpPr>
            <p:spPr bwMode="auto">
              <a:xfrm>
                <a:off x="8436423" y="2417981"/>
                <a:ext cx="610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21"/>
              <p:cNvSpPr>
                <a:spLocks noChangeShapeType="1"/>
              </p:cNvSpPr>
              <p:nvPr/>
            </p:nvSpPr>
            <p:spPr bwMode="auto">
              <a:xfrm>
                <a:off x="8436423" y="2286247"/>
                <a:ext cx="610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26"/>
              <p:cNvSpPr>
                <a:spLocks noChangeShapeType="1"/>
              </p:cNvSpPr>
              <p:nvPr/>
            </p:nvSpPr>
            <p:spPr bwMode="auto">
              <a:xfrm>
                <a:off x="8436423" y="2153560"/>
                <a:ext cx="610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31"/>
              <p:cNvSpPr>
                <a:spLocks noChangeShapeType="1"/>
              </p:cNvSpPr>
              <p:nvPr/>
            </p:nvSpPr>
            <p:spPr bwMode="auto">
              <a:xfrm>
                <a:off x="8436423" y="2021827"/>
                <a:ext cx="610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136"/>
              <p:cNvSpPr>
                <a:spLocks noChangeShapeType="1"/>
              </p:cNvSpPr>
              <p:nvPr/>
            </p:nvSpPr>
            <p:spPr bwMode="auto">
              <a:xfrm>
                <a:off x="8436423" y="1889140"/>
                <a:ext cx="61034" cy="9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141"/>
              <p:cNvSpPr>
                <a:spLocks noChangeShapeType="1"/>
              </p:cNvSpPr>
              <p:nvPr/>
            </p:nvSpPr>
            <p:spPr bwMode="auto">
              <a:xfrm>
                <a:off x="8436423" y="1756453"/>
                <a:ext cx="610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84"/>
              <p:cNvSpPr>
                <a:spLocks noChangeShapeType="1"/>
              </p:cNvSpPr>
              <p:nvPr/>
            </p:nvSpPr>
            <p:spPr bwMode="auto">
              <a:xfrm>
                <a:off x="8436423" y="3080462"/>
                <a:ext cx="610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41"/>
              <p:cNvSpPr>
                <a:spLocks noChangeShapeType="1"/>
              </p:cNvSpPr>
              <p:nvPr/>
            </p:nvSpPr>
            <p:spPr bwMode="auto">
              <a:xfrm>
                <a:off x="8436423" y="1622313"/>
                <a:ext cx="610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2" name="Group 1059"/>
          <p:cNvGrpSpPr/>
          <p:nvPr/>
        </p:nvGrpSpPr>
        <p:grpSpPr>
          <a:xfrm>
            <a:off x="1474841" y="5011540"/>
            <a:ext cx="6081369" cy="155246"/>
            <a:chOff x="22243509" y="17327131"/>
            <a:chExt cx="5638193" cy="91440"/>
          </a:xfrm>
        </p:grpSpPr>
        <p:sp>
          <p:nvSpPr>
            <p:cNvPr id="73" name="Line 145"/>
            <p:cNvSpPr>
              <a:spLocks noChangeShapeType="1"/>
            </p:cNvSpPr>
            <p:nvPr/>
          </p:nvSpPr>
          <p:spPr bwMode="auto">
            <a:xfrm>
              <a:off x="22243509" y="17327131"/>
              <a:ext cx="1849" cy="9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49"/>
            <p:cNvSpPr>
              <a:spLocks noChangeShapeType="1"/>
            </p:cNvSpPr>
            <p:nvPr/>
          </p:nvSpPr>
          <p:spPr bwMode="auto">
            <a:xfrm>
              <a:off x="23372257" y="17327131"/>
              <a:ext cx="0" cy="9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53"/>
            <p:cNvSpPr>
              <a:spLocks noChangeShapeType="1"/>
            </p:cNvSpPr>
            <p:nvPr/>
          </p:nvSpPr>
          <p:spPr bwMode="auto">
            <a:xfrm>
              <a:off x="24499156" y="17327131"/>
              <a:ext cx="0" cy="9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57"/>
            <p:cNvSpPr>
              <a:spLocks noChangeShapeType="1"/>
            </p:cNvSpPr>
            <p:nvPr/>
          </p:nvSpPr>
          <p:spPr bwMode="auto">
            <a:xfrm>
              <a:off x="25626055" y="17327131"/>
              <a:ext cx="1849" cy="9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61"/>
            <p:cNvSpPr>
              <a:spLocks noChangeShapeType="1"/>
            </p:cNvSpPr>
            <p:nvPr/>
          </p:nvSpPr>
          <p:spPr bwMode="auto">
            <a:xfrm>
              <a:off x="26754804" y="17327131"/>
              <a:ext cx="0" cy="9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65"/>
            <p:cNvSpPr>
              <a:spLocks noChangeShapeType="1"/>
            </p:cNvSpPr>
            <p:nvPr/>
          </p:nvSpPr>
          <p:spPr bwMode="auto">
            <a:xfrm>
              <a:off x="27881702" y="17327131"/>
              <a:ext cx="0" cy="9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327"/>
          <p:cNvGrpSpPr/>
          <p:nvPr/>
        </p:nvGrpSpPr>
        <p:grpSpPr>
          <a:xfrm>
            <a:off x="1126145" y="5211833"/>
            <a:ext cx="6837105" cy="285299"/>
            <a:chOff x="1517910" y="4975971"/>
            <a:chExt cx="2735708" cy="146615"/>
          </a:xfrm>
        </p:grpSpPr>
        <p:sp>
          <p:nvSpPr>
            <p:cNvPr id="86" name="Rectangle 207"/>
            <p:cNvSpPr>
              <a:spLocks noChangeArrowheads="1"/>
            </p:cNvSpPr>
            <p:nvPr/>
          </p:nvSpPr>
          <p:spPr bwMode="auto">
            <a:xfrm>
              <a:off x="3442346" y="4981956"/>
              <a:ext cx="326829" cy="14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1400" dirty="0" smtClean="0"/>
                <a:t>Aug</a:t>
              </a:r>
              <a:endParaRPr lang="en-US" sz="1400" dirty="0"/>
            </a:p>
          </p:txBody>
        </p:sp>
        <p:sp>
          <p:nvSpPr>
            <p:cNvPr id="87" name="Rectangle 207"/>
            <p:cNvSpPr>
              <a:spLocks noChangeArrowheads="1"/>
            </p:cNvSpPr>
            <p:nvPr/>
          </p:nvSpPr>
          <p:spPr bwMode="auto">
            <a:xfrm>
              <a:off x="3926789" y="4981956"/>
              <a:ext cx="326829" cy="14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Sep</a:t>
              </a:r>
              <a:endParaRPr lang="en-US" sz="1400" dirty="0"/>
            </a:p>
          </p:txBody>
        </p:sp>
        <p:sp>
          <p:nvSpPr>
            <p:cNvPr id="94" name="Rectangle 207"/>
            <p:cNvSpPr>
              <a:spLocks noChangeArrowheads="1"/>
            </p:cNvSpPr>
            <p:nvPr/>
          </p:nvSpPr>
          <p:spPr bwMode="auto">
            <a:xfrm>
              <a:off x="1517910" y="4975975"/>
              <a:ext cx="285770" cy="14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Apr</a:t>
              </a:r>
              <a:endParaRPr lang="en-US" sz="1400" dirty="0"/>
            </a:p>
          </p:txBody>
        </p:sp>
        <p:sp>
          <p:nvSpPr>
            <p:cNvPr id="95" name="Rectangle 207"/>
            <p:cNvSpPr>
              <a:spLocks noChangeArrowheads="1"/>
            </p:cNvSpPr>
            <p:nvPr/>
          </p:nvSpPr>
          <p:spPr bwMode="auto">
            <a:xfrm>
              <a:off x="1971767" y="4975975"/>
              <a:ext cx="346538" cy="14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May</a:t>
              </a:r>
              <a:endParaRPr lang="en-US" sz="1400" dirty="0"/>
            </a:p>
          </p:txBody>
        </p:sp>
        <p:sp>
          <p:nvSpPr>
            <p:cNvPr id="96" name="Rectangle 207"/>
            <p:cNvSpPr>
              <a:spLocks noChangeArrowheads="1"/>
            </p:cNvSpPr>
            <p:nvPr/>
          </p:nvSpPr>
          <p:spPr bwMode="auto">
            <a:xfrm>
              <a:off x="3002634" y="4975971"/>
              <a:ext cx="234858" cy="14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Jul</a:t>
              </a:r>
              <a:endParaRPr lang="en-US" sz="1400" dirty="0"/>
            </a:p>
          </p:txBody>
        </p:sp>
        <p:sp>
          <p:nvSpPr>
            <p:cNvPr id="97" name="Rectangle 207"/>
            <p:cNvSpPr>
              <a:spLocks noChangeArrowheads="1"/>
            </p:cNvSpPr>
            <p:nvPr/>
          </p:nvSpPr>
          <p:spPr bwMode="auto">
            <a:xfrm>
              <a:off x="2483840" y="4975975"/>
              <a:ext cx="295625" cy="14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Jun</a:t>
              </a:r>
              <a:endParaRPr lang="en-US" sz="140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51702" y="3078888"/>
            <a:ext cx="7191837" cy="1640927"/>
            <a:chOff x="650488" y="1936595"/>
            <a:chExt cx="1252653" cy="1148576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650488" y="1936595"/>
              <a:ext cx="1252653" cy="0"/>
            </a:xfrm>
            <a:prstGeom prst="line">
              <a:avLst/>
            </a:prstGeom>
            <a:ln w="63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50488" y="3085171"/>
              <a:ext cx="1252653" cy="0"/>
            </a:xfrm>
            <a:prstGeom prst="line">
              <a:avLst/>
            </a:prstGeom>
            <a:ln w="63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50488" y="2509024"/>
              <a:ext cx="1252653" cy="0"/>
            </a:xfrm>
            <a:prstGeom prst="line">
              <a:avLst/>
            </a:prstGeom>
            <a:ln w="63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284"/>
          <p:cNvSpPr txBox="1">
            <a:spLocks noChangeArrowheads="1"/>
          </p:cNvSpPr>
          <p:nvPr/>
        </p:nvSpPr>
        <p:spPr bwMode="auto">
          <a:xfrm rot="16200000">
            <a:off x="-915675" y="3634135"/>
            <a:ext cx="27059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Water Table Elevation (ft </a:t>
            </a:r>
            <a:r>
              <a:rPr lang="en-US" sz="1400" dirty="0" err="1" smtClean="0">
                <a:latin typeface="Calibri" pitchFamily="34" charset="0"/>
              </a:rPr>
              <a:t>msl</a:t>
            </a:r>
            <a:r>
              <a:rPr lang="en-US" sz="1400" dirty="0" smtClean="0">
                <a:latin typeface="Calibri" pitchFamily="34" charset="0"/>
              </a:rPr>
              <a:t>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 rot="16200000">
            <a:off x="7216436" y="3659852"/>
            <a:ext cx="27059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Hourly Precipitation (in)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298793" y="2157812"/>
            <a:ext cx="222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00000"/>
                </a:solidFill>
              </a:rPr>
              <a:t>BL7 - MW1D and S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>
          <a:xfrm>
            <a:off x="491066" y="1840882"/>
            <a:ext cx="8229600" cy="1699861"/>
          </a:xfrm>
        </p:spPr>
        <p:txBody>
          <a:bodyPr/>
          <a:lstStyle/>
          <a:p>
            <a:pPr lvl="0" eaLnBrk="1" hangingPunct="1"/>
            <a:r>
              <a:rPr lang="en-US" dirty="0" smtClean="0"/>
              <a:t>What level of assessment is necessary?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0475" t="19643" r="21182" b="37612"/>
          <a:stretch>
            <a:fillRect/>
          </a:stretch>
        </p:blipFill>
        <p:spPr bwMode="auto">
          <a:xfrm>
            <a:off x="3691466" y="372533"/>
            <a:ext cx="1817511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/>
          <p:nvPr/>
        </p:nvGrpSpPr>
        <p:grpSpPr>
          <a:xfrm>
            <a:off x="304800" y="2497666"/>
            <a:ext cx="4114800" cy="4106814"/>
            <a:chOff x="304800" y="2497666"/>
            <a:chExt cx="4114800" cy="4106814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294561" y="6044509"/>
              <a:ext cx="2135278" cy="559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Owen 1989</a:t>
              </a:r>
              <a:endParaRPr lang="en-US" sz="2400" dirty="0"/>
            </a:p>
          </p:txBody>
        </p:sp>
        <p:grpSp>
          <p:nvGrpSpPr>
            <p:cNvPr id="4" name="Group 37"/>
            <p:cNvGrpSpPr/>
            <p:nvPr/>
          </p:nvGrpSpPr>
          <p:grpSpPr>
            <a:xfrm>
              <a:off x="304800" y="2497666"/>
              <a:ext cx="4114800" cy="3495921"/>
              <a:chOff x="304800" y="2497666"/>
              <a:chExt cx="4114800" cy="3495921"/>
            </a:xfrm>
          </p:grpSpPr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9661"/>
              <a:stretch>
                <a:fillRect/>
              </a:stretch>
            </p:blipFill>
            <p:spPr bwMode="auto">
              <a:xfrm>
                <a:off x="304800" y="2497666"/>
                <a:ext cx="4114800" cy="3495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5" name="Group 36"/>
              <p:cNvGrpSpPr>
                <a:grpSpLocks/>
              </p:cNvGrpSpPr>
              <p:nvPr/>
            </p:nvGrpSpPr>
            <p:grpSpPr bwMode="auto">
              <a:xfrm>
                <a:off x="470552" y="5411007"/>
                <a:ext cx="787546" cy="448651"/>
                <a:chOff x="442" y="3385"/>
                <a:chExt cx="409" cy="233"/>
              </a:xfrm>
            </p:grpSpPr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42" y="3385"/>
                  <a:ext cx="40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 smtClean="0"/>
                    <a:t>2 </a:t>
                  </a:r>
                  <a:r>
                    <a:rPr lang="en-US" sz="1600" dirty="0"/>
                    <a:t>Miles</a:t>
                  </a:r>
                </a:p>
              </p:txBody>
            </p:sp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499" y="3532"/>
                  <a:ext cx="295" cy="8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6"/>
              <p:cNvGrpSpPr/>
              <p:nvPr/>
            </p:nvGrpSpPr>
            <p:grpSpPr>
              <a:xfrm>
                <a:off x="1220415" y="3669409"/>
                <a:ext cx="2159660" cy="1332016"/>
                <a:chOff x="1541258" y="3937837"/>
                <a:chExt cx="1780520" cy="1098173"/>
              </a:xfrm>
            </p:grpSpPr>
            <p:sp>
              <p:nvSpPr>
                <p:cNvPr id="15" name="AutoShap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1258" y="4435203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AutoShap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6203" y="3937837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5220" y="4314970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12985" y="4550950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AutoShap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21478" y="4891547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utoShap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961162" y="4769651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22"/>
          <p:cNvGrpSpPr/>
          <p:nvPr/>
        </p:nvGrpSpPr>
        <p:grpSpPr>
          <a:xfrm>
            <a:off x="4724400" y="2497666"/>
            <a:ext cx="4114800" cy="4128208"/>
            <a:chOff x="4724400" y="2497666"/>
            <a:chExt cx="4114800" cy="4128208"/>
          </a:xfrm>
        </p:grpSpPr>
        <p:sp>
          <p:nvSpPr>
            <p:cNvPr id="24" name="Text Box 46"/>
            <p:cNvSpPr txBox="1">
              <a:spLocks noChangeArrowheads="1"/>
            </p:cNvSpPr>
            <p:nvPr/>
          </p:nvSpPr>
          <p:spPr bwMode="auto">
            <a:xfrm>
              <a:off x="5586534" y="6065903"/>
              <a:ext cx="2390532" cy="559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Weems 2011</a:t>
              </a:r>
              <a:endParaRPr lang="en-US" sz="2400" dirty="0"/>
            </a:p>
          </p:txBody>
        </p:sp>
        <p:grpSp>
          <p:nvGrpSpPr>
            <p:cNvPr id="8" name="Group 38"/>
            <p:cNvGrpSpPr/>
            <p:nvPr/>
          </p:nvGrpSpPr>
          <p:grpSpPr>
            <a:xfrm>
              <a:off x="4724400" y="2497666"/>
              <a:ext cx="4114800" cy="3482230"/>
              <a:chOff x="4724400" y="2497666"/>
              <a:chExt cx="4114800" cy="3482230"/>
            </a:xfrm>
          </p:grpSpPr>
          <p:pic>
            <p:nvPicPr>
              <p:cNvPr id="26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0015"/>
              <a:stretch>
                <a:fillRect/>
              </a:stretch>
            </p:blipFill>
            <p:spPr bwMode="auto">
              <a:xfrm>
                <a:off x="4724400" y="2497666"/>
                <a:ext cx="4114800" cy="3482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4902183" y="5439248"/>
                <a:ext cx="787546" cy="448651"/>
                <a:chOff x="442" y="3385"/>
                <a:chExt cx="409" cy="233"/>
              </a:xfrm>
            </p:grpSpPr>
            <p:sp>
              <p:nvSpPr>
                <p:cNvPr id="35" name="Rectangle 17"/>
                <p:cNvSpPr>
                  <a:spLocks noChangeArrowheads="1"/>
                </p:cNvSpPr>
                <p:nvPr/>
              </p:nvSpPr>
              <p:spPr bwMode="auto">
                <a:xfrm>
                  <a:off x="442" y="3385"/>
                  <a:ext cx="40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 smtClean="0"/>
                    <a:t>2 </a:t>
                  </a:r>
                  <a:r>
                    <a:rPr lang="en-US" sz="1600" dirty="0"/>
                    <a:t>Miles</a:t>
                  </a:r>
                </a:p>
              </p:txBody>
            </p:sp>
            <p:sp>
              <p:nvSpPr>
                <p:cNvPr id="36" name="Rectangle 18"/>
                <p:cNvSpPr>
                  <a:spLocks noChangeArrowheads="1"/>
                </p:cNvSpPr>
                <p:nvPr/>
              </p:nvSpPr>
              <p:spPr bwMode="auto">
                <a:xfrm>
                  <a:off x="499" y="3532"/>
                  <a:ext cx="295" cy="8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9"/>
              <p:cNvGrpSpPr/>
              <p:nvPr/>
            </p:nvGrpSpPr>
            <p:grpSpPr>
              <a:xfrm>
                <a:off x="5624661" y="3670263"/>
                <a:ext cx="2159660" cy="1332016"/>
                <a:chOff x="1541258" y="3937837"/>
                <a:chExt cx="1780520" cy="1098173"/>
              </a:xfrm>
            </p:grpSpPr>
            <p:sp>
              <p:nvSpPr>
                <p:cNvPr id="29" name="AutoShap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1258" y="4435203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utoShap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6203" y="3937837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5220" y="4314970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12985" y="4550950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21478" y="4891547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utoShap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961162" y="4769651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4041422" y="1219198"/>
            <a:ext cx="474133" cy="11853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4769556" y="1224842"/>
            <a:ext cx="626533" cy="117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Can’t assume a simple system</a:t>
            </a:r>
          </a:p>
          <a:p>
            <a:pPr lvl="0"/>
            <a:r>
              <a:rPr lang="en-US" sz="3600" dirty="0" smtClean="0"/>
              <a:t>Scale matters</a:t>
            </a:r>
          </a:p>
          <a:p>
            <a:pPr lvl="0"/>
            <a:r>
              <a:rPr lang="en-US" sz="3600" dirty="0" smtClean="0"/>
              <a:t>Detailed stratigraphic characterization</a:t>
            </a:r>
          </a:p>
          <a:p>
            <a:pPr lvl="0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611916" y="2537531"/>
            <a:ext cx="1583619" cy="1760363"/>
            <a:chOff x="3611916" y="2537531"/>
            <a:chExt cx="1583619" cy="1760363"/>
          </a:xfrm>
        </p:grpSpPr>
        <p:sp>
          <p:nvSpPr>
            <p:cNvPr id="51" name="AutoShape 37"/>
            <p:cNvSpPr>
              <a:spLocks noChangeAspect="1" noChangeArrowheads="1"/>
            </p:cNvSpPr>
            <p:nvPr/>
          </p:nvSpPr>
          <p:spPr bwMode="auto">
            <a:xfrm>
              <a:off x="3611916" y="3130198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AutoShape 37"/>
            <p:cNvSpPr>
              <a:spLocks noChangeAspect="1" noChangeArrowheads="1"/>
            </p:cNvSpPr>
            <p:nvPr/>
          </p:nvSpPr>
          <p:spPr bwMode="auto">
            <a:xfrm>
              <a:off x="3737857" y="4150256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AutoShape 37"/>
            <p:cNvSpPr>
              <a:spLocks noChangeAspect="1" noChangeArrowheads="1"/>
            </p:cNvSpPr>
            <p:nvPr/>
          </p:nvSpPr>
          <p:spPr bwMode="auto">
            <a:xfrm>
              <a:off x="4757209" y="4063825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AutoShape 37"/>
            <p:cNvSpPr>
              <a:spLocks noChangeAspect="1" noChangeArrowheads="1"/>
            </p:cNvSpPr>
            <p:nvPr/>
          </p:nvSpPr>
          <p:spPr bwMode="auto">
            <a:xfrm>
              <a:off x="5039960" y="2537531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AutoShape 37"/>
            <p:cNvSpPr>
              <a:spLocks noChangeAspect="1" noChangeArrowheads="1"/>
            </p:cNvSpPr>
            <p:nvPr/>
          </p:nvSpPr>
          <p:spPr bwMode="auto">
            <a:xfrm>
              <a:off x="4240212" y="3670478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AutoShape 37"/>
            <p:cNvSpPr>
              <a:spLocks noChangeAspect="1" noChangeArrowheads="1"/>
            </p:cNvSpPr>
            <p:nvPr/>
          </p:nvSpPr>
          <p:spPr bwMode="auto">
            <a:xfrm>
              <a:off x="4695119" y="3042180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site plan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7822" y="1986844"/>
            <a:ext cx="4865511" cy="3668889"/>
          </a:xfrm>
          <a:prstGeom prst="rect">
            <a:avLst/>
          </a:prstGeom>
          <a:solidFill>
            <a:srgbClr val="D0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618089" y="3110183"/>
            <a:ext cx="307057" cy="1210169"/>
            <a:chOff x="3618089" y="3110183"/>
            <a:chExt cx="307057" cy="1210169"/>
          </a:xfrm>
        </p:grpSpPr>
        <p:sp>
          <p:nvSpPr>
            <p:cNvPr id="40" name="Isosceles Triangle 39"/>
            <p:cNvSpPr>
              <a:spLocks noChangeAspect="1"/>
            </p:cNvSpPr>
            <p:nvPr/>
          </p:nvSpPr>
          <p:spPr>
            <a:xfrm>
              <a:off x="3618089" y="3110183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>
              <a:spLocks noChangeAspect="1"/>
            </p:cNvSpPr>
            <p:nvPr/>
          </p:nvSpPr>
          <p:spPr>
            <a:xfrm>
              <a:off x="3742266" y="4137472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Isosceles Triangle 42"/>
          <p:cNvSpPr>
            <a:spLocks noChangeAspect="1"/>
          </p:cNvSpPr>
          <p:nvPr/>
        </p:nvSpPr>
        <p:spPr>
          <a:xfrm>
            <a:off x="4797778" y="3996362"/>
            <a:ext cx="182880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8620159">
            <a:off x="3922750" y="3235959"/>
            <a:ext cx="751269" cy="1052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222045" y="1975555"/>
            <a:ext cx="2573866" cy="1648178"/>
          </a:xfrm>
          <a:custGeom>
            <a:avLst/>
            <a:gdLst>
              <a:gd name="connsiteX0" fmla="*/ 0 w 541866"/>
              <a:gd name="connsiteY0" fmla="*/ 0 h 406400"/>
              <a:gd name="connsiteX1" fmla="*/ 0 w 541866"/>
              <a:gd name="connsiteY1" fmla="*/ 0 h 406400"/>
              <a:gd name="connsiteX2" fmla="*/ 112889 w 541866"/>
              <a:gd name="connsiteY2" fmla="*/ 90311 h 406400"/>
              <a:gd name="connsiteX3" fmla="*/ 169333 w 541866"/>
              <a:gd name="connsiteY3" fmla="*/ 112889 h 406400"/>
              <a:gd name="connsiteX4" fmla="*/ 214489 w 541866"/>
              <a:gd name="connsiteY4" fmla="*/ 135466 h 406400"/>
              <a:gd name="connsiteX5" fmla="*/ 541866 w 541866"/>
              <a:gd name="connsiteY5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866" h="406400">
                <a:moveTo>
                  <a:pt x="0" y="0"/>
                </a:moveTo>
                <a:lnTo>
                  <a:pt x="0" y="0"/>
                </a:lnTo>
                <a:cubicBezTo>
                  <a:pt x="14467" y="12400"/>
                  <a:pt x="79431" y="73582"/>
                  <a:pt x="112889" y="90311"/>
                </a:cubicBezTo>
                <a:cubicBezTo>
                  <a:pt x="131014" y="99373"/>
                  <a:pt x="150815" y="104659"/>
                  <a:pt x="169333" y="112889"/>
                </a:cubicBezTo>
                <a:cubicBezTo>
                  <a:pt x="184711" y="119724"/>
                  <a:pt x="214489" y="135466"/>
                  <a:pt x="214489" y="135466"/>
                </a:cubicBezTo>
                <a:lnTo>
                  <a:pt x="541866" y="40640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4222045" y="2517517"/>
            <a:ext cx="995680" cy="1323056"/>
            <a:chOff x="4222045" y="2517517"/>
            <a:chExt cx="995680" cy="1323056"/>
          </a:xfrm>
        </p:grpSpPr>
        <p:sp>
          <p:nvSpPr>
            <p:cNvPr id="39" name="Isosceles Triangle 38"/>
            <p:cNvSpPr>
              <a:spLocks noChangeAspect="1"/>
            </p:cNvSpPr>
            <p:nvPr/>
          </p:nvSpPr>
          <p:spPr>
            <a:xfrm>
              <a:off x="4684889" y="3002938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>
              <a:spLocks noChangeAspect="1"/>
            </p:cNvSpPr>
            <p:nvPr/>
          </p:nvSpPr>
          <p:spPr>
            <a:xfrm>
              <a:off x="4222045" y="3657693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>
              <a:spLocks noChangeAspect="1"/>
            </p:cNvSpPr>
            <p:nvPr/>
          </p:nvSpPr>
          <p:spPr>
            <a:xfrm>
              <a:off x="5034845" y="2517517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28849" y="2560109"/>
            <a:ext cx="1600553" cy="1782940"/>
            <a:chOff x="3628849" y="2560109"/>
            <a:chExt cx="1600553" cy="1782940"/>
          </a:xfrm>
        </p:grpSpPr>
        <p:sp>
          <p:nvSpPr>
            <p:cNvPr id="61" name="AutoShape 37"/>
            <p:cNvSpPr>
              <a:spLocks noChangeAspect="1" noChangeArrowheads="1"/>
            </p:cNvSpPr>
            <p:nvPr/>
          </p:nvSpPr>
          <p:spPr bwMode="auto">
            <a:xfrm>
              <a:off x="4718227" y="3062464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AutoShape 37"/>
            <p:cNvSpPr>
              <a:spLocks noChangeAspect="1" noChangeArrowheads="1"/>
            </p:cNvSpPr>
            <p:nvPr/>
          </p:nvSpPr>
          <p:spPr bwMode="auto">
            <a:xfrm>
              <a:off x="3805591" y="4195411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AutoShape 37"/>
            <p:cNvSpPr>
              <a:spLocks noChangeAspect="1" noChangeArrowheads="1"/>
            </p:cNvSpPr>
            <p:nvPr/>
          </p:nvSpPr>
          <p:spPr bwMode="auto">
            <a:xfrm>
              <a:off x="4271787" y="3702581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AutoShape 37"/>
            <p:cNvSpPr>
              <a:spLocks noChangeAspect="1" noChangeArrowheads="1"/>
            </p:cNvSpPr>
            <p:nvPr/>
          </p:nvSpPr>
          <p:spPr bwMode="auto">
            <a:xfrm>
              <a:off x="4859338" y="4050241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AutoShape 37"/>
            <p:cNvSpPr>
              <a:spLocks noChangeAspect="1" noChangeArrowheads="1"/>
            </p:cNvSpPr>
            <p:nvPr/>
          </p:nvSpPr>
          <p:spPr bwMode="auto">
            <a:xfrm>
              <a:off x="3628849" y="3169708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AutoShape 37"/>
            <p:cNvSpPr>
              <a:spLocks noChangeAspect="1" noChangeArrowheads="1"/>
            </p:cNvSpPr>
            <p:nvPr/>
          </p:nvSpPr>
          <p:spPr bwMode="auto">
            <a:xfrm>
              <a:off x="5073827" y="2560109"/>
              <a:ext cx="155575" cy="147638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517107" y="6028267"/>
            <a:ext cx="2062683" cy="369332"/>
            <a:chOff x="3517107" y="5926666"/>
            <a:chExt cx="2062683" cy="369332"/>
          </a:xfrm>
        </p:grpSpPr>
        <p:sp>
          <p:nvSpPr>
            <p:cNvPr id="68" name="AutoShape 37"/>
            <p:cNvSpPr>
              <a:spLocks noChangeAspect="1" noChangeArrowheads="1"/>
            </p:cNvSpPr>
            <p:nvPr/>
          </p:nvSpPr>
          <p:spPr bwMode="auto">
            <a:xfrm>
              <a:off x="3517107" y="6015368"/>
              <a:ext cx="202247" cy="191929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35778" y="5926666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Core location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26790" y="6338711"/>
            <a:ext cx="3091746" cy="369332"/>
            <a:chOff x="3526790" y="6338711"/>
            <a:chExt cx="3091746" cy="369332"/>
          </a:xfrm>
        </p:grpSpPr>
        <p:sp>
          <p:nvSpPr>
            <p:cNvPr id="69" name="Isosceles Triangle 68"/>
            <p:cNvSpPr>
              <a:spLocks noChangeAspect="1"/>
            </p:cNvSpPr>
            <p:nvPr/>
          </p:nvSpPr>
          <p:spPr>
            <a:xfrm>
              <a:off x="3526790" y="6431937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5778" y="633871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Monitoring well location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Can’t assume a simple system</a:t>
            </a:r>
          </a:p>
          <a:p>
            <a:pPr lvl="0"/>
            <a:r>
              <a:rPr lang="en-US" sz="3600" dirty="0" smtClean="0"/>
              <a:t>Scale matters</a:t>
            </a:r>
          </a:p>
          <a:p>
            <a:pPr lvl="0"/>
            <a:r>
              <a:rPr lang="en-US" sz="3600" dirty="0" smtClean="0"/>
              <a:t>Detailed stratigraphic characterization</a:t>
            </a:r>
          </a:p>
          <a:p>
            <a:pPr lvl="0"/>
            <a:r>
              <a:rPr lang="en-US" sz="3600" dirty="0" smtClean="0"/>
              <a:t>Think local scale</a:t>
            </a:r>
          </a:p>
          <a:p>
            <a:pPr lvl="0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600" b="1" dirty="0" smtClean="0"/>
              <a:t>EPA Cooperative Agreement Number                CD 95415809 and CWA Section 106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600" b="1" dirty="0" smtClean="0"/>
              <a:t>Bladen Lakes State Forest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600" b="1" dirty="0" smtClean="0"/>
              <a:t>Turnbull Creek Educational State Forest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600" b="1" dirty="0" smtClean="0"/>
              <a:t>The Nature Conservancy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092" y="4977364"/>
            <a:ext cx="1143000" cy="111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5608" name="Picture 11"/>
          <p:cNvPicPr>
            <a:picLocks noChangeAspect="1" noChangeArrowheads="1"/>
          </p:cNvPicPr>
          <p:nvPr/>
        </p:nvPicPr>
        <p:blipFill>
          <a:blip r:embed="rId5" cstate="print"/>
          <a:srcRect l="19797" t="436" r="60472" b="64136"/>
          <a:stretch>
            <a:fillRect/>
          </a:stretch>
        </p:blipFill>
        <p:spPr bwMode="auto">
          <a:xfrm>
            <a:off x="6563532" y="4968633"/>
            <a:ext cx="1143000" cy="11287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337560" y="5020887"/>
            <a:ext cx="2378878" cy="994599"/>
            <a:chOff x="3337560" y="5020887"/>
            <a:chExt cx="2378878" cy="994599"/>
          </a:xfrm>
        </p:grpSpPr>
        <p:sp>
          <p:nvSpPr>
            <p:cNvPr id="8" name="Rectangle 7"/>
            <p:cNvSpPr/>
            <p:nvPr/>
          </p:nvSpPr>
          <p:spPr>
            <a:xfrm>
              <a:off x="3337560" y="5020887"/>
              <a:ext cx="2378878" cy="994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609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 r="2110"/>
            <a:stretch>
              <a:fillRect/>
            </a:stretch>
          </p:blipFill>
          <p:spPr bwMode="auto">
            <a:xfrm>
              <a:off x="3472912" y="5075789"/>
              <a:ext cx="2209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Wetland functions</a:t>
            </a:r>
          </a:p>
          <a:p>
            <a:pPr lvl="1" eaLnBrk="1" hangingPunct="1"/>
            <a:r>
              <a:rPr lang="en-US" dirty="0" smtClean="0"/>
              <a:t>Flood control</a:t>
            </a:r>
          </a:p>
          <a:p>
            <a:pPr lvl="1" eaLnBrk="1" hangingPunct="1"/>
            <a:r>
              <a:rPr lang="en-US" dirty="0" smtClean="0"/>
              <a:t>Erosion control</a:t>
            </a:r>
          </a:p>
          <a:p>
            <a:pPr lvl="1" eaLnBrk="1" hangingPunct="1"/>
            <a:r>
              <a:rPr lang="en-US" dirty="0" smtClean="0"/>
              <a:t>Surface water quality</a:t>
            </a:r>
          </a:p>
          <a:p>
            <a:pPr lvl="1" eaLnBrk="1" hangingPunct="1"/>
            <a:r>
              <a:rPr lang="en-US" dirty="0" smtClean="0"/>
              <a:t>Biodiversity</a:t>
            </a:r>
          </a:p>
          <a:p>
            <a:pPr lvl="1" eaLnBrk="1" hangingPunct="1"/>
            <a:r>
              <a:rPr lang="en-US" dirty="0" smtClean="0"/>
              <a:t>Unique functions – amphibian reproduction</a:t>
            </a:r>
          </a:p>
          <a:p>
            <a:pPr eaLnBrk="1" hangingPunct="1"/>
            <a:r>
              <a:rPr lang="en-US" dirty="0" smtClean="0"/>
              <a:t>NC – regulate IWs since 2001</a:t>
            </a:r>
          </a:p>
          <a:p>
            <a:pPr lvl="1" eaLnBrk="1" hangingPunct="1">
              <a:buNone/>
            </a:pPr>
            <a:r>
              <a:rPr lang="en-US" dirty="0" smtClean="0"/>
              <a:t>Protect the </a:t>
            </a:r>
            <a:r>
              <a:rPr lang="en-US" b="1" dirty="0" smtClean="0"/>
              <a:t>function</a:t>
            </a:r>
            <a:r>
              <a:rPr lang="en-US" dirty="0" smtClean="0"/>
              <a:t>, and the presence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Contact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553" y="1381036"/>
            <a:ext cx="8684895" cy="120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lnSpc>
                <a:spcPct val="150000"/>
              </a:lnSpc>
              <a:spcAft>
                <a:spcPts val="300"/>
              </a:spcAft>
            </a:pPr>
            <a:r>
              <a:rPr lang="en-US" sz="2400" dirty="0" smtClean="0"/>
              <a:t>Amy.Keyworth@ncdenr.gov	</a:t>
            </a:r>
          </a:p>
          <a:p>
            <a:pPr lvl="1" algn="ctr" eaLnBrk="1" hangingPunct="1">
              <a:lnSpc>
                <a:spcPct val="150000"/>
              </a:lnSpc>
              <a:spcAft>
                <a:spcPts val="300"/>
              </a:spcAft>
            </a:pPr>
            <a:r>
              <a:rPr lang="en-US" sz="2400" dirty="0" smtClean="0"/>
              <a:t>Rick.Bolich@ncdenr.gov	Evan.Kane@ncdenr.gov</a:t>
            </a:r>
          </a:p>
        </p:txBody>
      </p:sp>
      <p:pic>
        <p:nvPicPr>
          <p:cNvPr id="5" name="Picture 4" descr="SiteBL9-DSCN1352.JPG"/>
          <p:cNvPicPr>
            <a:picLocks noChangeAspect="1"/>
          </p:cNvPicPr>
          <p:nvPr/>
        </p:nvPicPr>
        <p:blipFill>
          <a:blip r:embed="rId3" cstate="print"/>
          <a:srcRect t="4728" b="7019"/>
          <a:stretch>
            <a:fillRect/>
          </a:stretch>
        </p:blipFill>
        <p:spPr>
          <a:xfrm>
            <a:off x="1439559" y="2641604"/>
            <a:ext cx="6242304" cy="413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Isolated Wetlands Hydrologic Connectivity Study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99454"/>
          </a:xfrm>
        </p:spPr>
        <p:txBody>
          <a:bodyPr/>
          <a:lstStyle/>
          <a:p>
            <a:pPr eaLnBrk="1" hangingPunct="1">
              <a:buNone/>
            </a:pPr>
            <a:endParaRPr lang="en-US" sz="1400" dirty="0" smtClean="0"/>
          </a:p>
          <a:p>
            <a:pPr eaLnBrk="1" hangingPunct="1">
              <a:buNone/>
            </a:pPr>
            <a:r>
              <a:rPr lang="en-US" dirty="0" smtClean="0"/>
              <a:t>Multidisciplinary EPA grant-funded study</a:t>
            </a:r>
          </a:p>
          <a:p>
            <a:pPr lvl="1"/>
            <a:r>
              <a:rPr lang="en-US" dirty="0" smtClean="0"/>
              <a:t>Biology, Ecology, Hydrology, Water quality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role – hydrologic connectivity to surface water</a:t>
            </a:r>
          </a:p>
          <a:p>
            <a:r>
              <a:rPr lang="en-US" dirty="0" smtClean="0"/>
              <a:t>Bonus – knowledge we can apply to existing regulatory programs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01422"/>
            <a:ext cx="8229600" cy="5068710"/>
          </a:xfrm>
        </p:spPr>
        <p:txBody>
          <a:bodyPr/>
          <a:lstStyle/>
          <a:p>
            <a:pPr eaLnBrk="1" hangingPunct="1"/>
            <a:r>
              <a:rPr lang="en-US" dirty="0" smtClean="0"/>
              <a:t>Activities that we regulate that might affect the presence and function of IWs</a:t>
            </a:r>
          </a:p>
          <a:p>
            <a:pPr lvl="1" eaLnBrk="1" hangingPunct="1"/>
            <a:r>
              <a:rPr lang="en-US" dirty="0" smtClean="0"/>
              <a:t>Mine dewatering</a:t>
            </a:r>
          </a:p>
          <a:p>
            <a:pPr lvl="1" eaLnBrk="1" hangingPunct="1"/>
            <a:r>
              <a:rPr lang="en-US" dirty="0" smtClean="0"/>
              <a:t>Land application of wastewater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level of hydrogeologic assessment is necessary?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Today’s 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286408" y="968188"/>
            <a:ext cx="8069153" cy="5039944"/>
            <a:chOff x="286408" y="968188"/>
            <a:chExt cx="8069153" cy="5039944"/>
          </a:xfrm>
        </p:grpSpPr>
        <p:grpSp>
          <p:nvGrpSpPr>
            <p:cNvPr id="9" name="Group 8"/>
            <p:cNvGrpSpPr/>
            <p:nvPr/>
          </p:nvGrpSpPr>
          <p:grpSpPr>
            <a:xfrm>
              <a:off x="802617" y="1828724"/>
              <a:ext cx="7552944" cy="2947672"/>
              <a:chOff x="763793" y="537806"/>
              <a:chExt cx="7552944" cy="294767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852" b="55382"/>
              <a:stretch>
                <a:fillRect/>
              </a:stretch>
            </p:blipFill>
            <p:spPr bwMode="auto">
              <a:xfrm>
                <a:off x="763793" y="537806"/>
                <a:ext cx="7552944" cy="2947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2788085" y="2382665"/>
                <a:ext cx="763029" cy="452345"/>
                <a:chOff x="2788085" y="2382665"/>
                <a:chExt cx="763029" cy="452345"/>
              </a:xfrm>
            </p:grpSpPr>
            <p:sp>
              <p:nvSpPr>
                <p:cNvPr id="6" name="Rectangle 39"/>
                <p:cNvSpPr>
                  <a:spLocks noChangeArrowheads="1"/>
                </p:cNvSpPr>
                <p:nvPr/>
              </p:nvSpPr>
              <p:spPr bwMode="auto">
                <a:xfrm>
                  <a:off x="2788085" y="2382665"/>
                  <a:ext cx="763029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 smtClean="0"/>
                    <a:t>50 </a:t>
                  </a:r>
                  <a:r>
                    <a:rPr lang="en-US" sz="1600" dirty="0"/>
                    <a:t>Miles</a:t>
                  </a:r>
                </a:p>
              </p:txBody>
            </p:sp>
            <p:sp>
              <p:nvSpPr>
                <p:cNvPr id="7" name="Rectangle 40"/>
                <p:cNvSpPr>
                  <a:spLocks noChangeArrowheads="1"/>
                </p:cNvSpPr>
                <p:nvPr/>
              </p:nvSpPr>
              <p:spPr bwMode="auto">
                <a:xfrm>
                  <a:off x="2797066" y="2667565"/>
                  <a:ext cx="745066" cy="1674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0" name="Group 149"/>
            <p:cNvGrpSpPr/>
            <p:nvPr/>
          </p:nvGrpSpPr>
          <p:grpSpPr>
            <a:xfrm>
              <a:off x="286408" y="4449925"/>
              <a:ext cx="2564338" cy="1029242"/>
              <a:chOff x="1642242" y="4712684"/>
              <a:chExt cx="2564338" cy="1029242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1642242" y="4712684"/>
                <a:ext cx="2564338" cy="246221"/>
                <a:chOff x="1642242" y="4712684"/>
                <a:chExt cx="2564338" cy="246221"/>
              </a:xfrm>
            </p:grpSpPr>
            <p:sp>
              <p:nvSpPr>
                <p:cNvPr id="10" name="Rectangle 39"/>
                <p:cNvSpPr>
                  <a:spLocks noChangeArrowheads="1"/>
                </p:cNvSpPr>
                <p:nvPr/>
              </p:nvSpPr>
              <p:spPr bwMode="auto">
                <a:xfrm>
                  <a:off x="2351905" y="4712684"/>
                  <a:ext cx="1854675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 smtClean="0"/>
                    <a:t>Blue Ridge Province</a:t>
                  </a:r>
                  <a:endParaRPr lang="en-US" sz="1600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642242" y="4720180"/>
                  <a:ext cx="451945" cy="231228"/>
                </a:xfrm>
                <a:prstGeom prst="rect">
                  <a:avLst/>
                </a:prstGeom>
                <a:solidFill>
                  <a:srgbClr val="3F897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1642242" y="5104195"/>
                <a:ext cx="2429686" cy="246221"/>
                <a:chOff x="1642242" y="5080547"/>
                <a:chExt cx="2429686" cy="246221"/>
              </a:xfrm>
            </p:grpSpPr>
            <p:sp>
              <p:nvSpPr>
                <p:cNvPr id="11" name="Rectangle 39"/>
                <p:cNvSpPr>
                  <a:spLocks noChangeArrowheads="1"/>
                </p:cNvSpPr>
                <p:nvPr/>
              </p:nvSpPr>
              <p:spPr bwMode="auto">
                <a:xfrm>
                  <a:off x="2351905" y="5080547"/>
                  <a:ext cx="1720023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 smtClean="0"/>
                    <a:t>Piedmont Province</a:t>
                  </a:r>
                  <a:endParaRPr lang="en-US" sz="1600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642242" y="5088043"/>
                  <a:ext cx="451945" cy="231228"/>
                </a:xfrm>
                <a:prstGeom prst="rect">
                  <a:avLst/>
                </a:prstGeom>
                <a:solidFill>
                  <a:srgbClr val="CD89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642242" y="5495705"/>
                <a:ext cx="1915121" cy="246221"/>
                <a:chOff x="1642242" y="5495705"/>
                <a:chExt cx="1915121" cy="246221"/>
              </a:xfrm>
            </p:grpSpPr>
            <p:sp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351905" y="5495705"/>
                  <a:ext cx="120545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 smtClean="0"/>
                    <a:t>Coastal Plain</a:t>
                  </a:r>
                  <a:endParaRPr lang="en-US" sz="1600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642242" y="5503201"/>
                  <a:ext cx="451945" cy="231228"/>
                </a:xfrm>
                <a:prstGeom prst="rect">
                  <a:avLst/>
                </a:prstGeom>
                <a:solidFill>
                  <a:srgbClr val="FFEBBE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1" name="TextBox 150"/>
            <p:cNvSpPr txBox="1"/>
            <p:nvPr/>
          </p:nvSpPr>
          <p:spPr>
            <a:xfrm>
              <a:off x="2990625" y="968188"/>
              <a:ext cx="3159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North Carolina</a:t>
              </a:r>
              <a:endParaRPr lang="en-US" sz="36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576193" y="3725221"/>
              <a:ext cx="266848" cy="2401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AutoShape 33"/>
            <p:cNvSpPr>
              <a:spLocks noChangeAspect="1" noChangeArrowheads="1"/>
            </p:cNvSpPr>
            <p:nvPr/>
          </p:nvSpPr>
          <p:spPr bwMode="auto">
            <a:xfrm>
              <a:off x="5592936" y="3736957"/>
              <a:ext cx="210027" cy="19502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489071" y="5638800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Bladen County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717671" y="563880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Brunswick County</a:t>
              </a:r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857685" y="4415504"/>
              <a:ext cx="266848" cy="2401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utoShape 33"/>
            <p:cNvSpPr>
              <a:spLocks noChangeAspect="1" noChangeArrowheads="1"/>
            </p:cNvSpPr>
            <p:nvPr/>
          </p:nvSpPr>
          <p:spPr bwMode="auto">
            <a:xfrm>
              <a:off x="5874428" y="4427240"/>
              <a:ext cx="210027" cy="19502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 flipH="1">
              <a:off x="4478757" y="3894268"/>
              <a:ext cx="1204858" cy="17319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5997380" y="4627581"/>
              <a:ext cx="493057" cy="9771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0475" t="19643" r="21182" b="37612"/>
          <a:stretch>
            <a:fillRect/>
          </a:stretch>
        </p:blipFill>
        <p:spPr bwMode="auto">
          <a:xfrm>
            <a:off x="3691466" y="372533"/>
            <a:ext cx="1817511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304800" y="2497666"/>
            <a:ext cx="4114800" cy="4285507"/>
            <a:chOff x="304800" y="2497666"/>
            <a:chExt cx="4114800" cy="4285507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294561" y="6044509"/>
              <a:ext cx="191430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Owens 1989</a:t>
              </a:r>
            </a:p>
            <a:p>
              <a:pPr algn="ctr"/>
              <a:r>
                <a:rPr lang="en-US" dirty="0" smtClean="0"/>
                <a:t>1:250,000</a:t>
              </a:r>
              <a:endParaRPr lang="en-US" dirty="0"/>
            </a:p>
          </p:txBody>
        </p:sp>
        <p:grpSp>
          <p:nvGrpSpPr>
            <p:cNvPr id="11" name="Group 37"/>
            <p:cNvGrpSpPr/>
            <p:nvPr/>
          </p:nvGrpSpPr>
          <p:grpSpPr>
            <a:xfrm>
              <a:off x="304800" y="2497666"/>
              <a:ext cx="4114800" cy="3495921"/>
              <a:chOff x="304800" y="2497666"/>
              <a:chExt cx="4114800" cy="3495921"/>
            </a:xfrm>
          </p:grpSpPr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9661"/>
              <a:stretch>
                <a:fillRect/>
              </a:stretch>
            </p:blipFill>
            <p:spPr bwMode="auto">
              <a:xfrm>
                <a:off x="304800" y="2497666"/>
                <a:ext cx="4114800" cy="3495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3" name="Group 36"/>
              <p:cNvGrpSpPr>
                <a:grpSpLocks/>
              </p:cNvGrpSpPr>
              <p:nvPr/>
            </p:nvGrpSpPr>
            <p:grpSpPr bwMode="auto">
              <a:xfrm>
                <a:off x="470552" y="5411007"/>
                <a:ext cx="787546" cy="448651"/>
                <a:chOff x="442" y="3385"/>
                <a:chExt cx="409" cy="233"/>
              </a:xfrm>
            </p:grpSpPr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42" y="3385"/>
                  <a:ext cx="40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 smtClean="0"/>
                    <a:t>2 </a:t>
                  </a:r>
                  <a:r>
                    <a:rPr lang="en-US" sz="1600" dirty="0"/>
                    <a:t>Miles</a:t>
                  </a:r>
                </a:p>
              </p:txBody>
            </p:sp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499" y="3532"/>
                  <a:ext cx="295" cy="8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6"/>
              <p:cNvGrpSpPr/>
              <p:nvPr/>
            </p:nvGrpSpPr>
            <p:grpSpPr>
              <a:xfrm>
                <a:off x="1220415" y="3669409"/>
                <a:ext cx="2159660" cy="1332016"/>
                <a:chOff x="1541258" y="3937837"/>
                <a:chExt cx="1780520" cy="1098173"/>
              </a:xfrm>
            </p:grpSpPr>
            <p:sp>
              <p:nvSpPr>
                <p:cNvPr id="15" name="AutoShap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1258" y="4435203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AutoShap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6203" y="3937837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5220" y="4314970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12985" y="4550950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AutoShap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21478" y="4891547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utoShap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961162" y="4769651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" name="Group 22"/>
          <p:cNvGrpSpPr/>
          <p:nvPr/>
        </p:nvGrpSpPr>
        <p:grpSpPr>
          <a:xfrm>
            <a:off x="4724400" y="2497666"/>
            <a:ext cx="4114800" cy="4306901"/>
            <a:chOff x="4724400" y="2497666"/>
            <a:chExt cx="4114800" cy="4306901"/>
          </a:xfrm>
        </p:grpSpPr>
        <p:sp>
          <p:nvSpPr>
            <p:cNvPr id="24" name="Text Box 46"/>
            <p:cNvSpPr txBox="1">
              <a:spLocks noChangeArrowheads="1"/>
            </p:cNvSpPr>
            <p:nvPr/>
          </p:nvSpPr>
          <p:spPr bwMode="auto">
            <a:xfrm>
              <a:off x="5586534" y="6065903"/>
              <a:ext cx="197086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Weems 2011</a:t>
              </a:r>
            </a:p>
            <a:p>
              <a:pPr algn="ctr"/>
              <a:r>
                <a:rPr lang="en-US" dirty="0" smtClean="0"/>
                <a:t>1:100,000</a:t>
              </a:r>
              <a:endParaRPr lang="en-US" dirty="0"/>
            </a:p>
          </p:txBody>
        </p:sp>
        <p:grpSp>
          <p:nvGrpSpPr>
            <p:cNvPr id="25" name="Group 38"/>
            <p:cNvGrpSpPr/>
            <p:nvPr/>
          </p:nvGrpSpPr>
          <p:grpSpPr>
            <a:xfrm>
              <a:off x="4724400" y="2497666"/>
              <a:ext cx="4114800" cy="3482230"/>
              <a:chOff x="4724400" y="2497666"/>
              <a:chExt cx="4114800" cy="3482230"/>
            </a:xfrm>
          </p:grpSpPr>
          <p:pic>
            <p:nvPicPr>
              <p:cNvPr id="26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0015"/>
              <a:stretch>
                <a:fillRect/>
              </a:stretch>
            </p:blipFill>
            <p:spPr bwMode="auto">
              <a:xfrm>
                <a:off x="4724400" y="2497666"/>
                <a:ext cx="4114800" cy="3482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7" name="Group 36"/>
              <p:cNvGrpSpPr>
                <a:grpSpLocks/>
              </p:cNvGrpSpPr>
              <p:nvPr/>
            </p:nvGrpSpPr>
            <p:grpSpPr bwMode="auto">
              <a:xfrm>
                <a:off x="4902183" y="5439248"/>
                <a:ext cx="787546" cy="448651"/>
                <a:chOff x="442" y="3385"/>
                <a:chExt cx="409" cy="233"/>
              </a:xfrm>
            </p:grpSpPr>
            <p:sp>
              <p:nvSpPr>
                <p:cNvPr id="35" name="Rectangle 17"/>
                <p:cNvSpPr>
                  <a:spLocks noChangeArrowheads="1"/>
                </p:cNvSpPr>
                <p:nvPr/>
              </p:nvSpPr>
              <p:spPr bwMode="auto">
                <a:xfrm>
                  <a:off x="442" y="3385"/>
                  <a:ext cx="40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 smtClean="0"/>
                    <a:t>2 </a:t>
                  </a:r>
                  <a:r>
                    <a:rPr lang="en-US" sz="1600" dirty="0"/>
                    <a:t>Miles</a:t>
                  </a:r>
                </a:p>
              </p:txBody>
            </p:sp>
            <p:sp>
              <p:nvSpPr>
                <p:cNvPr id="36" name="Rectangle 18"/>
                <p:cNvSpPr>
                  <a:spLocks noChangeArrowheads="1"/>
                </p:cNvSpPr>
                <p:nvPr/>
              </p:nvSpPr>
              <p:spPr bwMode="auto">
                <a:xfrm>
                  <a:off x="499" y="3532"/>
                  <a:ext cx="295" cy="8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59"/>
              <p:cNvGrpSpPr/>
              <p:nvPr/>
            </p:nvGrpSpPr>
            <p:grpSpPr>
              <a:xfrm>
                <a:off x="5624661" y="3670263"/>
                <a:ext cx="2159660" cy="1332016"/>
                <a:chOff x="1541258" y="3937837"/>
                <a:chExt cx="1780520" cy="1098173"/>
              </a:xfrm>
            </p:grpSpPr>
            <p:sp>
              <p:nvSpPr>
                <p:cNvPr id="29" name="AutoShap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1258" y="4435203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utoShap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6203" y="3937837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5220" y="4314970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12985" y="4550950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21478" y="4891547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utoShap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961162" y="4769651"/>
                  <a:ext cx="155575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4041422" y="1219198"/>
            <a:ext cx="474133" cy="11853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4769556" y="1224842"/>
            <a:ext cx="626533" cy="117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eft Brace 38"/>
          <p:cNvSpPr/>
          <p:nvPr/>
        </p:nvSpPr>
        <p:spPr>
          <a:xfrm rot="1800000">
            <a:off x="622210" y="3664756"/>
            <a:ext cx="305261" cy="1113238"/>
          </a:xfrm>
          <a:prstGeom prst="leftBrace">
            <a:avLst/>
          </a:prstGeom>
          <a:ln w="38100">
            <a:solidFill>
              <a:srgbClr val="843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800000">
            <a:off x="1351987" y="2499913"/>
            <a:ext cx="304024" cy="1304535"/>
          </a:xfrm>
          <a:prstGeom prst="leftBrace">
            <a:avLst/>
          </a:prstGeom>
          <a:ln w="38100">
            <a:solidFill>
              <a:srgbClr val="843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e 41"/>
          <p:cNvSpPr/>
          <p:nvPr/>
        </p:nvSpPr>
        <p:spPr>
          <a:xfrm rot="1800000">
            <a:off x="5199854" y="3692979"/>
            <a:ext cx="305261" cy="1113238"/>
          </a:xfrm>
          <a:prstGeom prst="leftBrace">
            <a:avLst/>
          </a:prstGeom>
          <a:ln w="38100">
            <a:solidFill>
              <a:srgbClr val="843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 rot="1800000">
            <a:off x="5929631" y="2528136"/>
            <a:ext cx="304024" cy="1304535"/>
          </a:xfrm>
          <a:prstGeom prst="leftBrace">
            <a:avLst/>
          </a:prstGeom>
          <a:ln w="38100">
            <a:solidFill>
              <a:srgbClr val="843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Isolated Wetlands Hydrologic Connectivity Study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99454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Stratigraphy</a:t>
            </a:r>
          </a:p>
          <a:p>
            <a:pPr lvl="1"/>
            <a:r>
              <a:rPr lang="en-US" dirty="0" smtClean="0"/>
              <a:t>Hydrology</a:t>
            </a:r>
          </a:p>
          <a:p>
            <a:pPr lvl="2"/>
            <a:r>
              <a:rPr lang="en-US" dirty="0" smtClean="0"/>
              <a:t>Horizontal flow direction</a:t>
            </a:r>
          </a:p>
          <a:p>
            <a:pPr lvl="2"/>
            <a:r>
              <a:rPr lang="en-US" dirty="0" smtClean="0"/>
              <a:t>Vertical gradient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N2747-BL17-2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9538" y="98425"/>
            <a:ext cx="888841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Collection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7862711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44 cores</a:t>
            </a:r>
          </a:p>
          <a:p>
            <a:pPr eaLnBrk="1" hangingPunct="1"/>
            <a:r>
              <a:rPr lang="en-US" dirty="0" smtClean="0"/>
              <a:t>72 monitoring wells</a:t>
            </a:r>
          </a:p>
          <a:p>
            <a:pPr eaLnBrk="1" hangingPunct="1"/>
            <a:r>
              <a:rPr lang="en-US" dirty="0" smtClean="0"/>
              <a:t>3 pumping wells</a:t>
            </a:r>
          </a:p>
          <a:p>
            <a:pPr eaLnBrk="1" hangingPunct="1"/>
            <a:r>
              <a:rPr lang="en-US" dirty="0" smtClean="0"/>
              <a:t>10 stream gaging stations</a:t>
            </a:r>
          </a:p>
          <a:p>
            <a:pPr eaLnBrk="1" hangingPunct="1"/>
            <a:r>
              <a:rPr lang="en-US" dirty="0" smtClean="0"/>
              <a:t>Water levels</a:t>
            </a:r>
          </a:p>
          <a:p>
            <a:pPr lvl="1" eaLnBrk="1" hangingPunct="1"/>
            <a:r>
              <a:rPr lang="en-US" dirty="0" smtClean="0"/>
              <a:t>monthly point-in-time</a:t>
            </a:r>
          </a:p>
          <a:p>
            <a:pPr lvl="1" eaLnBrk="1" hangingPunct="1"/>
            <a:r>
              <a:rPr lang="en-US" dirty="0" smtClean="0"/>
              <a:t>32 automatic data-loggers</a:t>
            </a:r>
          </a:p>
          <a:p>
            <a:pPr eaLnBrk="1" hangingPunct="1"/>
            <a:r>
              <a:rPr lang="en-US" dirty="0" smtClean="0"/>
              <a:t>3 Aquifer tests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7464</TotalTime>
  <Words>519</Words>
  <Application>Microsoft Office PowerPoint</Application>
  <PresentationFormat>On-screen Show (4:3)</PresentationFormat>
  <Paragraphs>214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The Practical Application of Geology to the  Mitigation and Regulation of  Isolated Wetlands </vt:lpstr>
      <vt:lpstr>Background</vt:lpstr>
      <vt:lpstr>Background</vt:lpstr>
      <vt:lpstr>Isolated Wetlands Hydrologic Connectivity Study</vt:lpstr>
      <vt:lpstr>Slide 5</vt:lpstr>
      <vt:lpstr>Slide 6</vt:lpstr>
      <vt:lpstr>Slide 7</vt:lpstr>
      <vt:lpstr>Isolated Wetlands Hydrologic Connectivity Study</vt:lpstr>
      <vt:lpstr>Data Collection</vt:lpstr>
      <vt:lpstr>Stratigraphic Conceptual Models</vt:lpstr>
      <vt:lpstr>Slide 11</vt:lpstr>
      <vt:lpstr>Slide 12</vt:lpstr>
      <vt:lpstr>Slide 13</vt:lpstr>
      <vt:lpstr>Silt confining layer at site BL6 </vt:lpstr>
      <vt:lpstr>Lower K layer at site GS1 </vt:lpstr>
      <vt:lpstr>Slide 16</vt:lpstr>
      <vt:lpstr>Hydrology Results</vt:lpstr>
      <vt:lpstr>Flow direction  Site BL7 - topographic control</vt:lpstr>
      <vt:lpstr>Flow direction Site BL17 - radial</vt:lpstr>
      <vt:lpstr>Slide 20</vt:lpstr>
      <vt:lpstr>Slide 21</vt:lpstr>
      <vt:lpstr>Slide 22</vt:lpstr>
      <vt:lpstr>Slide 23</vt:lpstr>
      <vt:lpstr>What level of assessment is necessary? </vt:lpstr>
      <vt:lpstr>Slide 25</vt:lpstr>
      <vt:lpstr>Conclusions</vt:lpstr>
      <vt:lpstr>Sample site plan</vt:lpstr>
      <vt:lpstr>Conclusions</vt:lpstr>
      <vt:lpstr>Acknowledgements</vt:lpstr>
      <vt:lpstr>Contact Information</vt:lpstr>
    </vt:vector>
  </TitlesOfParts>
  <Company>NC DENR DWQ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Connectivity and Water Quality Function of Coastal Plain Geographically Isolated Wetlands</dc:title>
  <dc:creator>Amy Keyworth</dc:creator>
  <cp:lastModifiedBy>Windows User</cp:lastModifiedBy>
  <cp:revision>568</cp:revision>
  <dcterms:created xsi:type="dcterms:W3CDTF">2011-01-26T19:30:36Z</dcterms:created>
  <dcterms:modified xsi:type="dcterms:W3CDTF">2012-11-28T16:52:49Z</dcterms:modified>
</cp:coreProperties>
</file>