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5"/>
  </p:notesMasterIdLst>
  <p:sldIdLst>
    <p:sldId id="256" r:id="rId2"/>
    <p:sldId id="260" r:id="rId3"/>
    <p:sldId id="261" r:id="rId4"/>
    <p:sldId id="295" r:id="rId5"/>
    <p:sldId id="296" r:id="rId6"/>
    <p:sldId id="297" r:id="rId7"/>
    <p:sldId id="298" r:id="rId8"/>
    <p:sldId id="300" r:id="rId9"/>
    <p:sldId id="299" r:id="rId10"/>
    <p:sldId id="313" r:id="rId11"/>
    <p:sldId id="314" r:id="rId12"/>
    <p:sldId id="302" r:id="rId13"/>
    <p:sldId id="301" r:id="rId14"/>
    <p:sldId id="304" r:id="rId15"/>
    <p:sldId id="305" r:id="rId16"/>
    <p:sldId id="306" r:id="rId17"/>
    <p:sldId id="307" r:id="rId18"/>
    <p:sldId id="308" r:id="rId19"/>
    <p:sldId id="309" r:id="rId20"/>
    <p:sldId id="311" r:id="rId21"/>
    <p:sldId id="312" r:id="rId22"/>
    <p:sldId id="294" r:id="rId23"/>
    <p:sldId id="280"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A25E"/>
    <a:srgbClr val="FF7D7D"/>
    <a:srgbClr val="A6A67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59331" autoAdjust="0"/>
  </p:normalViewPr>
  <p:slideViewPr>
    <p:cSldViewPr>
      <p:cViewPr>
        <p:scale>
          <a:sx n="75" d="100"/>
          <a:sy n="75" d="100"/>
        </p:scale>
        <p:origin x="-148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2355FC-5951-4D2E-89AF-4E9D5936E79E}" type="doc">
      <dgm:prSet loTypeId="urn:microsoft.com/office/officeart/2008/layout/VerticalCurvedList" loCatId="list" qsTypeId="urn:microsoft.com/office/officeart/2005/8/quickstyle/simple3" qsCatId="simple" csTypeId="urn:microsoft.com/office/officeart/2005/8/colors/accent1_5" csCatId="accent1" phldr="1"/>
      <dgm:spPr/>
      <dgm:t>
        <a:bodyPr/>
        <a:lstStyle/>
        <a:p>
          <a:endParaRPr lang="fr-FR"/>
        </a:p>
      </dgm:t>
    </dgm:pt>
    <dgm:pt modelId="{47CFC552-84AC-42BA-B94A-204F1BF21316}">
      <dgm:prSet phldrT="[Texte]" custT="1"/>
      <dgm:spPr/>
      <dgm:t>
        <a:bodyPr/>
        <a:lstStyle/>
        <a:p>
          <a:pPr algn="l"/>
          <a:r>
            <a:rPr lang="fr-FR" sz="2400" b="0" dirty="0" err="1" smtClean="0">
              <a:latin typeface="Times New Roman" pitchFamily="18" charset="0"/>
              <a:cs typeface="Times New Roman" pitchFamily="18" charset="0"/>
            </a:rPr>
            <a:t>Study</a:t>
          </a:r>
          <a:r>
            <a:rPr lang="fr-FR" sz="2400" b="0" dirty="0" smtClean="0">
              <a:latin typeface="Times New Roman" pitchFamily="18" charset="0"/>
              <a:cs typeface="Times New Roman" pitchFamily="18" charset="0"/>
            </a:rPr>
            <a:t> Area</a:t>
          </a:r>
          <a:endParaRPr lang="fr-FR" sz="2400" b="0" dirty="0">
            <a:latin typeface="Times New Roman" pitchFamily="18" charset="0"/>
            <a:cs typeface="Times New Roman" pitchFamily="18" charset="0"/>
          </a:endParaRPr>
        </a:p>
      </dgm:t>
    </dgm:pt>
    <dgm:pt modelId="{750D383E-DC3B-4ECE-B60E-204D01059AB4}" type="parTrans" cxnId="{DF1D3F11-6FC6-4AF7-8BAF-E90DD3326F00}">
      <dgm:prSet/>
      <dgm:spPr/>
      <dgm:t>
        <a:bodyPr/>
        <a:lstStyle/>
        <a:p>
          <a:pPr algn="l"/>
          <a:endParaRPr lang="fr-FR"/>
        </a:p>
      </dgm:t>
    </dgm:pt>
    <dgm:pt modelId="{9655513F-1E0E-4BF8-BB79-9C48766169CB}" type="sibTrans" cxnId="{DF1D3F11-6FC6-4AF7-8BAF-E90DD3326F00}">
      <dgm:prSet/>
      <dgm:spPr/>
      <dgm:t>
        <a:bodyPr/>
        <a:lstStyle/>
        <a:p>
          <a:pPr algn="l"/>
          <a:endParaRPr lang="fr-FR"/>
        </a:p>
      </dgm:t>
    </dgm:pt>
    <dgm:pt modelId="{6DB457BF-A437-439E-8B6F-950EF7A94E18}">
      <dgm:prSet phldrT="[Texte]" custT="1"/>
      <dgm:spPr/>
      <dgm:t>
        <a:bodyPr/>
        <a:lstStyle/>
        <a:p>
          <a:pPr algn="l"/>
          <a:r>
            <a:rPr lang="fr-FR" sz="1800" b="0" i="0" dirty="0" smtClean="0">
              <a:latin typeface="Times New Roman" pitchFamily="18" charset="0"/>
              <a:cs typeface="Times New Roman" pitchFamily="18" charset="0"/>
            </a:rPr>
            <a:t>   </a:t>
          </a:r>
          <a:r>
            <a:rPr lang="fr-FR" sz="2400" b="0" dirty="0" err="1" smtClean="0">
              <a:latin typeface="Times New Roman" pitchFamily="18" charset="0"/>
              <a:cs typeface="Times New Roman" pitchFamily="18" charset="0"/>
            </a:rPr>
            <a:t>Results</a:t>
          </a:r>
          <a:r>
            <a:rPr lang="fr-FR" sz="2400" b="0" dirty="0" smtClean="0">
              <a:latin typeface="Times New Roman" pitchFamily="18" charset="0"/>
              <a:cs typeface="Times New Roman" pitchFamily="18" charset="0"/>
            </a:rPr>
            <a:t> &amp; </a:t>
          </a:r>
          <a:r>
            <a:rPr lang="en-US" sz="2400" b="0" dirty="0" smtClean="0">
              <a:latin typeface="Times New Roman" pitchFamily="18" charset="0"/>
              <a:cs typeface="Times New Roman" pitchFamily="18" charset="0"/>
            </a:rPr>
            <a:t>Discussion</a:t>
          </a:r>
          <a:endParaRPr lang="fr-FR" sz="2400" b="0" dirty="0">
            <a:latin typeface="Times New Roman" pitchFamily="18" charset="0"/>
            <a:cs typeface="Times New Roman" pitchFamily="18" charset="0"/>
          </a:endParaRPr>
        </a:p>
      </dgm:t>
    </dgm:pt>
    <dgm:pt modelId="{2C9C67AB-D65B-4C7E-A47E-DD78C2DF4AD3}" type="parTrans" cxnId="{E1247FEC-1C66-416A-ADA5-9F7329538215}">
      <dgm:prSet/>
      <dgm:spPr/>
      <dgm:t>
        <a:bodyPr/>
        <a:lstStyle/>
        <a:p>
          <a:pPr algn="l"/>
          <a:endParaRPr lang="fr-FR"/>
        </a:p>
      </dgm:t>
    </dgm:pt>
    <dgm:pt modelId="{1BEBDDB6-BF57-4D14-8EB9-20D03954DDF1}" type="sibTrans" cxnId="{E1247FEC-1C66-416A-ADA5-9F7329538215}">
      <dgm:prSet/>
      <dgm:spPr/>
      <dgm:t>
        <a:bodyPr/>
        <a:lstStyle/>
        <a:p>
          <a:pPr algn="l"/>
          <a:endParaRPr lang="fr-FR"/>
        </a:p>
      </dgm:t>
    </dgm:pt>
    <dgm:pt modelId="{42792043-5F51-4E9B-A59C-8EBBF8B59727}">
      <dgm:prSet custT="1"/>
      <dgm:spPr/>
      <dgm:t>
        <a:bodyPr/>
        <a:lstStyle/>
        <a:p>
          <a:pPr algn="l"/>
          <a:r>
            <a:rPr lang="fr-FR" sz="2800" b="1" dirty="0" smtClean="0">
              <a:latin typeface="Times New Roman" pitchFamily="18" charset="0"/>
              <a:cs typeface="Times New Roman" pitchFamily="18" charset="0"/>
            </a:rPr>
            <a:t>Conclusion </a:t>
          </a:r>
          <a:endParaRPr lang="fr-FR" sz="2800" b="1" dirty="0">
            <a:latin typeface="Times New Roman" pitchFamily="18" charset="0"/>
            <a:cs typeface="Times New Roman" pitchFamily="18" charset="0"/>
          </a:endParaRPr>
        </a:p>
      </dgm:t>
    </dgm:pt>
    <dgm:pt modelId="{6CBD9DFB-FE50-4AC9-8436-2E916B120518}" type="parTrans" cxnId="{852A6EC6-9360-4162-AD21-7257328B4C36}">
      <dgm:prSet/>
      <dgm:spPr/>
      <dgm:t>
        <a:bodyPr/>
        <a:lstStyle/>
        <a:p>
          <a:pPr algn="l"/>
          <a:endParaRPr lang="fr-FR"/>
        </a:p>
      </dgm:t>
    </dgm:pt>
    <dgm:pt modelId="{AAFACA45-C0F9-420F-91E2-8D58E84692F5}" type="sibTrans" cxnId="{852A6EC6-9360-4162-AD21-7257328B4C36}">
      <dgm:prSet/>
      <dgm:spPr/>
      <dgm:t>
        <a:bodyPr/>
        <a:lstStyle/>
        <a:p>
          <a:pPr algn="l"/>
          <a:endParaRPr lang="fr-FR"/>
        </a:p>
      </dgm:t>
    </dgm:pt>
    <dgm:pt modelId="{E594D0F8-1131-4298-8426-A95EB53C75EC}">
      <dgm:prSet phldrT="[Texte]" custT="1"/>
      <dgm:spPr/>
      <dgm:t>
        <a:bodyPr/>
        <a:lstStyle/>
        <a:p>
          <a:pPr algn="l"/>
          <a:r>
            <a:rPr lang="fr-FR" sz="2800" b="1" dirty="0" smtClean="0">
              <a:latin typeface="Times New Roman" pitchFamily="18" charset="0"/>
              <a:cs typeface="Times New Roman" pitchFamily="18" charset="0"/>
            </a:rPr>
            <a:t>   Introduction</a:t>
          </a:r>
          <a:endParaRPr lang="fr-FR" sz="2800" b="1" dirty="0">
            <a:latin typeface="Times New Roman" pitchFamily="18" charset="0"/>
            <a:cs typeface="Times New Roman" pitchFamily="18" charset="0"/>
          </a:endParaRPr>
        </a:p>
      </dgm:t>
    </dgm:pt>
    <dgm:pt modelId="{530C3EBA-0CF8-4485-B53C-8B6A9B71AC73}" type="parTrans" cxnId="{5FE148FC-2E49-4028-A981-063CB13F1B85}">
      <dgm:prSet/>
      <dgm:spPr/>
      <dgm:t>
        <a:bodyPr/>
        <a:lstStyle/>
        <a:p>
          <a:endParaRPr lang="en-US"/>
        </a:p>
      </dgm:t>
    </dgm:pt>
    <dgm:pt modelId="{F6501625-E261-42BF-A8AD-6B2FA3D5D7DE}" type="sibTrans" cxnId="{5FE148FC-2E49-4028-A981-063CB13F1B85}">
      <dgm:prSet/>
      <dgm:spPr/>
      <dgm:t>
        <a:bodyPr/>
        <a:lstStyle/>
        <a:p>
          <a:endParaRPr lang="en-US"/>
        </a:p>
      </dgm:t>
    </dgm:pt>
    <dgm:pt modelId="{D8AB0E32-24D1-46D3-A0A5-3EC387309C99}">
      <dgm:prSet custT="1"/>
      <dgm:spPr/>
      <dgm:t>
        <a:bodyPr/>
        <a:lstStyle/>
        <a:p>
          <a:r>
            <a:rPr lang="fr-FR" sz="2400" b="0" dirty="0" smtClean="0">
              <a:latin typeface="Times New Roman" pitchFamily="18" charset="0"/>
              <a:cs typeface="Times New Roman" pitchFamily="18" charset="0"/>
            </a:rPr>
            <a:t>Objectives</a:t>
          </a:r>
          <a:endParaRPr lang="fr-FR" sz="2400" b="0" i="0" dirty="0">
            <a:latin typeface="Times New Roman" pitchFamily="18" charset="0"/>
            <a:cs typeface="Times New Roman" pitchFamily="18" charset="0"/>
          </a:endParaRPr>
        </a:p>
      </dgm:t>
    </dgm:pt>
    <dgm:pt modelId="{B8307000-E33D-4747-A256-243B2DC5972B}" type="parTrans" cxnId="{6EA43D41-50F4-4D55-BA54-6A317920FA9E}">
      <dgm:prSet/>
      <dgm:spPr/>
      <dgm:t>
        <a:bodyPr/>
        <a:lstStyle/>
        <a:p>
          <a:endParaRPr lang="en-US"/>
        </a:p>
      </dgm:t>
    </dgm:pt>
    <dgm:pt modelId="{0C360FA1-AED5-4434-9619-00ECA28D87B5}" type="sibTrans" cxnId="{6EA43D41-50F4-4D55-BA54-6A317920FA9E}">
      <dgm:prSet/>
      <dgm:spPr/>
      <dgm:t>
        <a:bodyPr/>
        <a:lstStyle/>
        <a:p>
          <a:endParaRPr lang="en-US"/>
        </a:p>
      </dgm:t>
    </dgm:pt>
    <dgm:pt modelId="{773D8965-029B-41E6-8C1E-6B666CB8A05A}">
      <dgm:prSet phldrT="[Texte]" custT="1"/>
      <dgm:spPr/>
      <dgm:t>
        <a:bodyPr/>
        <a:lstStyle/>
        <a:p>
          <a:pPr algn="l"/>
          <a:r>
            <a:rPr lang="fr-FR" sz="2400" b="0" dirty="0" smtClean="0">
              <a:latin typeface="Times New Roman" pitchFamily="18" charset="0"/>
              <a:cs typeface="Times New Roman" pitchFamily="18" charset="0"/>
            </a:rPr>
            <a:t>M</a:t>
          </a:r>
          <a:r>
            <a:rPr lang="en-US" sz="2400" b="0" dirty="0" err="1" smtClean="0">
              <a:latin typeface="Times New Roman" pitchFamily="18" charset="0"/>
              <a:cs typeface="Times New Roman" pitchFamily="18" charset="0"/>
            </a:rPr>
            <a:t>ethodology</a:t>
          </a:r>
          <a:endParaRPr lang="fr-FR" sz="2400" b="0" dirty="0">
            <a:latin typeface="Times New Roman" pitchFamily="18" charset="0"/>
            <a:cs typeface="Times New Roman" pitchFamily="18" charset="0"/>
          </a:endParaRPr>
        </a:p>
      </dgm:t>
    </dgm:pt>
    <dgm:pt modelId="{EC12F1AA-8641-4F35-8D74-D1D683ED2007}" type="parTrans" cxnId="{379117FF-3748-450A-818B-69E74AEB23C9}">
      <dgm:prSet/>
      <dgm:spPr/>
      <dgm:t>
        <a:bodyPr/>
        <a:lstStyle/>
        <a:p>
          <a:endParaRPr lang="en-US"/>
        </a:p>
      </dgm:t>
    </dgm:pt>
    <dgm:pt modelId="{94625B7F-7423-4482-A7BA-A402B93021D3}" type="sibTrans" cxnId="{379117FF-3748-450A-818B-69E74AEB23C9}">
      <dgm:prSet/>
      <dgm:spPr/>
      <dgm:t>
        <a:bodyPr/>
        <a:lstStyle/>
        <a:p>
          <a:endParaRPr lang="en-US"/>
        </a:p>
      </dgm:t>
    </dgm:pt>
    <dgm:pt modelId="{DA88E5A0-70AB-4588-8767-D7192AEB0B87}" type="pres">
      <dgm:prSet presAssocID="{2D2355FC-5951-4D2E-89AF-4E9D5936E79E}" presName="Name0" presStyleCnt="0">
        <dgm:presLayoutVars>
          <dgm:chMax val="7"/>
          <dgm:chPref val="7"/>
          <dgm:dir/>
        </dgm:presLayoutVars>
      </dgm:prSet>
      <dgm:spPr/>
      <dgm:t>
        <a:bodyPr/>
        <a:lstStyle/>
        <a:p>
          <a:endParaRPr lang="fr-FR"/>
        </a:p>
      </dgm:t>
    </dgm:pt>
    <dgm:pt modelId="{6E490B37-C01F-47B1-AC6F-DD3B6AEC5965}" type="pres">
      <dgm:prSet presAssocID="{2D2355FC-5951-4D2E-89AF-4E9D5936E79E}" presName="Name1" presStyleCnt="0"/>
      <dgm:spPr/>
      <dgm:t>
        <a:bodyPr/>
        <a:lstStyle/>
        <a:p>
          <a:endParaRPr lang="en-US"/>
        </a:p>
      </dgm:t>
    </dgm:pt>
    <dgm:pt modelId="{73FDBC3D-8B8F-49F1-8029-A2ABB1100F0B}" type="pres">
      <dgm:prSet presAssocID="{2D2355FC-5951-4D2E-89AF-4E9D5936E79E}" presName="cycle" presStyleCnt="0"/>
      <dgm:spPr/>
      <dgm:t>
        <a:bodyPr/>
        <a:lstStyle/>
        <a:p>
          <a:endParaRPr lang="en-US"/>
        </a:p>
      </dgm:t>
    </dgm:pt>
    <dgm:pt modelId="{1F8BBC97-3254-4E2A-A409-4CFADA2AD44F}" type="pres">
      <dgm:prSet presAssocID="{2D2355FC-5951-4D2E-89AF-4E9D5936E79E}" presName="srcNode" presStyleLbl="node1" presStyleIdx="0" presStyleCnt="6"/>
      <dgm:spPr/>
      <dgm:t>
        <a:bodyPr/>
        <a:lstStyle/>
        <a:p>
          <a:endParaRPr lang="en-US"/>
        </a:p>
      </dgm:t>
    </dgm:pt>
    <dgm:pt modelId="{B3C6EEA8-9BF3-42C2-8695-B81618ECB2E2}" type="pres">
      <dgm:prSet presAssocID="{2D2355FC-5951-4D2E-89AF-4E9D5936E79E}" presName="conn" presStyleLbl="parChTrans1D2" presStyleIdx="0" presStyleCnt="1"/>
      <dgm:spPr/>
      <dgm:t>
        <a:bodyPr/>
        <a:lstStyle/>
        <a:p>
          <a:endParaRPr lang="fr-FR"/>
        </a:p>
      </dgm:t>
    </dgm:pt>
    <dgm:pt modelId="{6090C6D5-047D-4D5A-9EBD-089B8AA8B8AD}" type="pres">
      <dgm:prSet presAssocID="{2D2355FC-5951-4D2E-89AF-4E9D5936E79E}" presName="extraNode" presStyleLbl="node1" presStyleIdx="0" presStyleCnt="6"/>
      <dgm:spPr/>
      <dgm:t>
        <a:bodyPr/>
        <a:lstStyle/>
        <a:p>
          <a:endParaRPr lang="en-US"/>
        </a:p>
      </dgm:t>
    </dgm:pt>
    <dgm:pt modelId="{0D8B6E96-598D-4BE8-AF55-739CFE184B31}" type="pres">
      <dgm:prSet presAssocID="{2D2355FC-5951-4D2E-89AF-4E9D5936E79E}" presName="dstNode" presStyleLbl="node1" presStyleIdx="0" presStyleCnt="6"/>
      <dgm:spPr/>
      <dgm:t>
        <a:bodyPr/>
        <a:lstStyle/>
        <a:p>
          <a:endParaRPr lang="en-US"/>
        </a:p>
      </dgm:t>
    </dgm:pt>
    <dgm:pt modelId="{D9C9A2EB-97D1-4937-A4C8-125A274A9DBE}" type="pres">
      <dgm:prSet presAssocID="{E594D0F8-1131-4298-8426-A95EB53C75EC}" presName="text_1" presStyleLbl="node1" presStyleIdx="0" presStyleCnt="6" custScaleX="102660" custLinFactNeighborX="-2381">
        <dgm:presLayoutVars>
          <dgm:bulletEnabled val="1"/>
        </dgm:presLayoutVars>
      </dgm:prSet>
      <dgm:spPr/>
      <dgm:t>
        <a:bodyPr/>
        <a:lstStyle/>
        <a:p>
          <a:endParaRPr lang="en-US"/>
        </a:p>
      </dgm:t>
    </dgm:pt>
    <dgm:pt modelId="{DD71E912-8F9A-4E99-BD7D-CB7C6F3A0E1B}" type="pres">
      <dgm:prSet presAssocID="{E594D0F8-1131-4298-8426-A95EB53C75EC}" presName="accent_1" presStyleCnt="0"/>
      <dgm:spPr/>
      <dgm:t>
        <a:bodyPr/>
        <a:lstStyle/>
        <a:p>
          <a:endParaRPr lang="en-US"/>
        </a:p>
      </dgm:t>
    </dgm:pt>
    <dgm:pt modelId="{6C84F5EA-1237-4536-B00A-070BF172B157}" type="pres">
      <dgm:prSet presAssocID="{E594D0F8-1131-4298-8426-A95EB53C75EC}" presName="accentRepeatNode" presStyleLbl="solidFgAcc1" presStyleIdx="0" presStyleCnt="6"/>
      <dgm:spPr/>
      <dgm:t>
        <a:bodyPr/>
        <a:lstStyle/>
        <a:p>
          <a:endParaRPr lang="en-US"/>
        </a:p>
      </dgm:t>
    </dgm:pt>
    <dgm:pt modelId="{B78D4F9B-7DCE-4043-9B75-3C35040A53D5}" type="pres">
      <dgm:prSet presAssocID="{D8AB0E32-24D1-46D3-A0A5-3EC387309C99}" presName="text_2" presStyleLbl="node1" presStyleIdx="1" presStyleCnt="6">
        <dgm:presLayoutVars>
          <dgm:bulletEnabled val="1"/>
        </dgm:presLayoutVars>
      </dgm:prSet>
      <dgm:spPr/>
      <dgm:t>
        <a:bodyPr/>
        <a:lstStyle/>
        <a:p>
          <a:endParaRPr lang="en-US"/>
        </a:p>
      </dgm:t>
    </dgm:pt>
    <dgm:pt modelId="{FB52582B-D8F0-4FD9-B870-026289391618}" type="pres">
      <dgm:prSet presAssocID="{D8AB0E32-24D1-46D3-A0A5-3EC387309C99}" presName="accent_2" presStyleCnt="0"/>
      <dgm:spPr/>
    </dgm:pt>
    <dgm:pt modelId="{6C602395-3A42-4588-B484-1E1FCEE10886}" type="pres">
      <dgm:prSet presAssocID="{D8AB0E32-24D1-46D3-A0A5-3EC387309C99}" presName="accentRepeatNode" presStyleLbl="solidFgAcc1" presStyleIdx="1" presStyleCnt="6"/>
      <dgm:spPr/>
    </dgm:pt>
    <dgm:pt modelId="{0D0DE4DF-7D1D-45CD-88E2-172889860B0A}" type="pres">
      <dgm:prSet presAssocID="{47CFC552-84AC-42BA-B94A-204F1BF21316}" presName="text_3" presStyleLbl="node1" presStyleIdx="2" presStyleCnt="6">
        <dgm:presLayoutVars>
          <dgm:bulletEnabled val="1"/>
        </dgm:presLayoutVars>
      </dgm:prSet>
      <dgm:spPr/>
      <dgm:t>
        <a:bodyPr/>
        <a:lstStyle/>
        <a:p>
          <a:endParaRPr lang="en-US"/>
        </a:p>
      </dgm:t>
    </dgm:pt>
    <dgm:pt modelId="{8F7A349D-D2EB-4B0B-A3F6-B961E13355F0}" type="pres">
      <dgm:prSet presAssocID="{47CFC552-84AC-42BA-B94A-204F1BF21316}" presName="accent_3" presStyleCnt="0"/>
      <dgm:spPr/>
    </dgm:pt>
    <dgm:pt modelId="{52CF7A9D-91C8-4A1D-84EC-34D0A652D5F7}" type="pres">
      <dgm:prSet presAssocID="{47CFC552-84AC-42BA-B94A-204F1BF21316}" presName="accentRepeatNode" presStyleLbl="solidFgAcc1" presStyleIdx="2" presStyleCnt="6"/>
      <dgm:spPr/>
      <dgm:t>
        <a:bodyPr/>
        <a:lstStyle/>
        <a:p>
          <a:endParaRPr lang="en-US"/>
        </a:p>
      </dgm:t>
    </dgm:pt>
    <dgm:pt modelId="{72C04321-48DD-4779-9C68-F0A740ABF810}" type="pres">
      <dgm:prSet presAssocID="{773D8965-029B-41E6-8C1E-6B666CB8A05A}" presName="text_4" presStyleLbl="node1" presStyleIdx="3" presStyleCnt="6">
        <dgm:presLayoutVars>
          <dgm:bulletEnabled val="1"/>
        </dgm:presLayoutVars>
      </dgm:prSet>
      <dgm:spPr/>
      <dgm:t>
        <a:bodyPr/>
        <a:lstStyle/>
        <a:p>
          <a:endParaRPr lang="en-US"/>
        </a:p>
      </dgm:t>
    </dgm:pt>
    <dgm:pt modelId="{A4EC3710-8CBB-4DC8-8B38-7A9CBB0AF0D6}" type="pres">
      <dgm:prSet presAssocID="{773D8965-029B-41E6-8C1E-6B666CB8A05A}" presName="accent_4" presStyleCnt="0"/>
      <dgm:spPr/>
    </dgm:pt>
    <dgm:pt modelId="{A301B76C-D7A4-4769-8D2E-31BB2BD67404}" type="pres">
      <dgm:prSet presAssocID="{773D8965-029B-41E6-8C1E-6B666CB8A05A}" presName="accentRepeatNode" presStyleLbl="solidFgAcc1" presStyleIdx="3" presStyleCnt="6"/>
      <dgm:spPr/>
    </dgm:pt>
    <dgm:pt modelId="{C2243EAE-CC92-4E79-A3C1-E60218E3D10A}" type="pres">
      <dgm:prSet presAssocID="{6DB457BF-A437-439E-8B6F-950EF7A94E18}" presName="text_5" presStyleLbl="node1" presStyleIdx="4" presStyleCnt="6" custScaleX="101863" custLinFactNeighborX="-931" custLinFactNeighborY="-672">
        <dgm:presLayoutVars>
          <dgm:bulletEnabled val="1"/>
        </dgm:presLayoutVars>
      </dgm:prSet>
      <dgm:spPr/>
      <dgm:t>
        <a:bodyPr/>
        <a:lstStyle/>
        <a:p>
          <a:endParaRPr lang="fr-FR"/>
        </a:p>
      </dgm:t>
    </dgm:pt>
    <dgm:pt modelId="{5F05ADA9-E3C3-46ED-9253-9D3B60BB493C}" type="pres">
      <dgm:prSet presAssocID="{6DB457BF-A437-439E-8B6F-950EF7A94E18}" presName="accent_5" presStyleCnt="0"/>
      <dgm:spPr/>
      <dgm:t>
        <a:bodyPr/>
        <a:lstStyle/>
        <a:p>
          <a:endParaRPr lang="en-US"/>
        </a:p>
      </dgm:t>
    </dgm:pt>
    <dgm:pt modelId="{10FEBB0A-CE2A-49BA-BB39-1708E9C7069B}" type="pres">
      <dgm:prSet presAssocID="{6DB457BF-A437-439E-8B6F-950EF7A94E18}" presName="accentRepeatNode" presStyleLbl="solidFgAcc1" presStyleIdx="4" presStyleCnt="6"/>
      <dgm:spPr/>
      <dgm:t>
        <a:bodyPr/>
        <a:lstStyle/>
        <a:p>
          <a:endParaRPr lang="en-US"/>
        </a:p>
      </dgm:t>
    </dgm:pt>
    <dgm:pt modelId="{329C8468-6905-4C28-BBAF-32C0B0386E3C}" type="pres">
      <dgm:prSet presAssocID="{42792043-5F51-4E9B-A59C-8EBBF8B59727}" presName="text_6" presStyleLbl="node1" presStyleIdx="5" presStyleCnt="6" custScaleX="99683" custLinFactNeighborX="-893">
        <dgm:presLayoutVars>
          <dgm:bulletEnabled val="1"/>
        </dgm:presLayoutVars>
      </dgm:prSet>
      <dgm:spPr/>
      <dgm:t>
        <a:bodyPr/>
        <a:lstStyle/>
        <a:p>
          <a:endParaRPr lang="en-US"/>
        </a:p>
      </dgm:t>
    </dgm:pt>
    <dgm:pt modelId="{D7048B0A-31BD-406A-BAA2-1F496919EFC3}" type="pres">
      <dgm:prSet presAssocID="{42792043-5F51-4E9B-A59C-8EBBF8B59727}" presName="accent_6" presStyleCnt="0"/>
      <dgm:spPr/>
      <dgm:t>
        <a:bodyPr/>
        <a:lstStyle/>
        <a:p>
          <a:endParaRPr lang="en-US"/>
        </a:p>
      </dgm:t>
    </dgm:pt>
    <dgm:pt modelId="{EE8AD98C-F531-4FC8-85CC-8A625D11843B}" type="pres">
      <dgm:prSet presAssocID="{42792043-5F51-4E9B-A59C-8EBBF8B59727}" presName="accentRepeatNode" presStyleLbl="solidFgAcc1" presStyleIdx="5" presStyleCnt="6"/>
      <dgm:spPr/>
      <dgm:t>
        <a:bodyPr/>
        <a:lstStyle/>
        <a:p>
          <a:endParaRPr lang="en-US"/>
        </a:p>
      </dgm:t>
    </dgm:pt>
  </dgm:ptLst>
  <dgm:cxnLst>
    <dgm:cxn modelId="{852A6EC6-9360-4162-AD21-7257328B4C36}" srcId="{2D2355FC-5951-4D2E-89AF-4E9D5936E79E}" destId="{42792043-5F51-4E9B-A59C-8EBBF8B59727}" srcOrd="5" destOrd="0" parTransId="{6CBD9DFB-FE50-4AC9-8436-2E916B120518}" sibTransId="{AAFACA45-C0F9-420F-91E2-8D58E84692F5}"/>
    <dgm:cxn modelId="{62213AAD-DF19-46F6-B59B-B086D6BF8102}" type="presOf" srcId="{2D2355FC-5951-4D2E-89AF-4E9D5936E79E}" destId="{DA88E5A0-70AB-4588-8767-D7192AEB0B87}" srcOrd="0" destOrd="0" presId="urn:microsoft.com/office/officeart/2008/layout/VerticalCurvedList"/>
    <dgm:cxn modelId="{E1247FEC-1C66-416A-ADA5-9F7329538215}" srcId="{2D2355FC-5951-4D2E-89AF-4E9D5936E79E}" destId="{6DB457BF-A437-439E-8B6F-950EF7A94E18}" srcOrd="4" destOrd="0" parTransId="{2C9C67AB-D65B-4C7E-A47E-DD78C2DF4AD3}" sibTransId="{1BEBDDB6-BF57-4D14-8EB9-20D03954DDF1}"/>
    <dgm:cxn modelId="{6EA43D41-50F4-4D55-BA54-6A317920FA9E}" srcId="{2D2355FC-5951-4D2E-89AF-4E9D5936E79E}" destId="{D8AB0E32-24D1-46D3-A0A5-3EC387309C99}" srcOrd="1" destOrd="0" parTransId="{B8307000-E33D-4747-A256-243B2DC5972B}" sibTransId="{0C360FA1-AED5-4434-9619-00ECA28D87B5}"/>
    <dgm:cxn modelId="{44E537F6-79FB-4DEF-8C95-056A35DC8D5A}" type="presOf" srcId="{D8AB0E32-24D1-46D3-A0A5-3EC387309C99}" destId="{B78D4F9B-7DCE-4043-9B75-3C35040A53D5}" srcOrd="0" destOrd="0" presId="urn:microsoft.com/office/officeart/2008/layout/VerticalCurvedList"/>
    <dgm:cxn modelId="{E9379A4C-7F14-4404-841E-83D6E38B628B}" type="presOf" srcId="{42792043-5F51-4E9B-A59C-8EBBF8B59727}" destId="{329C8468-6905-4C28-BBAF-32C0B0386E3C}" srcOrd="0" destOrd="0" presId="urn:microsoft.com/office/officeart/2008/layout/VerticalCurvedList"/>
    <dgm:cxn modelId="{DF1D3F11-6FC6-4AF7-8BAF-E90DD3326F00}" srcId="{2D2355FC-5951-4D2E-89AF-4E9D5936E79E}" destId="{47CFC552-84AC-42BA-B94A-204F1BF21316}" srcOrd="2" destOrd="0" parTransId="{750D383E-DC3B-4ECE-B60E-204D01059AB4}" sibTransId="{9655513F-1E0E-4BF8-BB79-9C48766169CB}"/>
    <dgm:cxn modelId="{060621B9-A144-48E7-97FC-90030E594C72}" type="presOf" srcId="{F6501625-E261-42BF-A8AD-6B2FA3D5D7DE}" destId="{B3C6EEA8-9BF3-42C2-8695-B81618ECB2E2}" srcOrd="0" destOrd="0" presId="urn:microsoft.com/office/officeart/2008/layout/VerticalCurvedList"/>
    <dgm:cxn modelId="{5FE148FC-2E49-4028-A981-063CB13F1B85}" srcId="{2D2355FC-5951-4D2E-89AF-4E9D5936E79E}" destId="{E594D0F8-1131-4298-8426-A95EB53C75EC}" srcOrd="0" destOrd="0" parTransId="{530C3EBA-0CF8-4485-B53C-8B6A9B71AC73}" sibTransId="{F6501625-E261-42BF-A8AD-6B2FA3D5D7DE}"/>
    <dgm:cxn modelId="{782A393E-FB13-480A-B438-9659C3BD4A2C}" type="presOf" srcId="{6DB457BF-A437-439E-8B6F-950EF7A94E18}" destId="{C2243EAE-CC92-4E79-A3C1-E60218E3D10A}" srcOrd="0" destOrd="0" presId="urn:microsoft.com/office/officeart/2008/layout/VerticalCurvedList"/>
    <dgm:cxn modelId="{040BF705-DB61-461E-B271-3B58E1DFDEEE}" type="presOf" srcId="{773D8965-029B-41E6-8C1E-6B666CB8A05A}" destId="{72C04321-48DD-4779-9C68-F0A740ABF810}" srcOrd="0" destOrd="0" presId="urn:microsoft.com/office/officeart/2008/layout/VerticalCurvedList"/>
    <dgm:cxn modelId="{4A7AB748-4259-489E-A5A7-80391FEFF3F6}" type="presOf" srcId="{47CFC552-84AC-42BA-B94A-204F1BF21316}" destId="{0D0DE4DF-7D1D-45CD-88E2-172889860B0A}" srcOrd="0" destOrd="0" presId="urn:microsoft.com/office/officeart/2008/layout/VerticalCurvedList"/>
    <dgm:cxn modelId="{CD181AF9-7B48-4917-8993-0201390BCE14}" type="presOf" srcId="{E594D0F8-1131-4298-8426-A95EB53C75EC}" destId="{D9C9A2EB-97D1-4937-A4C8-125A274A9DBE}" srcOrd="0" destOrd="0" presId="urn:microsoft.com/office/officeart/2008/layout/VerticalCurvedList"/>
    <dgm:cxn modelId="{379117FF-3748-450A-818B-69E74AEB23C9}" srcId="{2D2355FC-5951-4D2E-89AF-4E9D5936E79E}" destId="{773D8965-029B-41E6-8C1E-6B666CB8A05A}" srcOrd="3" destOrd="0" parTransId="{EC12F1AA-8641-4F35-8D74-D1D683ED2007}" sibTransId="{94625B7F-7423-4482-A7BA-A402B93021D3}"/>
    <dgm:cxn modelId="{5851A808-9686-4824-809A-104C981E365F}" type="presParOf" srcId="{DA88E5A0-70AB-4588-8767-D7192AEB0B87}" destId="{6E490B37-C01F-47B1-AC6F-DD3B6AEC5965}" srcOrd="0" destOrd="0" presId="urn:microsoft.com/office/officeart/2008/layout/VerticalCurvedList"/>
    <dgm:cxn modelId="{40954F1A-54D1-4374-903F-7BCFCCD83FE9}" type="presParOf" srcId="{6E490B37-C01F-47B1-AC6F-DD3B6AEC5965}" destId="{73FDBC3D-8B8F-49F1-8029-A2ABB1100F0B}" srcOrd="0" destOrd="0" presId="urn:microsoft.com/office/officeart/2008/layout/VerticalCurvedList"/>
    <dgm:cxn modelId="{03320A8C-9833-4B60-A5A4-AC2C06E5812D}" type="presParOf" srcId="{73FDBC3D-8B8F-49F1-8029-A2ABB1100F0B}" destId="{1F8BBC97-3254-4E2A-A409-4CFADA2AD44F}" srcOrd="0" destOrd="0" presId="urn:microsoft.com/office/officeart/2008/layout/VerticalCurvedList"/>
    <dgm:cxn modelId="{D5025429-EA82-4C8A-92DC-A8241606946B}" type="presParOf" srcId="{73FDBC3D-8B8F-49F1-8029-A2ABB1100F0B}" destId="{B3C6EEA8-9BF3-42C2-8695-B81618ECB2E2}" srcOrd="1" destOrd="0" presId="urn:microsoft.com/office/officeart/2008/layout/VerticalCurvedList"/>
    <dgm:cxn modelId="{45230A2B-51AE-44C9-B54D-36C65C0B9E31}" type="presParOf" srcId="{73FDBC3D-8B8F-49F1-8029-A2ABB1100F0B}" destId="{6090C6D5-047D-4D5A-9EBD-089B8AA8B8AD}" srcOrd="2" destOrd="0" presId="urn:microsoft.com/office/officeart/2008/layout/VerticalCurvedList"/>
    <dgm:cxn modelId="{2B8A6B02-548F-4F04-8CD2-CC4C65A588D6}" type="presParOf" srcId="{73FDBC3D-8B8F-49F1-8029-A2ABB1100F0B}" destId="{0D8B6E96-598D-4BE8-AF55-739CFE184B31}" srcOrd="3" destOrd="0" presId="urn:microsoft.com/office/officeart/2008/layout/VerticalCurvedList"/>
    <dgm:cxn modelId="{DD9C289A-EE8C-4D9C-9FAA-793DB00D177E}" type="presParOf" srcId="{6E490B37-C01F-47B1-AC6F-DD3B6AEC5965}" destId="{D9C9A2EB-97D1-4937-A4C8-125A274A9DBE}" srcOrd="1" destOrd="0" presId="urn:microsoft.com/office/officeart/2008/layout/VerticalCurvedList"/>
    <dgm:cxn modelId="{CA737EA5-4902-4FED-89B6-15645CF8B619}" type="presParOf" srcId="{6E490B37-C01F-47B1-AC6F-DD3B6AEC5965}" destId="{DD71E912-8F9A-4E99-BD7D-CB7C6F3A0E1B}" srcOrd="2" destOrd="0" presId="urn:microsoft.com/office/officeart/2008/layout/VerticalCurvedList"/>
    <dgm:cxn modelId="{9C4EB4F9-7D65-479F-8272-C622AF3BEBB5}" type="presParOf" srcId="{DD71E912-8F9A-4E99-BD7D-CB7C6F3A0E1B}" destId="{6C84F5EA-1237-4536-B00A-070BF172B157}" srcOrd="0" destOrd="0" presId="urn:microsoft.com/office/officeart/2008/layout/VerticalCurvedList"/>
    <dgm:cxn modelId="{43963825-2618-48DC-89A6-AE6A32476715}" type="presParOf" srcId="{6E490B37-C01F-47B1-AC6F-DD3B6AEC5965}" destId="{B78D4F9B-7DCE-4043-9B75-3C35040A53D5}" srcOrd="3" destOrd="0" presId="urn:microsoft.com/office/officeart/2008/layout/VerticalCurvedList"/>
    <dgm:cxn modelId="{422985C3-D76A-43C6-A840-F9FB5EC46CC6}" type="presParOf" srcId="{6E490B37-C01F-47B1-AC6F-DD3B6AEC5965}" destId="{FB52582B-D8F0-4FD9-B870-026289391618}" srcOrd="4" destOrd="0" presId="urn:microsoft.com/office/officeart/2008/layout/VerticalCurvedList"/>
    <dgm:cxn modelId="{71CF482E-9713-4840-A8BA-FDFD6EAEE4FD}" type="presParOf" srcId="{FB52582B-D8F0-4FD9-B870-026289391618}" destId="{6C602395-3A42-4588-B484-1E1FCEE10886}" srcOrd="0" destOrd="0" presId="urn:microsoft.com/office/officeart/2008/layout/VerticalCurvedList"/>
    <dgm:cxn modelId="{7D8D9D11-3E6F-4F58-A287-8B03A1A924DD}" type="presParOf" srcId="{6E490B37-C01F-47B1-AC6F-DD3B6AEC5965}" destId="{0D0DE4DF-7D1D-45CD-88E2-172889860B0A}" srcOrd="5" destOrd="0" presId="urn:microsoft.com/office/officeart/2008/layout/VerticalCurvedList"/>
    <dgm:cxn modelId="{8E3FF968-4516-42F8-BCA5-FB6C827BD34A}" type="presParOf" srcId="{6E490B37-C01F-47B1-AC6F-DD3B6AEC5965}" destId="{8F7A349D-D2EB-4B0B-A3F6-B961E13355F0}" srcOrd="6" destOrd="0" presId="urn:microsoft.com/office/officeart/2008/layout/VerticalCurvedList"/>
    <dgm:cxn modelId="{D6C58329-8E18-4FBD-A2E7-02D60EE2CD60}" type="presParOf" srcId="{8F7A349D-D2EB-4B0B-A3F6-B961E13355F0}" destId="{52CF7A9D-91C8-4A1D-84EC-34D0A652D5F7}" srcOrd="0" destOrd="0" presId="urn:microsoft.com/office/officeart/2008/layout/VerticalCurvedList"/>
    <dgm:cxn modelId="{E93CEDA2-7746-404C-AC4C-00039C512BD9}" type="presParOf" srcId="{6E490B37-C01F-47B1-AC6F-DD3B6AEC5965}" destId="{72C04321-48DD-4779-9C68-F0A740ABF810}" srcOrd="7" destOrd="0" presId="urn:microsoft.com/office/officeart/2008/layout/VerticalCurvedList"/>
    <dgm:cxn modelId="{17937850-2E18-42A3-849F-54FB67A3FF76}" type="presParOf" srcId="{6E490B37-C01F-47B1-AC6F-DD3B6AEC5965}" destId="{A4EC3710-8CBB-4DC8-8B38-7A9CBB0AF0D6}" srcOrd="8" destOrd="0" presId="urn:microsoft.com/office/officeart/2008/layout/VerticalCurvedList"/>
    <dgm:cxn modelId="{AEE43A31-83F4-4C78-9674-FB48B64F86EF}" type="presParOf" srcId="{A4EC3710-8CBB-4DC8-8B38-7A9CBB0AF0D6}" destId="{A301B76C-D7A4-4769-8D2E-31BB2BD67404}" srcOrd="0" destOrd="0" presId="urn:microsoft.com/office/officeart/2008/layout/VerticalCurvedList"/>
    <dgm:cxn modelId="{519D1217-2CF5-4CBF-8BF9-13203C622C3C}" type="presParOf" srcId="{6E490B37-C01F-47B1-AC6F-DD3B6AEC5965}" destId="{C2243EAE-CC92-4E79-A3C1-E60218E3D10A}" srcOrd="9" destOrd="0" presId="urn:microsoft.com/office/officeart/2008/layout/VerticalCurvedList"/>
    <dgm:cxn modelId="{D690F311-925C-46A0-9F19-961A5D712252}" type="presParOf" srcId="{6E490B37-C01F-47B1-AC6F-DD3B6AEC5965}" destId="{5F05ADA9-E3C3-46ED-9253-9D3B60BB493C}" srcOrd="10" destOrd="0" presId="urn:microsoft.com/office/officeart/2008/layout/VerticalCurvedList"/>
    <dgm:cxn modelId="{5B51D972-EF51-4F07-BB28-65F54D1C29FD}" type="presParOf" srcId="{5F05ADA9-E3C3-46ED-9253-9D3B60BB493C}" destId="{10FEBB0A-CE2A-49BA-BB39-1708E9C7069B}" srcOrd="0" destOrd="0" presId="urn:microsoft.com/office/officeart/2008/layout/VerticalCurvedList"/>
    <dgm:cxn modelId="{F8AC1991-DF29-4DD8-805F-E6D348073AC1}" type="presParOf" srcId="{6E490B37-C01F-47B1-AC6F-DD3B6AEC5965}" destId="{329C8468-6905-4C28-BBAF-32C0B0386E3C}" srcOrd="11" destOrd="0" presId="urn:microsoft.com/office/officeart/2008/layout/VerticalCurvedList"/>
    <dgm:cxn modelId="{865ADFA5-1C83-4936-ABE9-562B78351B62}" type="presParOf" srcId="{6E490B37-C01F-47B1-AC6F-DD3B6AEC5965}" destId="{D7048B0A-31BD-406A-BAA2-1F496919EFC3}" srcOrd="12" destOrd="0" presId="urn:microsoft.com/office/officeart/2008/layout/VerticalCurvedList"/>
    <dgm:cxn modelId="{04F362A2-62E9-47F0-B507-523E427476B0}" type="presParOf" srcId="{D7048B0A-31BD-406A-BAA2-1F496919EFC3}" destId="{EE8AD98C-F531-4FC8-85CC-8A625D11843B}"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C6EEA8-9BF3-42C2-8695-B81618ECB2E2}">
      <dsp:nvSpPr>
        <dsp:cNvPr id="0" name=""/>
        <dsp:cNvSpPr/>
      </dsp:nvSpPr>
      <dsp:spPr>
        <a:xfrm>
          <a:off x="-5817841" y="-884761"/>
          <a:ext cx="6882091" cy="6882091"/>
        </a:xfrm>
        <a:prstGeom prst="blockArc">
          <a:avLst>
            <a:gd name="adj1" fmla="val 18900000"/>
            <a:gd name="adj2" fmla="val 2700000"/>
            <a:gd name="adj3" fmla="val 314"/>
          </a:avLst>
        </a:pr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C9A2EB-97D1-4937-A4C8-125A274A9DBE}">
      <dsp:nvSpPr>
        <dsp:cNvPr id="0" name=""/>
        <dsp:cNvSpPr/>
      </dsp:nvSpPr>
      <dsp:spPr>
        <a:xfrm>
          <a:off x="165739" y="269227"/>
          <a:ext cx="5738920" cy="538251"/>
        </a:xfrm>
        <a:prstGeom prst="rect">
          <a:avLst/>
        </a:prstGeom>
        <a:gradFill rotWithShape="0">
          <a:gsLst>
            <a:gs pos="0">
              <a:schemeClr val="accent1">
                <a:alpha val="90000"/>
                <a:hueOff val="0"/>
                <a:satOff val="0"/>
                <a:lumOff val="0"/>
                <a:alphaOff val="0"/>
                <a:tint val="30000"/>
                <a:satMod val="250000"/>
              </a:schemeClr>
            </a:gs>
            <a:gs pos="72000">
              <a:schemeClr val="accent1">
                <a:alpha val="90000"/>
                <a:hueOff val="0"/>
                <a:satOff val="0"/>
                <a:lumOff val="0"/>
                <a:alphaOff val="0"/>
                <a:tint val="75000"/>
                <a:satMod val="210000"/>
              </a:schemeClr>
            </a:gs>
            <a:gs pos="100000">
              <a:schemeClr val="accent1">
                <a:alpha val="90000"/>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7237" tIns="71120" rIns="71120" bIns="71120" numCol="1" spcCol="1270" anchor="ctr" anchorCtr="0">
          <a:noAutofit/>
        </a:bodyPr>
        <a:lstStyle/>
        <a:p>
          <a:pPr lvl="0" algn="l" defTabSz="1244600">
            <a:lnSpc>
              <a:spcPct val="90000"/>
            </a:lnSpc>
            <a:spcBef>
              <a:spcPct val="0"/>
            </a:spcBef>
            <a:spcAft>
              <a:spcPct val="35000"/>
            </a:spcAft>
          </a:pPr>
          <a:r>
            <a:rPr lang="fr-FR" sz="2800" b="1" kern="1200" dirty="0" smtClean="0">
              <a:latin typeface="Times New Roman" pitchFamily="18" charset="0"/>
              <a:cs typeface="Times New Roman" pitchFamily="18" charset="0"/>
            </a:rPr>
            <a:t>   Introduction</a:t>
          </a:r>
          <a:endParaRPr lang="fr-FR" sz="2800" b="1" kern="1200" dirty="0">
            <a:latin typeface="Times New Roman" pitchFamily="18" charset="0"/>
            <a:cs typeface="Times New Roman" pitchFamily="18" charset="0"/>
          </a:endParaRPr>
        </a:p>
      </dsp:txBody>
      <dsp:txXfrm>
        <a:off x="165739" y="269227"/>
        <a:ext cx="5738920" cy="538251"/>
      </dsp:txXfrm>
    </dsp:sp>
    <dsp:sp modelId="{6C84F5EA-1237-4536-B00A-070BF172B157}">
      <dsp:nvSpPr>
        <dsp:cNvPr id="0" name=""/>
        <dsp:cNvSpPr/>
      </dsp:nvSpPr>
      <dsp:spPr>
        <a:xfrm>
          <a:off x="36785" y="201946"/>
          <a:ext cx="672813" cy="672813"/>
        </a:xfrm>
        <a:prstGeom prst="ellipse">
          <a:avLst/>
        </a:prstGeom>
        <a:gradFill rotWithShape="0">
          <a:gsLst>
            <a:gs pos="0">
              <a:schemeClr val="lt1">
                <a:hueOff val="0"/>
                <a:satOff val="0"/>
                <a:lumOff val="0"/>
                <a:alphaOff val="0"/>
                <a:tint val="30000"/>
                <a:satMod val="250000"/>
              </a:schemeClr>
            </a:gs>
            <a:gs pos="72000">
              <a:schemeClr val="lt1">
                <a:hueOff val="0"/>
                <a:satOff val="0"/>
                <a:lumOff val="0"/>
                <a:alphaOff val="0"/>
                <a:tint val="75000"/>
                <a:satMod val="210000"/>
              </a:schemeClr>
            </a:gs>
            <a:gs pos="100000">
              <a:schemeClr val="lt1">
                <a:hueOff val="0"/>
                <a:satOff val="0"/>
                <a:lumOff val="0"/>
                <a:alphaOff val="0"/>
                <a:tint val="85000"/>
                <a:satMod val="210000"/>
              </a:schemeClr>
            </a:gs>
          </a:gsLst>
          <a:lin ang="5400000" scaled="1"/>
        </a:gradFill>
        <a:ln w="10000" cap="flat" cmpd="sng" algn="ctr">
          <a:solidFill>
            <a:schemeClr val="accent1">
              <a:alpha val="9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78D4F9B-7DCE-4043-9B75-3C35040A53D5}">
      <dsp:nvSpPr>
        <dsp:cNvPr id="0" name=""/>
        <dsp:cNvSpPr/>
      </dsp:nvSpPr>
      <dsp:spPr>
        <a:xfrm>
          <a:off x="815940" y="1076502"/>
          <a:ext cx="5147472" cy="538251"/>
        </a:xfrm>
        <a:prstGeom prst="rect">
          <a:avLst/>
        </a:prstGeom>
        <a:gradFill rotWithShape="0">
          <a:gsLst>
            <a:gs pos="0">
              <a:schemeClr val="accent1">
                <a:alpha val="90000"/>
                <a:hueOff val="0"/>
                <a:satOff val="0"/>
                <a:lumOff val="0"/>
                <a:alphaOff val="-8000"/>
                <a:tint val="30000"/>
                <a:satMod val="250000"/>
              </a:schemeClr>
            </a:gs>
            <a:gs pos="72000">
              <a:schemeClr val="accent1">
                <a:alpha val="90000"/>
                <a:hueOff val="0"/>
                <a:satOff val="0"/>
                <a:lumOff val="0"/>
                <a:alphaOff val="-8000"/>
                <a:tint val="75000"/>
                <a:satMod val="210000"/>
              </a:schemeClr>
            </a:gs>
            <a:gs pos="100000">
              <a:schemeClr val="accent1">
                <a:alpha val="90000"/>
                <a:hueOff val="0"/>
                <a:satOff val="0"/>
                <a:lumOff val="0"/>
                <a:alphaOff val="-800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7237" tIns="60960" rIns="60960" bIns="60960" numCol="1" spcCol="1270" anchor="ctr" anchorCtr="0">
          <a:noAutofit/>
        </a:bodyPr>
        <a:lstStyle/>
        <a:p>
          <a:pPr lvl="0" algn="l" defTabSz="1066800">
            <a:lnSpc>
              <a:spcPct val="90000"/>
            </a:lnSpc>
            <a:spcBef>
              <a:spcPct val="0"/>
            </a:spcBef>
            <a:spcAft>
              <a:spcPct val="35000"/>
            </a:spcAft>
          </a:pPr>
          <a:r>
            <a:rPr lang="fr-FR" sz="2400" b="0" kern="1200" dirty="0" smtClean="0">
              <a:latin typeface="Times New Roman" pitchFamily="18" charset="0"/>
              <a:cs typeface="Times New Roman" pitchFamily="18" charset="0"/>
            </a:rPr>
            <a:t>Objectives</a:t>
          </a:r>
          <a:endParaRPr lang="fr-FR" sz="2400" b="0" i="0" kern="1200" dirty="0">
            <a:latin typeface="Times New Roman" pitchFamily="18" charset="0"/>
            <a:cs typeface="Times New Roman" pitchFamily="18" charset="0"/>
          </a:endParaRPr>
        </a:p>
      </dsp:txBody>
      <dsp:txXfrm>
        <a:off x="815940" y="1076502"/>
        <a:ext cx="5147472" cy="538251"/>
      </dsp:txXfrm>
    </dsp:sp>
    <dsp:sp modelId="{6C602395-3A42-4588-B484-1E1FCEE10886}">
      <dsp:nvSpPr>
        <dsp:cNvPr id="0" name=""/>
        <dsp:cNvSpPr/>
      </dsp:nvSpPr>
      <dsp:spPr>
        <a:xfrm>
          <a:off x="479534" y="1009220"/>
          <a:ext cx="672813" cy="672813"/>
        </a:xfrm>
        <a:prstGeom prst="ellipse">
          <a:avLst/>
        </a:prstGeom>
        <a:gradFill rotWithShape="0">
          <a:gsLst>
            <a:gs pos="0">
              <a:schemeClr val="lt1">
                <a:hueOff val="0"/>
                <a:satOff val="0"/>
                <a:lumOff val="0"/>
                <a:alphaOff val="0"/>
                <a:tint val="30000"/>
                <a:satMod val="250000"/>
              </a:schemeClr>
            </a:gs>
            <a:gs pos="72000">
              <a:schemeClr val="lt1">
                <a:hueOff val="0"/>
                <a:satOff val="0"/>
                <a:lumOff val="0"/>
                <a:alphaOff val="0"/>
                <a:tint val="75000"/>
                <a:satMod val="210000"/>
              </a:schemeClr>
            </a:gs>
            <a:gs pos="100000">
              <a:schemeClr val="lt1">
                <a:hueOff val="0"/>
                <a:satOff val="0"/>
                <a:lumOff val="0"/>
                <a:alphaOff val="0"/>
                <a:tint val="85000"/>
                <a:satMod val="210000"/>
              </a:schemeClr>
            </a:gs>
          </a:gsLst>
          <a:lin ang="5400000" scaled="1"/>
        </a:gradFill>
        <a:ln w="10000" cap="flat" cmpd="sng" algn="ctr">
          <a:solidFill>
            <a:schemeClr val="accent1">
              <a:alpha val="90000"/>
              <a:hueOff val="0"/>
              <a:satOff val="0"/>
              <a:lumOff val="0"/>
              <a:alphaOff val="-8000"/>
            </a:schemeClr>
          </a:solidFill>
          <a:prstDash val="solid"/>
        </a:ln>
        <a:effectLst/>
      </dsp:spPr>
      <dsp:style>
        <a:lnRef idx="1">
          <a:scrgbClr r="0" g="0" b="0"/>
        </a:lnRef>
        <a:fillRef idx="2">
          <a:scrgbClr r="0" g="0" b="0"/>
        </a:fillRef>
        <a:effectRef idx="0">
          <a:scrgbClr r="0" g="0" b="0"/>
        </a:effectRef>
        <a:fontRef idx="minor"/>
      </dsp:style>
    </dsp:sp>
    <dsp:sp modelId="{0D0DE4DF-7D1D-45CD-88E2-172889860B0A}">
      <dsp:nvSpPr>
        <dsp:cNvPr id="0" name=""/>
        <dsp:cNvSpPr/>
      </dsp:nvSpPr>
      <dsp:spPr>
        <a:xfrm>
          <a:off x="1018398" y="1883776"/>
          <a:ext cx="4945014" cy="538251"/>
        </a:xfrm>
        <a:prstGeom prst="rect">
          <a:avLst/>
        </a:prstGeom>
        <a:gradFill rotWithShape="0">
          <a:gsLst>
            <a:gs pos="0">
              <a:schemeClr val="accent1">
                <a:alpha val="90000"/>
                <a:hueOff val="0"/>
                <a:satOff val="0"/>
                <a:lumOff val="0"/>
                <a:alphaOff val="-16000"/>
                <a:tint val="30000"/>
                <a:satMod val="250000"/>
              </a:schemeClr>
            </a:gs>
            <a:gs pos="72000">
              <a:schemeClr val="accent1">
                <a:alpha val="90000"/>
                <a:hueOff val="0"/>
                <a:satOff val="0"/>
                <a:lumOff val="0"/>
                <a:alphaOff val="-16000"/>
                <a:tint val="75000"/>
                <a:satMod val="210000"/>
              </a:schemeClr>
            </a:gs>
            <a:gs pos="100000">
              <a:schemeClr val="accent1">
                <a:alpha val="90000"/>
                <a:hueOff val="0"/>
                <a:satOff val="0"/>
                <a:lumOff val="0"/>
                <a:alphaOff val="-1600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7237" tIns="60960" rIns="60960" bIns="60960" numCol="1" spcCol="1270" anchor="ctr" anchorCtr="0">
          <a:noAutofit/>
        </a:bodyPr>
        <a:lstStyle/>
        <a:p>
          <a:pPr lvl="0" algn="l" defTabSz="1066800">
            <a:lnSpc>
              <a:spcPct val="90000"/>
            </a:lnSpc>
            <a:spcBef>
              <a:spcPct val="0"/>
            </a:spcBef>
            <a:spcAft>
              <a:spcPct val="35000"/>
            </a:spcAft>
          </a:pPr>
          <a:r>
            <a:rPr lang="fr-FR" sz="2400" b="0" kern="1200" dirty="0" err="1" smtClean="0">
              <a:latin typeface="Times New Roman" pitchFamily="18" charset="0"/>
              <a:cs typeface="Times New Roman" pitchFamily="18" charset="0"/>
            </a:rPr>
            <a:t>Study</a:t>
          </a:r>
          <a:r>
            <a:rPr lang="fr-FR" sz="2400" b="0" kern="1200" dirty="0" smtClean="0">
              <a:latin typeface="Times New Roman" pitchFamily="18" charset="0"/>
              <a:cs typeface="Times New Roman" pitchFamily="18" charset="0"/>
            </a:rPr>
            <a:t> Area</a:t>
          </a:r>
          <a:endParaRPr lang="fr-FR" sz="2400" b="0" kern="1200" dirty="0">
            <a:latin typeface="Times New Roman" pitchFamily="18" charset="0"/>
            <a:cs typeface="Times New Roman" pitchFamily="18" charset="0"/>
          </a:endParaRPr>
        </a:p>
      </dsp:txBody>
      <dsp:txXfrm>
        <a:off x="1018398" y="1883776"/>
        <a:ext cx="4945014" cy="538251"/>
      </dsp:txXfrm>
    </dsp:sp>
    <dsp:sp modelId="{52CF7A9D-91C8-4A1D-84EC-34D0A652D5F7}">
      <dsp:nvSpPr>
        <dsp:cNvPr id="0" name=""/>
        <dsp:cNvSpPr/>
      </dsp:nvSpPr>
      <dsp:spPr>
        <a:xfrm>
          <a:off x="681991" y="1816495"/>
          <a:ext cx="672813" cy="672813"/>
        </a:xfrm>
        <a:prstGeom prst="ellipse">
          <a:avLst/>
        </a:prstGeom>
        <a:gradFill rotWithShape="0">
          <a:gsLst>
            <a:gs pos="0">
              <a:schemeClr val="lt1">
                <a:hueOff val="0"/>
                <a:satOff val="0"/>
                <a:lumOff val="0"/>
                <a:alphaOff val="0"/>
                <a:tint val="30000"/>
                <a:satMod val="250000"/>
              </a:schemeClr>
            </a:gs>
            <a:gs pos="72000">
              <a:schemeClr val="lt1">
                <a:hueOff val="0"/>
                <a:satOff val="0"/>
                <a:lumOff val="0"/>
                <a:alphaOff val="0"/>
                <a:tint val="75000"/>
                <a:satMod val="210000"/>
              </a:schemeClr>
            </a:gs>
            <a:gs pos="100000">
              <a:schemeClr val="lt1">
                <a:hueOff val="0"/>
                <a:satOff val="0"/>
                <a:lumOff val="0"/>
                <a:alphaOff val="0"/>
                <a:tint val="85000"/>
                <a:satMod val="210000"/>
              </a:schemeClr>
            </a:gs>
          </a:gsLst>
          <a:lin ang="5400000" scaled="1"/>
        </a:gradFill>
        <a:ln w="10000" cap="flat" cmpd="sng" algn="ctr">
          <a:solidFill>
            <a:schemeClr val="accent1">
              <a:alpha val="90000"/>
              <a:hueOff val="0"/>
              <a:satOff val="0"/>
              <a:lumOff val="0"/>
              <a:alphaOff val="-16000"/>
            </a:schemeClr>
          </a:solidFill>
          <a:prstDash val="solid"/>
        </a:ln>
        <a:effectLst/>
      </dsp:spPr>
      <dsp:style>
        <a:lnRef idx="1">
          <a:scrgbClr r="0" g="0" b="0"/>
        </a:lnRef>
        <a:fillRef idx="2">
          <a:scrgbClr r="0" g="0" b="0"/>
        </a:fillRef>
        <a:effectRef idx="0">
          <a:scrgbClr r="0" g="0" b="0"/>
        </a:effectRef>
        <a:fontRef idx="minor"/>
      </dsp:style>
    </dsp:sp>
    <dsp:sp modelId="{72C04321-48DD-4779-9C68-F0A740ABF810}">
      <dsp:nvSpPr>
        <dsp:cNvPr id="0" name=""/>
        <dsp:cNvSpPr/>
      </dsp:nvSpPr>
      <dsp:spPr>
        <a:xfrm>
          <a:off x="1018398" y="2690540"/>
          <a:ext cx="4945014" cy="538251"/>
        </a:xfrm>
        <a:prstGeom prst="rect">
          <a:avLst/>
        </a:prstGeom>
        <a:gradFill rotWithShape="0">
          <a:gsLst>
            <a:gs pos="0">
              <a:schemeClr val="accent1">
                <a:alpha val="90000"/>
                <a:hueOff val="0"/>
                <a:satOff val="0"/>
                <a:lumOff val="0"/>
                <a:alphaOff val="-24000"/>
                <a:tint val="30000"/>
                <a:satMod val="250000"/>
              </a:schemeClr>
            </a:gs>
            <a:gs pos="72000">
              <a:schemeClr val="accent1">
                <a:alpha val="90000"/>
                <a:hueOff val="0"/>
                <a:satOff val="0"/>
                <a:lumOff val="0"/>
                <a:alphaOff val="-24000"/>
                <a:tint val="75000"/>
                <a:satMod val="210000"/>
              </a:schemeClr>
            </a:gs>
            <a:gs pos="100000">
              <a:schemeClr val="accent1">
                <a:alpha val="90000"/>
                <a:hueOff val="0"/>
                <a:satOff val="0"/>
                <a:lumOff val="0"/>
                <a:alphaOff val="-2400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7237" tIns="60960" rIns="60960" bIns="60960" numCol="1" spcCol="1270" anchor="ctr" anchorCtr="0">
          <a:noAutofit/>
        </a:bodyPr>
        <a:lstStyle/>
        <a:p>
          <a:pPr lvl="0" algn="l" defTabSz="1066800">
            <a:lnSpc>
              <a:spcPct val="90000"/>
            </a:lnSpc>
            <a:spcBef>
              <a:spcPct val="0"/>
            </a:spcBef>
            <a:spcAft>
              <a:spcPct val="35000"/>
            </a:spcAft>
          </a:pPr>
          <a:r>
            <a:rPr lang="fr-FR" sz="2400" b="0" kern="1200" dirty="0" smtClean="0">
              <a:latin typeface="Times New Roman" pitchFamily="18" charset="0"/>
              <a:cs typeface="Times New Roman" pitchFamily="18" charset="0"/>
            </a:rPr>
            <a:t>M</a:t>
          </a:r>
          <a:r>
            <a:rPr lang="en-US" sz="2400" b="0" kern="1200" dirty="0" err="1" smtClean="0">
              <a:latin typeface="Times New Roman" pitchFamily="18" charset="0"/>
              <a:cs typeface="Times New Roman" pitchFamily="18" charset="0"/>
            </a:rPr>
            <a:t>ethodology</a:t>
          </a:r>
          <a:endParaRPr lang="fr-FR" sz="2400" b="0" kern="1200" dirty="0">
            <a:latin typeface="Times New Roman" pitchFamily="18" charset="0"/>
            <a:cs typeface="Times New Roman" pitchFamily="18" charset="0"/>
          </a:endParaRPr>
        </a:p>
      </dsp:txBody>
      <dsp:txXfrm>
        <a:off x="1018398" y="2690540"/>
        <a:ext cx="4945014" cy="538251"/>
      </dsp:txXfrm>
    </dsp:sp>
    <dsp:sp modelId="{A301B76C-D7A4-4769-8D2E-31BB2BD67404}">
      <dsp:nvSpPr>
        <dsp:cNvPr id="0" name=""/>
        <dsp:cNvSpPr/>
      </dsp:nvSpPr>
      <dsp:spPr>
        <a:xfrm>
          <a:off x="681991" y="2623258"/>
          <a:ext cx="672813" cy="672813"/>
        </a:xfrm>
        <a:prstGeom prst="ellipse">
          <a:avLst/>
        </a:prstGeom>
        <a:gradFill rotWithShape="0">
          <a:gsLst>
            <a:gs pos="0">
              <a:schemeClr val="lt1">
                <a:hueOff val="0"/>
                <a:satOff val="0"/>
                <a:lumOff val="0"/>
                <a:alphaOff val="0"/>
                <a:tint val="30000"/>
                <a:satMod val="250000"/>
              </a:schemeClr>
            </a:gs>
            <a:gs pos="72000">
              <a:schemeClr val="lt1">
                <a:hueOff val="0"/>
                <a:satOff val="0"/>
                <a:lumOff val="0"/>
                <a:alphaOff val="0"/>
                <a:tint val="75000"/>
                <a:satMod val="210000"/>
              </a:schemeClr>
            </a:gs>
            <a:gs pos="100000">
              <a:schemeClr val="lt1">
                <a:hueOff val="0"/>
                <a:satOff val="0"/>
                <a:lumOff val="0"/>
                <a:alphaOff val="0"/>
                <a:tint val="85000"/>
                <a:satMod val="210000"/>
              </a:schemeClr>
            </a:gs>
          </a:gsLst>
          <a:lin ang="5400000" scaled="1"/>
        </a:gradFill>
        <a:ln w="10000" cap="flat" cmpd="sng" algn="ctr">
          <a:solidFill>
            <a:schemeClr val="accent1">
              <a:alpha val="90000"/>
              <a:hueOff val="0"/>
              <a:satOff val="0"/>
              <a:lumOff val="0"/>
              <a:alphaOff val="-24000"/>
            </a:schemeClr>
          </a:solidFill>
          <a:prstDash val="solid"/>
        </a:ln>
        <a:effectLst/>
      </dsp:spPr>
      <dsp:style>
        <a:lnRef idx="1">
          <a:scrgbClr r="0" g="0" b="0"/>
        </a:lnRef>
        <a:fillRef idx="2">
          <a:scrgbClr r="0" g="0" b="0"/>
        </a:fillRef>
        <a:effectRef idx="0">
          <a:scrgbClr r="0" g="0" b="0"/>
        </a:effectRef>
        <a:fontRef idx="minor"/>
      </dsp:style>
    </dsp:sp>
    <dsp:sp modelId="{C2243EAE-CC92-4E79-A3C1-E60218E3D10A}">
      <dsp:nvSpPr>
        <dsp:cNvPr id="0" name=""/>
        <dsp:cNvSpPr/>
      </dsp:nvSpPr>
      <dsp:spPr>
        <a:xfrm>
          <a:off x="720069" y="3494197"/>
          <a:ext cx="5243369" cy="538251"/>
        </a:xfrm>
        <a:prstGeom prst="rect">
          <a:avLst/>
        </a:prstGeom>
        <a:gradFill rotWithShape="0">
          <a:gsLst>
            <a:gs pos="0">
              <a:schemeClr val="accent1">
                <a:alpha val="90000"/>
                <a:hueOff val="0"/>
                <a:satOff val="0"/>
                <a:lumOff val="0"/>
                <a:alphaOff val="-32000"/>
                <a:tint val="30000"/>
                <a:satMod val="250000"/>
              </a:schemeClr>
            </a:gs>
            <a:gs pos="72000">
              <a:schemeClr val="accent1">
                <a:alpha val="90000"/>
                <a:hueOff val="0"/>
                <a:satOff val="0"/>
                <a:lumOff val="0"/>
                <a:alphaOff val="-32000"/>
                <a:tint val="75000"/>
                <a:satMod val="210000"/>
              </a:schemeClr>
            </a:gs>
            <a:gs pos="100000">
              <a:schemeClr val="accent1">
                <a:alpha val="90000"/>
                <a:hueOff val="0"/>
                <a:satOff val="0"/>
                <a:lumOff val="0"/>
                <a:alphaOff val="-3200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7237" tIns="45720" rIns="45720" bIns="45720" numCol="1" spcCol="1270" anchor="ctr" anchorCtr="0">
          <a:noAutofit/>
        </a:bodyPr>
        <a:lstStyle/>
        <a:p>
          <a:pPr lvl="0" algn="l" defTabSz="800100">
            <a:lnSpc>
              <a:spcPct val="90000"/>
            </a:lnSpc>
            <a:spcBef>
              <a:spcPct val="0"/>
            </a:spcBef>
            <a:spcAft>
              <a:spcPct val="35000"/>
            </a:spcAft>
          </a:pPr>
          <a:r>
            <a:rPr lang="fr-FR" sz="1800" b="0" i="0" kern="1200" dirty="0" smtClean="0">
              <a:latin typeface="Times New Roman" pitchFamily="18" charset="0"/>
              <a:cs typeface="Times New Roman" pitchFamily="18" charset="0"/>
            </a:rPr>
            <a:t>   </a:t>
          </a:r>
          <a:r>
            <a:rPr lang="fr-FR" sz="2400" b="0" kern="1200" dirty="0" err="1" smtClean="0">
              <a:latin typeface="Times New Roman" pitchFamily="18" charset="0"/>
              <a:cs typeface="Times New Roman" pitchFamily="18" charset="0"/>
            </a:rPr>
            <a:t>Results</a:t>
          </a:r>
          <a:r>
            <a:rPr lang="fr-FR" sz="2400" b="0" kern="1200" dirty="0" smtClean="0">
              <a:latin typeface="Times New Roman" pitchFamily="18" charset="0"/>
              <a:cs typeface="Times New Roman" pitchFamily="18" charset="0"/>
            </a:rPr>
            <a:t> &amp; </a:t>
          </a:r>
          <a:r>
            <a:rPr lang="en-US" sz="2400" b="0" kern="1200" dirty="0" smtClean="0">
              <a:latin typeface="Times New Roman" pitchFamily="18" charset="0"/>
              <a:cs typeface="Times New Roman" pitchFamily="18" charset="0"/>
            </a:rPr>
            <a:t>Discussion</a:t>
          </a:r>
          <a:endParaRPr lang="fr-FR" sz="2400" b="0" kern="1200" dirty="0">
            <a:latin typeface="Times New Roman" pitchFamily="18" charset="0"/>
            <a:cs typeface="Times New Roman" pitchFamily="18" charset="0"/>
          </a:endParaRPr>
        </a:p>
      </dsp:txBody>
      <dsp:txXfrm>
        <a:off x="720069" y="3494197"/>
        <a:ext cx="5243369" cy="538251"/>
      </dsp:txXfrm>
    </dsp:sp>
    <dsp:sp modelId="{10FEBB0A-CE2A-49BA-BB39-1708E9C7069B}">
      <dsp:nvSpPr>
        <dsp:cNvPr id="0" name=""/>
        <dsp:cNvSpPr/>
      </dsp:nvSpPr>
      <dsp:spPr>
        <a:xfrm>
          <a:off x="479534" y="3430533"/>
          <a:ext cx="672813" cy="672813"/>
        </a:xfrm>
        <a:prstGeom prst="ellipse">
          <a:avLst/>
        </a:prstGeom>
        <a:gradFill rotWithShape="0">
          <a:gsLst>
            <a:gs pos="0">
              <a:schemeClr val="lt1">
                <a:hueOff val="0"/>
                <a:satOff val="0"/>
                <a:lumOff val="0"/>
                <a:alphaOff val="0"/>
                <a:tint val="30000"/>
                <a:satMod val="250000"/>
              </a:schemeClr>
            </a:gs>
            <a:gs pos="72000">
              <a:schemeClr val="lt1">
                <a:hueOff val="0"/>
                <a:satOff val="0"/>
                <a:lumOff val="0"/>
                <a:alphaOff val="0"/>
                <a:tint val="75000"/>
                <a:satMod val="210000"/>
              </a:schemeClr>
            </a:gs>
            <a:gs pos="100000">
              <a:schemeClr val="lt1">
                <a:hueOff val="0"/>
                <a:satOff val="0"/>
                <a:lumOff val="0"/>
                <a:alphaOff val="0"/>
                <a:tint val="85000"/>
                <a:satMod val="210000"/>
              </a:schemeClr>
            </a:gs>
          </a:gsLst>
          <a:lin ang="5400000" scaled="1"/>
        </a:gradFill>
        <a:ln w="10000" cap="flat" cmpd="sng" algn="ctr">
          <a:solidFill>
            <a:schemeClr val="accent1">
              <a:alpha val="90000"/>
              <a:hueOff val="0"/>
              <a:satOff val="0"/>
              <a:lumOff val="0"/>
              <a:alphaOff val="-32000"/>
            </a:schemeClr>
          </a:solidFill>
          <a:prstDash val="solid"/>
        </a:ln>
        <a:effectLst/>
      </dsp:spPr>
      <dsp:style>
        <a:lnRef idx="1">
          <a:scrgbClr r="0" g="0" b="0"/>
        </a:lnRef>
        <a:fillRef idx="2">
          <a:scrgbClr r="0" g="0" b="0"/>
        </a:fillRef>
        <a:effectRef idx="0">
          <a:scrgbClr r="0" g="0" b="0"/>
        </a:effectRef>
        <a:fontRef idx="minor"/>
      </dsp:style>
    </dsp:sp>
    <dsp:sp modelId="{329C8468-6905-4C28-BBAF-32C0B0386E3C}">
      <dsp:nvSpPr>
        <dsp:cNvPr id="0" name=""/>
        <dsp:cNvSpPr/>
      </dsp:nvSpPr>
      <dsp:spPr>
        <a:xfrm>
          <a:off x="332132" y="4305089"/>
          <a:ext cx="5572499" cy="538251"/>
        </a:xfrm>
        <a:prstGeom prst="rect">
          <a:avLst/>
        </a:prstGeom>
        <a:gradFill rotWithShape="0">
          <a:gsLst>
            <a:gs pos="0">
              <a:schemeClr val="accent1">
                <a:alpha val="90000"/>
                <a:hueOff val="0"/>
                <a:satOff val="0"/>
                <a:lumOff val="0"/>
                <a:alphaOff val="-40000"/>
                <a:tint val="30000"/>
                <a:satMod val="250000"/>
              </a:schemeClr>
            </a:gs>
            <a:gs pos="72000">
              <a:schemeClr val="accent1">
                <a:alpha val="90000"/>
                <a:hueOff val="0"/>
                <a:satOff val="0"/>
                <a:lumOff val="0"/>
                <a:alphaOff val="-40000"/>
                <a:tint val="75000"/>
                <a:satMod val="210000"/>
              </a:schemeClr>
            </a:gs>
            <a:gs pos="100000">
              <a:schemeClr val="accent1">
                <a:alpha val="90000"/>
                <a:hueOff val="0"/>
                <a:satOff val="0"/>
                <a:lumOff val="0"/>
                <a:alphaOff val="-4000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7237" tIns="71120" rIns="71120" bIns="71120" numCol="1" spcCol="1270" anchor="ctr" anchorCtr="0">
          <a:noAutofit/>
        </a:bodyPr>
        <a:lstStyle/>
        <a:p>
          <a:pPr lvl="0" algn="l" defTabSz="1244600">
            <a:lnSpc>
              <a:spcPct val="90000"/>
            </a:lnSpc>
            <a:spcBef>
              <a:spcPct val="0"/>
            </a:spcBef>
            <a:spcAft>
              <a:spcPct val="35000"/>
            </a:spcAft>
          </a:pPr>
          <a:r>
            <a:rPr lang="fr-FR" sz="2800" b="1" kern="1200" dirty="0" smtClean="0">
              <a:latin typeface="Times New Roman" pitchFamily="18" charset="0"/>
              <a:cs typeface="Times New Roman" pitchFamily="18" charset="0"/>
            </a:rPr>
            <a:t>Conclusion </a:t>
          </a:r>
          <a:endParaRPr lang="fr-FR" sz="2800" b="1" kern="1200" dirty="0">
            <a:latin typeface="Times New Roman" pitchFamily="18" charset="0"/>
            <a:cs typeface="Times New Roman" pitchFamily="18" charset="0"/>
          </a:endParaRPr>
        </a:p>
      </dsp:txBody>
      <dsp:txXfrm>
        <a:off x="332132" y="4305089"/>
        <a:ext cx="5572499" cy="538251"/>
      </dsp:txXfrm>
    </dsp:sp>
    <dsp:sp modelId="{EE8AD98C-F531-4FC8-85CC-8A625D11843B}">
      <dsp:nvSpPr>
        <dsp:cNvPr id="0" name=""/>
        <dsp:cNvSpPr/>
      </dsp:nvSpPr>
      <dsp:spPr>
        <a:xfrm>
          <a:off x="36785" y="4237807"/>
          <a:ext cx="672813" cy="672813"/>
        </a:xfrm>
        <a:prstGeom prst="ellipse">
          <a:avLst/>
        </a:prstGeom>
        <a:gradFill rotWithShape="0">
          <a:gsLst>
            <a:gs pos="0">
              <a:schemeClr val="lt1">
                <a:hueOff val="0"/>
                <a:satOff val="0"/>
                <a:lumOff val="0"/>
                <a:alphaOff val="0"/>
                <a:tint val="30000"/>
                <a:satMod val="250000"/>
              </a:schemeClr>
            </a:gs>
            <a:gs pos="72000">
              <a:schemeClr val="lt1">
                <a:hueOff val="0"/>
                <a:satOff val="0"/>
                <a:lumOff val="0"/>
                <a:alphaOff val="0"/>
                <a:tint val="75000"/>
                <a:satMod val="210000"/>
              </a:schemeClr>
            </a:gs>
            <a:gs pos="100000">
              <a:schemeClr val="lt1">
                <a:hueOff val="0"/>
                <a:satOff val="0"/>
                <a:lumOff val="0"/>
                <a:alphaOff val="0"/>
                <a:tint val="85000"/>
                <a:satMod val="210000"/>
              </a:schemeClr>
            </a:gs>
          </a:gsLst>
          <a:lin ang="5400000" scaled="1"/>
        </a:gradFill>
        <a:ln w="10000" cap="flat" cmpd="sng" algn="ctr">
          <a:solidFill>
            <a:schemeClr val="accent1">
              <a:alpha val="90000"/>
              <a:hueOff val="0"/>
              <a:satOff val="0"/>
              <a:lumOff val="0"/>
              <a:alphaOff val="-4000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E36069-C71C-459D-88BC-78E268AA4565}" type="datetimeFigureOut">
              <a:rPr lang="fr-FR" smtClean="0"/>
              <a:pPr/>
              <a:t>08/11/2013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B97871-7E94-4389-9749-31E05F20C2C4}" type="slidenum">
              <a:rPr lang="fr-FR" smtClean="0"/>
              <a:pPr/>
              <a:t>‹N°›</a:t>
            </a:fld>
            <a:endParaRPr lang="fr-FR"/>
          </a:p>
        </p:txBody>
      </p:sp>
    </p:spTree>
    <p:extLst>
      <p:ext uri="{BB962C8B-B14F-4D97-AF65-F5344CB8AC3E}">
        <p14:creationId xmlns:p14="http://schemas.microsoft.com/office/powerpoint/2010/main" xmlns="" val="519449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62B97871-7E94-4389-9749-31E05F20C2C4}"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6F5E339-EA6A-4C15-932A-20BB6D3E8D0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6F5E339-EA6A-4C15-932A-20BB6D3E8D0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6F5E339-EA6A-4C15-932A-20BB6D3E8D0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6F5E339-EA6A-4C15-932A-20BB6D3E8D0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6F5E339-EA6A-4C15-932A-20BB6D3E8D0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6F5E339-EA6A-4C15-932A-20BB6D3E8D0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6F5E339-EA6A-4C15-932A-20BB6D3E8D0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6F5E339-EA6A-4C15-932A-20BB6D3E8D0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6F5E339-EA6A-4C15-932A-20BB6D3E8D0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6F5E339-EA6A-4C15-932A-20BB6D3E8D0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D6F5E339-EA6A-4C15-932A-20BB6D3E8D0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6F5E339-EA6A-4C15-932A-20BB6D3E8D0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6F5E339-EA6A-4C15-932A-20BB6D3E8D0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62B97871-7E94-4389-9749-31E05F20C2C4}"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D6F5E339-EA6A-4C15-932A-20BB6D3E8D06}"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6F5E339-EA6A-4C15-932A-20BB6D3E8D0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6F5E339-EA6A-4C15-932A-20BB6D3E8D0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6F5E339-EA6A-4C15-932A-20BB6D3E8D0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6F5E339-EA6A-4C15-932A-20BB6D3E8D0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6F5E339-EA6A-4C15-932A-20BB6D3E8D0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6F5E339-EA6A-4C15-932A-20BB6D3E8D0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6F5E339-EA6A-4C15-932A-20BB6D3E8D0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re 28"/>
          <p:cNvSpPr>
            <a:spLocks noGrp="1"/>
          </p:cNvSpPr>
          <p:nvPr>
            <p:ph type="ctrTitle"/>
          </p:nvPr>
        </p:nvSpPr>
        <p:spPr>
          <a:xfrm>
            <a:off x="381000" y="4853411"/>
            <a:ext cx="8458200" cy="1222375"/>
          </a:xfrm>
        </p:spPr>
        <p:txBody>
          <a:bodyPr anchor="t"/>
          <a:lstStyle/>
          <a:p>
            <a:r>
              <a:rPr kumimoji="0" lang="fr-FR" smtClean="0"/>
              <a:t>Cliquez pour modifier le style du titre</a:t>
            </a:r>
            <a:endParaRPr kumimoji="0"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16" name="Espace réservé de la date 15"/>
          <p:cNvSpPr>
            <a:spLocks noGrp="1"/>
          </p:cNvSpPr>
          <p:nvPr>
            <p:ph type="dt" sz="half" idx="10"/>
          </p:nvPr>
        </p:nvSpPr>
        <p:spPr/>
        <p:txBody>
          <a:bodyPr/>
          <a:lstStyle/>
          <a:p>
            <a:fld id="{BB9C1D41-D836-4F3B-822F-51039EE6526E}" type="datetime1">
              <a:rPr lang="fr-FR" smtClean="0"/>
              <a:pPr/>
              <a:t>08/11/2013</a:t>
            </a:fld>
            <a:endParaRPr lang="fr-FR"/>
          </a:p>
        </p:txBody>
      </p:sp>
      <p:sp>
        <p:nvSpPr>
          <p:cNvPr id="2" name="Espace réservé du pied de page 1"/>
          <p:cNvSpPr>
            <a:spLocks noGrp="1"/>
          </p:cNvSpPr>
          <p:nvPr>
            <p:ph type="ftr" sz="quarter" idx="11"/>
          </p:nvPr>
        </p:nvSpPr>
        <p:spPr/>
        <p:txBody>
          <a:bodyPr/>
          <a:lstStyle/>
          <a:p>
            <a:endParaRPr lang="fr-FR"/>
          </a:p>
        </p:txBody>
      </p:sp>
      <p:sp>
        <p:nvSpPr>
          <p:cNvPr id="15" name="Espace réservé du numéro de diapositive 14"/>
          <p:cNvSpPr>
            <a:spLocks noGrp="1"/>
          </p:cNvSpPr>
          <p:nvPr>
            <p:ph type="sldNum" sz="quarter" idx="12"/>
          </p:nvPr>
        </p:nvSpPr>
        <p:spPr>
          <a:xfrm>
            <a:off x="8229600" y="6473952"/>
            <a:ext cx="758952" cy="246888"/>
          </a:xfrm>
        </p:spPr>
        <p:txBody>
          <a:bodyPr/>
          <a:lstStyle/>
          <a:p>
            <a:fld id="{913095F7-BF1D-48A2-A3DF-6F241442CEC2}" type="slidenum">
              <a:rPr lang="fr-FR" smtClean="0"/>
              <a:pPr/>
              <a:t>‹N°›</a:t>
            </a:fld>
            <a:endParaRPr lang="fr-FR"/>
          </a:p>
        </p:txBody>
      </p:sp>
    </p:spTree>
  </p:cSld>
  <p:clrMapOvr>
    <a:masterClrMapping/>
  </p:clrMapOvr>
  <p:transition>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4B11F26-C4D7-4D92-B38C-5494FB6DDBFF}" type="datetime1">
              <a:rPr lang="fr-FR" smtClean="0"/>
              <a:pPr/>
              <a:t>08/11/2013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3095F7-BF1D-48A2-A3DF-6F241442CEC2}" type="slidenum">
              <a:rPr lang="fr-FR" smtClean="0"/>
              <a:pPr/>
              <a:t>‹N°›</a:t>
            </a:fld>
            <a:endParaRPr lang="fr-FR"/>
          </a:p>
        </p:txBody>
      </p:sp>
    </p:spTree>
  </p:cSld>
  <p:clrMapOvr>
    <a:masterClrMapping/>
  </p:clrMapOvr>
  <p:transition>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E6A073A-3EE8-47EB-B1EF-3AAEBBE05B20}" type="datetime1">
              <a:rPr lang="fr-FR" smtClean="0"/>
              <a:pPr/>
              <a:t>08/11/2013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3095F7-BF1D-48A2-A3DF-6F241442CEC2}" type="slidenum">
              <a:rPr lang="fr-FR" smtClean="0"/>
              <a:pPr/>
              <a:t>‹N°›</a:t>
            </a:fld>
            <a:endParaRPr lang="fr-FR"/>
          </a:p>
        </p:txBody>
      </p:sp>
    </p:spTree>
  </p:cSld>
  <p:clrMapOvr>
    <a:masterClrMapping/>
  </p:clrMapOvr>
  <p:transition>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kumimoji="0" lang="fr-FR" smtClean="0"/>
              <a:t>Cliquez pour modifier le style du titre</a:t>
            </a:r>
            <a:endParaRPr kumimoji="0" lang="en-US"/>
          </a:p>
        </p:txBody>
      </p:sp>
      <p:sp>
        <p:nvSpPr>
          <p:cNvPr id="27" name="Espace réservé du contenu 26"/>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0C380AE1-2FB5-4FCF-B3B9-70A854BB1ACB}" type="datetime1">
              <a:rPr lang="fr-FR" smtClean="0"/>
              <a:pPr/>
              <a:t>08/11/2013</a:t>
            </a:fld>
            <a:endParaRPr lang="fr-FR"/>
          </a:p>
        </p:txBody>
      </p:sp>
      <p:sp>
        <p:nvSpPr>
          <p:cNvPr id="19" name="Espace réservé du pied de page 18"/>
          <p:cNvSpPr>
            <a:spLocks noGrp="1"/>
          </p:cNvSpPr>
          <p:nvPr>
            <p:ph type="ftr" sz="quarter" idx="11"/>
          </p:nvPr>
        </p:nvSpPr>
        <p:spPr>
          <a:xfrm>
            <a:off x="3581400" y="76200"/>
            <a:ext cx="2895600" cy="288925"/>
          </a:xfrm>
        </p:spPr>
        <p:txBody>
          <a:bodyPr/>
          <a:lstStyle/>
          <a:p>
            <a:endParaRPr lang="fr-FR"/>
          </a:p>
        </p:txBody>
      </p:sp>
      <p:sp>
        <p:nvSpPr>
          <p:cNvPr id="16" name="Espace réservé du numéro de diapositive 15"/>
          <p:cNvSpPr>
            <a:spLocks noGrp="1"/>
          </p:cNvSpPr>
          <p:nvPr>
            <p:ph type="sldNum" sz="quarter" idx="12"/>
          </p:nvPr>
        </p:nvSpPr>
        <p:spPr>
          <a:xfrm>
            <a:off x="8229600" y="6473952"/>
            <a:ext cx="758952" cy="246888"/>
          </a:xfrm>
        </p:spPr>
        <p:txBody>
          <a:bodyPr/>
          <a:lstStyle/>
          <a:p>
            <a:fld id="{913095F7-BF1D-48A2-A3DF-6F241442CEC2}" type="slidenum">
              <a:rPr lang="fr-FR" smtClean="0"/>
              <a:pPr/>
              <a:t>‹N°›</a:t>
            </a:fld>
            <a:endParaRPr lang="fr-FR"/>
          </a:p>
        </p:txBody>
      </p:sp>
    </p:spTree>
  </p:cSld>
  <p:clrMapOvr>
    <a:masterClrMapping/>
  </p:clrMapOvr>
  <p:transition>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9" name="Espace réservé de la date 18"/>
          <p:cNvSpPr>
            <a:spLocks noGrp="1"/>
          </p:cNvSpPr>
          <p:nvPr>
            <p:ph type="dt" sz="half" idx="10"/>
          </p:nvPr>
        </p:nvSpPr>
        <p:spPr/>
        <p:txBody>
          <a:bodyPr/>
          <a:lstStyle/>
          <a:p>
            <a:fld id="{DA21750F-A9AB-4335-9EF9-F307730C3D31}" type="datetime1">
              <a:rPr lang="fr-FR" smtClean="0"/>
              <a:pPr/>
              <a:t>08/11/2013</a:t>
            </a:fld>
            <a:endParaRPr lang="fr-FR"/>
          </a:p>
        </p:txBody>
      </p:sp>
      <p:sp>
        <p:nvSpPr>
          <p:cNvPr id="11" name="Espace réservé du pied de page 10"/>
          <p:cNvSpPr>
            <a:spLocks noGrp="1"/>
          </p:cNvSpPr>
          <p:nvPr>
            <p:ph type="ftr" sz="quarter" idx="11"/>
          </p:nvPr>
        </p:nvSpPr>
        <p:spPr/>
        <p:txBody>
          <a:bodyPr/>
          <a:lstStyle/>
          <a:p>
            <a:endParaRPr lang="fr-FR"/>
          </a:p>
        </p:txBody>
      </p:sp>
      <p:sp>
        <p:nvSpPr>
          <p:cNvPr id="16" name="Espace réservé du numéro de diapositive 15"/>
          <p:cNvSpPr>
            <a:spLocks noGrp="1"/>
          </p:cNvSpPr>
          <p:nvPr>
            <p:ph type="sldNum" sz="quarter" idx="12"/>
          </p:nvPr>
        </p:nvSpPr>
        <p:spPr/>
        <p:txBody>
          <a:bodyPr/>
          <a:lstStyle/>
          <a:p>
            <a:fld id="{913095F7-BF1D-48A2-A3DF-6F241442CEC2}" type="slidenum">
              <a:rPr lang="fr-FR" smtClean="0"/>
              <a:pPr/>
              <a:t>‹N°›</a:t>
            </a:fld>
            <a:endParaRPr lang="fr-FR"/>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transition>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0"/>
          </p:nvPr>
        </p:nvSpPr>
        <p:spPr/>
        <p:txBody>
          <a:bodyPr/>
          <a:lstStyle/>
          <a:p>
            <a:fld id="{9D49A945-63DE-4CCF-AFB7-34B548EF7DE8}" type="datetime1">
              <a:rPr lang="fr-FR" smtClean="0"/>
              <a:pPr/>
              <a:t>08/11/2013</a:t>
            </a:fld>
            <a:endParaRPr lang="fr-FR"/>
          </a:p>
        </p:txBody>
      </p:sp>
      <p:sp>
        <p:nvSpPr>
          <p:cNvPr id="10" name="Espace réservé du pied de page 9"/>
          <p:cNvSpPr>
            <a:spLocks noGrp="1"/>
          </p:cNvSpPr>
          <p:nvPr>
            <p:ph type="ftr" sz="quarter" idx="11"/>
          </p:nvPr>
        </p:nvSpPr>
        <p:spPr/>
        <p:txBody>
          <a:bodyPr/>
          <a:lstStyle/>
          <a:p>
            <a:endParaRPr lang="fr-FR"/>
          </a:p>
        </p:txBody>
      </p:sp>
      <p:sp>
        <p:nvSpPr>
          <p:cNvPr id="31" name="Espace réservé du numéro de diapositive 30"/>
          <p:cNvSpPr>
            <a:spLocks noGrp="1"/>
          </p:cNvSpPr>
          <p:nvPr>
            <p:ph type="sldNum" sz="quarter" idx="12"/>
          </p:nvPr>
        </p:nvSpPr>
        <p:spPr/>
        <p:txBody>
          <a:bodyPr/>
          <a:lstStyle/>
          <a:p>
            <a:fld id="{913095F7-BF1D-48A2-A3DF-6F241442CEC2}" type="slidenum">
              <a:rPr lang="fr-FR" smtClean="0"/>
              <a:pPr/>
              <a:t>‹N°›</a:t>
            </a:fld>
            <a:endParaRPr lang="fr-FR"/>
          </a:p>
        </p:txBody>
      </p:sp>
    </p:spTree>
  </p:cSld>
  <p:clrMapOvr>
    <a:masterClrMapping/>
  </p:clrMapOvr>
  <p:transition>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9" name="Titre 28"/>
          <p:cNvSpPr>
            <a:spLocks noGrp="1"/>
          </p:cNvSpPr>
          <p:nvPr>
            <p:ph type="title"/>
          </p:nvPr>
        </p:nvSpPr>
        <p:spPr>
          <a:xfrm>
            <a:off x="304800" y="5410200"/>
            <a:ext cx="8610600" cy="882650"/>
          </a:xfrm>
        </p:spPr>
        <p:txBody>
          <a:bodyPr anchor="ctr"/>
          <a:lstStyle>
            <a:lvl1pPr>
              <a:defRPr/>
            </a:lvl1p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0"/>
          </p:nvPr>
        </p:nvSpPr>
        <p:spPr/>
        <p:txBody>
          <a:bodyPr/>
          <a:lstStyle/>
          <a:p>
            <a:fld id="{A6F9E507-2B33-4DB6-B126-646940D9DD85}" type="datetime1">
              <a:rPr lang="fr-FR" smtClean="0"/>
              <a:pPr/>
              <a:t>08/11/2013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229600" y="6477000"/>
            <a:ext cx="762000" cy="246888"/>
          </a:xfrm>
        </p:spPr>
        <p:txBody>
          <a:bodyPr/>
          <a:lstStyle/>
          <a:p>
            <a:fld id="{913095F7-BF1D-48A2-A3DF-6F241442CEC2}" type="slidenum">
              <a:rPr lang="fr-FR" smtClean="0"/>
              <a:pPr/>
              <a:t>‹N°›</a:t>
            </a:fld>
            <a:endParaRPr lang="fr-FR"/>
          </a:p>
        </p:txBody>
      </p:sp>
      <p:sp>
        <p:nvSpPr>
          <p:cNvPr id="11" name="Connecteur droit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2EA9E62F-2EA7-4D33-A700-736750959CF8}" type="datetime1">
              <a:rPr lang="fr-FR" smtClean="0"/>
              <a:pPr/>
              <a:t>08/11/2013</a:t>
            </a:fld>
            <a:endParaRPr lang="fr-FR"/>
          </a:p>
        </p:txBody>
      </p:sp>
      <p:sp>
        <p:nvSpPr>
          <p:cNvPr id="21" name="Espace réservé du pied de page 20"/>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3095F7-BF1D-48A2-A3DF-6F241442CEC2}" type="slidenum">
              <a:rPr lang="fr-FR" smtClean="0"/>
              <a:pPr/>
              <a:t>‹N°›</a:t>
            </a:fld>
            <a:endParaRPr lang="fr-FR"/>
          </a:p>
        </p:txBody>
      </p:sp>
    </p:spTree>
  </p:cSld>
  <p:clrMapOvr>
    <a:masterClrMapping/>
  </p:clrMapOvr>
  <p:transition>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B9A4FCFA-8311-4EB2-A549-665D4E29ADF0}" type="datetime1">
              <a:rPr lang="fr-FR" smtClean="0"/>
              <a:pPr/>
              <a:t>08/11/2013</a:t>
            </a:fld>
            <a:endParaRPr lang="fr-FR"/>
          </a:p>
        </p:txBody>
      </p:sp>
      <p:sp>
        <p:nvSpPr>
          <p:cNvPr id="24" name="Espace réservé du pied de page 23"/>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13095F7-BF1D-48A2-A3DF-6F241442CEC2}" type="slidenum">
              <a:rPr lang="fr-FR" smtClean="0"/>
              <a:pPr/>
              <a:t>‹N°›</a:t>
            </a:fld>
            <a:endParaRPr lang="fr-FR"/>
          </a:p>
        </p:txBody>
      </p:sp>
    </p:spTree>
  </p:cSld>
  <p:clrMapOvr>
    <a:masterClrMapping/>
  </p:clrMapOvr>
  <p:transition>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Connecteur droit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re 11"/>
          <p:cNvSpPr>
            <a:spLocks noGrp="1"/>
          </p:cNvSpPr>
          <p:nvPr>
            <p:ph type="title"/>
          </p:nvPr>
        </p:nvSpPr>
        <p:spPr>
          <a:xfrm>
            <a:off x="457200" y="5486400"/>
            <a:ext cx="8458200" cy="520700"/>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E5A81CB0-8F74-484C-A50F-C02014AF4A01}" type="datetime1">
              <a:rPr lang="fr-FR" smtClean="0"/>
              <a:pPr/>
              <a:t>08/11/2013</a:t>
            </a:fld>
            <a:endParaRPr lang="fr-FR"/>
          </a:p>
        </p:txBody>
      </p:sp>
      <p:sp>
        <p:nvSpPr>
          <p:cNvPr id="29" name="Espace réservé du pied de page 28"/>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13095F7-BF1D-48A2-A3DF-6F241442CEC2}" type="slidenum">
              <a:rPr lang="fr-FR" smtClean="0"/>
              <a:pPr/>
              <a:t>‹N°›</a:t>
            </a:fld>
            <a:endParaRPr lang="fr-FR"/>
          </a:p>
        </p:txBody>
      </p:sp>
    </p:spTree>
  </p:cSld>
  <p:clrMapOvr>
    <a:masterClrMapping/>
  </p:clrMapOvr>
  <p:transition>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fr-FR" smtClean="0"/>
              <a:t>Cliquez sur l'icône pour ajouter une image</a:t>
            </a:r>
            <a:endParaRPr kumimoji="0" lang="en-US" dirty="0"/>
          </a:p>
        </p:txBody>
      </p:sp>
      <p:sp>
        <p:nvSpPr>
          <p:cNvPr id="7" name="Espace réservé de la date 6"/>
          <p:cNvSpPr>
            <a:spLocks noGrp="1"/>
          </p:cNvSpPr>
          <p:nvPr>
            <p:ph type="dt" sz="half" idx="10"/>
          </p:nvPr>
        </p:nvSpPr>
        <p:spPr/>
        <p:txBody>
          <a:bodyPr/>
          <a:lstStyle/>
          <a:p>
            <a:fld id="{111D947A-5986-4205-834E-74A7A1244868}" type="datetime1">
              <a:rPr lang="fr-FR" smtClean="0"/>
              <a:pPr/>
              <a:t>08/11/2013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31" name="Espace réservé du numéro de diapositive 30"/>
          <p:cNvSpPr>
            <a:spLocks noGrp="1"/>
          </p:cNvSpPr>
          <p:nvPr>
            <p:ph type="sldNum" sz="quarter" idx="12"/>
          </p:nvPr>
        </p:nvSpPr>
        <p:spPr/>
        <p:txBody>
          <a:bodyPr/>
          <a:lstStyle/>
          <a:p>
            <a:fld id="{913095F7-BF1D-48A2-A3DF-6F241442CEC2}" type="slidenum">
              <a:rPr lang="fr-FR" smtClean="0"/>
              <a:pPr/>
              <a:t>‹N°›</a:t>
            </a:fld>
            <a:endParaRPr lang="fr-FR"/>
          </a:p>
        </p:txBody>
      </p:sp>
      <p:sp>
        <p:nvSpPr>
          <p:cNvPr id="17" name="Titre 16"/>
          <p:cNvSpPr>
            <a:spLocks noGrp="1"/>
          </p:cNvSpPr>
          <p:nvPr>
            <p:ph type="title"/>
          </p:nvPr>
        </p:nvSpPr>
        <p:spPr>
          <a:xfrm>
            <a:off x="381000" y="4993760"/>
            <a:ext cx="5867400" cy="522288"/>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Tree>
  </p:cSld>
  <p:clrMapOvr>
    <a:masterClrMapping/>
  </p:clrMapOvr>
  <p:transition>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ce réservé du texte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71B9FCC-C9BC-4BF4-B5BF-166B72BFA737}" type="datetime1">
              <a:rPr lang="fr-FR" smtClean="0"/>
              <a:pPr/>
              <a:t>08/11/2013</a:t>
            </a:fld>
            <a:endParaRPr lang="fr-FR"/>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r-FR"/>
          </a:p>
        </p:txBody>
      </p:sp>
      <p:sp>
        <p:nvSpPr>
          <p:cNvPr id="5" name="Espace réservé du numéro de diapositiv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13095F7-BF1D-48A2-A3DF-6F241442CEC2}" type="slidenum">
              <a:rPr lang="fr-FR" smtClean="0"/>
              <a:pPr/>
              <a:t>‹N°›</a:t>
            </a:fld>
            <a:endParaRPr lang="fr-FR"/>
          </a:p>
        </p:txBody>
      </p:sp>
      <p:sp>
        <p:nvSpPr>
          <p:cNvPr id="10" name="Espace réservé du titre 9"/>
          <p:cNvSpPr>
            <a:spLocks noGrp="1"/>
          </p:cNvSpPr>
          <p:nvPr>
            <p:ph type="title"/>
          </p:nvPr>
        </p:nvSpPr>
        <p:spPr>
          <a:xfrm>
            <a:off x="304800" y="457200"/>
            <a:ext cx="8686800" cy="838200"/>
          </a:xfrm>
          <a:prstGeom prst="rect">
            <a:avLst/>
          </a:prstGeom>
        </p:spPr>
        <p:txBody>
          <a:bodyPr vert="horz" anchor="ctr">
            <a:normAutofit/>
          </a:bodyPr>
          <a:lstStyle/>
          <a:p>
            <a:r>
              <a:rPr kumimoji="0" lang="fr-FR" smtClean="0"/>
              <a:t>Cliquez pour modifier le style du titre</a:t>
            </a:r>
            <a:endParaRPr kumimoji="0"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cover dir="rd"/>
  </p:transition>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1196752"/>
            <a:ext cx="7992888" cy="1222375"/>
          </a:xfrm>
        </p:spPr>
        <p:txBody>
          <a:bodyPr>
            <a:normAutofit fontScale="90000"/>
          </a:bodyPr>
          <a:lstStyle/>
          <a:p>
            <a:pPr algn="ctr"/>
            <a:r>
              <a:rPr lang="en-US" b="1" cap="none" dirty="0" smtClean="0">
                <a:ln w="10541" cmpd="sng">
                  <a:solidFill>
                    <a:schemeClr val="accent1">
                      <a:shade val="88000"/>
                      <a:satMod val="110000"/>
                    </a:schemeClr>
                  </a:solidFill>
                  <a:prstDash val="solid"/>
                </a:ln>
                <a:solidFill>
                  <a:schemeClr val="tx2">
                    <a:lumMod val="60000"/>
                    <a:lumOff val="40000"/>
                  </a:schemeClr>
                </a:solidFill>
                <a:effectLst/>
                <a:latin typeface="Times New Roman" pitchFamily="18" charset="0"/>
                <a:ea typeface="+mn-ea"/>
                <a:cs typeface="Times New Roman" pitchFamily="18" charset="0"/>
              </a:rPr>
              <a:t>MAPPING OF MASS MOVMENTS SUSCEPTIBILITY USING SATELLITE IMAGE AND GIS TECHNOLOGY</a:t>
            </a:r>
            <a:r>
              <a:rPr lang="en-US" b="1" cap="none" dirty="0" smtClean="0">
                <a:ln w="10541" cmpd="sng">
                  <a:solidFill>
                    <a:schemeClr val="accent1">
                      <a:shade val="88000"/>
                      <a:satMod val="110000"/>
                    </a:schemeClr>
                  </a:solidFill>
                  <a:prstDash val="solid"/>
                </a:ln>
                <a:solidFill>
                  <a:schemeClr val="tx2">
                    <a:lumMod val="60000"/>
                    <a:lumOff val="40000"/>
                  </a:schemeClr>
                </a:solidFill>
                <a:effectLst/>
              </a:rPr>
              <a:t> </a:t>
            </a:r>
            <a:r>
              <a:rPr lang="fr-FR"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r>
            <a:br>
              <a:rPr lang="fr-FR"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fr-FR" dirty="0" smtClean="0"/>
              <a:t/>
            </a:r>
            <a:br>
              <a:rPr lang="fr-FR" dirty="0" smtClean="0"/>
            </a:br>
            <a:endParaRPr lang="fr-FR" dirty="0"/>
          </a:p>
        </p:txBody>
      </p:sp>
      <p:sp>
        <p:nvSpPr>
          <p:cNvPr id="3" name="Sous-titre 2"/>
          <p:cNvSpPr>
            <a:spLocks noGrp="1"/>
          </p:cNvSpPr>
          <p:nvPr>
            <p:ph type="subTitle" idx="1"/>
          </p:nvPr>
        </p:nvSpPr>
        <p:spPr>
          <a:xfrm>
            <a:off x="611560" y="3284984"/>
            <a:ext cx="8064896" cy="1844824"/>
          </a:xfrm>
        </p:spPr>
        <p:txBody>
          <a:bodyPr>
            <a:normAutofit/>
          </a:bodyPr>
          <a:lstStyle/>
          <a:p>
            <a:pPr algn="just"/>
            <a:r>
              <a:rPr lang="fr-FR" sz="1600" i="1" dirty="0" err="1" smtClean="0">
                <a:solidFill>
                  <a:schemeClr val="tx1">
                    <a:lumMod val="95000"/>
                    <a:lumOff val="5000"/>
                  </a:schemeClr>
                </a:solidFill>
                <a:latin typeface="Times New Roman" pitchFamily="18" charset="0"/>
                <a:cs typeface="Times New Roman" pitchFamily="18" charset="0"/>
              </a:rPr>
              <a:t>Prepared</a:t>
            </a:r>
            <a:r>
              <a:rPr lang="fr-FR" sz="1600" i="1" dirty="0" smtClean="0">
                <a:solidFill>
                  <a:schemeClr val="tx1">
                    <a:lumMod val="95000"/>
                    <a:lumOff val="5000"/>
                  </a:schemeClr>
                </a:solidFill>
                <a:latin typeface="Times New Roman" pitchFamily="18" charset="0"/>
                <a:cs typeface="Times New Roman" pitchFamily="18" charset="0"/>
              </a:rPr>
              <a:t> By  : </a:t>
            </a:r>
            <a:r>
              <a:rPr lang="fr-FR" sz="1600" b="1" dirty="0" smtClean="0">
                <a:solidFill>
                  <a:schemeClr val="tx1">
                    <a:lumMod val="95000"/>
                    <a:lumOff val="5000"/>
                  </a:schemeClr>
                </a:solidFill>
                <a:latin typeface="Times New Roman" pitchFamily="18" charset="0"/>
                <a:cs typeface="Times New Roman" pitchFamily="18" charset="0"/>
              </a:rPr>
              <a:t>Meryem ELMOULAT, </a:t>
            </a:r>
            <a:r>
              <a:rPr lang="fr-FR" sz="1600" dirty="0" smtClean="0">
                <a:solidFill>
                  <a:schemeClr val="tx1">
                    <a:lumMod val="95000"/>
                    <a:lumOff val="5000"/>
                  </a:schemeClr>
                </a:solidFill>
                <a:latin typeface="Times New Roman" pitchFamily="18" charset="0"/>
                <a:cs typeface="Times New Roman" pitchFamily="18" charset="0"/>
              </a:rPr>
              <a:t>and</a:t>
            </a:r>
            <a:r>
              <a:rPr lang="fr-FR" sz="1600" b="1" dirty="0" smtClean="0">
                <a:solidFill>
                  <a:schemeClr val="tx1">
                    <a:lumMod val="95000"/>
                    <a:lumOff val="5000"/>
                  </a:schemeClr>
                </a:solidFill>
                <a:latin typeface="Times New Roman" pitchFamily="18" charset="0"/>
                <a:cs typeface="Times New Roman" pitchFamily="18" charset="0"/>
              </a:rPr>
              <a:t> </a:t>
            </a:r>
            <a:r>
              <a:rPr lang="fr-FR" sz="1600" b="1" dirty="0" err="1" smtClean="0">
                <a:solidFill>
                  <a:schemeClr val="tx1">
                    <a:lumMod val="95000"/>
                    <a:lumOff val="5000"/>
                  </a:schemeClr>
                </a:solidFill>
                <a:latin typeface="Times New Roman" pitchFamily="18" charset="0"/>
                <a:cs typeface="Times New Roman" pitchFamily="18" charset="0"/>
              </a:rPr>
              <a:t>Ikram</a:t>
            </a:r>
            <a:r>
              <a:rPr lang="fr-FR" sz="1600" b="1" dirty="0" smtClean="0">
                <a:solidFill>
                  <a:schemeClr val="tx1">
                    <a:lumMod val="95000"/>
                    <a:lumOff val="5000"/>
                  </a:schemeClr>
                </a:solidFill>
                <a:latin typeface="Times New Roman" pitchFamily="18" charset="0"/>
                <a:cs typeface="Times New Roman" pitchFamily="18" charset="0"/>
              </a:rPr>
              <a:t> ELHAMDOUNI, </a:t>
            </a:r>
            <a:r>
              <a:rPr lang="fr-FR" sz="1600" dirty="0" err="1" smtClean="0">
                <a:solidFill>
                  <a:schemeClr val="tx1">
                    <a:lumMod val="95000"/>
                    <a:lumOff val="5000"/>
                  </a:schemeClr>
                </a:solidFill>
                <a:latin typeface="Times New Roman" pitchFamily="18" charset="0"/>
                <a:cs typeface="Times New Roman" pitchFamily="18" charset="0"/>
              </a:rPr>
              <a:t>PhD</a:t>
            </a:r>
            <a:r>
              <a:rPr lang="fr-FR" sz="1600" dirty="0" smtClean="0">
                <a:solidFill>
                  <a:schemeClr val="tx1">
                    <a:lumMod val="95000"/>
                    <a:lumOff val="5000"/>
                  </a:schemeClr>
                </a:solidFill>
                <a:latin typeface="Times New Roman" pitchFamily="18" charset="0"/>
                <a:cs typeface="Times New Roman" pitchFamily="18" charset="0"/>
              </a:rPr>
              <a:t> </a:t>
            </a:r>
            <a:r>
              <a:rPr lang="fr-FR" sz="1600" dirty="0" err="1" smtClean="0">
                <a:solidFill>
                  <a:schemeClr val="tx1">
                    <a:lumMod val="95000"/>
                    <a:lumOff val="5000"/>
                  </a:schemeClr>
                </a:solidFill>
                <a:latin typeface="Times New Roman" pitchFamily="18" charset="0"/>
                <a:cs typeface="Times New Roman" pitchFamily="18" charset="0"/>
              </a:rPr>
              <a:t>Students</a:t>
            </a:r>
            <a:r>
              <a:rPr lang="fr-FR" sz="1600" dirty="0" smtClean="0">
                <a:solidFill>
                  <a:schemeClr val="tx1">
                    <a:lumMod val="95000"/>
                    <a:lumOff val="5000"/>
                  </a:schemeClr>
                </a:solidFill>
                <a:latin typeface="Times New Roman" pitchFamily="18" charset="0"/>
                <a:cs typeface="Times New Roman" pitchFamily="18" charset="0"/>
              </a:rPr>
              <a:t> </a:t>
            </a:r>
            <a:r>
              <a:rPr lang="fr-FR" sz="1600" dirty="0" err="1" smtClean="0">
                <a:solidFill>
                  <a:schemeClr val="tx1">
                    <a:lumMod val="95000"/>
                    <a:lumOff val="5000"/>
                  </a:schemeClr>
                </a:solidFill>
                <a:latin typeface="Times New Roman" pitchFamily="18" charset="0"/>
                <a:cs typeface="Times New Roman" pitchFamily="18" charset="0"/>
              </a:rPr>
              <a:t>at</a:t>
            </a:r>
            <a:r>
              <a:rPr lang="fr-FR" sz="1600" dirty="0" smtClean="0">
                <a:solidFill>
                  <a:schemeClr val="tx1">
                    <a:lumMod val="95000"/>
                    <a:lumOff val="5000"/>
                  </a:schemeClr>
                </a:solidFill>
                <a:latin typeface="Times New Roman" pitchFamily="18" charset="0"/>
                <a:cs typeface="Times New Roman" pitchFamily="18" charset="0"/>
              </a:rPr>
              <a:t> the </a:t>
            </a:r>
            <a:r>
              <a:rPr lang="fr-FR" sz="1600" dirty="0" err="1" smtClean="0">
                <a:solidFill>
                  <a:schemeClr val="tx1">
                    <a:lumMod val="95000"/>
                    <a:lumOff val="5000"/>
                  </a:schemeClr>
                </a:solidFill>
                <a:latin typeface="Times New Roman" pitchFamily="18" charset="0"/>
                <a:cs typeface="Times New Roman" pitchFamily="18" charset="0"/>
              </a:rPr>
              <a:t>University</a:t>
            </a:r>
            <a:r>
              <a:rPr lang="fr-FR" sz="1600" dirty="0" smtClean="0">
                <a:solidFill>
                  <a:schemeClr val="tx1">
                    <a:lumMod val="95000"/>
                    <a:lumOff val="5000"/>
                  </a:schemeClr>
                </a:solidFill>
                <a:latin typeface="Times New Roman" pitchFamily="18" charset="0"/>
                <a:cs typeface="Times New Roman" pitchFamily="18" charset="0"/>
              </a:rPr>
              <a:t> of Sciences of Rabat, </a:t>
            </a:r>
            <a:r>
              <a:rPr lang="fr-FR" sz="1600" dirty="0" err="1" smtClean="0">
                <a:solidFill>
                  <a:schemeClr val="tx1">
                    <a:lumMod val="95000"/>
                    <a:lumOff val="5000"/>
                  </a:schemeClr>
                </a:solidFill>
                <a:latin typeface="Times New Roman" pitchFamily="18" charset="0"/>
                <a:cs typeface="Times New Roman" pitchFamily="18" charset="0"/>
              </a:rPr>
              <a:t>Morocco</a:t>
            </a:r>
            <a:r>
              <a:rPr lang="fr-FR" sz="1600" dirty="0" smtClean="0">
                <a:solidFill>
                  <a:schemeClr val="tx1">
                    <a:lumMod val="95000"/>
                    <a:lumOff val="5000"/>
                  </a:schemeClr>
                </a:solidFill>
                <a:latin typeface="Times New Roman" pitchFamily="18" charset="0"/>
                <a:cs typeface="Times New Roman" pitchFamily="18" charset="0"/>
              </a:rPr>
              <a:t>.</a:t>
            </a:r>
          </a:p>
          <a:p>
            <a:pPr algn="just"/>
            <a:r>
              <a:rPr lang="fr-FR" sz="1600" i="1" dirty="0" err="1" smtClean="0">
                <a:solidFill>
                  <a:schemeClr val="tx1">
                    <a:lumMod val="95000"/>
                    <a:lumOff val="5000"/>
                  </a:schemeClr>
                </a:solidFill>
                <a:latin typeface="Times New Roman" pitchFamily="18" charset="0"/>
                <a:cs typeface="Times New Roman" pitchFamily="18" charset="0"/>
              </a:rPr>
              <a:t>Supervised</a:t>
            </a:r>
            <a:r>
              <a:rPr lang="fr-FR" sz="1600" i="1" dirty="0" smtClean="0">
                <a:solidFill>
                  <a:schemeClr val="tx1">
                    <a:lumMod val="95000"/>
                    <a:lumOff val="5000"/>
                  </a:schemeClr>
                </a:solidFill>
                <a:latin typeface="Times New Roman" pitchFamily="18" charset="0"/>
                <a:cs typeface="Times New Roman" pitchFamily="18" charset="0"/>
              </a:rPr>
              <a:t> by </a:t>
            </a:r>
            <a:r>
              <a:rPr lang="fr-FR" sz="1600" b="1" dirty="0" smtClean="0">
                <a:solidFill>
                  <a:schemeClr val="tx1">
                    <a:lumMod val="95000"/>
                    <a:lumOff val="5000"/>
                  </a:schemeClr>
                </a:solidFill>
                <a:latin typeface="Times New Roman" pitchFamily="18" charset="0"/>
                <a:cs typeface="Times New Roman" pitchFamily="18" charset="0"/>
              </a:rPr>
              <a:t>: </a:t>
            </a:r>
            <a:r>
              <a:rPr lang="fr-FR" sz="1600" b="1" dirty="0" err="1" smtClean="0">
                <a:solidFill>
                  <a:schemeClr val="tx1">
                    <a:lumMod val="95000"/>
                    <a:lumOff val="5000"/>
                  </a:schemeClr>
                </a:solidFill>
                <a:latin typeface="Times New Roman" pitchFamily="18" charset="0"/>
                <a:cs typeface="Times New Roman" pitchFamily="18" charset="0"/>
              </a:rPr>
              <a:t>Lahsen</a:t>
            </a:r>
            <a:r>
              <a:rPr lang="fr-FR" sz="1600" b="1" dirty="0" smtClean="0">
                <a:solidFill>
                  <a:schemeClr val="tx1">
                    <a:lumMod val="95000"/>
                    <a:lumOff val="5000"/>
                  </a:schemeClr>
                </a:solidFill>
                <a:latin typeface="Times New Roman" pitchFamily="18" charset="0"/>
                <a:cs typeface="Times New Roman" pitchFamily="18" charset="0"/>
              </a:rPr>
              <a:t> AIT BRAHIM</a:t>
            </a:r>
            <a:r>
              <a:rPr lang="fr-FR" sz="1600" dirty="0" smtClean="0">
                <a:solidFill>
                  <a:schemeClr val="tx1">
                    <a:lumMod val="95000"/>
                    <a:lumOff val="5000"/>
                  </a:schemeClr>
                </a:solidFill>
                <a:latin typeface="Times New Roman" pitchFamily="18" charset="0"/>
                <a:cs typeface="Times New Roman" pitchFamily="18" charset="0"/>
              </a:rPr>
              <a:t>, </a:t>
            </a:r>
            <a:r>
              <a:rPr lang="fr-FR" sz="1600" dirty="0" err="1" smtClean="0">
                <a:solidFill>
                  <a:schemeClr val="tx1">
                    <a:lumMod val="95000"/>
                    <a:lumOff val="5000"/>
                  </a:schemeClr>
                </a:solidFill>
                <a:latin typeface="Times New Roman" pitchFamily="18" charset="0"/>
                <a:cs typeface="Times New Roman" pitchFamily="18" charset="0"/>
              </a:rPr>
              <a:t>Professor</a:t>
            </a:r>
            <a:r>
              <a:rPr lang="fr-FR" sz="1600" dirty="0" smtClean="0">
                <a:solidFill>
                  <a:schemeClr val="tx1">
                    <a:lumMod val="95000"/>
                    <a:lumOff val="5000"/>
                  </a:schemeClr>
                </a:solidFill>
                <a:latin typeface="Times New Roman" pitchFamily="18" charset="0"/>
                <a:cs typeface="Times New Roman" pitchFamily="18" charset="0"/>
              </a:rPr>
              <a:t> </a:t>
            </a:r>
            <a:r>
              <a:rPr lang="fr-FR" sz="1600" dirty="0" err="1" smtClean="0">
                <a:solidFill>
                  <a:schemeClr val="tx1">
                    <a:lumMod val="95000"/>
                    <a:lumOff val="5000"/>
                  </a:schemeClr>
                </a:solidFill>
                <a:latin typeface="Times New Roman" pitchFamily="18" charset="0"/>
                <a:cs typeface="Times New Roman" pitchFamily="18" charset="0"/>
              </a:rPr>
              <a:t>at</a:t>
            </a:r>
            <a:r>
              <a:rPr lang="fr-FR" sz="1600" dirty="0" smtClean="0">
                <a:solidFill>
                  <a:schemeClr val="tx1">
                    <a:lumMod val="95000"/>
                    <a:lumOff val="5000"/>
                  </a:schemeClr>
                </a:solidFill>
                <a:latin typeface="Times New Roman" pitchFamily="18" charset="0"/>
                <a:cs typeface="Times New Roman" pitchFamily="18" charset="0"/>
              </a:rPr>
              <a:t>  the </a:t>
            </a:r>
            <a:r>
              <a:rPr lang="fr-FR" sz="1600" dirty="0" err="1" smtClean="0">
                <a:solidFill>
                  <a:schemeClr val="tx1">
                    <a:lumMod val="95000"/>
                    <a:lumOff val="5000"/>
                  </a:schemeClr>
                </a:solidFill>
                <a:latin typeface="Times New Roman" pitchFamily="18" charset="0"/>
                <a:cs typeface="Times New Roman" pitchFamily="18" charset="0"/>
              </a:rPr>
              <a:t>University</a:t>
            </a:r>
            <a:r>
              <a:rPr lang="fr-FR" sz="1600" dirty="0" smtClean="0">
                <a:solidFill>
                  <a:schemeClr val="tx1">
                    <a:lumMod val="95000"/>
                    <a:lumOff val="5000"/>
                  </a:schemeClr>
                </a:solidFill>
                <a:latin typeface="Times New Roman" pitchFamily="18" charset="0"/>
                <a:cs typeface="Times New Roman" pitchFamily="18" charset="0"/>
              </a:rPr>
              <a:t> Mohamed 5 </a:t>
            </a:r>
            <a:r>
              <a:rPr lang="fr-FR" sz="1600" dirty="0" err="1" smtClean="0">
                <a:solidFill>
                  <a:schemeClr val="tx1">
                    <a:lumMod val="95000"/>
                    <a:lumOff val="5000"/>
                  </a:schemeClr>
                </a:solidFill>
                <a:latin typeface="Times New Roman" pitchFamily="18" charset="0"/>
                <a:cs typeface="Times New Roman" pitchFamily="18" charset="0"/>
              </a:rPr>
              <a:t>Agdal</a:t>
            </a:r>
            <a:r>
              <a:rPr lang="fr-FR" sz="1600" dirty="0" smtClean="0">
                <a:solidFill>
                  <a:schemeClr val="tx1">
                    <a:lumMod val="95000"/>
                    <a:lumOff val="5000"/>
                  </a:schemeClr>
                </a:solidFill>
                <a:latin typeface="Times New Roman" pitchFamily="18" charset="0"/>
                <a:cs typeface="Times New Roman" pitchFamily="18" charset="0"/>
              </a:rPr>
              <a:t>, </a:t>
            </a:r>
            <a:r>
              <a:rPr lang="fr-FR" sz="1600" dirty="0" err="1" smtClean="0">
                <a:solidFill>
                  <a:schemeClr val="tx1">
                    <a:lumMod val="95000"/>
                    <a:lumOff val="5000"/>
                  </a:schemeClr>
                </a:solidFill>
                <a:latin typeface="Times New Roman" pitchFamily="18" charset="0"/>
                <a:cs typeface="Times New Roman" pitchFamily="18" charset="0"/>
              </a:rPr>
              <a:t>Faculty</a:t>
            </a:r>
            <a:r>
              <a:rPr lang="fr-FR" sz="1600" dirty="0" smtClean="0">
                <a:solidFill>
                  <a:schemeClr val="tx1">
                    <a:lumMod val="95000"/>
                    <a:lumOff val="5000"/>
                  </a:schemeClr>
                </a:solidFill>
                <a:latin typeface="Times New Roman" pitchFamily="18" charset="0"/>
                <a:cs typeface="Times New Roman" pitchFamily="18" charset="0"/>
              </a:rPr>
              <a:t> of Sciences of  Rabat, </a:t>
            </a:r>
            <a:r>
              <a:rPr lang="fr-FR" sz="1600" dirty="0" err="1" smtClean="0">
                <a:solidFill>
                  <a:schemeClr val="tx1">
                    <a:lumMod val="95000"/>
                    <a:lumOff val="5000"/>
                  </a:schemeClr>
                </a:solidFill>
                <a:latin typeface="Times New Roman" pitchFamily="18" charset="0"/>
                <a:cs typeface="Times New Roman" pitchFamily="18" charset="0"/>
              </a:rPr>
              <a:t>Morocco</a:t>
            </a:r>
            <a:r>
              <a:rPr lang="fr-FR" sz="1600" dirty="0" smtClean="0">
                <a:solidFill>
                  <a:schemeClr val="tx1">
                    <a:lumMod val="95000"/>
                    <a:lumOff val="5000"/>
                  </a:schemeClr>
                </a:solidFill>
                <a:latin typeface="Times New Roman" pitchFamily="18" charset="0"/>
                <a:cs typeface="Times New Roman" pitchFamily="18" charset="0"/>
              </a:rPr>
              <a:t>. </a:t>
            </a:r>
          </a:p>
          <a:p>
            <a:pPr algn="just"/>
            <a:r>
              <a:rPr lang="fr-FR" sz="1600" i="1" dirty="0" smtClean="0">
                <a:solidFill>
                  <a:schemeClr val="tx1">
                    <a:lumMod val="95000"/>
                    <a:lumOff val="5000"/>
                  </a:schemeClr>
                </a:solidFill>
                <a:latin typeface="Times New Roman" pitchFamily="18" charset="0"/>
                <a:cs typeface="Times New Roman" pitchFamily="18" charset="0"/>
              </a:rPr>
              <a:t>Co-</a:t>
            </a:r>
            <a:r>
              <a:rPr lang="fr-FR" sz="1600" i="1" dirty="0" err="1" smtClean="0">
                <a:solidFill>
                  <a:schemeClr val="tx1">
                    <a:lumMod val="95000"/>
                    <a:lumOff val="5000"/>
                  </a:schemeClr>
                </a:solidFill>
                <a:latin typeface="Times New Roman" pitchFamily="18" charset="0"/>
                <a:cs typeface="Times New Roman" pitchFamily="18" charset="0"/>
              </a:rPr>
              <a:t>Supervised</a:t>
            </a:r>
            <a:r>
              <a:rPr lang="fr-FR" sz="1600" i="1" dirty="0" smtClean="0">
                <a:solidFill>
                  <a:schemeClr val="tx1">
                    <a:lumMod val="95000"/>
                    <a:lumOff val="5000"/>
                  </a:schemeClr>
                </a:solidFill>
                <a:latin typeface="Times New Roman" pitchFamily="18" charset="0"/>
                <a:cs typeface="Times New Roman" pitchFamily="18" charset="0"/>
              </a:rPr>
              <a:t> by </a:t>
            </a:r>
            <a:r>
              <a:rPr lang="fr-FR" sz="1600" dirty="0" smtClean="0">
                <a:solidFill>
                  <a:schemeClr val="tx1">
                    <a:lumMod val="95000"/>
                    <a:lumOff val="5000"/>
                  </a:schemeClr>
                </a:solidFill>
                <a:latin typeface="Times New Roman" pitchFamily="18" charset="0"/>
                <a:cs typeface="Times New Roman" pitchFamily="18" charset="0"/>
              </a:rPr>
              <a:t>: </a:t>
            </a:r>
            <a:r>
              <a:rPr lang="fr-FR" sz="1600" b="1" dirty="0" smtClean="0">
                <a:solidFill>
                  <a:schemeClr val="tx1">
                    <a:lumMod val="95000"/>
                    <a:lumOff val="5000"/>
                  </a:schemeClr>
                </a:solidFill>
                <a:latin typeface="Times New Roman" pitchFamily="18" charset="0"/>
                <a:cs typeface="Times New Roman" pitchFamily="18" charset="0"/>
              </a:rPr>
              <a:t>Mohamed MASTERE, </a:t>
            </a:r>
            <a:r>
              <a:rPr lang="fr-FR" sz="1600" dirty="0" err="1">
                <a:solidFill>
                  <a:schemeClr val="tx1">
                    <a:lumMod val="95000"/>
                    <a:lumOff val="5000"/>
                  </a:schemeClr>
                </a:solidFill>
                <a:latin typeface="Times New Roman" pitchFamily="18" charset="0"/>
                <a:cs typeface="Times New Roman" pitchFamily="18" charset="0"/>
              </a:rPr>
              <a:t>P</a:t>
            </a:r>
            <a:r>
              <a:rPr lang="fr-FR" sz="1600" dirty="0" err="1" smtClean="0">
                <a:solidFill>
                  <a:schemeClr val="tx1">
                    <a:lumMod val="95000"/>
                    <a:lumOff val="5000"/>
                  </a:schemeClr>
                </a:solidFill>
                <a:latin typeface="Times New Roman" pitchFamily="18" charset="0"/>
                <a:cs typeface="Times New Roman" pitchFamily="18" charset="0"/>
              </a:rPr>
              <a:t>rofessor</a:t>
            </a:r>
            <a:r>
              <a:rPr lang="fr-FR" sz="1600" dirty="0" smtClean="0">
                <a:solidFill>
                  <a:schemeClr val="tx1">
                    <a:lumMod val="95000"/>
                    <a:lumOff val="5000"/>
                  </a:schemeClr>
                </a:solidFill>
                <a:latin typeface="Times New Roman" pitchFamily="18" charset="0"/>
                <a:cs typeface="Times New Roman" pitchFamily="18" charset="0"/>
              </a:rPr>
              <a:t> </a:t>
            </a:r>
            <a:r>
              <a:rPr lang="fr-FR" sz="1600" dirty="0" err="1" smtClean="0">
                <a:solidFill>
                  <a:schemeClr val="tx1">
                    <a:lumMod val="95000"/>
                    <a:lumOff val="5000"/>
                  </a:schemeClr>
                </a:solidFill>
                <a:latin typeface="Times New Roman" pitchFamily="18" charset="0"/>
                <a:cs typeface="Times New Roman" pitchFamily="18" charset="0"/>
              </a:rPr>
              <a:t>at</a:t>
            </a:r>
            <a:r>
              <a:rPr lang="fr-FR" sz="1600" dirty="0" smtClean="0">
                <a:solidFill>
                  <a:schemeClr val="tx1">
                    <a:lumMod val="95000"/>
                    <a:lumOff val="5000"/>
                  </a:schemeClr>
                </a:solidFill>
                <a:latin typeface="Times New Roman" pitchFamily="18" charset="0"/>
                <a:cs typeface="Times New Roman" pitchFamily="18" charset="0"/>
              </a:rPr>
              <a:t> the </a:t>
            </a:r>
            <a:r>
              <a:rPr lang="en-US" sz="1600" dirty="0" smtClean="0">
                <a:solidFill>
                  <a:schemeClr val="tx1">
                    <a:lumMod val="95000"/>
                    <a:lumOff val="5000"/>
                  </a:schemeClr>
                </a:solidFill>
                <a:latin typeface="Times New Roman" pitchFamily="18" charset="0"/>
                <a:cs typeface="Times New Roman" pitchFamily="18" charset="0"/>
              </a:rPr>
              <a:t>National Institute of Urban and  Planning (INAU), Rabat, Morocco.</a:t>
            </a:r>
            <a:endParaRPr lang="fr-FR" sz="1600" dirty="0" err="1" smtClean="0">
              <a:solidFill>
                <a:schemeClr val="tx1">
                  <a:lumMod val="95000"/>
                  <a:lumOff val="5000"/>
                </a:schemeClr>
              </a:solidFill>
              <a:latin typeface="Times New Roman" pitchFamily="18" charset="0"/>
              <a:cs typeface="Times New Roman" pitchFamily="18" charset="0"/>
            </a:endParaRPr>
          </a:p>
          <a:p>
            <a:pPr algn="just"/>
            <a:endParaRPr lang="fr-FR" sz="1600" b="1" dirty="0" smtClean="0">
              <a:solidFill>
                <a:schemeClr val="tx1">
                  <a:lumMod val="95000"/>
                  <a:lumOff val="5000"/>
                </a:schemeClr>
              </a:solidFill>
            </a:endParaRPr>
          </a:p>
        </p:txBody>
      </p:sp>
      <p:sp>
        <p:nvSpPr>
          <p:cNvPr id="6" name="Sous-titre 2"/>
          <p:cNvSpPr txBox="1">
            <a:spLocks/>
          </p:cNvSpPr>
          <p:nvPr/>
        </p:nvSpPr>
        <p:spPr>
          <a:xfrm>
            <a:off x="0" y="5877272"/>
            <a:ext cx="9144000" cy="914400"/>
          </a:xfrm>
          <a:prstGeom prst="rect">
            <a:avLst/>
          </a:prstGeom>
        </p:spPr>
        <p:txBody>
          <a:bodyPr vert="horz" anchor="b">
            <a:normAutofit fontScale="25000" lnSpcReduction="20000"/>
          </a:bodyPr>
          <a:lstStyle/>
          <a:p>
            <a:pPr lvl="0" algn="ctr">
              <a:spcBef>
                <a:spcPct val="20000"/>
              </a:spcBef>
              <a:buClr>
                <a:schemeClr val="accent1"/>
              </a:buClr>
              <a:buSzPct val="70000"/>
            </a:pPr>
            <a:endParaRPr lang="fr-FR" sz="2400" b="1" dirty="0" smtClean="0">
              <a:ln w="1905"/>
              <a:solidFill>
                <a:schemeClr val="tx2">
                  <a:lumMod val="75000"/>
                </a:schemeClr>
              </a:solidFill>
              <a:effectLst>
                <a:innerShdw blurRad="69850" dist="43180" dir="5400000">
                  <a:srgbClr val="000000">
                    <a:alpha val="65000"/>
                  </a:srgbClr>
                </a:innerShdw>
              </a:effectLst>
              <a:latin typeface="Times New Roman" pitchFamily="18" charset="0"/>
              <a:cs typeface="Times New Roman" pitchFamily="18" charset="0"/>
            </a:endParaRPr>
          </a:p>
          <a:p>
            <a:pPr lvl="0" algn="ctr">
              <a:spcBef>
                <a:spcPct val="20000"/>
              </a:spcBef>
              <a:buClr>
                <a:schemeClr val="accent1"/>
              </a:buClr>
              <a:buSzPct val="70000"/>
            </a:pPr>
            <a:endParaRPr lang="fr-FR" sz="2400" b="1" dirty="0" smtClean="0">
              <a:ln w="1905"/>
              <a:solidFill>
                <a:schemeClr val="tx2">
                  <a:lumMod val="75000"/>
                </a:schemeClr>
              </a:solidFill>
              <a:effectLst>
                <a:innerShdw blurRad="69850" dist="43180" dir="5400000">
                  <a:srgbClr val="000000">
                    <a:alpha val="65000"/>
                  </a:srgbClr>
                </a:innerShdw>
              </a:effectLst>
              <a:latin typeface="Times New Roman" pitchFamily="18" charset="0"/>
              <a:cs typeface="Times New Roman" pitchFamily="18" charset="0"/>
            </a:endParaRPr>
          </a:p>
          <a:p>
            <a:pPr lvl="0" algn="ctr">
              <a:spcBef>
                <a:spcPct val="20000"/>
              </a:spcBef>
              <a:buClr>
                <a:schemeClr val="accent1"/>
              </a:buClr>
              <a:buSzPct val="70000"/>
            </a:pPr>
            <a:endParaRPr lang="fr-FR" sz="2400" b="1" dirty="0" smtClean="0">
              <a:ln w="1905"/>
              <a:solidFill>
                <a:schemeClr val="tx2">
                  <a:lumMod val="75000"/>
                </a:schemeClr>
              </a:solidFill>
              <a:effectLst>
                <a:innerShdw blurRad="69850" dist="43180" dir="5400000">
                  <a:srgbClr val="000000">
                    <a:alpha val="65000"/>
                  </a:srgbClr>
                </a:innerShdw>
              </a:effectLst>
              <a:latin typeface="Times New Roman" pitchFamily="18" charset="0"/>
              <a:cs typeface="Times New Roman" pitchFamily="18" charset="0"/>
            </a:endParaRPr>
          </a:p>
          <a:p>
            <a:pPr lvl="0" algn="ctr">
              <a:spcBef>
                <a:spcPct val="20000"/>
              </a:spcBef>
              <a:buClr>
                <a:schemeClr val="accent1"/>
              </a:buClr>
              <a:buSzPct val="70000"/>
            </a:pPr>
            <a:r>
              <a:rPr lang="fr-FR"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GSA  </a:t>
            </a:r>
            <a:r>
              <a:rPr lang="fr-FR" sz="7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Annual</a:t>
            </a:r>
            <a:r>
              <a:rPr lang="fr-FR"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Meeting</a:t>
            </a:r>
          </a:p>
          <a:p>
            <a:pPr lvl="0" algn="ctr">
              <a:spcBef>
                <a:spcPct val="20000"/>
              </a:spcBef>
              <a:buClr>
                <a:schemeClr val="accent1"/>
              </a:buClr>
              <a:buSzPct val="70000"/>
            </a:pPr>
            <a:r>
              <a:rPr lang="fr-FR"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27-30 </a:t>
            </a:r>
            <a:r>
              <a:rPr lang="fr-FR" sz="7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October</a:t>
            </a:r>
            <a:r>
              <a:rPr lang="fr-FR"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2013</a:t>
            </a:r>
          </a:p>
          <a:p>
            <a:pPr lvl="0" algn="ctr">
              <a:spcBef>
                <a:spcPct val="20000"/>
              </a:spcBef>
              <a:buClr>
                <a:schemeClr val="accent1"/>
              </a:buClr>
              <a:buSzPct val="70000"/>
            </a:pPr>
            <a:r>
              <a:rPr lang="fr-FR"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Denver, Colorado - USA</a:t>
            </a:r>
            <a:endParaRPr lang="fr-FR"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lvl="0">
              <a:spcBef>
                <a:spcPct val="20000"/>
              </a:spcBef>
              <a:buClr>
                <a:schemeClr val="accent1"/>
              </a:buClr>
              <a:buSzPct val="70000"/>
            </a:pPr>
            <a:endParaRPr kumimoji="0" lang="fr-FR" sz="7200" b="1" i="0" u="none" strike="noStrike" kern="1200" cap="all" normalizeH="0" baseline="0" noProof="0" dirty="0">
              <a:ln w="9000" cmpd="sng">
                <a:solidFill>
                  <a:schemeClr val="accent4">
                    <a:shade val="50000"/>
                    <a:satMod val="120000"/>
                  </a:schemeClr>
                </a:solidFill>
                <a:prstDash val="solid"/>
              </a:ln>
              <a:solidFill>
                <a:schemeClr val="tx2">
                  <a:lumMod val="60000"/>
                  <a:lumOff val="40000"/>
                </a:schemeClr>
              </a:solidFill>
              <a:effectLst>
                <a:reflection blurRad="12700" stA="28000" endPos="45000" dist="1000" dir="5400000" sy="-100000" algn="bl" rotWithShape="0"/>
              </a:effectLst>
              <a:uLnTx/>
              <a:uFillTx/>
              <a:latin typeface="+mn-lt"/>
              <a:ea typeface="+mn-ea"/>
              <a:cs typeface="+mn-cs"/>
            </a:endParaRPr>
          </a:p>
        </p:txBody>
      </p:sp>
      <p:pic>
        <p:nvPicPr>
          <p:cNvPr id="1026" name="Picture 2"/>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0" y="1"/>
            <a:ext cx="919975" cy="98072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duotone>
              <a:prstClr val="black"/>
              <a:schemeClr val="accent5">
                <a:tint val="45000"/>
                <a:satMod val="400000"/>
              </a:schemeClr>
            </a:duotone>
          </a:blip>
          <a:srcRect/>
          <a:stretch>
            <a:fillRect/>
          </a:stretch>
        </p:blipFill>
        <p:spPr bwMode="auto">
          <a:xfrm>
            <a:off x="8091215" y="0"/>
            <a:ext cx="1052785" cy="908720"/>
          </a:xfrm>
          <a:prstGeom prst="rect">
            <a:avLst/>
          </a:prstGeom>
          <a:noFill/>
          <a:ln w="9525">
            <a:noFill/>
            <a:miter lim="800000"/>
            <a:headEnd/>
            <a:tailEnd/>
          </a:ln>
        </p:spPr>
      </p:pic>
      <p:sp>
        <p:nvSpPr>
          <p:cNvPr id="7" name="Rectangle 6"/>
          <p:cNvSpPr/>
          <p:nvPr/>
        </p:nvSpPr>
        <p:spPr>
          <a:xfrm>
            <a:off x="2267744" y="0"/>
            <a:ext cx="4572000" cy="1015663"/>
          </a:xfrm>
          <a:prstGeom prst="rect">
            <a:avLst/>
          </a:prstGeom>
        </p:spPr>
        <p:txBody>
          <a:bodyPr>
            <a:spAutoFit/>
          </a:bodyPr>
          <a:lstStyle/>
          <a:p>
            <a:pPr algn="ctr"/>
            <a:r>
              <a:rPr lang="en-US" sz="2000" dirty="0" smtClean="0">
                <a:latin typeface="Times New Roman" pitchFamily="18" charset="0"/>
                <a:cs typeface="Times New Roman" pitchFamily="18" charset="0"/>
              </a:rPr>
              <a:t>University</a:t>
            </a:r>
            <a:r>
              <a:rPr lang="fr-FR" sz="2000" dirty="0" smtClean="0">
                <a:latin typeface="Times New Roman" pitchFamily="18" charset="0"/>
                <a:cs typeface="Times New Roman" pitchFamily="18" charset="0"/>
              </a:rPr>
              <a:t> Mohammed V</a:t>
            </a:r>
            <a:endParaRPr lang="en-US" sz="2000" dirty="0" smtClean="0">
              <a:latin typeface="Times New Roman" pitchFamily="18" charset="0"/>
              <a:cs typeface="Times New Roman" pitchFamily="18" charset="0"/>
            </a:endParaRPr>
          </a:p>
          <a:p>
            <a:pPr algn="ctr"/>
            <a:r>
              <a:rPr lang="en-US" sz="2000" dirty="0" smtClean="0">
                <a:latin typeface="Times New Roman" pitchFamily="18" charset="0"/>
                <a:cs typeface="Times New Roman" pitchFamily="18" charset="0"/>
              </a:rPr>
              <a:t>Faculty of Sciences of Rabat</a:t>
            </a:r>
          </a:p>
          <a:p>
            <a:pPr algn="ctr"/>
            <a:r>
              <a:rPr lang="en-US" sz="2000" dirty="0" smtClean="0">
                <a:latin typeface="Times New Roman" pitchFamily="18" charset="0"/>
                <a:cs typeface="Times New Roman" pitchFamily="18" charset="0"/>
              </a:rPr>
              <a:t>Department of Earth sciences </a:t>
            </a:r>
            <a:endParaRPr lang="fr-FR" sz="2000" dirty="0">
              <a:latin typeface="Times New Roman" pitchFamily="18" charset="0"/>
              <a:cs typeface="Times New Roman" pitchFamily="18" charset="0"/>
            </a:endParaRPr>
          </a:p>
        </p:txBody>
      </p:sp>
      <p:sp>
        <p:nvSpPr>
          <p:cNvPr id="8" name="Espace réservé du numéro de diapositive 7"/>
          <p:cNvSpPr>
            <a:spLocks noGrp="1"/>
          </p:cNvSpPr>
          <p:nvPr>
            <p:ph type="sldNum" sz="quarter" idx="12"/>
          </p:nvPr>
        </p:nvSpPr>
        <p:spPr/>
        <p:txBody>
          <a:bodyPr/>
          <a:lstStyle/>
          <a:p>
            <a:fld id="{913095F7-BF1D-48A2-A3DF-6F241442CEC2}" type="slidenum">
              <a:rPr lang="fr-FR" smtClean="0"/>
              <a:pPr/>
              <a:t>1</a:t>
            </a:fld>
            <a:endParaRPr lang="fr-FR"/>
          </a:p>
        </p:txBody>
      </p:sp>
    </p:spTree>
  </p:cSld>
  <p:clrMapOvr>
    <a:masterClrMapping/>
  </p:clrMapOvr>
  <p:transition>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eryem\Desktop\Thèse_Landslide\Data\Output\Linéament.jpg"/>
          <p:cNvPicPr>
            <a:picLocks noChangeAspect="1" noChangeArrowheads="1"/>
          </p:cNvPicPr>
          <p:nvPr/>
        </p:nvPicPr>
        <p:blipFill>
          <a:blip r:embed="rId3" cstate="print"/>
          <a:srcRect/>
          <a:stretch>
            <a:fillRect/>
          </a:stretch>
        </p:blipFill>
        <p:spPr bwMode="auto">
          <a:xfrm>
            <a:off x="5292080" y="1992648"/>
            <a:ext cx="3759591" cy="4865352"/>
          </a:xfrm>
          <a:prstGeom prst="rect">
            <a:avLst/>
          </a:prstGeom>
          <a:noFill/>
        </p:spPr>
      </p:pic>
      <p:sp>
        <p:nvSpPr>
          <p:cNvPr id="23" name="Rectangle 22"/>
          <p:cNvSpPr/>
          <p:nvPr/>
        </p:nvSpPr>
        <p:spPr>
          <a:xfrm>
            <a:off x="0" y="-27384"/>
            <a:ext cx="9144000" cy="648072"/>
          </a:xfrm>
          <a:prstGeom prst="rect">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Titre 11"/>
          <p:cNvSpPr>
            <a:spLocks noGrp="1"/>
          </p:cNvSpPr>
          <p:nvPr>
            <p:ph type="title"/>
          </p:nvPr>
        </p:nvSpPr>
        <p:spPr>
          <a:xfrm>
            <a:off x="1403648" y="1124744"/>
            <a:ext cx="6264696" cy="720080"/>
          </a:xfrm>
          <a:prstGeom prst="ellipseRibbon">
            <a:avLst>
              <a:gd name="adj1" fmla="val 9793"/>
              <a:gd name="adj2" fmla="val 69170"/>
              <a:gd name="adj3" fmla="val 0"/>
            </a:avLst>
          </a:prstGeom>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noAutofit/>
          </a:bodyPr>
          <a:lstStyle/>
          <a:p>
            <a:pPr lvl="1" algn="ctr" rtl="0">
              <a:spcBef>
                <a:spcPct val="0"/>
              </a:spcBef>
            </a:pPr>
            <a:r>
              <a:rPr lang="fr-FR" sz="2000" b="1" dirty="0" smtClean="0">
                <a:solidFill>
                  <a:schemeClr val="tx1"/>
                </a:solidFill>
                <a:latin typeface="Times New Roman" pitchFamily="18" charset="0"/>
                <a:cs typeface="Times New Roman" pitchFamily="18" charset="0"/>
              </a:rPr>
              <a:t>Lineament</a:t>
            </a:r>
            <a:endParaRPr lang="fr-FR" sz="2000" b="1" dirty="0">
              <a:solidFill>
                <a:schemeClr val="tx1"/>
              </a:solidFill>
              <a:latin typeface="Times New Roman" pitchFamily="18" charset="0"/>
              <a:cs typeface="Times New Roman" pitchFamily="18" charset="0"/>
            </a:endParaRPr>
          </a:p>
        </p:txBody>
      </p:sp>
      <p:sp>
        <p:nvSpPr>
          <p:cNvPr id="14" name="Espace réservé du contenu 2"/>
          <p:cNvSpPr txBox="1">
            <a:spLocks/>
          </p:cNvSpPr>
          <p:nvPr/>
        </p:nvSpPr>
        <p:spPr>
          <a:xfrm>
            <a:off x="2339752" y="1935480"/>
            <a:ext cx="6480720" cy="451785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tabLst/>
              <a:defRPr/>
            </a:pPr>
            <a:endParaRPr kumimoji="0" lang="en-US" sz="2400" b="0" i="0" u="none" strike="noStrike" kern="1200" cap="none" spc="0" normalizeH="0" baseline="0" noProof="0" dirty="0">
              <a:ln>
                <a:noFill/>
              </a:ln>
              <a:solidFill>
                <a:schemeClr val="bg1"/>
              </a:solidFill>
              <a:effectLst/>
              <a:uLnTx/>
              <a:uFillTx/>
              <a:latin typeface="+mj-lt"/>
              <a:ea typeface="+mn-ea"/>
              <a:cs typeface="+mn-cs"/>
            </a:endParaRPr>
          </a:p>
        </p:txBody>
      </p:sp>
      <p:sp>
        <p:nvSpPr>
          <p:cNvPr id="16" name="Ellipse 15"/>
          <p:cNvSpPr/>
          <p:nvPr/>
        </p:nvSpPr>
        <p:spPr>
          <a:xfrm>
            <a:off x="0"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tx1">
                    <a:lumMod val="95000"/>
                    <a:lumOff val="5000"/>
                  </a:schemeClr>
                </a:solidFill>
                <a:latin typeface="Times New Roman" pitchFamily="18" charset="0"/>
                <a:cs typeface="Times New Roman" pitchFamily="18" charset="0"/>
              </a:rPr>
              <a:t>Introduction</a:t>
            </a:r>
            <a:r>
              <a:rPr lang="en-US" sz="2000" b="1" dirty="0" smtClean="0">
                <a:solidFill>
                  <a:schemeClr val="bg1"/>
                </a:solidFill>
                <a:cs typeface="Times New Roman" pitchFamily="18" charset="0"/>
              </a:rPr>
              <a:t> </a:t>
            </a:r>
          </a:p>
        </p:txBody>
      </p:sp>
      <p:sp>
        <p:nvSpPr>
          <p:cNvPr id="18" name="Ellipse 17"/>
          <p:cNvSpPr/>
          <p:nvPr/>
        </p:nvSpPr>
        <p:spPr>
          <a:xfrm>
            <a:off x="1475656"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lumMod val="95000"/>
                    <a:lumOff val="5000"/>
                  </a:schemeClr>
                </a:solidFill>
                <a:latin typeface="Times New Roman" pitchFamily="18" charset="0"/>
                <a:cs typeface="Times New Roman" pitchFamily="18" charset="0"/>
              </a:rPr>
              <a:t>Objectives </a:t>
            </a:r>
          </a:p>
        </p:txBody>
      </p:sp>
      <p:sp>
        <p:nvSpPr>
          <p:cNvPr id="19" name="Ellipse 18"/>
          <p:cNvSpPr/>
          <p:nvPr/>
        </p:nvSpPr>
        <p:spPr>
          <a:xfrm>
            <a:off x="2987824" y="0"/>
            <a:ext cx="1620688" cy="620688"/>
          </a:xfrm>
          <a:prstGeom prst="ellipse">
            <a:avLst/>
          </a:prstGeom>
          <a:solidFill>
            <a:schemeClr val="tx1">
              <a:lumMod val="95000"/>
              <a:lumOff val="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b="1" dirty="0" smtClean="0">
              <a:solidFill>
                <a:schemeClr val="bg1"/>
              </a:solidFill>
              <a:latin typeface="Times New Roman" pitchFamily="18" charset="0"/>
              <a:cs typeface="Times New Roman" pitchFamily="18" charset="0"/>
            </a:endParaRPr>
          </a:p>
          <a:p>
            <a:pPr algn="ctr"/>
            <a:endParaRPr lang="en-US" sz="1200" b="1" dirty="0" smtClean="0">
              <a:solidFill>
                <a:schemeClr val="bg1"/>
              </a:solidFill>
              <a:latin typeface="Times New Roman" pitchFamily="18" charset="0"/>
              <a:cs typeface="Times New Roman" pitchFamily="18" charset="0"/>
            </a:endParaRPr>
          </a:p>
          <a:p>
            <a:pPr algn="ctr"/>
            <a:r>
              <a:rPr lang="en-US" sz="1200" b="1" dirty="0" smtClean="0">
                <a:solidFill>
                  <a:schemeClr val="bg1"/>
                </a:solidFill>
                <a:latin typeface="Times New Roman" pitchFamily="18" charset="0"/>
                <a:cs typeface="Times New Roman" pitchFamily="18" charset="0"/>
              </a:rPr>
              <a:t>Study Area </a:t>
            </a:r>
          </a:p>
          <a:p>
            <a:pPr algn="ctr"/>
            <a:endParaRPr lang="en-US" sz="1200" b="1" dirty="0" smtClean="0">
              <a:solidFill>
                <a:schemeClr val="bg1"/>
              </a:solidFill>
              <a:latin typeface="Times New Roman" pitchFamily="18" charset="0"/>
              <a:cs typeface="Times New Roman" pitchFamily="18" charset="0"/>
            </a:endParaRPr>
          </a:p>
          <a:p>
            <a:pPr algn="ctr"/>
            <a:endParaRPr lang="en-US" sz="1200" b="1" dirty="0" smtClean="0">
              <a:solidFill>
                <a:schemeClr val="bg1"/>
              </a:solidFill>
              <a:latin typeface="Times New Roman" pitchFamily="18" charset="0"/>
              <a:cs typeface="Times New Roman" pitchFamily="18" charset="0"/>
            </a:endParaRPr>
          </a:p>
        </p:txBody>
      </p:sp>
      <p:sp>
        <p:nvSpPr>
          <p:cNvPr id="21" name="Ellipse 20"/>
          <p:cNvSpPr/>
          <p:nvPr/>
        </p:nvSpPr>
        <p:spPr>
          <a:xfrm>
            <a:off x="6156176"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lumMod val="95000"/>
                    <a:lumOff val="5000"/>
                  </a:schemeClr>
                </a:solidFill>
                <a:latin typeface="Times New Roman" pitchFamily="18" charset="0"/>
                <a:cs typeface="Times New Roman" pitchFamily="18" charset="0"/>
              </a:rPr>
              <a:t>Results</a:t>
            </a:r>
          </a:p>
        </p:txBody>
      </p:sp>
      <p:sp>
        <p:nvSpPr>
          <p:cNvPr id="22" name="Ellipse 21"/>
          <p:cNvSpPr/>
          <p:nvPr/>
        </p:nvSpPr>
        <p:spPr>
          <a:xfrm>
            <a:off x="7668344"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lvl="0" algn="ctr"/>
            <a:r>
              <a:rPr lang="fr-FR" sz="1400" dirty="0" smtClean="0">
                <a:solidFill>
                  <a:schemeClr val="tx1">
                    <a:lumMod val="95000"/>
                    <a:lumOff val="5000"/>
                  </a:schemeClr>
                </a:solidFill>
                <a:latin typeface="Times New Roman" pitchFamily="18" charset="0"/>
                <a:cs typeface="Times New Roman" pitchFamily="18" charset="0"/>
              </a:rPr>
              <a:t>Conclusion </a:t>
            </a:r>
            <a:endParaRPr lang="fr-FR" sz="1400" dirty="0">
              <a:solidFill>
                <a:schemeClr val="tx1">
                  <a:lumMod val="95000"/>
                  <a:lumOff val="5000"/>
                </a:schemeClr>
              </a:solidFill>
              <a:latin typeface="Times New Roman" pitchFamily="18" charset="0"/>
              <a:cs typeface="Times New Roman" pitchFamily="18" charset="0"/>
            </a:endParaRPr>
          </a:p>
        </p:txBody>
      </p:sp>
      <p:sp>
        <p:nvSpPr>
          <p:cNvPr id="28" name="Espace réservé du contenu 2"/>
          <p:cNvSpPr txBox="1">
            <a:spLocks/>
          </p:cNvSpPr>
          <p:nvPr/>
        </p:nvSpPr>
        <p:spPr>
          <a:xfrm>
            <a:off x="0" y="2564904"/>
            <a:ext cx="4283968" cy="338437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endParaRPr kumimoji="0" lang="en-US" sz="2400" b="0" i="0" u="none" strike="noStrike" kern="1200" cap="none" spc="0" normalizeH="0" baseline="0" noProof="0" dirty="0">
              <a:ln>
                <a:noFill/>
              </a:ln>
              <a:solidFill>
                <a:schemeClr val="tx1">
                  <a:lumMod val="95000"/>
                  <a:lumOff val="5000"/>
                </a:schemeClr>
              </a:solidFill>
              <a:effectLst/>
              <a:uLnTx/>
              <a:uFillTx/>
              <a:latin typeface="+mj-lt"/>
              <a:ea typeface="+mn-ea"/>
              <a:cs typeface="+mn-cs"/>
            </a:endParaRPr>
          </a:p>
        </p:txBody>
      </p:sp>
      <p:sp>
        <p:nvSpPr>
          <p:cNvPr id="15" name="Ellipse 14"/>
          <p:cNvSpPr/>
          <p:nvPr/>
        </p:nvSpPr>
        <p:spPr>
          <a:xfrm>
            <a:off x="4644008"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200" dirty="0" smtClean="0">
                <a:solidFill>
                  <a:schemeClr val="tx1">
                    <a:lumMod val="95000"/>
                    <a:lumOff val="5000"/>
                  </a:schemeClr>
                </a:solidFill>
                <a:latin typeface="Times New Roman" pitchFamily="18" charset="0"/>
                <a:cs typeface="Times New Roman" pitchFamily="18" charset="0"/>
              </a:rPr>
              <a:t>Methodology</a:t>
            </a:r>
            <a:endParaRPr lang="en-US" sz="1200" dirty="0" err="1" smtClean="0">
              <a:solidFill>
                <a:schemeClr val="tx1">
                  <a:lumMod val="95000"/>
                  <a:lumOff val="5000"/>
                </a:schemeClr>
              </a:solidFill>
              <a:latin typeface="Times New Roman" pitchFamily="18" charset="0"/>
              <a:cs typeface="Times New Roman" pitchFamily="18" charset="0"/>
            </a:endParaRPr>
          </a:p>
        </p:txBody>
      </p:sp>
      <p:sp>
        <p:nvSpPr>
          <p:cNvPr id="26" name="Espace réservé du contenu 2"/>
          <p:cNvSpPr txBox="1">
            <a:spLocks/>
          </p:cNvSpPr>
          <p:nvPr/>
        </p:nvSpPr>
        <p:spPr>
          <a:xfrm>
            <a:off x="251520" y="2060848"/>
            <a:ext cx="4752528" cy="4381947"/>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563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66850" algn="l"/>
              </a:tabLst>
            </a:pPr>
            <a:r>
              <a:rPr kumimoji="0" lang="fr-FR" sz="12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a:t>
            </a:r>
            <a:endParaRPr kumimoji="0" 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66850" algn="l"/>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Espace réservé du numéro de diapositive 16"/>
          <p:cNvSpPr>
            <a:spLocks noGrp="1"/>
          </p:cNvSpPr>
          <p:nvPr>
            <p:ph type="sldNum" sz="quarter" idx="12"/>
          </p:nvPr>
        </p:nvSpPr>
        <p:spPr/>
        <p:txBody>
          <a:bodyPr/>
          <a:lstStyle/>
          <a:p>
            <a:fld id="{913095F7-BF1D-48A2-A3DF-6F241442CEC2}" type="slidenum">
              <a:rPr lang="fr-FR" smtClean="0"/>
              <a:pPr/>
              <a:t>10</a:t>
            </a:fld>
            <a:endParaRPr lang="fr-FR"/>
          </a:p>
        </p:txBody>
      </p:sp>
      <p:pic>
        <p:nvPicPr>
          <p:cNvPr id="2051" name="Picture 3" descr="C:\Users\Meryem\Desktop\Thèse_Landslide\Data\Output\Linéament1.jpg"/>
          <p:cNvPicPr>
            <a:picLocks noChangeAspect="1" noChangeArrowheads="1"/>
          </p:cNvPicPr>
          <p:nvPr/>
        </p:nvPicPr>
        <p:blipFill>
          <a:blip r:embed="rId4" cstate="print"/>
          <a:srcRect/>
          <a:stretch>
            <a:fillRect/>
          </a:stretch>
        </p:blipFill>
        <p:spPr bwMode="auto">
          <a:xfrm>
            <a:off x="107504" y="2105472"/>
            <a:ext cx="3672408" cy="4752528"/>
          </a:xfrm>
          <a:prstGeom prst="rect">
            <a:avLst/>
          </a:prstGeom>
          <a:noFill/>
        </p:spPr>
      </p:pic>
      <p:sp>
        <p:nvSpPr>
          <p:cNvPr id="24" name="Flèche droite 23"/>
          <p:cNvSpPr/>
          <p:nvPr/>
        </p:nvSpPr>
        <p:spPr>
          <a:xfrm>
            <a:off x="4211960" y="3933056"/>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heckerboard(across)">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checkerboard(across)">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27384"/>
            <a:ext cx="9144000" cy="648072"/>
          </a:xfrm>
          <a:prstGeom prst="rect">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Titre 11"/>
          <p:cNvSpPr>
            <a:spLocks noGrp="1"/>
          </p:cNvSpPr>
          <p:nvPr>
            <p:ph type="title"/>
          </p:nvPr>
        </p:nvSpPr>
        <p:spPr>
          <a:xfrm>
            <a:off x="1403648" y="1124744"/>
            <a:ext cx="6264696" cy="720080"/>
          </a:xfrm>
          <a:prstGeom prst="ellipseRibbon">
            <a:avLst>
              <a:gd name="adj1" fmla="val 9793"/>
              <a:gd name="adj2" fmla="val 69170"/>
              <a:gd name="adj3" fmla="val 0"/>
            </a:avLst>
          </a:prstGeom>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noAutofit/>
          </a:bodyPr>
          <a:lstStyle/>
          <a:p>
            <a:pPr lvl="1" algn="ctr" rtl="0">
              <a:spcBef>
                <a:spcPct val="0"/>
              </a:spcBef>
            </a:pPr>
            <a:r>
              <a:rPr lang="fr-FR" sz="2000" b="1" dirty="0" smtClean="0">
                <a:solidFill>
                  <a:schemeClr val="tx1"/>
                </a:solidFill>
                <a:latin typeface="Times New Roman" pitchFamily="18" charset="0"/>
                <a:cs typeface="Times New Roman" pitchFamily="18" charset="0"/>
              </a:rPr>
              <a:t/>
            </a:r>
            <a:br>
              <a:rPr lang="fr-FR" sz="2000" b="1" dirty="0" smtClean="0">
                <a:solidFill>
                  <a:schemeClr val="tx1"/>
                </a:solidFill>
                <a:latin typeface="Times New Roman" pitchFamily="18" charset="0"/>
                <a:cs typeface="Times New Roman" pitchFamily="18" charset="0"/>
              </a:rPr>
            </a:br>
            <a:r>
              <a:rPr lang="fr-FR" sz="2000" b="1" dirty="0" err="1" smtClean="0">
                <a:solidFill>
                  <a:schemeClr val="tx1"/>
                </a:solidFill>
                <a:latin typeface="Times New Roman" pitchFamily="18" charset="0"/>
                <a:cs typeface="Times New Roman" pitchFamily="18" charset="0"/>
              </a:rPr>
              <a:t>Lithology</a:t>
            </a:r>
            <a:endParaRPr lang="fr-FR" sz="2000" b="1" dirty="0">
              <a:solidFill>
                <a:schemeClr val="tx1"/>
              </a:solidFill>
              <a:latin typeface="Times New Roman" pitchFamily="18" charset="0"/>
              <a:cs typeface="Times New Roman" pitchFamily="18" charset="0"/>
            </a:endParaRPr>
          </a:p>
        </p:txBody>
      </p:sp>
      <p:sp>
        <p:nvSpPr>
          <p:cNvPr id="14" name="Espace réservé du contenu 2"/>
          <p:cNvSpPr txBox="1">
            <a:spLocks/>
          </p:cNvSpPr>
          <p:nvPr/>
        </p:nvSpPr>
        <p:spPr>
          <a:xfrm>
            <a:off x="2339752" y="1935480"/>
            <a:ext cx="6480720" cy="451785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tabLst/>
              <a:defRPr/>
            </a:pPr>
            <a:endParaRPr kumimoji="0" lang="en-US" sz="2400" b="0" i="0" u="none" strike="noStrike" kern="1200" cap="none" spc="0" normalizeH="0" baseline="0" noProof="0" dirty="0">
              <a:ln>
                <a:noFill/>
              </a:ln>
              <a:solidFill>
                <a:schemeClr val="bg1"/>
              </a:solidFill>
              <a:effectLst/>
              <a:uLnTx/>
              <a:uFillTx/>
              <a:latin typeface="+mj-lt"/>
              <a:ea typeface="+mn-ea"/>
              <a:cs typeface="+mn-cs"/>
            </a:endParaRPr>
          </a:p>
        </p:txBody>
      </p:sp>
      <p:sp>
        <p:nvSpPr>
          <p:cNvPr id="16" name="Ellipse 15"/>
          <p:cNvSpPr/>
          <p:nvPr/>
        </p:nvSpPr>
        <p:spPr>
          <a:xfrm>
            <a:off x="0"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tx1">
                    <a:lumMod val="95000"/>
                    <a:lumOff val="5000"/>
                  </a:schemeClr>
                </a:solidFill>
                <a:latin typeface="Times New Roman" pitchFamily="18" charset="0"/>
                <a:cs typeface="Times New Roman" pitchFamily="18" charset="0"/>
              </a:rPr>
              <a:t>Introduction</a:t>
            </a:r>
            <a:r>
              <a:rPr lang="en-US" sz="2000" b="1" dirty="0" smtClean="0">
                <a:solidFill>
                  <a:schemeClr val="bg1"/>
                </a:solidFill>
                <a:cs typeface="Times New Roman" pitchFamily="18" charset="0"/>
              </a:rPr>
              <a:t> </a:t>
            </a:r>
          </a:p>
        </p:txBody>
      </p:sp>
      <p:sp>
        <p:nvSpPr>
          <p:cNvPr id="18" name="Ellipse 17"/>
          <p:cNvSpPr/>
          <p:nvPr/>
        </p:nvSpPr>
        <p:spPr>
          <a:xfrm>
            <a:off x="1475656"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lumMod val="95000"/>
                    <a:lumOff val="5000"/>
                  </a:schemeClr>
                </a:solidFill>
                <a:latin typeface="Times New Roman" pitchFamily="18" charset="0"/>
                <a:cs typeface="Times New Roman" pitchFamily="18" charset="0"/>
              </a:rPr>
              <a:t>Objectives </a:t>
            </a:r>
          </a:p>
        </p:txBody>
      </p:sp>
      <p:sp>
        <p:nvSpPr>
          <p:cNvPr id="19" name="Ellipse 18"/>
          <p:cNvSpPr/>
          <p:nvPr/>
        </p:nvSpPr>
        <p:spPr>
          <a:xfrm>
            <a:off x="2987824" y="0"/>
            <a:ext cx="1620688" cy="620688"/>
          </a:xfrm>
          <a:prstGeom prst="ellipse">
            <a:avLst/>
          </a:prstGeom>
          <a:solidFill>
            <a:schemeClr val="tx1">
              <a:lumMod val="95000"/>
              <a:lumOff val="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b="1" dirty="0" smtClean="0">
              <a:solidFill>
                <a:schemeClr val="bg1"/>
              </a:solidFill>
              <a:latin typeface="Times New Roman" pitchFamily="18" charset="0"/>
              <a:cs typeface="Times New Roman" pitchFamily="18" charset="0"/>
            </a:endParaRPr>
          </a:p>
          <a:p>
            <a:pPr algn="ctr"/>
            <a:endParaRPr lang="en-US" sz="1200" b="1" dirty="0" smtClean="0">
              <a:solidFill>
                <a:schemeClr val="bg1"/>
              </a:solidFill>
              <a:latin typeface="Times New Roman" pitchFamily="18" charset="0"/>
              <a:cs typeface="Times New Roman" pitchFamily="18" charset="0"/>
            </a:endParaRPr>
          </a:p>
          <a:p>
            <a:pPr algn="ctr"/>
            <a:r>
              <a:rPr lang="en-US" sz="1200" b="1" dirty="0" smtClean="0">
                <a:solidFill>
                  <a:schemeClr val="bg1"/>
                </a:solidFill>
                <a:latin typeface="Times New Roman" pitchFamily="18" charset="0"/>
                <a:cs typeface="Times New Roman" pitchFamily="18" charset="0"/>
              </a:rPr>
              <a:t>Study Area </a:t>
            </a:r>
          </a:p>
          <a:p>
            <a:pPr algn="ctr"/>
            <a:endParaRPr lang="en-US" sz="1200" b="1" dirty="0" smtClean="0">
              <a:solidFill>
                <a:schemeClr val="bg1"/>
              </a:solidFill>
              <a:latin typeface="Times New Roman" pitchFamily="18" charset="0"/>
              <a:cs typeface="Times New Roman" pitchFamily="18" charset="0"/>
            </a:endParaRPr>
          </a:p>
          <a:p>
            <a:pPr algn="ctr"/>
            <a:endParaRPr lang="en-US" sz="1200" b="1" dirty="0" smtClean="0">
              <a:solidFill>
                <a:schemeClr val="bg1"/>
              </a:solidFill>
              <a:latin typeface="Times New Roman" pitchFamily="18" charset="0"/>
              <a:cs typeface="Times New Roman" pitchFamily="18" charset="0"/>
            </a:endParaRPr>
          </a:p>
        </p:txBody>
      </p:sp>
      <p:sp>
        <p:nvSpPr>
          <p:cNvPr id="21" name="Ellipse 20"/>
          <p:cNvSpPr/>
          <p:nvPr/>
        </p:nvSpPr>
        <p:spPr>
          <a:xfrm>
            <a:off x="6156176"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lumMod val="95000"/>
                    <a:lumOff val="5000"/>
                  </a:schemeClr>
                </a:solidFill>
                <a:latin typeface="Times New Roman" pitchFamily="18" charset="0"/>
                <a:cs typeface="Times New Roman" pitchFamily="18" charset="0"/>
              </a:rPr>
              <a:t>Results</a:t>
            </a:r>
          </a:p>
        </p:txBody>
      </p:sp>
      <p:sp>
        <p:nvSpPr>
          <p:cNvPr id="22" name="Ellipse 21"/>
          <p:cNvSpPr/>
          <p:nvPr/>
        </p:nvSpPr>
        <p:spPr>
          <a:xfrm>
            <a:off x="7668344"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lvl="0" algn="ctr"/>
            <a:r>
              <a:rPr lang="fr-FR" sz="1400" dirty="0" smtClean="0">
                <a:solidFill>
                  <a:schemeClr val="tx1">
                    <a:lumMod val="95000"/>
                    <a:lumOff val="5000"/>
                  </a:schemeClr>
                </a:solidFill>
                <a:latin typeface="Times New Roman" pitchFamily="18" charset="0"/>
                <a:cs typeface="Times New Roman" pitchFamily="18" charset="0"/>
              </a:rPr>
              <a:t>Conclusion </a:t>
            </a:r>
            <a:endParaRPr lang="fr-FR" sz="1400" dirty="0">
              <a:solidFill>
                <a:schemeClr val="tx1">
                  <a:lumMod val="95000"/>
                  <a:lumOff val="5000"/>
                </a:schemeClr>
              </a:solidFill>
              <a:latin typeface="Times New Roman" pitchFamily="18" charset="0"/>
              <a:cs typeface="Times New Roman" pitchFamily="18" charset="0"/>
            </a:endParaRPr>
          </a:p>
        </p:txBody>
      </p:sp>
      <p:sp>
        <p:nvSpPr>
          <p:cNvPr id="28" name="Espace réservé du contenu 2"/>
          <p:cNvSpPr txBox="1">
            <a:spLocks/>
          </p:cNvSpPr>
          <p:nvPr/>
        </p:nvSpPr>
        <p:spPr>
          <a:xfrm>
            <a:off x="0" y="2564904"/>
            <a:ext cx="4283968" cy="338437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endParaRPr kumimoji="0" lang="en-US" sz="2400" b="0" i="0" u="none" strike="noStrike" kern="1200" cap="none" spc="0" normalizeH="0" baseline="0" noProof="0" dirty="0">
              <a:ln>
                <a:noFill/>
              </a:ln>
              <a:solidFill>
                <a:schemeClr val="tx1">
                  <a:lumMod val="95000"/>
                  <a:lumOff val="5000"/>
                </a:schemeClr>
              </a:solidFill>
              <a:effectLst/>
              <a:uLnTx/>
              <a:uFillTx/>
              <a:latin typeface="+mj-lt"/>
              <a:ea typeface="+mn-ea"/>
              <a:cs typeface="+mn-cs"/>
            </a:endParaRPr>
          </a:p>
        </p:txBody>
      </p:sp>
      <p:sp>
        <p:nvSpPr>
          <p:cNvPr id="15" name="Ellipse 14"/>
          <p:cNvSpPr/>
          <p:nvPr/>
        </p:nvSpPr>
        <p:spPr>
          <a:xfrm>
            <a:off x="4644008"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200" dirty="0" smtClean="0">
                <a:solidFill>
                  <a:schemeClr val="tx1">
                    <a:lumMod val="95000"/>
                    <a:lumOff val="5000"/>
                  </a:schemeClr>
                </a:solidFill>
                <a:latin typeface="Times New Roman" pitchFamily="18" charset="0"/>
                <a:cs typeface="Times New Roman" pitchFamily="18" charset="0"/>
              </a:rPr>
              <a:t>Methodology</a:t>
            </a:r>
            <a:endParaRPr lang="en-US" sz="1200" dirty="0" err="1" smtClean="0">
              <a:solidFill>
                <a:schemeClr val="tx1">
                  <a:lumMod val="95000"/>
                  <a:lumOff val="5000"/>
                </a:schemeClr>
              </a:solidFill>
              <a:latin typeface="Times New Roman" pitchFamily="18" charset="0"/>
              <a:cs typeface="Times New Roman" pitchFamily="18" charset="0"/>
            </a:endParaRPr>
          </a:p>
        </p:txBody>
      </p:sp>
      <p:sp>
        <p:nvSpPr>
          <p:cNvPr id="26" name="Espace réservé du contenu 2"/>
          <p:cNvSpPr txBox="1">
            <a:spLocks/>
          </p:cNvSpPr>
          <p:nvPr/>
        </p:nvSpPr>
        <p:spPr>
          <a:xfrm>
            <a:off x="251520" y="2060848"/>
            <a:ext cx="4752528" cy="4381947"/>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563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66850" algn="l"/>
              </a:tabLst>
            </a:pPr>
            <a:r>
              <a:rPr kumimoji="0" lang="fr-FR" sz="12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a:t>
            </a:r>
            <a:endParaRPr kumimoji="0" 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66850" algn="l"/>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Espace réservé du numéro de diapositive 16"/>
          <p:cNvSpPr>
            <a:spLocks noGrp="1"/>
          </p:cNvSpPr>
          <p:nvPr>
            <p:ph type="sldNum" sz="quarter" idx="12"/>
          </p:nvPr>
        </p:nvSpPr>
        <p:spPr/>
        <p:txBody>
          <a:bodyPr/>
          <a:lstStyle/>
          <a:p>
            <a:fld id="{913095F7-BF1D-48A2-A3DF-6F241442CEC2}" type="slidenum">
              <a:rPr lang="fr-FR" smtClean="0"/>
              <a:pPr/>
              <a:t>11</a:t>
            </a:fld>
            <a:endParaRPr lang="fr-FR"/>
          </a:p>
        </p:txBody>
      </p:sp>
      <p:pic>
        <p:nvPicPr>
          <p:cNvPr id="3074" name="Picture 2"/>
          <p:cNvPicPr>
            <a:picLocks noChangeAspect="1" noChangeArrowheads="1"/>
          </p:cNvPicPr>
          <p:nvPr/>
        </p:nvPicPr>
        <p:blipFill>
          <a:blip r:embed="rId3" cstate="print"/>
          <a:srcRect/>
          <a:stretch>
            <a:fillRect/>
          </a:stretch>
        </p:blipFill>
        <p:spPr bwMode="auto">
          <a:xfrm>
            <a:off x="2771800" y="2132856"/>
            <a:ext cx="3505200" cy="45815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27384"/>
            <a:ext cx="9144000" cy="648072"/>
          </a:xfrm>
          <a:prstGeom prst="rect">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Titre 11"/>
          <p:cNvSpPr>
            <a:spLocks noGrp="1"/>
          </p:cNvSpPr>
          <p:nvPr>
            <p:ph type="title"/>
          </p:nvPr>
        </p:nvSpPr>
        <p:spPr>
          <a:xfrm>
            <a:off x="1403648" y="1124744"/>
            <a:ext cx="6264696" cy="720080"/>
          </a:xfrm>
          <a:prstGeom prst="ellipseRibbon">
            <a:avLst>
              <a:gd name="adj1" fmla="val 9793"/>
              <a:gd name="adj2" fmla="val 69170"/>
              <a:gd name="adj3" fmla="val 0"/>
            </a:avLst>
          </a:prstGeom>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noAutofit/>
          </a:bodyPr>
          <a:lstStyle/>
          <a:p>
            <a:pPr algn="ctr"/>
            <a:r>
              <a:rPr lang="en-US" sz="1800" b="1" cap="none" dirty="0" smtClean="0">
                <a:solidFill>
                  <a:sysClr val="windowText" lastClr="000000"/>
                </a:solidFill>
                <a:latin typeface="Times New Roman" pitchFamily="18" charset="0"/>
                <a:cs typeface="Times New Roman" pitchFamily="18" charset="0"/>
              </a:rPr>
              <a:t>Fracturing</a:t>
            </a:r>
          </a:p>
        </p:txBody>
      </p:sp>
      <p:sp>
        <p:nvSpPr>
          <p:cNvPr id="14" name="Espace réservé du contenu 2"/>
          <p:cNvSpPr txBox="1">
            <a:spLocks/>
          </p:cNvSpPr>
          <p:nvPr/>
        </p:nvSpPr>
        <p:spPr>
          <a:xfrm>
            <a:off x="2339752" y="1935480"/>
            <a:ext cx="6480720" cy="451785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tabLst/>
              <a:defRPr/>
            </a:pPr>
            <a:endParaRPr kumimoji="0" lang="en-US" sz="2400" b="0" i="0" u="none" strike="noStrike" kern="1200" cap="none" spc="0" normalizeH="0" baseline="0" noProof="0" dirty="0">
              <a:ln>
                <a:noFill/>
              </a:ln>
              <a:solidFill>
                <a:schemeClr val="bg1"/>
              </a:solidFill>
              <a:effectLst/>
              <a:uLnTx/>
              <a:uFillTx/>
              <a:latin typeface="+mj-lt"/>
              <a:ea typeface="+mn-ea"/>
              <a:cs typeface="+mn-cs"/>
            </a:endParaRPr>
          </a:p>
        </p:txBody>
      </p:sp>
      <p:sp>
        <p:nvSpPr>
          <p:cNvPr id="16" name="Ellipse 15"/>
          <p:cNvSpPr/>
          <p:nvPr/>
        </p:nvSpPr>
        <p:spPr>
          <a:xfrm>
            <a:off x="0"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tx1">
                    <a:lumMod val="95000"/>
                    <a:lumOff val="5000"/>
                  </a:schemeClr>
                </a:solidFill>
                <a:latin typeface="Times New Roman" pitchFamily="18" charset="0"/>
                <a:cs typeface="Times New Roman" pitchFamily="18" charset="0"/>
              </a:rPr>
              <a:t>Introduction</a:t>
            </a:r>
            <a:r>
              <a:rPr lang="en-US" sz="2000" b="1" dirty="0" smtClean="0">
                <a:solidFill>
                  <a:schemeClr val="bg1"/>
                </a:solidFill>
                <a:cs typeface="Times New Roman" pitchFamily="18" charset="0"/>
              </a:rPr>
              <a:t> </a:t>
            </a:r>
          </a:p>
        </p:txBody>
      </p:sp>
      <p:sp>
        <p:nvSpPr>
          <p:cNvPr id="18" name="Ellipse 17"/>
          <p:cNvSpPr/>
          <p:nvPr/>
        </p:nvSpPr>
        <p:spPr>
          <a:xfrm>
            <a:off x="1475656"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lumMod val="95000"/>
                    <a:lumOff val="5000"/>
                  </a:schemeClr>
                </a:solidFill>
                <a:latin typeface="Times New Roman" pitchFamily="18" charset="0"/>
                <a:cs typeface="Times New Roman" pitchFamily="18" charset="0"/>
              </a:rPr>
              <a:t>Objectives </a:t>
            </a:r>
          </a:p>
        </p:txBody>
      </p:sp>
      <p:sp>
        <p:nvSpPr>
          <p:cNvPr id="19" name="Ellipse 18"/>
          <p:cNvSpPr/>
          <p:nvPr/>
        </p:nvSpPr>
        <p:spPr>
          <a:xfrm>
            <a:off x="2987824" y="0"/>
            <a:ext cx="1620688" cy="620688"/>
          </a:xfrm>
          <a:prstGeom prst="ellipse">
            <a:avLst/>
          </a:prstGeom>
          <a:solidFill>
            <a:schemeClr val="tx1">
              <a:lumMod val="95000"/>
              <a:lumOff val="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b="1" dirty="0" smtClean="0">
              <a:solidFill>
                <a:schemeClr val="bg1"/>
              </a:solidFill>
              <a:latin typeface="Times New Roman" pitchFamily="18" charset="0"/>
              <a:cs typeface="Times New Roman" pitchFamily="18" charset="0"/>
            </a:endParaRPr>
          </a:p>
          <a:p>
            <a:pPr algn="ctr"/>
            <a:endParaRPr lang="en-US" sz="1200" b="1" dirty="0" smtClean="0">
              <a:solidFill>
                <a:schemeClr val="bg1"/>
              </a:solidFill>
              <a:latin typeface="Times New Roman" pitchFamily="18" charset="0"/>
              <a:cs typeface="Times New Roman" pitchFamily="18" charset="0"/>
            </a:endParaRPr>
          </a:p>
          <a:p>
            <a:pPr algn="ctr"/>
            <a:r>
              <a:rPr lang="en-US" sz="1200" b="1" dirty="0" smtClean="0">
                <a:solidFill>
                  <a:schemeClr val="bg1"/>
                </a:solidFill>
                <a:latin typeface="Times New Roman" pitchFamily="18" charset="0"/>
                <a:cs typeface="Times New Roman" pitchFamily="18" charset="0"/>
              </a:rPr>
              <a:t>Study Area </a:t>
            </a:r>
          </a:p>
          <a:p>
            <a:pPr algn="ctr"/>
            <a:endParaRPr lang="en-US" sz="1200" b="1" dirty="0" smtClean="0">
              <a:solidFill>
                <a:schemeClr val="bg1"/>
              </a:solidFill>
              <a:latin typeface="Times New Roman" pitchFamily="18" charset="0"/>
              <a:cs typeface="Times New Roman" pitchFamily="18" charset="0"/>
            </a:endParaRPr>
          </a:p>
          <a:p>
            <a:pPr algn="ctr"/>
            <a:endParaRPr lang="en-US" sz="1200" b="1" dirty="0" smtClean="0">
              <a:solidFill>
                <a:schemeClr val="bg1"/>
              </a:solidFill>
              <a:latin typeface="Times New Roman" pitchFamily="18" charset="0"/>
              <a:cs typeface="Times New Roman" pitchFamily="18" charset="0"/>
            </a:endParaRPr>
          </a:p>
        </p:txBody>
      </p:sp>
      <p:sp>
        <p:nvSpPr>
          <p:cNvPr id="21" name="Ellipse 20"/>
          <p:cNvSpPr/>
          <p:nvPr/>
        </p:nvSpPr>
        <p:spPr>
          <a:xfrm>
            <a:off x="6156176"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lumMod val="95000"/>
                    <a:lumOff val="5000"/>
                  </a:schemeClr>
                </a:solidFill>
                <a:latin typeface="Times New Roman" pitchFamily="18" charset="0"/>
                <a:cs typeface="Times New Roman" pitchFamily="18" charset="0"/>
              </a:rPr>
              <a:t>Results</a:t>
            </a:r>
          </a:p>
        </p:txBody>
      </p:sp>
      <p:sp>
        <p:nvSpPr>
          <p:cNvPr id="22" name="Ellipse 21"/>
          <p:cNvSpPr/>
          <p:nvPr/>
        </p:nvSpPr>
        <p:spPr>
          <a:xfrm>
            <a:off x="7668344"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lvl="0" algn="ctr"/>
            <a:r>
              <a:rPr lang="fr-FR" sz="1400" dirty="0" smtClean="0">
                <a:solidFill>
                  <a:schemeClr val="tx1">
                    <a:lumMod val="95000"/>
                    <a:lumOff val="5000"/>
                  </a:schemeClr>
                </a:solidFill>
                <a:latin typeface="Times New Roman" pitchFamily="18" charset="0"/>
                <a:cs typeface="Times New Roman" pitchFamily="18" charset="0"/>
              </a:rPr>
              <a:t>Conclusion </a:t>
            </a:r>
            <a:endParaRPr lang="fr-FR" sz="1400" dirty="0">
              <a:solidFill>
                <a:schemeClr val="tx1">
                  <a:lumMod val="95000"/>
                  <a:lumOff val="5000"/>
                </a:schemeClr>
              </a:solidFill>
              <a:latin typeface="Times New Roman" pitchFamily="18" charset="0"/>
              <a:cs typeface="Times New Roman" pitchFamily="18" charset="0"/>
            </a:endParaRPr>
          </a:p>
        </p:txBody>
      </p:sp>
      <p:sp>
        <p:nvSpPr>
          <p:cNvPr id="28" name="Espace réservé du contenu 2"/>
          <p:cNvSpPr txBox="1">
            <a:spLocks/>
          </p:cNvSpPr>
          <p:nvPr/>
        </p:nvSpPr>
        <p:spPr>
          <a:xfrm>
            <a:off x="0" y="2564904"/>
            <a:ext cx="4283968" cy="338437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endParaRPr kumimoji="0" lang="en-US" sz="2400" b="0" i="0" u="none" strike="noStrike" kern="1200" cap="none" spc="0" normalizeH="0" baseline="0" noProof="0" dirty="0">
              <a:ln>
                <a:noFill/>
              </a:ln>
              <a:solidFill>
                <a:schemeClr val="tx1">
                  <a:lumMod val="95000"/>
                  <a:lumOff val="5000"/>
                </a:schemeClr>
              </a:solidFill>
              <a:effectLst/>
              <a:uLnTx/>
              <a:uFillTx/>
              <a:latin typeface="+mj-lt"/>
              <a:ea typeface="+mn-ea"/>
              <a:cs typeface="+mn-cs"/>
            </a:endParaRPr>
          </a:p>
        </p:txBody>
      </p:sp>
      <p:sp>
        <p:nvSpPr>
          <p:cNvPr id="15" name="Ellipse 14"/>
          <p:cNvSpPr/>
          <p:nvPr/>
        </p:nvSpPr>
        <p:spPr>
          <a:xfrm>
            <a:off x="4644008"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200" dirty="0" smtClean="0">
                <a:solidFill>
                  <a:schemeClr val="tx1">
                    <a:lumMod val="95000"/>
                    <a:lumOff val="5000"/>
                  </a:schemeClr>
                </a:solidFill>
                <a:latin typeface="Times New Roman" pitchFamily="18" charset="0"/>
                <a:cs typeface="Times New Roman" pitchFamily="18" charset="0"/>
              </a:rPr>
              <a:t>Methodology</a:t>
            </a:r>
            <a:endParaRPr lang="en-US" sz="1200" dirty="0" err="1" smtClean="0">
              <a:solidFill>
                <a:schemeClr val="tx1">
                  <a:lumMod val="95000"/>
                  <a:lumOff val="5000"/>
                </a:schemeClr>
              </a:solidFill>
              <a:latin typeface="Times New Roman" pitchFamily="18" charset="0"/>
              <a:cs typeface="Times New Roman" pitchFamily="18" charset="0"/>
            </a:endParaRPr>
          </a:p>
        </p:txBody>
      </p:sp>
      <p:sp>
        <p:nvSpPr>
          <p:cNvPr id="26" name="Espace réservé du contenu 2"/>
          <p:cNvSpPr txBox="1">
            <a:spLocks/>
          </p:cNvSpPr>
          <p:nvPr/>
        </p:nvSpPr>
        <p:spPr>
          <a:xfrm>
            <a:off x="251520" y="2060848"/>
            <a:ext cx="4752528" cy="4381947"/>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563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66850" algn="l"/>
              </a:tabLst>
            </a:pPr>
            <a:r>
              <a:rPr kumimoji="0" lang="fr-FR" sz="12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a:t>
            </a:r>
            <a:endParaRPr kumimoji="0" 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66850" algn="l"/>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58370" name="Picture 2"/>
          <p:cNvPicPr>
            <a:picLocks noChangeAspect="1" noChangeArrowheads="1"/>
          </p:cNvPicPr>
          <p:nvPr/>
        </p:nvPicPr>
        <p:blipFill>
          <a:blip r:embed="rId3" cstate="print"/>
          <a:srcRect/>
          <a:stretch>
            <a:fillRect/>
          </a:stretch>
        </p:blipFill>
        <p:spPr bwMode="auto">
          <a:xfrm>
            <a:off x="2819400" y="2149177"/>
            <a:ext cx="3505200" cy="4448175"/>
          </a:xfrm>
          <a:prstGeom prst="rect">
            <a:avLst/>
          </a:prstGeom>
          <a:noFill/>
          <a:ln w="9525">
            <a:noFill/>
            <a:miter lim="800000"/>
            <a:headEnd/>
            <a:tailEnd/>
          </a:ln>
        </p:spPr>
      </p:pic>
      <p:sp>
        <p:nvSpPr>
          <p:cNvPr id="17" name="Espace réservé du numéro de diapositive 16"/>
          <p:cNvSpPr>
            <a:spLocks noGrp="1"/>
          </p:cNvSpPr>
          <p:nvPr>
            <p:ph type="sldNum" sz="quarter" idx="12"/>
          </p:nvPr>
        </p:nvSpPr>
        <p:spPr/>
        <p:txBody>
          <a:bodyPr/>
          <a:lstStyle/>
          <a:p>
            <a:fld id="{913095F7-BF1D-48A2-A3DF-6F241442CEC2}" type="slidenum">
              <a:rPr lang="fr-FR" smtClean="0"/>
              <a:pPr/>
              <a:t>12</a:t>
            </a:fld>
            <a:endParaRPr lang="fr-FR"/>
          </a:p>
        </p:txBody>
      </p:sp>
    </p:spTree>
  </p:cSld>
  <p:clrMapOvr>
    <a:masterClrMapping/>
  </p:clrMapOvr>
  <p:transition>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27384"/>
            <a:ext cx="9144000" cy="648072"/>
          </a:xfrm>
          <a:prstGeom prst="rect">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Titre 11"/>
          <p:cNvSpPr>
            <a:spLocks noGrp="1"/>
          </p:cNvSpPr>
          <p:nvPr>
            <p:ph type="title"/>
          </p:nvPr>
        </p:nvSpPr>
        <p:spPr>
          <a:xfrm>
            <a:off x="1403648" y="1124744"/>
            <a:ext cx="6264696" cy="720080"/>
          </a:xfrm>
          <a:prstGeom prst="ellipseRibbon">
            <a:avLst>
              <a:gd name="adj1" fmla="val 9793"/>
              <a:gd name="adj2" fmla="val 69170"/>
              <a:gd name="adj3" fmla="val 0"/>
            </a:avLst>
          </a:prstGeom>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noAutofit/>
          </a:bodyPr>
          <a:lstStyle/>
          <a:p>
            <a:pPr lvl="1" algn="ctr" rtl="0">
              <a:spcBef>
                <a:spcPct val="0"/>
              </a:spcBef>
            </a:pPr>
            <a:r>
              <a:rPr lang="fr-FR" sz="2000" b="1" dirty="0" err="1" smtClean="0">
                <a:solidFill>
                  <a:sysClr val="windowText" lastClr="000000"/>
                </a:solidFill>
                <a:latin typeface="Times New Roman" pitchFamily="18" charset="0"/>
                <a:cs typeface="Times New Roman" pitchFamily="18" charset="0"/>
              </a:rPr>
              <a:t>Slope</a:t>
            </a:r>
            <a:r>
              <a:rPr lang="fr-FR" sz="2000" b="1" dirty="0" smtClean="0">
                <a:solidFill>
                  <a:sysClr val="windowText" lastClr="000000"/>
                </a:solidFill>
                <a:latin typeface="Times New Roman" pitchFamily="18" charset="0"/>
                <a:cs typeface="Times New Roman" pitchFamily="18" charset="0"/>
              </a:rPr>
              <a:t> </a:t>
            </a:r>
            <a:r>
              <a:rPr lang="fr-FR" sz="2000" b="1" dirty="0" err="1" smtClean="0">
                <a:solidFill>
                  <a:sysClr val="windowText" lastClr="000000"/>
                </a:solidFill>
                <a:latin typeface="Times New Roman" pitchFamily="18" charset="0"/>
                <a:cs typeface="Times New Roman" pitchFamily="18" charset="0"/>
              </a:rPr>
              <a:t>degree</a:t>
            </a:r>
            <a:endParaRPr lang="fr-FR" sz="2000" b="1" dirty="0">
              <a:solidFill>
                <a:sysClr val="windowText" lastClr="000000"/>
              </a:solidFill>
              <a:latin typeface="Times New Roman" pitchFamily="18" charset="0"/>
              <a:cs typeface="Times New Roman" pitchFamily="18" charset="0"/>
            </a:endParaRPr>
          </a:p>
        </p:txBody>
      </p:sp>
      <p:sp>
        <p:nvSpPr>
          <p:cNvPr id="14" name="Espace réservé du contenu 2"/>
          <p:cNvSpPr txBox="1">
            <a:spLocks/>
          </p:cNvSpPr>
          <p:nvPr/>
        </p:nvSpPr>
        <p:spPr>
          <a:xfrm>
            <a:off x="2339752" y="1935480"/>
            <a:ext cx="6480720" cy="451785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tabLst/>
              <a:defRPr/>
            </a:pPr>
            <a:endParaRPr kumimoji="0" lang="en-US" sz="2400" b="0" i="0" u="none" strike="noStrike" kern="1200" cap="none" spc="0" normalizeH="0" baseline="0" noProof="0" dirty="0">
              <a:ln>
                <a:noFill/>
              </a:ln>
              <a:solidFill>
                <a:schemeClr val="bg1"/>
              </a:solidFill>
              <a:effectLst/>
              <a:uLnTx/>
              <a:uFillTx/>
              <a:latin typeface="+mj-lt"/>
              <a:ea typeface="+mn-ea"/>
              <a:cs typeface="+mn-cs"/>
            </a:endParaRPr>
          </a:p>
        </p:txBody>
      </p:sp>
      <p:sp>
        <p:nvSpPr>
          <p:cNvPr id="16" name="Ellipse 15"/>
          <p:cNvSpPr/>
          <p:nvPr/>
        </p:nvSpPr>
        <p:spPr>
          <a:xfrm>
            <a:off x="0"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tx1">
                    <a:lumMod val="95000"/>
                    <a:lumOff val="5000"/>
                  </a:schemeClr>
                </a:solidFill>
                <a:latin typeface="Times New Roman" pitchFamily="18" charset="0"/>
                <a:cs typeface="Times New Roman" pitchFamily="18" charset="0"/>
              </a:rPr>
              <a:t>Introduction</a:t>
            </a:r>
            <a:r>
              <a:rPr lang="en-US" sz="2000" b="1" dirty="0" smtClean="0">
                <a:solidFill>
                  <a:schemeClr val="bg1"/>
                </a:solidFill>
                <a:cs typeface="Times New Roman" pitchFamily="18" charset="0"/>
              </a:rPr>
              <a:t> </a:t>
            </a:r>
          </a:p>
        </p:txBody>
      </p:sp>
      <p:sp>
        <p:nvSpPr>
          <p:cNvPr id="18" name="Ellipse 17"/>
          <p:cNvSpPr/>
          <p:nvPr/>
        </p:nvSpPr>
        <p:spPr>
          <a:xfrm>
            <a:off x="1475656"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lumMod val="95000"/>
                    <a:lumOff val="5000"/>
                  </a:schemeClr>
                </a:solidFill>
                <a:latin typeface="Times New Roman" pitchFamily="18" charset="0"/>
                <a:cs typeface="Times New Roman" pitchFamily="18" charset="0"/>
              </a:rPr>
              <a:t>Objectives </a:t>
            </a:r>
          </a:p>
        </p:txBody>
      </p:sp>
      <p:sp>
        <p:nvSpPr>
          <p:cNvPr id="19" name="Ellipse 18"/>
          <p:cNvSpPr/>
          <p:nvPr/>
        </p:nvSpPr>
        <p:spPr>
          <a:xfrm>
            <a:off x="2987824" y="0"/>
            <a:ext cx="1620688" cy="620688"/>
          </a:xfrm>
          <a:prstGeom prst="ellipse">
            <a:avLst/>
          </a:prstGeom>
          <a:solidFill>
            <a:schemeClr val="tx1">
              <a:lumMod val="95000"/>
              <a:lumOff val="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b="1" dirty="0" smtClean="0">
              <a:solidFill>
                <a:schemeClr val="bg1"/>
              </a:solidFill>
              <a:latin typeface="Times New Roman" pitchFamily="18" charset="0"/>
              <a:cs typeface="Times New Roman" pitchFamily="18" charset="0"/>
            </a:endParaRPr>
          </a:p>
          <a:p>
            <a:pPr algn="ctr"/>
            <a:endParaRPr lang="en-US" sz="1200" b="1" dirty="0" smtClean="0">
              <a:solidFill>
                <a:schemeClr val="bg1"/>
              </a:solidFill>
              <a:latin typeface="Times New Roman" pitchFamily="18" charset="0"/>
              <a:cs typeface="Times New Roman" pitchFamily="18" charset="0"/>
            </a:endParaRPr>
          </a:p>
          <a:p>
            <a:pPr algn="ctr"/>
            <a:r>
              <a:rPr lang="en-US" sz="1200" b="1" dirty="0" smtClean="0">
                <a:solidFill>
                  <a:schemeClr val="bg1"/>
                </a:solidFill>
                <a:latin typeface="Times New Roman" pitchFamily="18" charset="0"/>
                <a:cs typeface="Times New Roman" pitchFamily="18" charset="0"/>
              </a:rPr>
              <a:t>Study Area </a:t>
            </a:r>
          </a:p>
          <a:p>
            <a:pPr algn="ctr"/>
            <a:endParaRPr lang="en-US" sz="1200" b="1" dirty="0" smtClean="0">
              <a:solidFill>
                <a:schemeClr val="bg1"/>
              </a:solidFill>
              <a:latin typeface="Times New Roman" pitchFamily="18" charset="0"/>
              <a:cs typeface="Times New Roman" pitchFamily="18" charset="0"/>
            </a:endParaRPr>
          </a:p>
          <a:p>
            <a:pPr algn="ctr"/>
            <a:endParaRPr lang="en-US" sz="1200" b="1" dirty="0" smtClean="0">
              <a:solidFill>
                <a:schemeClr val="bg1"/>
              </a:solidFill>
              <a:latin typeface="Times New Roman" pitchFamily="18" charset="0"/>
              <a:cs typeface="Times New Roman" pitchFamily="18" charset="0"/>
            </a:endParaRPr>
          </a:p>
        </p:txBody>
      </p:sp>
      <p:sp>
        <p:nvSpPr>
          <p:cNvPr id="21" name="Ellipse 20"/>
          <p:cNvSpPr/>
          <p:nvPr/>
        </p:nvSpPr>
        <p:spPr>
          <a:xfrm>
            <a:off x="6156176"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lumMod val="95000"/>
                    <a:lumOff val="5000"/>
                  </a:schemeClr>
                </a:solidFill>
                <a:latin typeface="Times New Roman" pitchFamily="18" charset="0"/>
                <a:cs typeface="Times New Roman" pitchFamily="18" charset="0"/>
              </a:rPr>
              <a:t>Results</a:t>
            </a:r>
          </a:p>
        </p:txBody>
      </p:sp>
      <p:sp>
        <p:nvSpPr>
          <p:cNvPr id="22" name="Ellipse 21"/>
          <p:cNvSpPr/>
          <p:nvPr/>
        </p:nvSpPr>
        <p:spPr>
          <a:xfrm>
            <a:off x="7668344"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lvl="0" algn="ctr"/>
            <a:r>
              <a:rPr lang="fr-FR" sz="1400" dirty="0" smtClean="0">
                <a:solidFill>
                  <a:schemeClr val="tx1">
                    <a:lumMod val="95000"/>
                    <a:lumOff val="5000"/>
                  </a:schemeClr>
                </a:solidFill>
                <a:latin typeface="Times New Roman" pitchFamily="18" charset="0"/>
                <a:cs typeface="Times New Roman" pitchFamily="18" charset="0"/>
              </a:rPr>
              <a:t>Conclusion </a:t>
            </a:r>
            <a:endParaRPr lang="fr-FR" sz="1400" dirty="0">
              <a:solidFill>
                <a:schemeClr val="tx1">
                  <a:lumMod val="95000"/>
                  <a:lumOff val="5000"/>
                </a:schemeClr>
              </a:solidFill>
              <a:latin typeface="Times New Roman" pitchFamily="18" charset="0"/>
              <a:cs typeface="Times New Roman" pitchFamily="18" charset="0"/>
            </a:endParaRPr>
          </a:p>
        </p:txBody>
      </p:sp>
      <p:sp>
        <p:nvSpPr>
          <p:cNvPr id="28" name="Espace réservé du contenu 2"/>
          <p:cNvSpPr txBox="1">
            <a:spLocks/>
          </p:cNvSpPr>
          <p:nvPr/>
        </p:nvSpPr>
        <p:spPr>
          <a:xfrm>
            <a:off x="0" y="2564904"/>
            <a:ext cx="4283968" cy="338437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endParaRPr kumimoji="0" lang="en-US" sz="2400" b="0" i="0" u="none" strike="noStrike" kern="1200" cap="none" spc="0" normalizeH="0" baseline="0" noProof="0" dirty="0">
              <a:ln>
                <a:noFill/>
              </a:ln>
              <a:solidFill>
                <a:schemeClr val="tx1">
                  <a:lumMod val="95000"/>
                  <a:lumOff val="5000"/>
                </a:schemeClr>
              </a:solidFill>
              <a:effectLst/>
              <a:uLnTx/>
              <a:uFillTx/>
              <a:latin typeface="+mj-lt"/>
              <a:ea typeface="+mn-ea"/>
              <a:cs typeface="+mn-cs"/>
            </a:endParaRPr>
          </a:p>
        </p:txBody>
      </p:sp>
      <p:sp>
        <p:nvSpPr>
          <p:cNvPr id="15" name="Ellipse 14"/>
          <p:cNvSpPr/>
          <p:nvPr/>
        </p:nvSpPr>
        <p:spPr>
          <a:xfrm>
            <a:off x="4644008"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200" dirty="0" smtClean="0">
                <a:solidFill>
                  <a:schemeClr val="tx1">
                    <a:lumMod val="95000"/>
                    <a:lumOff val="5000"/>
                  </a:schemeClr>
                </a:solidFill>
                <a:latin typeface="Times New Roman" pitchFamily="18" charset="0"/>
                <a:cs typeface="Times New Roman" pitchFamily="18" charset="0"/>
              </a:rPr>
              <a:t>Methodology</a:t>
            </a:r>
            <a:endParaRPr lang="en-US" sz="1200" dirty="0" err="1" smtClean="0">
              <a:solidFill>
                <a:schemeClr val="tx1">
                  <a:lumMod val="95000"/>
                  <a:lumOff val="5000"/>
                </a:schemeClr>
              </a:solidFill>
              <a:latin typeface="Times New Roman" pitchFamily="18" charset="0"/>
              <a:cs typeface="Times New Roman" pitchFamily="18" charset="0"/>
            </a:endParaRPr>
          </a:p>
        </p:txBody>
      </p:sp>
      <p:sp>
        <p:nvSpPr>
          <p:cNvPr id="26" name="Espace réservé du contenu 2"/>
          <p:cNvSpPr txBox="1">
            <a:spLocks/>
          </p:cNvSpPr>
          <p:nvPr/>
        </p:nvSpPr>
        <p:spPr>
          <a:xfrm>
            <a:off x="251520" y="2060848"/>
            <a:ext cx="4752528" cy="4381947"/>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563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66850" algn="l"/>
              </a:tabLst>
            </a:pPr>
            <a:r>
              <a:rPr kumimoji="0" lang="fr-FR" sz="12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a:t>
            </a:r>
            <a:endParaRPr kumimoji="0" 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66850" algn="l"/>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59394" name="Picture 2"/>
          <p:cNvPicPr>
            <a:picLocks noChangeAspect="1" noChangeArrowheads="1"/>
          </p:cNvPicPr>
          <p:nvPr/>
        </p:nvPicPr>
        <p:blipFill>
          <a:blip r:embed="rId3" cstate="print"/>
          <a:srcRect/>
          <a:stretch>
            <a:fillRect/>
          </a:stretch>
        </p:blipFill>
        <p:spPr bwMode="auto">
          <a:xfrm>
            <a:off x="2771800" y="1997918"/>
            <a:ext cx="3648075" cy="4743450"/>
          </a:xfrm>
          <a:prstGeom prst="rect">
            <a:avLst/>
          </a:prstGeom>
          <a:noFill/>
          <a:ln w="9525">
            <a:noFill/>
            <a:miter lim="800000"/>
            <a:headEnd/>
            <a:tailEnd/>
          </a:ln>
        </p:spPr>
      </p:pic>
      <p:sp>
        <p:nvSpPr>
          <p:cNvPr id="17" name="Espace réservé du numéro de diapositive 16"/>
          <p:cNvSpPr>
            <a:spLocks noGrp="1"/>
          </p:cNvSpPr>
          <p:nvPr>
            <p:ph type="sldNum" sz="quarter" idx="12"/>
          </p:nvPr>
        </p:nvSpPr>
        <p:spPr/>
        <p:txBody>
          <a:bodyPr/>
          <a:lstStyle/>
          <a:p>
            <a:fld id="{913095F7-BF1D-48A2-A3DF-6F241442CEC2}" type="slidenum">
              <a:rPr lang="fr-FR" smtClean="0"/>
              <a:pPr/>
              <a:t>13</a:t>
            </a:fld>
            <a:endParaRPr lang="fr-FR"/>
          </a:p>
        </p:txBody>
      </p:sp>
    </p:spTree>
  </p:cSld>
  <p:clrMapOvr>
    <a:masterClrMapping/>
  </p:clrMapOvr>
  <p:transition>
    <p:cover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27384"/>
            <a:ext cx="9144000" cy="648072"/>
          </a:xfrm>
          <a:prstGeom prst="rect">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Titre 11"/>
          <p:cNvSpPr>
            <a:spLocks noGrp="1"/>
          </p:cNvSpPr>
          <p:nvPr>
            <p:ph type="title"/>
          </p:nvPr>
        </p:nvSpPr>
        <p:spPr>
          <a:xfrm>
            <a:off x="1403648" y="980728"/>
            <a:ext cx="6264696" cy="720080"/>
          </a:xfrm>
          <a:prstGeom prst="ellipseRibbon">
            <a:avLst>
              <a:gd name="adj1" fmla="val 9793"/>
              <a:gd name="adj2" fmla="val 69170"/>
              <a:gd name="adj3" fmla="val 0"/>
            </a:avLst>
          </a:prstGeom>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noAutofit/>
          </a:bodyPr>
          <a:lstStyle/>
          <a:p>
            <a:pPr lvl="1" algn="ctr" rtl="0">
              <a:spcBef>
                <a:spcPct val="0"/>
              </a:spcBef>
            </a:pPr>
            <a:r>
              <a:rPr lang="fr-FR" sz="2000" b="1" dirty="0" err="1" smtClean="0">
                <a:solidFill>
                  <a:sysClr val="windowText" lastClr="000000"/>
                </a:solidFill>
                <a:latin typeface="Times New Roman" pitchFamily="18" charset="0"/>
                <a:cs typeface="Times New Roman" pitchFamily="18" charset="0"/>
              </a:rPr>
              <a:t>Slope</a:t>
            </a:r>
            <a:r>
              <a:rPr lang="fr-FR" sz="2000" b="1" dirty="0" smtClean="0">
                <a:solidFill>
                  <a:sysClr val="windowText" lastClr="000000"/>
                </a:solidFill>
                <a:latin typeface="Times New Roman" pitchFamily="18" charset="0"/>
                <a:cs typeface="Times New Roman" pitchFamily="18" charset="0"/>
              </a:rPr>
              <a:t> aspect</a:t>
            </a:r>
            <a:endParaRPr lang="fr-FR" sz="2000" b="1" dirty="0">
              <a:solidFill>
                <a:sysClr val="windowText" lastClr="000000"/>
              </a:solidFill>
              <a:latin typeface="Times New Roman" pitchFamily="18" charset="0"/>
              <a:cs typeface="Times New Roman" pitchFamily="18" charset="0"/>
            </a:endParaRPr>
          </a:p>
        </p:txBody>
      </p:sp>
      <p:sp>
        <p:nvSpPr>
          <p:cNvPr id="14" name="Espace réservé du contenu 2"/>
          <p:cNvSpPr txBox="1">
            <a:spLocks/>
          </p:cNvSpPr>
          <p:nvPr/>
        </p:nvSpPr>
        <p:spPr>
          <a:xfrm>
            <a:off x="2339752" y="1935480"/>
            <a:ext cx="6480720" cy="451785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tabLst/>
              <a:defRPr/>
            </a:pPr>
            <a:endParaRPr kumimoji="0" lang="en-US" sz="2400" b="0" i="0" u="none" strike="noStrike" kern="1200" cap="none" spc="0" normalizeH="0" baseline="0" noProof="0" dirty="0">
              <a:ln>
                <a:noFill/>
              </a:ln>
              <a:solidFill>
                <a:schemeClr val="bg1"/>
              </a:solidFill>
              <a:effectLst/>
              <a:uLnTx/>
              <a:uFillTx/>
              <a:latin typeface="+mj-lt"/>
              <a:ea typeface="+mn-ea"/>
              <a:cs typeface="+mn-cs"/>
            </a:endParaRPr>
          </a:p>
        </p:txBody>
      </p:sp>
      <p:sp>
        <p:nvSpPr>
          <p:cNvPr id="16" name="Ellipse 15"/>
          <p:cNvSpPr/>
          <p:nvPr/>
        </p:nvSpPr>
        <p:spPr>
          <a:xfrm>
            <a:off x="0"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tx1">
                    <a:lumMod val="95000"/>
                    <a:lumOff val="5000"/>
                  </a:schemeClr>
                </a:solidFill>
                <a:latin typeface="Times New Roman" pitchFamily="18" charset="0"/>
                <a:cs typeface="Times New Roman" pitchFamily="18" charset="0"/>
              </a:rPr>
              <a:t>Introduction</a:t>
            </a:r>
            <a:r>
              <a:rPr lang="en-US" sz="2000" b="1" dirty="0" smtClean="0">
                <a:solidFill>
                  <a:schemeClr val="bg1"/>
                </a:solidFill>
                <a:cs typeface="Times New Roman" pitchFamily="18" charset="0"/>
              </a:rPr>
              <a:t> </a:t>
            </a:r>
          </a:p>
        </p:txBody>
      </p:sp>
      <p:sp>
        <p:nvSpPr>
          <p:cNvPr id="18" name="Ellipse 17"/>
          <p:cNvSpPr/>
          <p:nvPr/>
        </p:nvSpPr>
        <p:spPr>
          <a:xfrm>
            <a:off x="1475656"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lumMod val="95000"/>
                    <a:lumOff val="5000"/>
                  </a:schemeClr>
                </a:solidFill>
                <a:latin typeface="Times New Roman" pitchFamily="18" charset="0"/>
                <a:cs typeface="Times New Roman" pitchFamily="18" charset="0"/>
              </a:rPr>
              <a:t>Objectives </a:t>
            </a:r>
          </a:p>
        </p:txBody>
      </p:sp>
      <p:sp>
        <p:nvSpPr>
          <p:cNvPr id="19" name="Ellipse 18"/>
          <p:cNvSpPr/>
          <p:nvPr/>
        </p:nvSpPr>
        <p:spPr>
          <a:xfrm>
            <a:off x="2987824" y="0"/>
            <a:ext cx="1620688" cy="620688"/>
          </a:xfrm>
          <a:prstGeom prst="ellipse">
            <a:avLst/>
          </a:prstGeom>
          <a:solidFill>
            <a:schemeClr val="tx1">
              <a:lumMod val="95000"/>
              <a:lumOff val="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b="1" dirty="0" smtClean="0">
              <a:solidFill>
                <a:schemeClr val="bg1"/>
              </a:solidFill>
              <a:latin typeface="Times New Roman" pitchFamily="18" charset="0"/>
              <a:cs typeface="Times New Roman" pitchFamily="18" charset="0"/>
            </a:endParaRPr>
          </a:p>
          <a:p>
            <a:pPr algn="ctr"/>
            <a:endParaRPr lang="en-US" sz="1200" b="1" dirty="0" smtClean="0">
              <a:solidFill>
                <a:schemeClr val="bg1"/>
              </a:solidFill>
              <a:latin typeface="Times New Roman" pitchFamily="18" charset="0"/>
              <a:cs typeface="Times New Roman" pitchFamily="18" charset="0"/>
            </a:endParaRPr>
          </a:p>
          <a:p>
            <a:pPr algn="ctr"/>
            <a:r>
              <a:rPr lang="en-US" sz="1200" b="1" dirty="0" smtClean="0">
                <a:solidFill>
                  <a:schemeClr val="bg1"/>
                </a:solidFill>
                <a:latin typeface="Times New Roman" pitchFamily="18" charset="0"/>
                <a:cs typeface="Times New Roman" pitchFamily="18" charset="0"/>
              </a:rPr>
              <a:t>Study Area </a:t>
            </a:r>
          </a:p>
          <a:p>
            <a:pPr algn="ctr"/>
            <a:endParaRPr lang="en-US" sz="1200" b="1" dirty="0" smtClean="0">
              <a:solidFill>
                <a:schemeClr val="bg1"/>
              </a:solidFill>
              <a:latin typeface="Times New Roman" pitchFamily="18" charset="0"/>
              <a:cs typeface="Times New Roman" pitchFamily="18" charset="0"/>
            </a:endParaRPr>
          </a:p>
          <a:p>
            <a:pPr algn="ctr"/>
            <a:endParaRPr lang="en-US" sz="1200" b="1" dirty="0" smtClean="0">
              <a:solidFill>
                <a:schemeClr val="bg1"/>
              </a:solidFill>
              <a:latin typeface="Times New Roman" pitchFamily="18" charset="0"/>
              <a:cs typeface="Times New Roman" pitchFamily="18" charset="0"/>
            </a:endParaRPr>
          </a:p>
        </p:txBody>
      </p:sp>
      <p:sp>
        <p:nvSpPr>
          <p:cNvPr id="21" name="Ellipse 20"/>
          <p:cNvSpPr/>
          <p:nvPr/>
        </p:nvSpPr>
        <p:spPr>
          <a:xfrm>
            <a:off x="6156176"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lumMod val="95000"/>
                    <a:lumOff val="5000"/>
                  </a:schemeClr>
                </a:solidFill>
                <a:latin typeface="Times New Roman" pitchFamily="18" charset="0"/>
                <a:cs typeface="Times New Roman" pitchFamily="18" charset="0"/>
              </a:rPr>
              <a:t>Results</a:t>
            </a:r>
          </a:p>
        </p:txBody>
      </p:sp>
      <p:sp>
        <p:nvSpPr>
          <p:cNvPr id="22" name="Ellipse 21"/>
          <p:cNvSpPr/>
          <p:nvPr/>
        </p:nvSpPr>
        <p:spPr>
          <a:xfrm>
            <a:off x="7668344"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lvl="0" algn="ctr"/>
            <a:r>
              <a:rPr lang="fr-FR" sz="1400" dirty="0" smtClean="0">
                <a:solidFill>
                  <a:schemeClr val="tx1">
                    <a:lumMod val="95000"/>
                    <a:lumOff val="5000"/>
                  </a:schemeClr>
                </a:solidFill>
                <a:latin typeface="Times New Roman" pitchFamily="18" charset="0"/>
                <a:cs typeface="Times New Roman" pitchFamily="18" charset="0"/>
              </a:rPr>
              <a:t>Conclusion </a:t>
            </a:r>
            <a:endParaRPr lang="fr-FR" sz="1400" dirty="0">
              <a:solidFill>
                <a:schemeClr val="tx1">
                  <a:lumMod val="95000"/>
                  <a:lumOff val="5000"/>
                </a:schemeClr>
              </a:solidFill>
              <a:latin typeface="Times New Roman" pitchFamily="18" charset="0"/>
              <a:cs typeface="Times New Roman" pitchFamily="18" charset="0"/>
            </a:endParaRPr>
          </a:p>
        </p:txBody>
      </p:sp>
      <p:sp>
        <p:nvSpPr>
          <p:cNvPr id="28" name="Espace réservé du contenu 2"/>
          <p:cNvSpPr txBox="1">
            <a:spLocks/>
          </p:cNvSpPr>
          <p:nvPr/>
        </p:nvSpPr>
        <p:spPr>
          <a:xfrm>
            <a:off x="0" y="2564904"/>
            <a:ext cx="4283968" cy="338437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endParaRPr kumimoji="0" lang="en-US" sz="2400" b="0" i="0" u="none" strike="noStrike" kern="1200" cap="none" spc="0" normalizeH="0" baseline="0" noProof="0" dirty="0">
              <a:ln>
                <a:noFill/>
              </a:ln>
              <a:solidFill>
                <a:schemeClr val="tx1">
                  <a:lumMod val="95000"/>
                  <a:lumOff val="5000"/>
                </a:schemeClr>
              </a:solidFill>
              <a:effectLst/>
              <a:uLnTx/>
              <a:uFillTx/>
              <a:latin typeface="+mj-lt"/>
              <a:ea typeface="+mn-ea"/>
              <a:cs typeface="+mn-cs"/>
            </a:endParaRPr>
          </a:p>
        </p:txBody>
      </p:sp>
      <p:sp>
        <p:nvSpPr>
          <p:cNvPr id="15" name="Ellipse 14"/>
          <p:cNvSpPr/>
          <p:nvPr/>
        </p:nvSpPr>
        <p:spPr>
          <a:xfrm>
            <a:off x="4644008"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200" dirty="0" smtClean="0">
                <a:solidFill>
                  <a:schemeClr val="tx1">
                    <a:lumMod val="95000"/>
                    <a:lumOff val="5000"/>
                  </a:schemeClr>
                </a:solidFill>
                <a:latin typeface="Times New Roman" pitchFamily="18" charset="0"/>
                <a:cs typeface="Times New Roman" pitchFamily="18" charset="0"/>
              </a:rPr>
              <a:t>Methodology</a:t>
            </a:r>
            <a:endParaRPr lang="en-US" sz="1200" dirty="0" err="1" smtClean="0">
              <a:solidFill>
                <a:schemeClr val="tx1">
                  <a:lumMod val="95000"/>
                  <a:lumOff val="5000"/>
                </a:schemeClr>
              </a:solidFill>
              <a:latin typeface="Times New Roman" pitchFamily="18" charset="0"/>
              <a:cs typeface="Times New Roman" pitchFamily="18" charset="0"/>
            </a:endParaRPr>
          </a:p>
        </p:txBody>
      </p:sp>
      <p:sp>
        <p:nvSpPr>
          <p:cNvPr id="26" name="Espace réservé du contenu 2"/>
          <p:cNvSpPr txBox="1">
            <a:spLocks/>
          </p:cNvSpPr>
          <p:nvPr/>
        </p:nvSpPr>
        <p:spPr>
          <a:xfrm>
            <a:off x="251520" y="2060848"/>
            <a:ext cx="4752528" cy="4381947"/>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563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66850" algn="l"/>
              </a:tabLst>
            </a:pPr>
            <a:r>
              <a:rPr kumimoji="0" lang="fr-FR" sz="12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a:t>
            </a:r>
            <a:endParaRPr kumimoji="0" 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66850" algn="l"/>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60418" name="Picture 2"/>
          <p:cNvPicPr>
            <a:picLocks noChangeAspect="1" noChangeArrowheads="1"/>
          </p:cNvPicPr>
          <p:nvPr/>
        </p:nvPicPr>
        <p:blipFill>
          <a:blip r:embed="rId3" cstate="print"/>
          <a:srcRect/>
          <a:stretch>
            <a:fillRect/>
          </a:stretch>
        </p:blipFill>
        <p:spPr bwMode="auto">
          <a:xfrm>
            <a:off x="2915816" y="1771650"/>
            <a:ext cx="3648075" cy="5086350"/>
          </a:xfrm>
          <a:prstGeom prst="rect">
            <a:avLst/>
          </a:prstGeom>
          <a:noFill/>
          <a:ln w="9525">
            <a:noFill/>
            <a:miter lim="800000"/>
            <a:headEnd/>
            <a:tailEnd/>
          </a:ln>
        </p:spPr>
      </p:pic>
      <p:sp>
        <p:nvSpPr>
          <p:cNvPr id="17" name="Espace réservé du numéro de diapositive 16"/>
          <p:cNvSpPr>
            <a:spLocks noGrp="1"/>
          </p:cNvSpPr>
          <p:nvPr>
            <p:ph type="sldNum" sz="quarter" idx="12"/>
          </p:nvPr>
        </p:nvSpPr>
        <p:spPr/>
        <p:txBody>
          <a:bodyPr/>
          <a:lstStyle/>
          <a:p>
            <a:fld id="{913095F7-BF1D-48A2-A3DF-6F241442CEC2}" type="slidenum">
              <a:rPr lang="fr-FR" smtClean="0"/>
              <a:pPr/>
              <a:t>14</a:t>
            </a:fld>
            <a:endParaRPr lang="fr-FR"/>
          </a:p>
        </p:txBody>
      </p:sp>
    </p:spTree>
  </p:cSld>
  <p:clrMapOvr>
    <a:masterClrMapping/>
  </p:clrMapOvr>
  <p:transition>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27384"/>
            <a:ext cx="9144000" cy="648072"/>
          </a:xfrm>
          <a:prstGeom prst="rect">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Titre 11"/>
          <p:cNvSpPr>
            <a:spLocks noGrp="1"/>
          </p:cNvSpPr>
          <p:nvPr>
            <p:ph type="title"/>
          </p:nvPr>
        </p:nvSpPr>
        <p:spPr>
          <a:xfrm>
            <a:off x="1403648" y="836712"/>
            <a:ext cx="6264696" cy="720080"/>
          </a:xfrm>
          <a:prstGeom prst="ellipseRibbon">
            <a:avLst>
              <a:gd name="adj1" fmla="val 9793"/>
              <a:gd name="adj2" fmla="val 69170"/>
              <a:gd name="adj3" fmla="val 0"/>
            </a:avLst>
          </a:prstGeom>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noAutofit/>
          </a:bodyPr>
          <a:lstStyle/>
          <a:p>
            <a:pPr lvl="1" algn="ctr" rtl="0">
              <a:spcBef>
                <a:spcPct val="0"/>
              </a:spcBef>
            </a:pPr>
            <a:r>
              <a:rPr lang="fr-FR" sz="2000" b="1" dirty="0" err="1" smtClean="0">
                <a:solidFill>
                  <a:schemeClr val="tx1"/>
                </a:solidFill>
                <a:latin typeface="Times New Roman" pitchFamily="18" charset="0"/>
                <a:cs typeface="Times New Roman" pitchFamily="18" charset="0"/>
              </a:rPr>
              <a:t>Equal</a:t>
            </a:r>
            <a:r>
              <a:rPr lang="fr-FR" sz="2000" b="1" dirty="0" smtClean="0">
                <a:solidFill>
                  <a:schemeClr val="tx1"/>
                </a:solidFill>
                <a:latin typeface="Times New Roman" pitchFamily="18" charset="0"/>
                <a:cs typeface="Times New Roman" pitchFamily="18" charset="0"/>
              </a:rPr>
              <a:t>  </a:t>
            </a:r>
            <a:r>
              <a:rPr lang="fr-FR" sz="2000" b="1" dirty="0" err="1" smtClean="0">
                <a:solidFill>
                  <a:schemeClr val="tx1"/>
                </a:solidFill>
                <a:latin typeface="Times New Roman" pitchFamily="18" charset="0"/>
                <a:cs typeface="Times New Roman" pitchFamily="18" charset="0"/>
              </a:rPr>
              <a:t>depths</a:t>
            </a:r>
            <a:r>
              <a:rPr lang="fr-FR" sz="2000" b="1" dirty="0" smtClean="0">
                <a:solidFill>
                  <a:schemeClr val="tx1"/>
                </a:solidFill>
                <a:latin typeface="Times New Roman" pitchFamily="18" charset="0"/>
                <a:cs typeface="Times New Roman" pitchFamily="18" charset="0"/>
              </a:rPr>
              <a:t> of  </a:t>
            </a:r>
            <a:r>
              <a:rPr lang="fr-FR" sz="2000" b="1" dirty="0" err="1" smtClean="0">
                <a:solidFill>
                  <a:schemeClr val="tx1"/>
                </a:solidFill>
                <a:latin typeface="Times New Roman" pitchFamily="18" charset="0"/>
                <a:cs typeface="Times New Roman" pitchFamily="18" charset="0"/>
              </a:rPr>
              <a:t>earthquakes</a:t>
            </a:r>
            <a:endParaRPr lang="fr-FR" sz="2000" b="1" dirty="0">
              <a:solidFill>
                <a:schemeClr val="tx1"/>
              </a:solidFill>
              <a:latin typeface="Times New Roman" pitchFamily="18" charset="0"/>
              <a:cs typeface="Times New Roman" pitchFamily="18" charset="0"/>
            </a:endParaRPr>
          </a:p>
        </p:txBody>
      </p:sp>
      <p:sp>
        <p:nvSpPr>
          <p:cNvPr id="14" name="Espace réservé du contenu 2"/>
          <p:cNvSpPr txBox="1">
            <a:spLocks/>
          </p:cNvSpPr>
          <p:nvPr/>
        </p:nvSpPr>
        <p:spPr>
          <a:xfrm>
            <a:off x="2339752" y="1935480"/>
            <a:ext cx="6480720" cy="451785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tabLst/>
              <a:defRPr/>
            </a:pPr>
            <a:endParaRPr kumimoji="0" lang="en-US" sz="2400" b="0" i="0" u="none" strike="noStrike" kern="1200" cap="none" spc="0" normalizeH="0" baseline="0" noProof="0" dirty="0">
              <a:ln>
                <a:noFill/>
              </a:ln>
              <a:solidFill>
                <a:schemeClr val="bg1"/>
              </a:solidFill>
              <a:effectLst/>
              <a:uLnTx/>
              <a:uFillTx/>
              <a:latin typeface="+mj-lt"/>
              <a:ea typeface="+mn-ea"/>
              <a:cs typeface="+mn-cs"/>
            </a:endParaRPr>
          </a:p>
        </p:txBody>
      </p:sp>
      <p:sp>
        <p:nvSpPr>
          <p:cNvPr id="16" name="Ellipse 15"/>
          <p:cNvSpPr/>
          <p:nvPr/>
        </p:nvSpPr>
        <p:spPr>
          <a:xfrm>
            <a:off x="0"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tx1">
                    <a:lumMod val="95000"/>
                    <a:lumOff val="5000"/>
                  </a:schemeClr>
                </a:solidFill>
                <a:latin typeface="Times New Roman" pitchFamily="18" charset="0"/>
                <a:cs typeface="Times New Roman" pitchFamily="18" charset="0"/>
              </a:rPr>
              <a:t>Introduction</a:t>
            </a:r>
            <a:r>
              <a:rPr lang="en-US" sz="2000" b="1" dirty="0" smtClean="0">
                <a:solidFill>
                  <a:schemeClr val="bg1"/>
                </a:solidFill>
                <a:cs typeface="Times New Roman" pitchFamily="18" charset="0"/>
              </a:rPr>
              <a:t> </a:t>
            </a:r>
          </a:p>
        </p:txBody>
      </p:sp>
      <p:sp>
        <p:nvSpPr>
          <p:cNvPr id="18" name="Ellipse 17"/>
          <p:cNvSpPr/>
          <p:nvPr/>
        </p:nvSpPr>
        <p:spPr>
          <a:xfrm>
            <a:off x="1475656"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lumMod val="95000"/>
                    <a:lumOff val="5000"/>
                  </a:schemeClr>
                </a:solidFill>
                <a:latin typeface="Times New Roman" pitchFamily="18" charset="0"/>
                <a:cs typeface="Times New Roman" pitchFamily="18" charset="0"/>
              </a:rPr>
              <a:t>Objectives </a:t>
            </a:r>
          </a:p>
        </p:txBody>
      </p:sp>
      <p:sp>
        <p:nvSpPr>
          <p:cNvPr id="19" name="Ellipse 18"/>
          <p:cNvSpPr/>
          <p:nvPr/>
        </p:nvSpPr>
        <p:spPr>
          <a:xfrm>
            <a:off x="2987824" y="0"/>
            <a:ext cx="1620688" cy="620688"/>
          </a:xfrm>
          <a:prstGeom prst="ellipse">
            <a:avLst/>
          </a:prstGeom>
          <a:solidFill>
            <a:schemeClr val="tx1">
              <a:lumMod val="95000"/>
              <a:lumOff val="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b="1" dirty="0" smtClean="0">
              <a:solidFill>
                <a:schemeClr val="bg1"/>
              </a:solidFill>
              <a:latin typeface="Times New Roman" pitchFamily="18" charset="0"/>
              <a:cs typeface="Times New Roman" pitchFamily="18" charset="0"/>
            </a:endParaRPr>
          </a:p>
          <a:p>
            <a:pPr algn="ctr"/>
            <a:endParaRPr lang="en-US" sz="1200" b="1" dirty="0" smtClean="0">
              <a:solidFill>
                <a:schemeClr val="bg1"/>
              </a:solidFill>
              <a:latin typeface="Times New Roman" pitchFamily="18" charset="0"/>
              <a:cs typeface="Times New Roman" pitchFamily="18" charset="0"/>
            </a:endParaRPr>
          </a:p>
          <a:p>
            <a:pPr algn="ctr"/>
            <a:r>
              <a:rPr lang="en-US" sz="1200" b="1" dirty="0" smtClean="0">
                <a:solidFill>
                  <a:schemeClr val="bg1"/>
                </a:solidFill>
                <a:latin typeface="Times New Roman" pitchFamily="18" charset="0"/>
                <a:cs typeface="Times New Roman" pitchFamily="18" charset="0"/>
              </a:rPr>
              <a:t>Study Area </a:t>
            </a:r>
          </a:p>
          <a:p>
            <a:pPr algn="ctr"/>
            <a:endParaRPr lang="en-US" sz="1200" b="1" dirty="0" smtClean="0">
              <a:solidFill>
                <a:schemeClr val="bg1"/>
              </a:solidFill>
              <a:latin typeface="Times New Roman" pitchFamily="18" charset="0"/>
              <a:cs typeface="Times New Roman" pitchFamily="18" charset="0"/>
            </a:endParaRPr>
          </a:p>
          <a:p>
            <a:pPr algn="ctr"/>
            <a:endParaRPr lang="en-US" sz="1200" b="1" dirty="0" smtClean="0">
              <a:solidFill>
                <a:schemeClr val="bg1"/>
              </a:solidFill>
              <a:latin typeface="Times New Roman" pitchFamily="18" charset="0"/>
              <a:cs typeface="Times New Roman" pitchFamily="18" charset="0"/>
            </a:endParaRPr>
          </a:p>
        </p:txBody>
      </p:sp>
      <p:sp>
        <p:nvSpPr>
          <p:cNvPr id="21" name="Ellipse 20"/>
          <p:cNvSpPr/>
          <p:nvPr/>
        </p:nvSpPr>
        <p:spPr>
          <a:xfrm>
            <a:off x="6156176"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lumMod val="95000"/>
                    <a:lumOff val="5000"/>
                  </a:schemeClr>
                </a:solidFill>
                <a:latin typeface="Times New Roman" pitchFamily="18" charset="0"/>
                <a:cs typeface="Times New Roman" pitchFamily="18" charset="0"/>
              </a:rPr>
              <a:t>Results</a:t>
            </a:r>
          </a:p>
        </p:txBody>
      </p:sp>
      <p:sp>
        <p:nvSpPr>
          <p:cNvPr id="22" name="Ellipse 21"/>
          <p:cNvSpPr/>
          <p:nvPr/>
        </p:nvSpPr>
        <p:spPr>
          <a:xfrm>
            <a:off x="7668344"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lvl="0" algn="ctr"/>
            <a:r>
              <a:rPr lang="fr-FR" sz="1400" dirty="0" smtClean="0">
                <a:solidFill>
                  <a:schemeClr val="tx1">
                    <a:lumMod val="95000"/>
                    <a:lumOff val="5000"/>
                  </a:schemeClr>
                </a:solidFill>
                <a:latin typeface="Times New Roman" pitchFamily="18" charset="0"/>
                <a:cs typeface="Times New Roman" pitchFamily="18" charset="0"/>
              </a:rPr>
              <a:t>Conclusion </a:t>
            </a:r>
            <a:endParaRPr lang="fr-FR" sz="1400" dirty="0">
              <a:solidFill>
                <a:schemeClr val="tx1">
                  <a:lumMod val="95000"/>
                  <a:lumOff val="5000"/>
                </a:schemeClr>
              </a:solidFill>
              <a:latin typeface="Times New Roman" pitchFamily="18" charset="0"/>
              <a:cs typeface="Times New Roman" pitchFamily="18" charset="0"/>
            </a:endParaRPr>
          </a:p>
        </p:txBody>
      </p:sp>
      <p:sp>
        <p:nvSpPr>
          <p:cNvPr id="28" name="Espace réservé du contenu 2"/>
          <p:cNvSpPr txBox="1">
            <a:spLocks/>
          </p:cNvSpPr>
          <p:nvPr/>
        </p:nvSpPr>
        <p:spPr>
          <a:xfrm>
            <a:off x="0" y="2564904"/>
            <a:ext cx="4283968" cy="338437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endParaRPr kumimoji="0" lang="en-US" sz="2400" b="0" i="0" u="none" strike="noStrike" kern="1200" cap="none" spc="0" normalizeH="0" baseline="0" noProof="0" dirty="0">
              <a:ln>
                <a:noFill/>
              </a:ln>
              <a:solidFill>
                <a:schemeClr val="tx1">
                  <a:lumMod val="95000"/>
                  <a:lumOff val="5000"/>
                </a:schemeClr>
              </a:solidFill>
              <a:effectLst/>
              <a:uLnTx/>
              <a:uFillTx/>
              <a:latin typeface="+mj-lt"/>
              <a:ea typeface="+mn-ea"/>
              <a:cs typeface="+mn-cs"/>
            </a:endParaRPr>
          </a:p>
        </p:txBody>
      </p:sp>
      <p:sp>
        <p:nvSpPr>
          <p:cNvPr id="15" name="Ellipse 14"/>
          <p:cNvSpPr/>
          <p:nvPr/>
        </p:nvSpPr>
        <p:spPr>
          <a:xfrm>
            <a:off x="4644008"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200" dirty="0" smtClean="0">
                <a:solidFill>
                  <a:schemeClr val="tx1">
                    <a:lumMod val="95000"/>
                    <a:lumOff val="5000"/>
                  </a:schemeClr>
                </a:solidFill>
                <a:latin typeface="Times New Roman" pitchFamily="18" charset="0"/>
                <a:cs typeface="Times New Roman" pitchFamily="18" charset="0"/>
              </a:rPr>
              <a:t>Methodology</a:t>
            </a:r>
            <a:endParaRPr lang="en-US" sz="1200" dirty="0" err="1" smtClean="0">
              <a:solidFill>
                <a:schemeClr val="tx1">
                  <a:lumMod val="95000"/>
                  <a:lumOff val="5000"/>
                </a:schemeClr>
              </a:solidFill>
              <a:latin typeface="Times New Roman" pitchFamily="18" charset="0"/>
              <a:cs typeface="Times New Roman" pitchFamily="18" charset="0"/>
            </a:endParaRPr>
          </a:p>
        </p:txBody>
      </p:sp>
      <p:sp>
        <p:nvSpPr>
          <p:cNvPr id="26" name="Espace réservé du contenu 2"/>
          <p:cNvSpPr txBox="1">
            <a:spLocks/>
          </p:cNvSpPr>
          <p:nvPr/>
        </p:nvSpPr>
        <p:spPr>
          <a:xfrm>
            <a:off x="251520" y="2060848"/>
            <a:ext cx="4752528" cy="4381947"/>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563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66850" algn="l"/>
              </a:tabLst>
            </a:pPr>
            <a:r>
              <a:rPr kumimoji="0" lang="fr-FR" sz="12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a:t>
            </a:r>
            <a:endParaRPr kumimoji="0" 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66850" algn="l"/>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42" name="Picture 2"/>
          <p:cNvPicPr>
            <a:picLocks noChangeAspect="1" noChangeArrowheads="1"/>
          </p:cNvPicPr>
          <p:nvPr/>
        </p:nvPicPr>
        <p:blipFill>
          <a:blip r:embed="rId3" cstate="print"/>
          <a:srcRect/>
          <a:stretch>
            <a:fillRect/>
          </a:stretch>
        </p:blipFill>
        <p:spPr bwMode="auto">
          <a:xfrm>
            <a:off x="2771800" y="1724025"/>
            <a:ext cx="3733800" cy="5133975"/>
          </a:xfrm>
          <a:prstGeom prst="rect">
            <a:avLst/>
          </a:prstGeom>
          <a:noFill/>
          <a:ln w="9525">
            <a:noFill/>
            <a:miter lim="800000"/>
            <a:headEnd/>
            <a:tailEnd/>
          </a:ln>
        </p:spPr>
      </p:pic>
      <p:sp>
        <p:nvSpPr>
          <p:cNvPr id="17" name="Espace réservé du numéro de diapositive 16"/>
          <p:cNvSpPr>
            <a:spLocks noGrp="1"/>
          </p:cNvSpPr>
          <p:nvPr>
            <p:ph type="sldNum" sz="quarter" idx="12"/>
          </p:nvPr>
        </p:nvSpPr>
        <p:spPr/>
        <p:txBody>
          <a:bodyPr/>
          <a:lstStyle/>
          <a:p>
            <a:fld id="{913095F7-BF1D-48A2-A3DF-6F241442CEC2}" type="slidenum">
              <a:rPr lang="fr-FR" smtClean="0"/>
              <a:pPr/>
              <a:t>15</a:t>
            </a:fld>
            <a:endParaRPr lang="fr-FR"/>
          </a:p>
        </p:txBody>
      </p:sp>
    </p:spTree>
  </p:cSld>
  <p:clrMapOvr>
    <a:masterClrMapping/>
  </p:clrMapOvr>
  <p:transition>
    <p:cover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27384"/>
            <a:ext cx="9144000" cy="648072"/>
          </a:xfrm>
          <a:prstGeom prst="rect">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Titre 11"/>
          <p:cNvSpPr>
            <a:spLocks noGrp="1"/>
          </p:cNvSpPr>
          <p:nvPr>
            <p:ph type="title"/>
          </p:nvPr>
        </p:nvSpPr>
        <p:spPr>
          <a:xfrm>
            <a:off x="1403648" y="836712"/>
            <a:ext cx="6264696" cy="720080"/>
          </a:xfrm>
          <a:prstGeom prst="ellipseRibbon">
            <a:avLst>
              <a:gd name="adj1" fmla="val 9793"/>
              <a:gd name="adj2" fmla="val 69170"/>
              <a:gd name="adj3" fmla="val 0"/>
            </a:avLst>
          </a:prstGeom>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noAutofit/>
          </a:bodyPr>
          <a:lstStyle/>
          <a:p>
            <a:pPr lvl="1" algn="ctr" rtl="0">
              <a:spcBef>
                <a:spcPct val="0"/>
              </a:spcBef>
            </a:pPr>
            <a:r>
              <a:rPr lang="fr-FR" sz="2000" b="1" dirty="0" smtClean="0">
                <a:solidFill>
                  <a:schemeClr val="tx1"/>
                </a:solidFill>
                <a:latin typeface="Times New Roman" pitchFamily="18" charset="0"/>
                <a:cs typeface="Times New Roman" pitchFamily="18" charset="0"/>
              </a:rPr>
              <a:t/>
            </a:r>
            <a:br>
              <a:rPr lang="fr-FR" sz="2000" b="1" dirty="0" smtClean="0">
                <a:solidFill>
                  <a:schemeClr val="tx1"/>
                </a:solidFill>
                <a:latin typeface="Times New Roman" pitchFamily="18" charset="0"/>
                <a:cs typeface="Times New Roman" pitchFamily="18" charset="0"/>
              </a:rPr>
            </a:br>
            <a:r>
              <a:rPr lang="fr-FR" sz="2000" b="1" dirty="0" smtClean="0">
                <a:solidFill>
                  <a:schemeClr val="tx1"/>
                </a:solidFill>
                <a:latin typeface="Times New Roman" pitchFamily="18" charset="0"/>
                <a:cs typeface="Times New Roman" pitchFamily="18" charset="0"/>
              </a:rPr>
              <a:t>Land Use</a:t>
            </a:r>
            <a:endParaRPr lang="fr-FR" sz="2000" b="1" dirty="0">
              <a:solidFill>
                <a:schemeClr val="tx1"/>
              </a:solidFill>
              <a:latin typeface="Times New Roman" pitchFamily="18" charset="0"/>
              <a:cs typeface="Times New Roman" pitchFamily="18" charset="0"/>
            </a:endParaRPr>
          </a:p>
        </p:txBody>
      </p:sp>
      <p:sp>
        <p:nvSpPr>
          <p:cNvPr id="14" name="Espace réservé du contenu 2"/>
          <p:cNvSpPr txBox="1">
            <a:spLocks/>
          </p:cNvSpPr>
          <p:nvPr/>
        </p:nvSpPr>
        <p:spPr>
          <a:xfrm>
            <a:off x="2339752" y="1935480"/>
            <a:ext cx="6480720" cy="451785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tabLst/>
              <a:defRPr/>
            </a:pPr>
            <a:endParaRPr kumimoji="0" lang="en-US" sz="2400" b="0" i="0" u="none" strike="noStrike" kern="1200" cap="none" spc="0" normalizeH="0" baseline="0" noProof="0" dirty="0">
              <a:ln>
                <a:noFill/>
              </a:ln>
              <a:solidFill>
                <a:schemeClr val="bg1"/>
              </a:solidFill>
              <a:effectLst/>
              <a:uLnTx/>
              <a:uFillTx/>
              <a:latin typeface="+mj-lt"/>
              <a:ea typeface="+mn-ea"/>
              <a:cs typeface="+mn-cs"/>
            </a:endParaRPr>
          </a:p>
        </p:txBody>
      </p:sp>
      <p:sp>
        <p:nvSpPr>
          <p:cNvPr id="16" name="Ellipse 15"/>
          <p:cNvSpPr/>
          <p:nvPr/>
        </p:nvSpPr>
        <p:spPr>
          <a:xfrm>
            <a:off x="0"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tx1">
                    <a:lumMod val="95000"/>
                    <a:lumOff val="5000"/>
                  </a:schemeClr>
                </a:solidFill>
                <a:latin typeface="Times New Roman" pitchFamily="18" charset="0"/>
                <a:cs typeface="Times New Roman" pitchFamily="18" charset="0"/>
              </a:rPr>
              <a:t>Introduction</a:t>
            </a:r>
            <a:r>
              <a:rPr lang="en-US" sz="2000" b="1" dirty="0" smtClean="0">
                <a:solidFill>
                  <a:schemeClr val="bg1"/>
                </a:solidFill>
                <a:cs typeface="Times New Roman" pitchFamily="18" charset="0"/>
              </a:rPr>
              <a:t> </a:t>
            </a:r>
          </a:p>
        </p:txBody>
      </p:sp>
      <p:sp>
        <p:nvSpPr>
          <p:cNvPr id="18" name="Ellipse 17"/>
          <p:cNvSpPr/>
          <p:nvPr/>
        </p:nvSpPr>
        <p:spPr>
          <a:xfrm>
            <a:off x="1475656"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lumMod val="95000"/>
                    <a:lumOff val="5000"/>
                  </a:schemeClr>
                </a:solidFill>
                <a:latin typeface="Times New Roman" pitchFamily="18" charset="0"/>
                <a:cs typeface="Times New Roman" pitchFamily="18" charset="0"/>
              </a:rPr>
              <a:t>Objectives </a:t>
            </a:r>
          </a:p>
        </p:txBody>
      </p:sp>
      <p:sp>
        <p:nvSpPr>
          <p:cNvPr id="19" name="Ellipse 18"/>
          <p:cNvSpPr/>
          <p:nvPr/>
        </p:nvSpPr>
        <p:spPr>
          <a:xfrm>
            <a:off x="2987824" y="0"/>
            <a:ext cx="1620688" cy="620688"/>
          </a:xfrm>
          <a:prstGeom prst="ellipse">
            <a:avLst/>
          </a:prstGeom>
          <a:solidFill>
            <a:schemeClr val="tx1">
              <a:lumMod val="95000"/>
              <a:lumOff val="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b="1" dirty="0" smtClean="0">
              <a:solidFill>
                <a:schemeClr val="bg1"/>
              </a:solidFill>
              <a:latin typeface="Times New Roman" pitchFamily="18" charset="0"/>
              <a:cs typeface="Times New Roman" pitchFamily="18" charset="0"/>
            </a:endParaRPr>
          </a:p>
          <a:p>
            <a:pPr algn="ctr"/>
            <a:endParaRPr lang="en-US" sz="1200" b="1" dirty="0" smtClean="0">
              <a:solidFill>
                <a:schemeClr val="bg1"/>
              </a:solidFill>
              <a:latin typeface="Times New Roman" pitchFamily="18" charset="0"/>
              <a:cs typeface="Times New Roman" pitchFamily="18" charset="0"/>
            </a:endParaRPr>
          </a:p>
          <a:p>
            <a:pPr algn="ctr"/>
            <a:r>
              <a:rPr lang="en-US" sz="1200" b="1" dirty="0" smtClean="0">
                <a:solidFill>
                  <a:schemeClr val="bg1"/>
                </a:solidFill>
                <a:latin typeface="Times New Roman" pitchFamily="18" charset="0"/>
                <a:cs typeface="Times New Roman" pitchFamily="18" charset="0"/>
              </a:rPr>
              <a:t>Study Area </a:t>
            </a:r>
          </a:p>
          <a:p>
            <a:pPr algn="ctr"/>
            <a:endParaRPr lang="en-US" sz="1200" b="1" dirty="0" smtClean="0">
              <a:solidFill>
                <a:schemeClr val="bg1"/>
              </a:solidFill>
              <a:latin typeface="Times New Roman" pitchFamily="18" charset="0"/>
              <a:cs typeface="Times New Roman" pitchFamily="18" charset="0"/>
            </a:endParaRPr>
          </a:p>
          <a:p>
            <a:pPr algn="ctr"/>
            <a:endParaRPr lang="en-US" sz="1200" b="1" dirty="0" smtClean="0">
              <a:solidFill>
                <a:schemeClr val="bg1"/>
              </a:solidFill>
              <a:latin typeface="Times New Roman" pitchFamily="18" charset="0"/>
              <a:cs typeface="Times New Roman" pitchFamily="18" charset="0"/>
            </a:endParaRPr>
          </a:p>
        </p:txBody>
      </p:sp>
      <p:sp>
        <p:nvSpPr>
          <p:cNvPr id="21" name="Ellipse 20"/>
          <p:cNvSpPr/>
          <p:nvPr/>
        </p:nvSpPr>
        <p:spPr>
          <a:xfrm>
            <a:off x="6156176"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lumMod val="95000"/>
                    <a:lumOff val="5000"/>
                  </a:schemeClr>
                </a:solidFill>
                <a:latin typeface="Times New Roman" pitchFamily="18" charset="0"/>
                <a:cs typeface="Times New Roman" pitchFamily="18" charset="0"/>
              </a:rPr>
              <a:t>Results</a:t>
            </a:r>
          </a:p>
        </p:txBody>
      </p:sp>
      <p:sp>
        <p:nvSpPr>
          <p:cNvPr id="22" name="Ellipse 21"/>
          <p:cNvSpPr/>
          <p:nvPr/>
        </p:nvSpPr>
        <p:spPr>
          <a:xfrm>
            <a:off x="7668344"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lvl="0" algn="ctr"/>
            <a:r>
              <a:rPr lang="fr-FR" sz="1400" dirty="0" smtClean="0">
                <a:solidFill>
                  <a:schemeClr val="tx1">
                    <a:lumMod val="95000"/>
                    <a:lumOff val="5000"/>
                  </a:schemeClr>
                </a:solidFill>
                <a:latin typeface="Times New Roman" pitchFamily="18" charset="0"/>
                <a:cs typeface="Times New Roman" pitchFamily="18" charset="0"/>
              </a:rPr>
              <a:t>Conclusion </a:t>
            </a:r>
            <a:endParaRPr lang="fr-FR" sz="1400" dirty="0">
              <a:solidFill>
                <a:schemeClr val="tx1">
                  <a:lumMod val="95000"/>
                  <a:lumOff val="5000"/>
                </a:schemeClr>
              </a:solidFill>
              <a:latin typeface="Times New Roman" pitchFamily="18" charset="0"/>
              <a:cs typeface="Times New Roman" pitchFamily="18" charset="0"/>
            </a:endParaRPr>
          </a:p>
        </p:txBody>
      </p:sp>
      <p:sp>
        <p:nvSpPr>
          <p:cNvPr id="28" name="Espace réservé du contenu 2"/>
          <p:cNvSpPr txBox="1">
            <a:spLocks/>
          </p:cNvSpPr>
          <p:nvPr/>
        </p:nvSpPr>
        <p:spPr>
          <a:xfrm>
            <a:off x="0" y="2564904"/>
            <a:ext cx="4283968" cy="338437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endParaRPr kumimoji="0" lang="en-US" sz="2400" b="0" i="0" u="none" strike="noStrike" kern="1200" cap="none" spc="0" normalizeH="0" baseline="0" noProof="0" dirty="0">
              <a:ln>
                <a:noFill/>
              </a:ln>
              <a:solidFill>
                <a:schemeClr val="tx1">
                  <a:lumMod val="95000"/>
                  <a:lumOff val="5000"/>
                </a:schemeClr>
              </a:solidFill>
              <a:effectLst/>
              <a:uLnTx/>
              <a:uFillTx/>
              <a:latin typeface="+mj-lt"/>
              <a:ea typeface="+mn-ea"/>
              <a:cs typeface="+mn-cs"/>
            </a:endParaRPr>
          </a:p>
        </p:txBody>
      </p:sp>
      <p:sp>
        <p:nvSpPr>
          <p:cNvPr id="15" name="Ellipse 14"/>
          <p:cNvSpPr/>
          <p:nvPr/>
        </p:nvSpPr>
        <p:spPr>
          <a:xfrm>
            <a:off x="4644008"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200" dirty="0" smtClean="0">
                <a:solidFill>
                  <a:schemeClr val="tx1">
                    <a:lumMod val="95000"/>
                    <a:lumOff val="5000"/>
                  </a:schemeClr>
                </a:solidFill>
                <a:latin typeface="Times New Roman" pitchFamily="18" charset="0"/>
                <a:cs typeface="Times New Roman" pitchFamily="18" charset="0"/>
              </a:rPr>
              <a:t>Methodology</a:t>
            </a:r>
            <a:endParaRPr lang="en-US" sz="1200" dirty="0" err="1" smtClean="0">
              <a:solidFill>
                <a:schemeClr val="tx1">
                  <a:lumMod val="95000"/>
                  <a:lumOff val="5000"/>
                </a:schemeClr>
              </a:solidFill>
              <a:latin typeface="Times New Roman" pitchFamily="18" charset="0"/>
              <a:cs typeface="Times New Roman" pitchFamily="18" charset="0"/>
            </a:endParaRPr>
          </a:p>
        </p:txBody>
      </p:sp>
      <p:sp>
        <p:nvSpPr>
          <p:cNvPr id="26" name="Espace réservé du contenu 2"/>
          <p:cNvSpPr txBox="1">
            <a:spLocks/>
          </p:cNvSpPr>
          <p:nvPr/>
        </p:nvSpPr>
        <p:spPr>
          <a:xfrm>
            <a:off x="251520" y="2060848"/>
            <a:ext cx="4752528" cy="4381947"/>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563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66850" algn="l"/>
              </a:tabLst>
            </a:pPr>
            <a:r>
              <a:rPr kumimoji="0" lang="fr-FR" sz="12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a:t>
            </a:r>
            <a:endParaRPr kumimoji="0" 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66850" algn="l"/>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62466" name="Picture 2"/>
          <p:cNvPicPr>
            <a:picLocks noChangeAspect="1" noChangeArrowheads="1"/>
          </p:cNvPicPr>
          <p:nvPr/>
        </p:nvPicPr>
        <p:blipFill>
          <a:blip r:embed="rId3" cstate="print"/>
          <a:srcRect/>
          <a:stretch>
            <a:fillRect/>
          </a:stretch>
        </p:blipFill>
        <p:spPr bwMode="auto">
          <a:xfrm>
            <a:off x="2771800" y="1666875"/>
            <a:ext cx="3695700" cy="5191125"/>
          </a:xfrm>
          <a:prstGeom prst="rect">
            <a:avLst/>
          </a:prstGeom>
          <a:noFill/>
          <a:ln w="9525">
            <a:noFill/>
            <a:miter lim="800000"/>
            <a:headEnd/>
            <a:tailEnd/>
          </a:ln>
        </p:spPr>
      </p:pic>
      <p:sp>
        <p:nvSpPr>
          <p:cNvPr id="17" name="Espace réservé du numéro de diapositive 16"/>
          <p:cNvSpPr>
            <a:spLocks noGrp="1"/>
          </p:cNvSpPr>
          <p:nvPr>
            <p:ph type="sldNum" sz="quarter" idx="12"/>
          </p:nvPr>
        </p:nvSpPr>
        <p:spPr/>
        <p:txBody>
          <a:bodyPr/>
          <a:lstStyle/>
          <a:p>
            <a:fld id="{913095F7-BF1D-48A2-A3DF-6F241442CEC2}" type="slidenum">
              <a:rPr lang="fr-FR" smtClean="0"/>
              <a:pPr/>
              <a:t>16</a:t>
            </a:fld>
            <a:endParaRPr lang="fr-FR"/>
          </a:p>
        </p:txBody>
      </p:sp>
    </p:spTree>
  </p:cSld>
  <p:clrMapOvr>
    <a:masterClrMapping/>
  </p:clrMapOvr>
  <p:transition>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27384"/>
            <a:ext cx="9144000" cy="648072"/>
          </a:xfrm>
          <a:prstGeom prst="rect">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Titre 11"/>
          <p:cNvSpPr>
            <a:spLocks noGrp="1"/>
          </p:cNvSpPr>
          <p:nvPr>
            <p:ph type="title"/>
          </p:nvPr>
        </p:nvSpPr>
        <p:spPr>
          <a:xfrm>
            <a:off x="1475656" y="836712"/>
            <a:ext cx="6264696" cy="576064"/>
          </a:xfrm>
          <a:prstGeom prst="ellipseRibbon">
            <a:avLst>
              <a:gd name="adj1" fmla="val 9793"/>
              <a:gd name="adj2" fmla="val 69170"/>
              <a:gd name="adj3" fmla="val 0"/>
            </a:avLst>
          </a:prstGeom>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noAutofit/>
          </a:bodyPr>
          <a:lstStyle/>
          <a:p>
            <a:pPr lvl="1" algn="ctr" rtl="0">
              <a:spcBef>
                <a:spcPct val="0"/>
              </a:spcBef>
            </a:pPr>
            <a:r>
              <a:rPr lang="en-US" sz="1400" b="1" dirty="0" smtClean="0">
                <a:solidFill>
                  <a:schemeClr val="tx1"/>
                </a:solidFill>
                <a:latin typeface="Times New Roman" pitchFamily="18" charset="0"/>
                <a:cs typeface="Times New Roman" pitchFamily="18" charset="0"/>
              </a:rPr>
              <a:t>Methodology for mass movements susceptibility mapping for the </a:t>
            </a:r>
            <a:r>
              <a:rPr lang="en-US" sz="1400" b="1" dirty="0" err="1" smtClean="0">
                <a:solidFill>
                  <a:schemeClr val="tx1"/>
                </a:solidFill>
                <a:latin typeface="Times New Roman" pitchFamily="18" charset="0"/>
                <a:cs typeface="Times New Roman" pitchFamily="18" charset="0"/>
              </a:rPr>
              <a:t>Zoumi</a:t>
            </a:r>
            <a:r>
              <a:rPr lang="en-US" sz="1400" b="1" dirty="0" smtClean="0">
                <a:solidFill>
                  <a:schemeClr val="tx1"/>
                </a:solidFill>
                <a:latin typeface="Times New Roman" pitchFamily="18" charset="0"/>
                <a:cs typeface="Times New Roman" pitchFamily="18" charset="0"/>
              </a:rPr>
              <a:t> region</a:t>
            </a:r>
            <a:endParaRPr lang="fr-FR" sz="1400" b="1" dirty="0">
              <a:solidFill>
                <a:schemeClr val="tx1"/>
              </a:solidFill>
              <a:latin typeface="Times New Roman" pitchFamily="18" charset="0"/>
              <a:cs typeface="Times New Roman" pitchFamily="18" charset="0"/>
            </a:endParaRPr>
          </a:p>
        </p:txBody>
      </p:sp>
      <p:sp>
        <p:nvSpPr>
          <p:cNvPr id="14" name="Espace réservé du contenu 2"/>
          <p:cNvSpPr txBox="1">
            <a:spLocks/>
          </p:cNvSpPr>
          <p:nvPr/>
        </p:nvSpPr>
        <p:spPr>
          <a:xfrm>
            <a:off x="1595608" y="1935480"/>
            <a:ext cx="6480720" cy="451785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tabLst/>
              <a:defRPr/>
            </a:pPr>
            <a:endParaRPr kumimoji="0" lang="en-US" sz="2400" b="0" i="0" u="none" strike="noStrike" kern="1200" cap="none" spc="0" normalizeH="0" baseline="0" noProof="0" dirty="0">
              <a:ln>
                <a:noFill/>
              </a:ln>
              <a:solidFill>
                <a:schemeClr val="bg1"/>
              </a:solidFill>
              <a:effectLst/>
              <a:uLnTx/>
              <a:uFillTx/>
              <a:latin typeface="+mj-lt"/>
              <a:ea typeface="+mn-ea"/>
              <a:cs typeface="+mn-cs"/>
            </a:endParaRPr>
          </a:p>
        </p:txBody>
      </p:sp>
      <p:sp>
        <p:nvSpPr>
          <p:cNvPr id="16" name="Ellipse 15"/>
          <p:cNvSpPr/>
          <p:nvPr/>
        </p:nvSpPr>
        <p:spPr>
          <a:xfrm>
            <a:off x="0"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tx1">
                    <a:lumMod val="95000"/>
                    <a:lumOff val="5000"/>
                  </a:schemeClr>
                </a:solidFill>
                <a:latin typeface="Times New Roman" pitchFamily="18" charset="0"/>
                <a:cs typeface="Times New Roman" pitchFamily="18" charset="0"/>
              </a:rPr>
              <a:t>Introduction</a:t>
            </a:r>
            <a:r>
              <a:rPr lang="en-US" sz="2000" b="1" dirty="0" smtClean="0">
                <a:solidFill>
                  <a:schemeClr val="bg1"/>
                </a:solidFill>
                <a:cs typeface="Times New Roman" pitchFamily="18" charset="0"/>
              </a:rPr>
              <a:t> </a:t>
            </a:r>
          </a:p>
        </p:txBody>
      </p:sp>
      <p:sp>
        <p:nvSpPr>
          <p:cNvPr id="18" name="Ellipse 17"/>
          <p:cNvSpPr/>
          <p:nvPr/>
        </p:nvSpPr>
        <p:spPr>
          <a:xfrm>
            <a:off x="1475656"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lumMod val="95000"/>
                    <a:lumOff val="5000"/>
                  </a:schemeClr>
                </a:solidFill>
                <a:latin typeface="Times New Roman" pitchFamily="18" charset="0"/>
                <a:cs typeface="Times New Roman" pitchFamily="18" charset="0"/>
              </a:rPr>
              <a:t>Objectives </a:t>
            </a:r>
          </a:p>
        </p:txBody>
      </p:sp>
      <p:sp>
        <p:nvSpPr>
          <p:cNvPr id="19" name="Ellipse 18"/>
          <p:cNvSpPr/>
          <p:nvPr/>
        </p:nvSpPr>
        <p:spPr>
          <a:xfrm>
            <a:off x="4499992" y="0"/>
            <a:ext cx="1620688" cy="620688"/>
          </a:xfrm>
          <a:prstGeom prst="ellipse">
            <a:avLst/>
          </a:prstGeom>
          <a:solidFill>
            <a:schemeClr val="tx1">
              <a:lumMod val="95000"/>
              <a:lumOff val="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b="1" dirty="0" smtClean="0">
              <a:solidFill>
                <a:schemeClr val="bg1"/>
              </a:solidFill>
              <a:latin typeface="Times New Roman" pitchFamily="18" charset="0"/>
              <a:cs typeface="Times New Roman" pitchFamily="18" charset="0"/>
            </a:endParaRPr>
          </a:p>
          <a:p>
            <a:pPr algn="ctr"/>
            <a:endParaRPr lang="en-US" sz="1200" b="1" dirty="0" smtClean="0">
              <a:solidFill>
                <a:schemeClr val="bg1"/>
              </a:solidFill>
              <a:latin typeface="Times New Roman" pitchFamily="18" charset="0"/>
              <a:cs typeface="Times New Roman" pitchFamily="18" charset="0"/>
            </a:endParaRPr>
          </a:p>
          <a:p>
            <a:pPr algn="ctr"/>
            <a:endParaRPr lang="fr-FR" sz="1200" b="1" dirty="0" smtClean="0">
              <a:solidFill>
                <a:schemeClr val="bg1"/>
              </a:solidFill>
              <a:latin typeface="Times New Roman" pitchFamily="18" charset="0"/>
              <a:cs typeface="Times New Roman" pitchFamily="18" charset="0"/>
            </a:endParaRPr>
          </a:p>
          <a:p>
            <a:pPr algn="ctr"/>
            <a:r>
              <a:rPr lang="fr-FR" sz="1200" b="1" dirty="0" smtClean="0">
                <a:solidFill>
                  <a:schemeClr val="bg1"/>
                </a:solidFill>
                <a:latin typeface="Times New Roman" pitchFamily="18" charset="0"/>
                <a:cs typeface="Times New Roman" pitchFamily="18" charset="0"/>
              </a:rPr>
              <a:t>Methodology</a:t>
            </a:r>
            <a:endParaRPr lang="en-US" sz="1200" b="1" dirty="0" smtClean="0">
              <a:solidFill>
                <a:schemeClr val="bg1"/>
              </a:solidFill>
              <a:latin typeface="Times New Roman" pitchFamily="18" charset="0"/>
              <a:cs typeface="Times New Roman" pitchFamily="18" charset="0"/>
            </a:endParaRPr>
          </a:p>
          <a:p>
            <a:pPr algn="ctr"/>
            <a:r>
              <a:rPr lang="en-US" sz="1200" b="1" dirty="0" smtClean="0">
                <a:solidFill>
                  <a:schemeClr val="bg1"/>
                </a:solidFill>
                <a:latin typeface="Times New Roman" pitchFamily="18" charset="0"/>
                <a:cs typeface="Times New Roman" pitchFamily="18" charset="0"/>
              </a:rPr>
              <a:t> </a:t>
            </a:r>
          </a:p>
          <a:p>
            <a:pPr algn="ctr"/>
            <a:endParaRPr lang="en-US" sz="1200" b="1" dirty="0" smtClean="0">
              <a:solidFill>
                <a:schemeClr val="bg1"/>
              </a:solidFill>
              <a:latin typeface="Times New Roman" pitchFamily="18" charset="0"/>
              <a:cs typeface="Times New Roman" pitchFamily="18" charset="0"/>
            </a:endParaRPr>
          </a:p>
          <a:p>
            <a:pPr algn="ctr"/>
            <a:endParaRPr lang="en-US" sz="1200" b="1" dirty="0" smtClean="0">
              <a:solidFill>
                <a:schemeClr val="bg1"/>
              </a:solidFill>
              <a:latin typeface="Times New Roman" pitchFamily="18" charset="0"/>
              <a:cs typeface="Times New Roman" pitchFamily="18" charset="0"/>
            </a:endParaRPr>
          </a:p>
        </p:txBody>
      </p:sp>
      <p:sp>
        <p:nvSpPr>
          <p:cNvPr id="21" name="Ellipse 20"/>
          <p:cNvSpPr/>
          <p:nvPr/>
        </p:nvSpPr>
        <p:spPr>
          <a:xfrm>
            <a:off x="6156176"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lumMod val="95000"/>
                    <a:lumOff val="5000"/>
                  </a:schemeClr>
                </a:solidFill>
                <a:latin typeface="Times New Roman" pitchFamily="18" charset="0"/>
                <a:cs typeface="Times New Roman" pitchFamily="18" charset="0"/>
              </a:rPr>
              <a:t>Results</a:t>
            </a:r>
          </a:p>
        </p:txBody>
      </p:sp>
      <p:sp>
        <p:nvSpPr>
          <p:cNvPr id="22" name="Ellipse 21"/>
          <p:cNvSpPr/>
          <p:nvPr/>
        </p:nvSpPr>
        <p:spPr>
          <a:xfrm>
            <a:off x="7668344"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lvl="0" algn="ctr"/>
            <a:r>
              <a:rPr lang="fr-FR" sz="1400" dirty="0" smtClean="0">
                <a:solidFill>
                  <a:schemeClr val="tx1">
                    <a:lumMod val="95000"/>
                    <a:lumOff val="5000"/>
                  </a:schemeClr>
                </a:solidFill>
                <a:latin typeface="Times New Roman" pitchFamily="18" charset="0"/>
                <a:cs typeface="Times New Roman" pitchFamily="18" charset="0"/>
              </a:rPr>
              <a:t>Conclusion </a:t>
            </a:r>
            <a:endParaRPr lang="fr-FR" sz="1400" dirty="0">
              <a:solidFill>
                <a:schemeClr val="tx1">
                  <a:lumMod val="95000"/>
                  <a:lumOff val="5000"/>
                </a:schemeClr>
              </a:solidFill>
              <a:latin typeface="Times New Roman" pitchFamily="18" charset="0"/>
              <a:cs typeface="Times New Roman" pitchFamily="18" charset="0"/>
            </a:endParaRPr>
          </a:p>
        </p:txBody>
      </p:sp>
      <p:sp>
        <p:nvSpPr>
          <p:cNvPr id="28" name="Espace réservé du contenu 2"/>
          <p:cNvSpPr txBox="1">
            <a:spLocks/>
          </p:cNvSpPr>
          <p:nvPr/>
        </p:nvSpPr>
        <p:spPr>
          <a:xfrm>
            <a:off x="0" y="2564904"/>
            <a:ext cx="4283968" cy="338437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endParaRPr kumimoji="0" lang="en-US" sz="2400" b="0" i="0" u="none" strike="noStrike" kern="1200" cap="none" spc="0" normalizeH="0" baseline="0" noProof="0" dirty="0">
              <a:ln>
                <a:noFill/>
              </a:ln>
              <a:solidFill>
                <a:schemeClr val="tx1">
                  <a:lumMod val="95000"/>
                  <a:lumOff val="5000"/>
                </a:schemeClr>
              </a:solidFill>
              <a:effectLst/>
              <a:uLnTx/>
              <a:uFillTx/>
              <a:latin typeface="+mj-lt"/>
              <a:ea typeface="+mn-ea"/>
              <a:cs typeface="+mn-cs"/>
            </a:endParaRPr>
          </a:p>
        </p:txBody>
      </p:sp>
      <p:sp>
        <p:nvSpPr>
          <p:cNvPr id="15" name="Ellipse 14"/>
          <p:cNvSpPr/>
          <p:nvPr/>
        </p:nvSpPr>
        <p:spPr>
          <a:xfrm>
            <a:off x="2987824"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lumMod val="95000"/>
                    <a:lumOff val="5000"/>
                  </a:schemeClr>
                </a:solidFill>
                <a:latin typeface="Times New Roman" pitchFamily="18" charset="0"/>
                <a:cs typeface="Times New Roman" pitchFamily="18" charset="0"/>
              </a:rPr>
              <a:t>Study Area</a:t>
            </a:r>
          </a:p>
        </p:txBody>
      </p:sp>
      <p:sp>
        <p:nvSpPr>
          <p:cNvPr id="26" name="Espace réservé du contenu 2"/>
          <p:cNvSpPr txBox="1">
            <a:spLocks/>
          </p:cNvSpPr>
          <p:nvPr/>
        </p:nvSpPr>
        <p:spPr>
          <a:xfrm>
            <a:off x="251520" y="2060848"/>
            <a:ext cx="4752528" cy="4381947"/>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563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66850" algn="l"/>
              </a:tabLst>
            </a:pPr>
            <a:r>
              <a:rPr kumimoji="0" lang="fr-FR" sz="12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a:t>
            </a:r>
            <a:endParaRPr kumimoji="0" 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66850" algn="l"/>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9"/>
          <p:cNvSpPr/>
          <p:nvPr/>
        </p:nvSpPr>
        <p:spPr>
          <a:xfrm>
            <a:off x="3563888" y="1556792"/>
            <a:ext cx="1584176" cy="360040"/>
          </a:xfrm>
          <a:prstGeom prst="rect">
            <a:avLst/>
          </a:prstGeom>
          <a:solidFill>
            <a:schemeClr val="bg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Data</a:t>
            </a:r>
            <a:endParaRPr lang="en-US" dirty="0"/>
          </a:p>
        </p:txBody>
      </p:sp>
      <p:sp>
        <p:nvSpPr>
          <p:cNvPr id="24" name="Rectangle 23"/>
          <p:cNvSpPr/>
          <p:nvPr/>
        </p:nvSpPr>
        <p:spPr>
          <a:xfrm>
            <a:off x="3179784" y="2636912"/>
            <a:ext cx="2376264" cy="360040"/>
          </a:xfrm>
          <a:prstGeom prst="rect">
            <a:avLst/>
          </a:prstGeom>
          <a:solidFill>
            <a:schemeClr val="bg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Collecting Information </a:t>
            </a:r>
            <a:endParaRPr lang="en-US" dirty="0"/>
          </a:p>
        </p:txBody>
      </p:sp>
      <p:sp>
        <p:nvSpPr>
          <p:cNvPr id="25" name="Rectangle 24"/>
          <p:cNvSpPr/>
          <p:nvPr/>
        </p:nvSpPr>
        <p:spPr>
          <a:xfrm>
            <a:off x="2603720" y="3717032"/>
            <a:ext cx="3672408" cy="360040"/>
          </a:xfrm>
          <a:prstGeom prst="rect">
            <a:avLst/>
          </a:prstGeom>
          <a:solidFill>
            <a:schemeClr val="bg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Classification of Mass Movement</a:t>
            </a:r>
            <a:endParaRPr lang="en-US" dirty="0"/>
          </a:p>
        </p:txBody>
      </p:sp>
      <p:sp>
        <p:nvSpPr>
          <p:cNvPr id="27" name="Rectangle 26"/>
          <p:cNvSpPr/>
          <p:nvPr/>
        </p:nvSpPr>
        <p:spPr>
          <a:xfrm>
            <a:off x="2675728" y="4869160"/>
            <a:ext cx="3672408" cy="360040"/>
          </a:xfrm>
          <a:prstGeom prst="rect">
            <a:avLst/>
          </a:prstGeom>
          <a:solidFill>
            <a:schemeClr val="bg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Application of Weight of Evidence </a:t>
            </a:r>
            <a:endParaRPr lang="en-US" dirty="0"/>
          </a:p>
        </p:txBody>
      </p:sp>
      <p:grpSp>
        <p:nvGrpSpPr>
          <p:cNvPr id="106" name="Groupe 105"/>
          <p:cNvGrpSpPr/>
          <p:nvPr/>
        </p:nvGrpSpPr>
        <p:grpSpPr>
          <a:xfrm>
            <a:off x="1235568" y="1916832"/>
            <a:ext cx="6696744" cy="504056"/>
            <a:chOff x="1235568" y="1916832"/>
            <a:chExt cx="6696744" cy="504056"/>
          </a:xfrm>
        </p:grpSpPr>
        <p:cxnSp>
          <p:nvCxnSpPr>
            <p:cNvPr id="30" name="Connecteur droit 29"/>
            <p:cNvCxnSpPr/>
            <p:nvPr/>
          </p:nvCxnSpPr>
          <p:spPr>
            <a:xfrm>
              <a:off x="1667616" y="1988840"/>
              <a:ext cx="5688632"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235568" y="2132856"/>
              <a:ext cx="864096" cy="288032"/>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bg1"/>
                  </a:solidFill>
                  <a:latin typeface="Times New Roman" pitchFamily="18" charset="0"/>
                  <a:cs typeface="Times New Roman" pitchFamily="18" charset="0"/>
                </a:rPr>
                <a:t>Field</a:t>
              </a:r>
              <a:endParaRPr lang="en-US" sz="1400" dirty="0">
                <a:solidFill>
                  <a:schemeClr val="bg1"/>
                </a:solidFill>
                <a:latin typeface="Times New Roman" pitchFamily="18" charset="0"/>
                <a:cs typeface="Times New Roman" pitchFamily="18" charset="0"/>
              </a:endParaRPr>
            </a:p>
          </p:txBody>
        </p:sp>
        <p:sp>
          <p:nvSpPr>
            <p:cNvPr id="34" name="Rectangle 33"/>
            <p:cNvSpPr/>
            <p:nvPr/>
          </p:nvSpPr>
          <p:spPr>
            <a:xfrm>
              <a:off x="6708176" y="2132856"/>
              <a:ext cx="1224136" cy="288032"/>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smtClean="0">
                  <a:solidFill>
                    <a:schemeClr val="bg1"/>
                  </a:solidFill>
                  <a:latin typeface="Times New Roman" pitchFamily="18" charset="0"/>
                  <a:cs typeface="Times New Roman" pitchFamily="18" charset="0"/>
                </a:rPr>
                <a:t>Satellite Imagery</a:t>
              </a:r>
            </a:p>
          </p:txBody>
        </p:sp>
        <p:sp>
          <p:nvSpPr>
            <p:cNvPr id="35" name="Rectangle 34"/>
            <p:cNvSpPr/>
            <p:nvPr/>
          </p:nvSpPr>
          <p:spPr>
            <a:xfrm>
              <a:off x="5628056" y="2132856"/>
              <a:ext cx="864096" cy="288032"/>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smtClean="0">
                  <a:solidFill>
                    <a:schemeClr val="bg1"/>
                  </a:solidFill>
                  <a:latin typeface="Times New Roman" pitchFamily="18" charset="0"/>
                  <a:cs typeface="Times New Roman" pitchFamily="18" charset="0"/>
                </a:rPr>
                <a:t>Aerial Photos</a:t>
              </a:r>
            </a:p>
          </p:txBody>
        </p:sp>
        <p:sp>
          <p:nvSpPr>
            <p:cNvPr id="36" name="Rectangle 35"/>
            <p:cNvSpPr/>
            <p:nvPr/>
          </p:nvSpPr>
          <p:spPr>
            <a:xfrm>
              <a:off x="4475928" y="2132856"/>
              <a:ext cx="864096" cy="288032"/>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bg1"/>
                  </a:solidFill>
                  <a:latin typeface="Times New Roman" pitchFamily="18" charset="0"/>
                  <a:cs typeface="Times New Roman" pitchFamily="18" charset="0"/>
                </a:rPr>
                <a:t>Catalogs</a:t>
              </a:r>
            </a:p>
          </p:txBody>
        </p:sp>
        <p:sp>
          <p:nvSpPr>
            <p:cNvPr id="37" name="Rectangle 36"/>
            <p:cNvSpPr/>
            <p:nvPr/>
          </p:nvSpPr>
          <p:spPr>
            <a:xfrm>
              <a:off x="3467816" y="2132856"/>
              <a:ext cx="864096" cy="288032"/>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bg1"/>
                  </a:solidFill>
                  <a:latin typeface="Times New Roman" pitchFamily="18" charset="0"/>
                  <a:cs typeface="Times New Roman" pitchFamily="18" charset="0"/>
                </a:rPr>
                <a:t>Geology</a:t>
              </a:r>
            </a:p>
          </p:txBody>
        </p:sp>
        <p:sp>
          <p:nvSpPr>
            <p:cNvPr id="38" name="Rectangle 37"/>
            <p:cNvSpPr/>
            <p:nvPr/>
          </p:nvSpPr>
          <p:spPr>
            <a:xfrm>
              <a:off x="2387696" y="2132856"/>
              <a:ext cx="864096" cy="288032"/>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smtClean="0">
                  <a:solidFill>
                    <a:schemeClr val="bg1"/>
                  </a:solidFill>
                  <a:latin typeface="Times New Roman" pitchFamily="18" charset="0"/>
                  <a:cs typeface="Times New Roman" pitchFamily="18" charset="0"/>
                </a:rPr>
                <a:t>Thematic maps</a:t>
              </a:r>
            </a:p>
          </p:txBody>
        </p:sp>
        <p:cxnSp>
          <p:nvCxnSpPr>
            <p:cNvPr id="50" name="Connecteur droit avec flèche 49"/>
            <p:cNvCxnSpPr/>
            <p:nvPr/>
          </p:nvCxnSpPr>
          <p:spPr>
            <a:xfrm>
              <a:off x="7356248" y="1988840"/>
              <a:ext cx="0" cy="144016"/>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4331912" y="1916832"/>
              <a:ext cx="0" cy="7200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p:nvPr/>
          </p:nvCxnSpPr>
          <p:spPr>
            <a:xfrm>
              <a:off x="6060104" y="1988840"/>
              <a:ext cx="0" cy="144016"/>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p:nvPr/>
          </p:nvCxnSpPr>
          <p:spPr>
            <a:xfrm>
              <a:off x="4907976" y="1988840"/>
              <a:ext cx="0" cy="144016"/>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Connecteur droit avec flèche 70"/>
            <p:cNvCxnSpPr/>
            <p:nvPr/>
          </p:nvCxnSpPr>
          <p:spPr>
            <a:xfrm>
              <a:off x="3899864" y="1988840"/>
              <a:ext cx="0" cy="144016"/>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2" name="Connecteur droit avec flèche 71"/>
            <p:cNvCxnSpPr/>
            <p:nvPr/>
          </p:nvCxnSpPr>
          <p:spPr>
            <a:xfrm>
              <a:off x="1667616" y="1988840"/>
              <a:ext cx="0" cy="144016"/>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p:nvPr/>
          </p:nvCxnSpPr>
          <p:spPr>
            <a:xfrm>
              <a:off x="2819744" y="1988840"/>
              <a:ext cx="0" cy="144016"/>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95" name="Groupe 94"/>
          <p:cNvGrpSpPr/>
          <p:nvPr/>
        </p:nvGrpSpPr>
        <p:grpSpPr>
          <a:xfrm>
            <a:off x="995664" y="2996952"/>
            <a:ext cx="6960712" cy="504056"/>
            <a:chOff x="1667800" y="3356992"/>
            <a:chExt cx="6960712" cy="504056"/>
          </a:xfrm>
        </p:grpSpPr>
        <p:cxnSp>
          <p:nvCxnSpPr>
            <p:cNvPr id="74" name="Connecteur droit 73"/>
            <p:cNvCxnSpPr/>
            <p:nvPr/>
          </p:nvCxnSpPr>
          <p:spPr>
            <a:xfrm>
              <a:off x="2075784" y="3429000"/>
              <a:ext cx="5952600" cy="0"/>
            </a:xfrm>
            <a:prstGeom prst="line">
              <a:avLst/>
            </a:prstGeom>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1667800" y="3573016"/>
              <a:ext cx="792088" cy="288032"/>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dirty="0" smtClean="0">
                  <a:solidFill>
                    <a:schemeClr val="bg1"/>
                  </a:solidFill>
                  <a:latin typeface="Times New Roman" pitchFamily="18" charset="0"/>
                  <a:cs typeface="Times New Roman" pitchFamily="18" charset="0"/>
                </a:rPr>
                <a:t>Mass movements</a:t>
              </a:r>
            </a:p>
          </p:txBody>
        </p:sp>
        <p:sp>
          <p:nvSpPr>
            <p:cNvPr id="76" name="Rectangle 75"/>
            <p:cNvSpPr/>
            <p:nvPr/>
          </p:nvSpPr>
          <p:spPr>
            <a:xfrm>
              <a:off x="6972328" y="3573016"/>
              <a:ext cx="792088" cy="288032"/>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dirty="0" smtClean="0">
                  <a:solidFill>
                    <a:schemeClr val="bg1"/>
                  </a:solidFill>
                  <a:latin typeface="Times New Roman" pitchFamily="18" charset="0"/>
                  <a:cs typeface="Times New Roman" pitchFamily="18" charset="0"/>
                </a:rPr>
                <a:t>Slope Aspect</a:t>
              </a:r>
            </a:p>
          </p:txBody>
        </p:sp>
        <p:sp>
          <p:nvSpPr>
            <p:cNvPr id="77" name="Rectangle 76"/>
            <p:cNvSpPr/>
            <p:nvPr/>
          </p:nvSpPr>
          <p:spPr>
            <a:xfrm>
              <a:off x="6108232" y="3573016"/>
              <a:ext cx="792088" cy="288032"/>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dirty="0" smtClean="0">
                  <a:solidFill>
                    <a:schemeClr val="bg1"/>
                  </a:solidFill>
                  <a:latin typeface="Times New Roman" pitchFamily="18" charset="0"/>
                  <a:cs typeface="Times New Roman" pitchFamily="18" charset="0"/>
                </a:rPr>
                <a:t>Land use</a:t>
              </a:r>
            </a:p>
          </p:txBody>
        </p:sp>
        <p:sp>
          <p:nvSpPr>
            <p:cNvPr id="78" name="Rectangle 77"/>
            <p:cNvSpPr/>
            <p:nvPr/>
          </p:nvSpPr>
          <p:spPr>
            <a:xfrm>
              <a:off x="4380040" y="3573016"/>
              <a:ext cx="792088" cy="288032"/>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dirty="0" smtClean="0">
                  <a:solidFill>
                    <a:schemeClr val="bg1"/>
                  </a:solidFill>
                  <a:latin typeface="Times New Roman" pitchFamily="18" charset="0"/>
                  <a:cs typeface="Times New Roman" pitchFamily="18" charset="0"/>
                </a:rPr>
                <a:t>Seismicity</a:t>
              </a:r>
            </a:p>
          </p:txBody>
        </p:sp>
        <p:sp>
          <p:nvSpPr>
            <p:cNvPr id="79" name="Rectangle 78"/>
            <p:cNvSpPr/>
            <p:nvPr/>
          </p:nvSpPr>
          <p:spPr>
            <a:xfrm>
              <a:off x="3515944" y="3573016"/>
              <a:ext cx="792088" cy="288032"/>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dirty="0" smtClean="0">
                  <a:solidFill>
                    <a:schemeClr val="bg1"/>
                  </a:solidFill>
                  <a:latin typeface="Times New Roman" pitchFamily="18" charset="0"/>
                  <a:cs typeface="Times New Roman" pitchFamily="18" charset="0"/>
                </a:rPr>
                <a:t>Hydrology</a:t>
              </a:r>
            </a:p>
          </p:txBody>
        </p:sp>
        <p:sp>
          <p:nvSpPr>
            <p:cNvPr id="80" name="Rectangle 79"/>
            <p:cNvSpPr/>
            <p:nvPr/>
          </p:nvSpPr>
          <p:spPr>
            <a:xfrm>
              <a:off x="2579840" y="3573016"/>
              <a:ext cx="792088" cy="288032"/>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dirty="0" err="1" smtClean="0">
                  <a:solidFill>
                    <a:schemeClr val="bg1"/>
                  </a:solidFill>
                  <a:latin typeface="Times New Roman" pitchFamily="18" charset="0"/>
                  <a:cs typeface="Times New Roman" pitchFamily="18" charset="0"/>
                </a:rPr>
                <a:t>Lithology</a:t>
              </a:r>
              <a:endParaRPr lang="en-US" sz="900" dirty="0" smtClean="0">
                <a:solidFill>
                  <a:schemeClr val="bg1"/>
                </a:solidFill>
                <a:latin typeface="Times New Roman" pitchFamily="18" charset="0"/>
                <a:cs typeface="Times New Roman" pitchFamily="18" charset="0"/>
              </a:endParaRPr>
            </a:p>
          </p:txBody>
        </p:sp>
        <p:cxnSp>
          <p:nvCxnSpPr>
            <p:cNvPr id="82" name="Connecteur droit 81"/>
            <p:cNvCxnSpPr/>
            <p:nvPr/>
          </p:nvCxnSpPr>
          <p:spPr>
            <a:xfrm>
              <a:off x="5004048" y="3356992"/>
              <a:ext cx="0" cy="7200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3" name="Connecteur droit avec flèche 82"/>
            <p:cNvCxnSpPr/>
            <p:nvPr/>
          </p:nvCxnSpPr>
          <p:spPr>
            <a:xfrm>
              <a:off x="7332368" y="3429000"/>
              <a:ext cx="0" cy="144016"/>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Connecteur droit avec flèche 83"/>
            <p:cNvCxnSpPr/>
            <p:nvPr/>
          </p:nvCxnSpPr>
          <p:spPr>
            <a:xfrm>
              <a:off x="6468272" y="3429000"/>
              <a:ext cx="0" cy="144016"/>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5" name="Connecteur droit avec flèche 84"/>
            <p:cNvCxnSpPr/>
            <p:nvPr/>
          </p:nvCxnSpPr>
          <p:spPr>
            <a:xfrm>
              <a:off x="4740080" y="3429000"/>
              <a:ext cx="0" cy="144016"/>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6" name="Connecteur droit avec flèche 85"/>
            <p:cNvCxnSpPr/>
            <p:nvPr/>
          </p:nvCxnSpPr>
          <p:spPr>
            <a:xfrm>
              <a:off x="2075784" y="3429000"/>
              <a:ext cx="0" cy="144016"/>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7" name="Connecteur droit avec flèche 86"/>
            <p:cNvCxnSpPr/>
            <p:nvPr/>
          </p:nvCxnSpPr>
          <p:spPr>
            <a:xfrm>
              <a:off x="3947992" y="3429000"/>
              <a:ext cx="0" cy="144016"/>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5244136" y="3573016"/>
              <a:ext cx="792088" cy="288032"/>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dirty="0" smtClean="0">
                  <a:solidFill>
                    <a:schemeClr val="bg1"/>
                  </a:solidFill>
                  <a:latin typeface="Times New Roman" pitchFamily="18" charset="0"/>
                  <a:cs typeface="Times New Roman" pitchFamily="18" charset="0"/>
                </a:rPr>
                <a:t>Fracturing</a:t>
              </a:r>
            </a:p>
          </p:txBody>
        </p:sp>
        <p:sp>
          <p:nvSpPr>
            <p:cNvPr id="89" name="Rectangle 88"/>
            <p:cNvSpPr/>
            <p:nvPr/>
          </p:nvSpPr>
          <p:spPr>
            <a:xfrm>
              <a:off x="7836424" y="3573016"/>
              <a:ext cx="792088" cy="288032"/>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dirty="0" smtClean="0">
                  <a:solidFill>
                    <a:schemeClr val="bg1"/>
                  </a:solidFill>
                  <a:latin typeface="Times New Roman" pitchFamily="18" charset="0"/>
                  <a:cs typeface="Times New Roman" pitchFamily="18" charset="0"/>
                </a:rPr>
                <a:t>Slope degree</a:t>
              </a:r>
            </a:p>
          </p:txBody>
        </p:sp>
        <p:cxnSp>
          <p:nvCxnSpPr>
            <p:cNvPr id="91" name="Connecteur droit avec flèche 90"/>
            <p:cNvCxnSpPr/>
            <p:nvPr/>
          </p:nvCxnSpPr>
          <p:spPr>
            <a:xfrm>
              <a:off x="2939880" y="3429000"/>
              <a:ext cx="0" cy="144016"/>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2" name="Connecteur droit avec flèche 91"/>
            <p:cNvCxnSpPr/>
            <p:nvPr/>
          </p:nvCxnSpPr>
          <p:spPr>
            <a:xfrm>
              <a:off x="5604176" y="3429000"/>
              <a:ext cx="0" cy="144016"/>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3" name="Connecteur droit avec flèche 92"/>
            <p:cNvCxnSpPr/>
            <p:nvPr/>
          </p:nvCxnSpPr>
          <p:spPr>
            <a:xfrm>
              <a:off x="8028384" y="3429000"/>
              <a:ext cx="0" cy="144016"/>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08" name="Groupe 107"/>
          <p:cNvGrpSpPr/>
          <p:nvPr/>
        </p:nvGrpSpPr>
        <p:grpSpPr>
          <a:xfrm>
            <a:off x="2459704" y="4077072"/>
            <a:ext cx="4104456" cy="648072"/>
            <a:chOff x="3203848" y="4437112"/>
            <a:chExt cx="4104456" cy="648072"/>
          </a:xfrm>
        </p:grpSpPr>
        <p:cxnSp>
          <p:nvCxnSpPr>
            <p:cNvPr id="96" name="Connecteur droit 95"/>
            <p:cNvCxnSpPr/>
            <p:nvPr/>
          </p:nvCxnSpPr>
          <p:spPr>
            <a:xfrm>
              <a:off x="3635896" y="4509120"/>
              <a:ext cx="3240360" cy="0"/>
            </a:xfrm>
            <a:prstGeom prst="line">
              <a:avLst/>
            </a:prstGeom>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6444208" y="4653136"/>
              <a:ext cx="864096" cy="432048"/>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b="1" dirty="0" smtClean="0">
                <a:solidFill>
                  <a:schemeClr val="tx2">
                    <a:lumMod val="75000"/>
                  </a:schemeClr>
                </a:solidFill>
                <a:latin typeface="Times New Roman" pitchFamily="18" charset="0"/>
                <a:cs typeface="Times New Roman" pitchFamily="18" charset="0"/>
              </a:endParaRPr>
            </a:p>
            <a:p>
              <a:pPr algn="ctr"/>
              <a:r>
                <a:rPr lang="en-US" sz="1200" b="1" dirty="0" smtClean="0">
                  <a:solidFill>
                    <a:schemeClr val="tx2">
                      <a:lumMod val="75000"/>
                    </a:schemeClr>
                  </a:solidFill>
                  <a:latin typeface="Times New Roman" pitchFamily="18" charset="0"/>
                  <a:cs typeface="Times New Roman" pitchFamily="18" charset="0"/>
                </a:rPr>
                <a:t>Class 4</a:t>
              </a:r>
            </a:p>
            <a:p>
              <a:pPr algn="ctr"/>
              <a:r>
                <a:rPr lang="en-US" sz="1050" dirty="0" smtClean="0">
                  <a:solidFill>
                    <a:schemeClr val="bg1"/>
                  </a:solidFill>
                  <a:latin typeface="Times New Roman" pitchFamily="18" charset="0"/>
                  <a:cs typeface="Times New Roman" pitchFamily="18" charset="0"/>
                </a:rPr>
                <a:t>Mudflow</a:t>
              </a:r>
            </a:p>
            <a:p>
              <a:pPr algn="ctr"/>
              <a:endParaRPr lang="en-US" sz="1200" b="1" dirty="0" smtClean="0">
                <a:solidFill>
                  <a:schemeClr val="tx2">
                    <a:lumMod val="75000"/>
                  </a:schemeClr>
                </a:solidFill>
                <a:latin typeface="Times New Roman" pitchFamily="18" charset="0"/>
                <a:cs typeface="Times New Roman" pitchFamily="18" charset="0"/>
              </a:endParaRPr>
            </a:p>
            <a:p>
              <a:pPr algn="ctr"/>
              <a:endParaRPr lang="en-US" sz="1100" dirty="0" smtClean="0">
                <a:solidFill>
                  <a:schemeClr val="bg1"/>
                </a:solidFill>
                <a:latin typeface="Times New Roman" pitchFamily="18" charset="0"/>
                <a:cs typeface="Times New Roman" pitchFamily="18" charset="0"/>
              </a:endParaRPr>
            </a:p>
          </p:txBody>
        </p:sp>
        <p:sp>
          <p:nvSpPr>
            <p:cNvPr id="98" name="Rectangle 97"/>
            <p:cNvSpPr/>
            <p:nvPr/>
          </p:nvSpPr>
          <p:spPr>
            <a:xfrm>
              <a:off x="5292080" y="4653136"/>
              <a:ext cx="864096" cy="432048"/>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solidFill>
                    <a:schemeClr val="tx2">
                      <a:lumMod val="75000"/>
                    </a:schemeClr>
                  </a:solidFill>
                  <a:latin typeface="Times New Roman" pitchFamily="18" charset="0"/>
                  <a:cs typeface="Times New Roman" pitchFamily="18" charset="0"/>
                </a:rPr>
                <a:t>Class 3</a:t>
              </a:r>
            </a:p>
            <a:p>
              <a:pPr algn="ctr"/>
              <a:r>
                <a:rPr lang="en-US" sz="1050" dirty="0" smtClean="0">
                  <a:solidFill>
                    <a:schemeClr val="bg1"/>
                  </a:solidFill>
                  <a:latin typeface="Times New Roman" pitchFamily="18" charset="0"/>
                  <a:cs typeface="Times New Roman" pitchFamily="18" charset="0"/>
                </a:rPr>
                <a:t>Rotational landslides</a:t>
              </a:r>
            </a:p>
          </p:txBody>
        </p:sp>
        <p:sp>
          <p:nvSpPr>
            <p:cNvPr id="99" name="Rectangle 98"/>
            <p:cNvSpPr/>
            <p:nvPr/>
          </p:nvSpPr>
          <p:spPr>
            <a:xfrm>
              <a:off x="4283968" y="4653136"/>
              <a:ext cx="864096" cy="432048"/>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solidFill>
                    <a:schemeClr val="tx2">
                      <a:lumMod val="75000"/>
                    </a:schemeClr>
                  </a:solidFill>
                  <a:latin typeface="Times New Roman" pitchFamily="18" charset="0"/>
                  <a:cs typeface="Times New Roman" pitchFamily="18" charset="0"/>
                </a:rPr>
                <a:t>Class 2</a:t>
              </a:r>
            </a:p>
            <a:p>
              <a:pPr algn="ctr"/>
              <a:r>
                <a:rPr lang="en-US" sz="1050" dirty="0" smtClean="0">
                  <a:solidFill>
                    <a:schemeClr val="bg1"/>
                  </a:solidFill>
                  <a:latin typeface="Times New Roman" pitchFamily="18" charset="0"/>
                  <a:cs typeface="Times New Roman" pitchFamily="18" charset="0"/>
                </a:rPr>
                <a:t>Superficial landslides</a:t>
              </a:r>
            </a:p>
          </p:txBody>
        </p:sp>
        <p:sp>
          <p:nvSpPr>
            <p:cNvPr id="100" name="Rectangle 99"/>
            <p:cNvSpPr/>
            <p:nvPr/>
          </p:nvSpPr>
          <p:spPr>
            <a:xfrm>
              <a:off x="3203848" y="4653136"/>
              <a:ext cx="864096" cy="432048"/>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solidFill>
                    <a:schemeClr val="tx2">
                      <a:lumMod val="75000"/>
                    </a:schemeClr>
                  </a:solidFill>
                  <a:latin typeface="Times New Roman" pitchFamily="18" charset="0"/>
                  <a:cs typeface="Times New Roman" pitchFamily="18" charset="0"/>
                </a:rPr>
                <a:t>Class 1</a:t>
              </a:r>
            </a:p>
            <a:p>
              <a:pPr algn="ctr"/>
              <a:r>
                <a:rPr lang="en-US" sz="1200" dirty="0" smtClean="0">
                  <a:solidFill>
                    <a:schemeClr val="bg1"/>
                  </a:solidFill>
                  <a:latin typeface="Times New Roman" pitchFamily="18" charset="0"/>
                  <a:cs typeface="Times New Roman" pitchFamily="18" charset="0"/>
                </a:rPr>
                <a:t>Rock falls</a:t>
              </a:r>
            </a:p>
          </p:txBody>
        </p:sp>
        <p:cxnSp>
          <p:nvCxnSpPr>
            <p:cNvPr id="101" name="Connecteur droit 100"/>
            <p:cNvCxnSpPr/>
            <p:nvPr/>
          </p:nvCxnSpPr>
          <p:spPr>
            <a:xfrm>
              <a:off x="5148064" y="4437112"/>
              <a:ext cx="0" cy="7200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2" name="Connecteur droit avec flèche 101"/>
            <p:cNvCxnSpPr/>
            <p:nvPr/>
          </p:nvCxnSpPr>
          <p:spPr>
            <a:xfrm>
              <a:off x="6876256" y="4509120"/>
              <a:ext cx="0" cy="144016"/>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3" name="Connecteur droit avec flèche 102"/>
            <p:cNvCxnSpPr/>
            <p:nvPr/>
          </p:nvCxnSpPr>
          <p:spPr>
            <a:xfrm>
              <a:off x="5724128" y="4509120"/>
              <a:ext cx="0" cy="144016"/>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p:cNvCxnSpPr/>
            <p:nvPr/>
          </p:nvCxnSpPr>
          <p:spPr>
            <a:xfrm>
              <a:off x="4716016" y="4509120"/>
              <a:ext cx="0" cy="144016"/>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5" name="Connecteur droit avec flèche 104"/>
            <p:cNvCxnSpPr/>
            <p:nvPr/>
          </p:nvCxnSpPr>
          <p:spPr>
            <a:xfrm>
              <a:off x="3635896" y="4509120"/>
              <a:ext cx="0" cy="144016"/>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09" name="Rectangle à coins arrondis 108"/>
          <p:cNvSpPr/>
          <p:nvPr/>
        </p:nvSpPr>
        <p:spPr>
          <a:xfrm>
            <a:off x="3899864" y="5445224"/>
            <a:ext cx="1296144" cy="360040"/>
          </a:xfrm>
          <a:prstGeom prst="roundRect">
            <a:avLst>
              <a:gd name="adj" fmla="val 50000"/>
            </a:avLst>
          </a:prstGeom>
          <a:solidFill>
            <a:srgbClr val="A6A67E"/>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smtClean="0">
                <a:solidFill>
                  <a:schemeClr val="tx1">
                    <a:lumMod val="95000"/>
                    <a:lumOff val="5000"/>
                  </a:schemeClr>
                </a:solidFill>
                <a:latin typeface="Times New Roman" pitchFamily="18" charset="0"/>
                <a:cs typeface="Times New Roman" pitchFamily="18" charset="0"/>
              </a:rPr>
              <a:t>4 Classes of susceptibility</a:t>
            </a:r>
            <a:endParaRPr lang="en-US" sz="1100" dirty="0">
              <a:solidFill>
                <a:schemeClr val="tx1">
                  <a:lumMod val="95000"/>
                  <a:lumOff val="5000"/>
                </a:schemeClr>
              </a:solidFill>
              <a:latin typeface="Times New Roman" pitchFamily="18" charset="0"/>
              <a:cs typeface="Times New Roman" pitchFamily="18" charset="0"/>
            </a:endParaRPr>
          </a:p>
        </p:txBody>
      </p:sp>
      <p:sp>
        <p:nvSpPr>
          <p:cNvPr id="112" name="Rectangle 111"/>
          <p:cNvSpPr/>
          <p:nvPr/>
        </p:nvSpPr>
        <p:spPr>
          <a:xfrm>
            <a:off x="3251792" y="6597352"/>
            <a:ext cx="2664296" cy="260648"/>
          </a:xfrm>
          <a:prstGeom prst="rect">
            <a:avLst/>
          </a:prstGeom>
          <a:solidFill>
            <a:srgbClr val="FF7D7D"/>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smtClean="0">
              <a:solidFill>
                <a:schemeClr val="bg1"/>
              </a:solidFill>
              <a:latin typeface="Times New Roman" pitchFamily="18" charset="0"/>
              <a:cs typeface="Times New Roman" pitchFamily="18" charset="0"/>
            </a:endParaRPr>
          </a:p>
          <a:p>
            <a:pPr algn="ctr"/>
            <a:r>
              <a:rPr lang="en-US" sz="1400" b="1" dirty="0" smtClean="0">
                <a:solidFill>
                  <a:schemeClr val="tx1">
                    <a:lumMod val="95000"/>
                    <a:lumOff val="5000"/>
                  </a:schemeClr>
                </a:solidFill>
                <a:latin typeface="Times New Roman" pitchFamily="18" charset="0"/>
                <a:cs typeface="Times New Roman" pitchFamily="18" charset="0"/>
              </a:rPr>
              <a:t>Final map of susceptibility</a:t>
            </a:r>
          </a:p>
          <a:p>
            <a:pPr algn="ctr"/>
            <a:endParaRPr lang="en-US" sz="1400" dirty="0">
              <a:solidFill>
                <a:schemeClr val="bg1"/>
              </a:solidFill>
              <a:latin typeface="Times New Roman" pitchFamily="18" charset="0"/>
              <a:cs typeface="Times New Roman" pitchFamily="18" charset="0"/>
            </a:endParaRPr>
          </a:p>
        </p:txBody>
      </p:sp>
      <p:sp>
        <p:nvSpPr>
          <p:cNvPr id="120" name="Rectangle 119"/>
          <p:cNvSpPr/>
          <p:nvPr/>
        </p:nvSpPr>
        <p:spPr>
          <a:xfrm>
            <a:off x="1667616" y="6309320"/>
            <a:ext cx="1440160" cy="288032"/>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50" dirty="0" smtClean="0">
                <a:solidFill>
                  <a:schemeClr val="bg1"/>
                </a:solidFill>
                <a:latin typeface="Times New Roman" pitchFamily="18" charset="0"/>
                <a:cs typeface="Times New Roman" pitchFamily="18" charset="0"/>
              </a:rPr>
              <a:t>Verification</a:t>
            </a:r>
          </a:p>
        </p:txBody>
      </p:sp>
      <p:sp>
        <p:nvSpPr>
          <p:cNvPr id="121" name="Rectangle 120"/>
          <p:cNvSpPr/>
          <p:nvPr/>
        </p:nvSpPr>
        <p:spPr>
          <a:xfrm>
            <a:off x="6060104" y="6309320"/>
            <a:ext cx="1872208" cy="288032"/>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sz="1050" dirty="0" smtClean="0">
                <a:solidFill>
                  <a:schemeClr val="bg1"/>
                </a:solidFill>
                <a:latin typeface="Times New Roman" pitchFamily="18" charset="0"/>
                <a:cs typeface="Times New Roman" pitchFamily="18" charset="0"/>
              </a:rPr>
              <a:t>Statistical Validation</a:t>
            </a:r>
          </a:p>
        </p:txBody>
      </p:sp>
      <p:cxnSp>
        <p:nvCxnSpPr>
          <p:cNvPr id="131" name="Connecteur droit avec flèche 130"/>
          <p:cNvCxnSpPr/>
          <p:nvPr/>
        </p:nvCxnSpPr>
        <p:spPr>
          <a:xfrm>
            <a:off x="4547936" y="5301208"/>
            <a:ext cx="0" cy="144016"/>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07" name="Groupe 106"/>
          <p:cNvGrpSpPr/>
          <p:nvPr/>
        </p:nvGrpSpPr>
        <p:grpSpPr>
          <a:xfrm>
            <a:off x="1379584" y="5301208"/>
            <a:ext cx="6624736" cy="360040"/>
            <a:chOff x="1379584" y="5301208"/>
            <a:chExt cx="6624736" cy="360040"/>
          </a:xfrm>
        </p:grpSpPr>
        <p:sp>
          <p:nvSpPr>
            <p:cNvPr id="110" name="Rectangle 109"/>
            <p:cNvSpPr/>
            <p:nvPr/>
          </p:nvSpPr>
          <p:spPr>
            <a:xfrm>
              <a:off x="1379584" y="5373216"/>
              <a:ext cx="1872208" cy="288032"/>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50" dirty="0" smtClean="0">
                  <a:solidFill>
                    <a:schemeClr val="bg1"/>
                  </a:solidFill>
                  <a:latin typeface="Times New Roman" pitchFamily="18" charset="0"/>
                  <a:cs typeface="Times New Roman" pitchFamily="18" charset="0"/>
                </a:rPr>
                <a:t>Spatial Probabilistic Analysis</a:t>
              </a:r>
            </a:p>
          </p:txBody>
        </p:sp>
        <p:sp>
          <p:nvSpPr>
            <p:cNvPr id="118" name="Rectangle 117"/>
            <p:cNvSpPr/>
            <p:nvPr/>
          </p:nvSpPr>
          <p:spPr>
            <a:xfrm>
              <a:off x="5844080" y="5373216"/>
              <a:ext cx="2160240" cy="288032"/>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50" dirty="0" smtClean="0">
                  <a:solidFill>
                    <a:schemeClr val="bg1"/>
                  </a:solidFill>
                  <a:latin typeface="Times New Roman" pitchFamily="18" charset="0"/>
                  <a:cs typeface="Times New Roman" pitchFamily="18" charset="0"/>
                </a:rPr>
                <a:t>Test of unconditional independence</a:t>
              </a:r>
            </a:p>
          </p:txBody>
        </p:sp>
        <p:cxnSp>
          <p:nvCxnSpPr>
            <p:cNvPr id="123" name="Connecteur droit 122"/>
            <p:cNvCxnSpPr/>
            <p:nvPr/>
          </p:nvCxnSpPr>
          <p:spPr>
            <a:xfrm>
              <a:off x="2315688" y="5301208"/>
              <a:ext cx="45365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Connecteur droit 136"/>
            <p:cNvCxnSpPr/>
            <p:nvPr/>
          </p:nvCxnSpPr>
          <p:spPr>
            <a:xfrm>
              <a:off x="2315688" y="5301208"/>
              <a:ext cx="0" cy="7200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8" name="Connecteur droit 137"/>
            <p:cNvCxnSpPr/>
            <p:nvPr/>
          </p:nvCxnSpPr>
          <p:spPr>
            <a:xfrm>
              <a:off x="6852192" y="5301208"/>
              <a:ext cx="0" cy="7200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141" name="Connecteur droit 140"/>
          <p:cNvCxnSpPr/>
          <p:nvPr/>
        </p:nvCxnSpPr>
        <p:spPr>
          <a:xfrm>
            <a:off x="6852192" y="5661248"/>
            <a:ext cx="0" cy="144016"/>
          </a:xfrm>
          <a:prstGeom prst="line">
            <a:avLst/>
          </a:prstGeom>
          <a:ln w="127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13" name="Groupe 112"/>
          <p:cNvGrpSpPr/>
          <p:nvPr/>
        </p:nvGrpSpPr>
        <p:grpSpPr>
          <a:xfrm>
            <a:off x="3755848" y="5805264"/>
            <a:ext cx="1656184" cy="576064"/>
            <a:chOff x="3755848" y="5805264"/>
            <a:chExt cx="1656184" cy="576064"/>
          </a:xfrm>
        </p:grpSpPr>
        <p:sp>
          <p:nvSpPr>
            <p:cNvPr id="111" name="Ellipse 110"/>
            <p:cNvSpPr/>
            <p:nvPr/>
          </p:nvSpPr>
          <p:spPr>
            <a:xfrm>
              <a:off x="3755848" y="5949280"/>
              <a:ext cx="1656184" cy="432048"/>
            </a:xfrm>
            <a:prstGeom prst="ellipse">
              <a:avLst/>
            </a:prstGeom>
            <a:solidFill>
              <a:srgbClr val="A6A67E"/>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tx1">
                      <a:lumMod val="95000"/>
                      <a:lumOff val="5000"/>
                    </a:schemeClr>
                  </a:solidFill>
                  <a:latin typeface="Times New Roman" pitchFamily="18" charset="0"/>
                  <a:cs typeface="Times New Roman" pitchFamily="18" charset="0"/>
                </a:rPr>
                <a:t>Susceptibility Map</a:t>
              </a:r>
              <a:endParaRPr lang="en-US" sz="1400" dirty="0">
                <a:solidFill>
                  <a:schemeClr val="tx1">
                    <a:lumMod val="95000"/>
                    <a:lumOff val="5000"/>
                  </a:schemeClr>
                </a:solidFill>
                <a:latin typeface="Times New Roman" pitchFamily="18" charset="0"/>
                <a:cs typeface="Times New Roman" pitchFamily="18" charset="0"/>
              </a:endParaRPr>
            </a:p>
          </p:txBody>
        </p:sp>
        <p:cxnSp>
          <p:nvCxnSpPr>
            <p:cNvPr id="158" name="Connecteur droit avec flèche 157"/>
            <p:cNvCxnSpPr/>
            <p:nvPr/>
          </p:nvCxnSpPr>
          <p:spPr>
            <a:xfrm>
              <a:off x="4547936" y="5805264"/>
              <a:ext cx="0" cy="144016"/>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159" name="Connecteur droit avec flèche 158"/>
          <p:cNvCxnSpPr>
            <a:stCxn id="111" idx="4"/>
            <a:endCxn id="112" idx="0"/>
          </p:cNvCxnSpPr>
          <p:nvPr/>
        </p:nvCxnSpPr>
        <p:spPr>
          <a:xfrm>
            <a:off x="4583940" y="6381328"/>
            <a:ext cx="0" cy="216024"/>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0" name="Connecteur droit 159"/>
          <p:cNvCxnSpPr>
            <a:stCxn id="120" idx="3"/>
            <a:endCxn id="121" idx="1"/>
          </p:cNvCxnSpPr>
          <p:nvPr/>
        </p:nvCxnSpPr>
        <p:spPr>
          <a:xfrm>
            <a:off x="3107776" y="6453336"/>
            <a:ext cx="2952328" cy="0"/>
          </a:xfrm>
          <a:prstGeom prst="line">
            <a:avLst/>
          </a:prstGeom>
          <a:ln>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14" name="Groupe 113"/>
          <p:cNvGrpSpPr/>
          <p:nvPr/>
        </p:nvGrpSpPr>
        <p:grpSpPr>
          <a:xfrm>
            <a:off x="1451592" y="5301208"/>
            <a:ext cx="6768752" cy="864096"/>
            <a:chOff x="1451592" y="5301208"/>
            <a:chExt cx="6768752" cy="864096"/>
          </a:xfrm>
        </p:grpSpPr>
        <p:sp>
          <p:nvSpPr>
            <p:cNvPr id="119" name="Rectangle 118"/>
            <p:cNvSpPr/>
            <p:nvPr/>
          </p:nvSpPr>
          <p:spPr>
            <a:xfrm>
              <a:off x="1451592" y="5877272"/>
              <a:ext cx="1872208" cy="288032"/>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50" dirty="0" smtClean="0">
                  <a:solidFill>
                    <a:schemeClr val="bg1"/>
                  </a:solidFill>
                  <a:latin typeface="Times New Roman" pitchFamily="18" charset="0"/>
                  <a:cs typeface="Times New Roman" pitchFamily="18" charset="0"/>
                </a:rPr>
                <a:t>Homogenization of Classes</a:t>
              </a:r>
            </a:p>
          </p:txBody>
        </p:sp>
        <p:sp>
          <p:nvSpPr>
            <p:cNvPr id="122" name="Rectangle 121"/>
            <p:cNvSpPr/>
            <p:nvPr/>
          </p:nvSpPr>
          <p:spPr>
            <a:xfrm>
              <a:off x="5772072" y="5805264"/>
              <a:ext cx="2448272" cy="360040"/>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sz="1050" dirty="0" smtClean="0">
                  <a:solidFill>
                    <a:schemeClr val="bg1"/>
                  </a:solidFill>
                  <a:latin typeface="Times New Roman" pitchFamily="18" charset="0"/>
                  <a:cs typeface="Times New Roman" pitchFamily="18" charset="0"/>
                </a:rPr>
                <a:t>Selecting the best combination of factors</a:t>
              </a:r>
            </a:p>
          </p:txBody>
        </p:sp>
        <p:cxnSp>
          <p:nvCxnSpPr>
            <p:cNvPr id="143" name="Connecteur en angle 142"/>
            <p:cNvCxnSpPr/>
            <p:nvPr/>
          </p:nvCxnSpPr>
          <p:spPr>
            <a:xfrm rot="16200000" flipV="1">
              <a:off x="5232012" y="5481228"/>
              <a:ext cx="720080" cy="360040"/>
            </a:xfrm>
            <a:prstGeom prst="bentConnector3">
              <a:avLst>
                <a:gd name="adj1" fmla="val 2174"/>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2" name="Connecteur en angle 171"/>
            <p:cNvCxnSpPr>
              <a:stCxn id="119" idx="3"/>
            </p:cNvCxnSpPr>
            <p:nvPr/>
          </p:nvCxnSpPr>
          <p:spPr>
            <a:xfrm flipV="1">
              <a:off x="3323800" y="5877272"/>
              <a:ext cx="1224136" cy="144016"/>
            </a:xfrm>
            <a:prstGeom prst="bentConnector3">
              <a:avLst>
                <a:gd name="adj1" fmla="val 50000"/>
              </a:avLst>
            </a:prstGeom>
            <a:ln>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94" name="Espace réservé du numéro de diapositive 93"/>
          <p:cNvSpPr>
            <a:spLocks noGrp="1"/>
          </p:cNvSpPr>
          <p:nvPr>
            <p:ph type="sldNum" sz="quarter" idx="12"/>
          </p:nvPr>
        </p:nvSpPr>
        <p:spPr>
          <a:xfrm>
            <a:off x="7485456" y="6473952"/>
            <a:ext cx="758952" cy="246888"/>
          </a:xfrm>
        </p:spPr>
        <p:txBody>
          <a:bodyPr/>
          <a:lstStyle/>
          <a:p>
            <a:fld id="{913095F7-BF1D-48A2-A3DF-6F241442CEC2}" type="slidenum">
              <a:rPr lang="fr-FR" smtClean="0"/>
              <a:pPr/>
              <a:t>17</a:t>
            </a:fld>
            <a:endParaRPr lang="fr-F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slide(fromBottom)">
                                      <p:cBhvr>
                                        <p:cTn id="12" dur="500"/>
                                        <p:tgtEl>
                                          <p:spTgt spid="10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95"/>
                                        </p:tgtEl>
                                        <p:attrNameLst>
                                          <p:attrName>style.visibility</p:attrName>
                                        </p:attrNameLst>
                                      </p:cBhvr>
                                      <p:to>
                                        <p:strVal val="visible"/>
                                      </p:to>
                                    </p:set>
                                    <p:anim calcmode="lin" valueType="num">
                                      <p:cBhvr>
                                        <p:cTn id="22" dur="1000" fill="hold"/>
                                        <p:tgtEl>
                                          <p:spTgt spid="95"/>
                                        </p:tgtEl>
                                        <p:attrNameLst>
                                          <p:attrName>ppt_w</p:attrName>
                                        </p:attrNameLst>
                                      </p:cBhvr>
                                      <p:tavLst>
                                        <p:tav tm="0">
                                          <p:val>
                                            <p:strVal val="#ppt_w+.3"/>
                                          </p:val>
                                        </p:tav>
                                        <p:tav tm="100000">
                                          <p:val>
                                            <p:strVal val="#ppt_w"/>
                                          </p:val>
                                        </p:tav>
                                      </p:tavLst>
                                    </p:anim>
                                    <p:anim calcmode="lin" valueType="num">
                                      <p:cBhvr>
                                        <p:cTn id="23" dur="1000" fill="hold"/>
                                        <p:tgtEl>
                                          <p:spTgt spid="95"/>
                                        </p:tgtEl>
                                        <p:attrNameLst>
                                          <p:attrName>ppt_h</p:attrName>
                                        </p:attrNameLst>
                                      </p:cBhvr>
                                      <p:tavLst>
                                        <p:tav tm="0">
                                          <p:val>
                                            <p:strVal val="#ppt_h"/>
                                          </p:val>
                                        </p:tav>
                                        <p:tav tm="100000">
                                          <p:val>
                                            <p:strVal val="#ppt_h"/>
                                          </p:val>
                                        </p:tav>
                                      </p:tavLst>
                                    </p:anim>
                                    <p:animEffect transition="in" filter="fade">
                                      <p:cBhvr>
                                        <p:cTn id="24" dur="1000"/>
                                        <p:tgtEl>
                                          <p:spTgt spid="95"/>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diamond(in)">
                                      <p:cBhvr>
                                        <p:cTn id="29" dur="2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p:cTn id="34" dur="1000" fill="hold"/>
                                        <p:tgtEl>
                                          <p:spTgt spid="108"/>
                                        </p:tgtEl>
                                        <p:attrNameLst>
                                          <p:attrName>ppt_w</p:attrName>
                                        </p:attrNameLst>
                                      </p:cBhvr>
                                      <p:tavLst>
                                        <p:tav tm="0">
                                          <p:val>
                                            <p:strVal val="#ppt_w*0.70"/>
                                          </p:val>
                                        </p:tav>
                                        <p:tav tm="100000">
                                          <p:val>
                                            <p:strVal val="#ppt_w"/>
                                          </p:val>
                                        </p:tav>
                                      </p:tavLst>
                                    </p:anim>
                                    <p:anim calcmode="lin" valueType="num">
                                      <p:cBhvr>
                                        <p:cTn id="35" dur="1000" fill="hold"/>
                                        <p:tgtEl>
                                          <p:spTgt spid="108"/>
                                        </p:tgtEl>
                                        <p:attrNameLst>
                                          <p:attrName>ppt_h</p:attrName>
                                        </p:attrNameLst>
                                      </p:cBhvr>
                                      <p:tavLst>
                                        <p:tav tm="0">
                                          <p:val>
                                            <p:strVal val="#ppt_h"/>
                                          </p:val>
                                        </p:tav>
                                        <p:tav tm="100000">
                                          <p:val>
                                            <p:strVal val="#ppt_h"/>
                                          </p:val>
                                        </p:tav>
                                      </p:tavLst>
                                    </p:anim>
                                    <p:animEffect transition="in" filter="fade">
                                      <p:cBhvr>
                                        <p:cTn id="36" dur="1000"/>
                                        <p:tgtEl>
                                          <p:spTgt spid="108"/>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diamond(in)">
                                      <p:cBhvr>
                                        <p:cTn id="41" dur="20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31"/>
                                        </p:tgtEl>
                                        <p:attrNameLst>
                                          <p:attrName>style.visibility</p:attrName>
                                        </p:attrNameLst>
                                      </p:cBhvr>
                                      <p:to>
                                        <p:strVal val="visible"/>
                                      </p:to>
                                    </p:set>
                                    <p:anim calcmode="lin" valueType="num">
                                      <p:cBhvr additive="base">
                                        <p:cTn id="46" dur="500" fill="hold"/>
                                        <p:tgtEl>
                                          <p:spTgt spid="131"/>
                                        </p:tgtEl>
                                        <p:attrNameLst>
                                          <p:attrName>ppt_x</p:attrName>
                                        </p:attrNameLst>
                                      </p:cBhvr>
                                      <p:tavLst>
                                        <p:tav tm="0">
                                          <p:val>
                                            <p:strVal val="#ppt_x"/>
                                          </p:val>
                                        </p:tav>
                                        <p:tav tm="100000">
                                          <p:val>
                                            <p:strVal val="#ppt_x"/>
                                          </p:val>
                                        </p:tav>
                                      </p:tavLst>
                                    </p:anim>
                                    <p:anim calcmode="lin" valueType="num">
                                      <p:cBhvr additive="base">
                                        <p:cTn id="47"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09"/>
                                        </p:tgtEl>
                                        <p:attrNameLst>
                                          <p:attrName>style.visibility</p:attrName>
                                        </p:attrNameLst>
                                      </p:cBhvr>
                                      <p:to>
                                        <p:strVal val="visible"/>
                                      </p:to>
                                    </p:set>
                                    <p:anim calcmode="lin" valueType="num">
                                      <p:cBhvr additive="base">
                                        <p:cTn id="52" dur="500" fill="hold"/>
                                        <p:tgtEl>
                                          <p:spTgt spid="109"/>
                                        </p:tgtEl>
                                        <p:attrNameLst>
                                          <p:attrName>ppt_x</p:attrName>
                                        </p:attrNameLst>
                                      </p:cBhvr>
                                      <p:tavLst>
                                        <p:tav tm="0">
                                          <p:val>
                                            <p:strVal val="#ppt_x"/>
                                          </p:val>
                                        </p:tav>
                                        <p:tav tm="100000">
                                          <p:val>
                                            <p:strVal val="#ppt_x"/>
                                          </p:val>
                                        </p:tav>
                                      </p:tavLst>
                                    </p:anim>
                                    <p:anim calcmode="lin" valueType="num">
                                      <p:cBhvr additive="base">
                                        <p:cTn id="53"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07"/>
                                        </p:tgtEl>
                                        <p:attrNameLst>
                                          <p:attrName>style.visibility</p:attrName>
                                        </p:attrNameLst>
                                      </p:cBhvr>
                                      <p:to>
                                        <p:strVal val="visible"/>
                                      </p:to>
                                    </p:set>
                                    <p:animEffect transition="in" filter="fade">
                                      <p:cBhvr>
                                        <p:cTn id="58" dur="1000"/>
                                        <p:tgtEl>
                                          <p:spTgt spid="107"/>
                                        </p:tgtEl>
                                      </p:cBhvr>
                                    </p:animEffect>
                                    <p:anim calcmode="lin" valueType="num">
                                      <p:cBhvr>
                                        <p:cTn id="59" dur="1000" fill="hold"/>
                                        <p:tgtEl>
                                          <p:spTgt spid="107"/>
                                        </p:tgtEl>
                                        <p:attrNameLst>
                                          <p:attrName>ppt_x</p:attrName>
                                        </p:attrNameLst>
                                      </p:cBhvr>
                                      <p:tavLst>
                                        <p:tav tm="0">
                                          <p:val>
                                            <p:strVal val="#ppt_x"/>
                                          </p:val>
                                        </p:tav>
                                        <p:tav tm="100000">
                                          <p:val>
                                            <p:strVal val="#ppt_x"/>
                                          </p:val>
                                        </p:tav>
                                      </p:tavLst>
                                    </p:anim>
                                    <p:anim calcmode="lin" valueType="num">
                                      <p:cBhvr>
                                        <p:cTn id="60"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7" presetClass="entr" presetSubtype="10" fill="hold" nodeType="clickEffect">
                                  <p:stCondLst>
                                    <p:cond delay="0"/>
                                  </p:stCondLst>
                                  <p:childTnLst>
                                    <p:set>
                                      <p:cBhvr>
                                        <p:cTn id="64" dur="1" fill="hold">
                                          <p:stCondLst>
                                            <p:cond delay="0"/>
                                          </p:stCondLst>
                                        </p:cTn>
                                        <p:tgtEl>
                                          <p:spTgt spid="113"/>
                                        </p:tgtEl>
                                        <p:attrNameLst>
                                          <p:attrName>style.visibility</p:attrName>
                                        </p:attrNameLst>
                                      </p:cBhvr>
                                      <p:to>
                                        <p:strVal val="visible"/>
                                      </p:to>
                                    </p:set>
                                    <p:anim calcmode="lin" valueType="num">
                                      <p:cBhvr>
                                        <p:cTn id="65" dur="500" fill="hold"/>
                                        <p:tgtEl>
                                          <p:spTgt spid="113"/>
                                        </p:tgtEl>
                                        <p:attrNameLst>
                                          <p:attrName>ppt_w</p:attrName>
                                        </p:attrNameLst>
                                      </p:cBhvr>
                                      <p:tavLst>
                                        <p:tav tm="0">
                                          <p:val>
                                            <p:fltVal val="0"/>
                                          </p:val>
                                        </p:tav>
                                        <p:tav tm="100000">
                                          <p:val>
                                            <p:strVal val="#ppt_w"/>
                                          </p:val>
                                        </p:tav>
                                      </p:tavLst>
                                    </p:anim>
                                    <p:anim calcmode="lin" valueType="num">
                                      <p:cBhvr>
                                        <p:cTn id="66" dur="500" fill="hold"/>
                                        <p:tgtEl>
                                          <p:spTgt spid="113"/>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14"/>
                                        </p:tgtEl>
                                        <p:attrNameLst>
                                          <p:attrName>style.visibility</p:attrName>
                                        </p:attrNameLst>
                                      </p:cBhvr>
                                      <p:to>
                                        <p:strVal val="visible"/>
                                      </p:to>
                                    </p:set>
                                    <p:anim calcmode="lin" valueType="num">
                                      <p:cBhvr additive="base">
                                        <p:cTn id="71" dur="500" fill="hold"/>
                                        <p:tgtEl>
                                          <p:spTgt spid="114"/>
                                        </p:tgtEl>
                                        <p:attrNameLst>
                                          <p:attrName>ppt_x</p:attrName>
                                        </p:attrNameLst>
                                      </p:cBhvr>
                                      <p:tavLst>
                                        <p:tav tm="0">
                                          <p:val>
                                            <p:strVal val="#ppt_x"/>
                                          </p:val>
                                        </p:tav>
                                        <p:tav tm="100000">
                                          <p:val>
                                            <p:strVal val="#ppt_x"/>
                                          </p:val>
                                        </p:tav>
                                      </p:tavLst>
                                    </p:anim>
                                    <p:anim calcmode="lin" valueType="num">
                                      <p:cBhvr additive="base">
                                        <p:cTn id="72"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7" presetClass="entr" presetSubtype="4" fill="hold" nodeType="clickEffect">
                                  <p:stCondLst>
                                    <p:cond delay="0"/>
                                  </p:stCondLst>
                                  <p:childTnLst>
                                    <p:set>
                                      <p:cBhvr>
                                        <p:cTn id="76" dur="1" fill="hold">
                                          <p:stCondLst>
                                            <p:cond delay="0"/>
                                          </p:stCondLst>
                                        </p:cTn>
                                        <p:tgtEl>
                                          <p:spTgt spid="160"/>
                                        </p:tgtEl>
                                        <p:attrNameLst>
                                          <p:attrName>style.visibility</p:attrName>
                                        </p:attrNameLst>
                                      </p:cBhvr>
                                      <p:to>
                                        <p:strVal val="visible"/>
                                      </p:to>
                                    </p:set>
                                    <p:anim calcmode="lin" valueType="num">
                                      <p:cBhvr additive="base">
                                        <p:cTn id="77" dur="1000" fill="hold"/>
                                        <p:tgtEl>
                                          <p:spTgt spid="160"/>
                                        </p:tgtEl>
                                        <p:attrNameLst>
                                          <p:attrName>ppt_x</p:attrName>
                                        </p:attrNameLst>
                                      </p:cBhvr>
                                      <p:tavLst>
                                        <p:tav tm="0">
                                          <p:val>
                                            <p:strVal val="#ppt_x"/>
                                          </p:val>
                                        </p:tav>
                                        <p:tav tm="100000">
                                          <p:val>
                                            <p:strVal val="#ppt_x"/>
                                          </p:val>
                                        </p:tav>
                                      </p:tavLst>
                                    </p:anim>
                                    <p:anim calcmode="lin" valueType="num">
                                      <p:cBhvr additive="base">
                                        <p:cTn id="78" dur="1000" fill="hold"/>
                                        <p:tgtEl>
                                          <p:spTgt spid="160"/>
                                        </p:tgtEl>
                                        <p:attrNameLst>
                                          <p:attrName>ppt_y</p:attrName>
                                        </p:attrNameLst>
                                      </p:cBhvr>
                                      <p:tavLst>
                                        <p:tav tm="0">
                                          <p:val>
                                            <p:strVal val="1+#ppt_h/2"/>
                                          </p:val>
                                        </p:tav>
                                        <p:tav tm="100000">
                                          <p:val>
                                            <p:strVal val="#ppt_y"/>
                                          </p:val>
                                        </p:tav>
                                      </p:tavLst>
                                    </p:anim>
                                  </p:childTnLst>
                                </p:cTn>
                              </p:par>
                              <p:par>
                                <p:cTn id="79" presetID="7" presetClass="entr" presetSubtype="4" fill="hold" grpId="0" nodeType="withEffect">
                                  <p:stCondLst>
                                    <p:cond delay="0"/>
                                  </p:stCondLst>
                                  <p:childTnLst>
                                    <p:set>
                                      <p:cBhvr>
                                        <p:cTn id="80" dur="1" fill="hold">
                                          <p:stCondLst>
                                            <p:cond delay="0"/>
                                          </p:stCondLst>
                                        </p:cTn>
                                        <p:tgtEl>
                                          <p:spTgt spid="120"/>
                                        </p:tgtEl>
                                        <p:attrNameLst>
                                          <p:attrName>style.visibility</p:attrName>
                                        </p:attrNameLst>
                                      </p:cBhvr>
                                      <p:to>
                                        <p:strVal val="visible"/>
                                      </p:to>
                                    </p:set>
                                    <p:anim calcmode="lin" valueType="num">
                                      <p:cBhvr additive="base">
                                        <p:cTn id="81" dur="1000" fill="hold"/>
                                        <p:tgtEl>
                                          <p:spTgt spid="120"/>
                                        </p:tgtEl>
                                        <p:attrNameLst>
                                          <p:attrName>ppt_x</p:attrName>
                                        </p:attrNameLst>
                                      </p:cBhvr>
                                      <p:tavLst>
                                        <p:tav tm="0">
                                          <p:val>
                                            <p:strVal val="#ppt_x"/>
                                          </p:val>
                                        </p:tav>
                                        <p:tav tm="100000">
                                          <p:val>
                                            <p:strVal val="#ppt_x"/>
                                          </p:val>
                                        </p:tav>
                                      </p:tavLst>
                                    </p:anim>
                                    <p:anim calcmode="lin" valueType="num">
                                      <p:cBhvr additive="base">
                                        <p:cTn id="82" dur="1000" fill="hold"/>
                                        <p:tgtEl>
                                          <p:spTgt spid="120"/>
                                        </p:tgtEl>
                                        <p:attrNameLst>
                                          <p:attrName>ppt_y</p:attrName>
                                        </p:attrNameLst>
                                      </p:cBhvr>
                                      <p:tavLst>
                                        <p:tav tm="0">
                                          <p:val>
                                            <p:strVal val="1+#ppt_h/2"/>
                                          </p:val>
                                        </p:tav>
                                        <p:tav tm="100000">
                                          <p:val>
                                            <p:strVal val="#ppt_y"/>
                                          </p:val>
                                        </p:tav>
                                      </p:tavLst>
                                    </p:anim>
                                  </p:childTnLst>
                                </p:cTn>
                              </p:par>
                              <p:par>
                                <p:cTn id="83" presetID="7" presetClass="entr" presetSubtype="4" fill="hold" grpId="0" nodeType="withEffect">
                                  <p:stCondLst>
                                    <p:cond delay="0"/>
                                  </p:stCondLst>
                                  <p:childTnLst>
                                    <p:set>
                                      <p:cBhvr>
                                        <p:cTn id="84" dur="1" fill="hold">
                                          <p:stCondLst>
                                            <p:cond delay="0"/>
                                          </p:stCondLst>
                                        </p:cTn>
                                        <p:tgtEl>
                                          <p:spTgt spid="121"/>
                                        </p:tgtEl>
                                        <p:attrNameLst>
                                          <p:attrName>style.visibility</p:attrName>
                                        </p:attrNameLst>
                                      </p:cBhvr>
                                      <p:to>
                                        <p:strVal val="visible"/>
                                      </p:to>
                                    </p:set>
                                    <p:anim calcmode="lin" valueType="num">
                                      <p:cBhvr additive="base">
                                        <p:cTn id="85" dur="1000" fill="hold"/>
                                        <p:tgtEl>
                                          <p:spTgt spid="121"/>
                                        </p:tgtEl>
                                        <p:attrNameLst>
                                          <p:attrName>ppt_x</p:attrName>
                                        </p:attrNameLst>
                                      </p:cBhvr>
                                      <p:tavLst>
                                        <p:tav tm="0">
                                          <p:val>
                                            <p:strVal val="#ppt_x"/>
                                          </p:val>
                                        </p:tav>
                                        <p:tav tm="100000">
                                          <p:val>
                                            <p:strVal val="#ppt_x"/>
                                          </p:val>
                                        </p:tav>
                                      </p:tavLst>
                                    </p:anim>
                                    <p:anim calcmode="lin" valueType="num">
                                      <p:cBhvr additive="base">
                                        <p:cTn id="86" dur="1000" fill="hold"/>
                                        <p:tgtEl>
                                          <p:spTgt spid="12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59"/>
                                        </p:tgtEl>
                                        <p:attrNameLst>
                                          <p:attrName>style.visibility</p:attrName>
                                        </p:attrNameLst>
                                      </p:cBhvr>
                                      <p:to>
                                        <p:strVal val="visible"/>
                                      </p:to>
                                    </p:set>
                                    <p:anim calcmode="lin" valueType="num">
                                      <p:cBhvr additive="base">
                                        <p:cTn id="91" dur="500" fill="hold"/>
                                        <p:tgtEl>
                                          <p:spTgt spid="159"/>
                                        </p:tgtEl>
                                        <p:attrNameLst>
                                          <p:attrName>ppt_x</p:attrName>
                                        </p:attrNameLst>
                                      </p:cBhvr>
                                      <p:tavLst>
                                        <p:tav tm="0">
                                          <p:val>
                                            <p:strVal val="#ppt_x"/>
                                          </p:val>
                                        </p:tav>
                                        <p:tav tm="100000">
                                          <p:val>
                                            <p:strVal val="#ppt_x"/>
                                          </p:val>
                                        </p:tav>
                                      </p:tavLst>
                                    </p:anim>
                                    <p:anim calcmode="lin" valueType="num">
                                      <p:cBhvr additive="base">
                                        <p:cTn id="92" dur="500" fill="hold"/>
                                        <p:tgtEl>
                                          <p:spTgt spid="15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0" fill="hold" grpId="0" nodeType="clickEffect">
                                  <p:stCondLst>
                                    <p:cond delay="0"/>
                                  </p:stCondLst>
                                  <p:childTnLst>
                                    <p:set>
                                      <p:cBhvr>
                                        <p:cTn id="96" dur="1" fill="hold">
                                          <p:stCondLst>
                                            <p:cond delay="0"/>
                                          </p:stCondLst>
                                        </p:cTn>
                                        <p:tgtEl>
                                          <p:spTgt spid="112"/>
                                        </p:tgtEl>
                                        <p:attrNameLst>
                                          <p:attrName>style.visibility</p:attrName>
                                        </p:attrNameLst>
                                      </p:cBhvr>
                                      <p:to>
                                        <p:strVal val="visible"/>
                                      </p:to>
                                    </p:set>
                                    <p:anim calcmode="lin" valueType="num">
                                      <p:cBhvr>
                                        <p:cTn id="97" dur="500" fill="hold"/>
                                        <p:tgtEl>
                                          <p:spTgt spid="112"/>
                                        </p:tgtEl>
                                        <p:attrNameLst>
                                          <p:attrName>ppt_w</p:attrName>
                                        </p:attrNameLst>
                                      </p:cBhvr>
                                      <p:tavLst>
                                        <p:tav tm="0">
                                          <p:val>
                                            <p:fltVal val="0"/>
                                          </p:val>
                                        </p:tav>
                                        <p:tav tm="100000">
                                          <p:val>
                                            <p:strVal val="#ppt_w"/>
                                          </p:val>
                                        </p:tav>
                                      </p:tavLst>
                                    </p:anim>
                                    <p:anim calcmode="lin" valueType="num">
                                      <p:cBhvr>
                                        <p:cTn id="98" dur="500" fill="hold"/>
                                        <p:tgtEl>
                                          <p:spTgt spid="112"/>
                                        </p:tgtEl>
                                        <p:attrNameLst>
                                          <p:attrName>ppt_h</p:attrName>
                                        </p:attrNameLst>
                                      </p:cBhvr>
                                      <p:tavLst>
                                        <p:tav tm="0">
                                          <p:val>
                                            <p:fltVal val="0"/>
                                          </p:val>
                                        </p:tav>
                                        <p:tav tm="100000">
                                          <p:val>
                                            <p:strVal val="#ppt_h"/>
                                          </p:val>
                                        </p:tav>
                                      </p:tavLst>
                                    </p:anim>
                                    <p:animEffect transition="in" filter="fade">
                                      <p:cBhvr>
                                        <p:cTn id="99"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5" grpId="0" animBg="1"/>
      <p:bldP spid="27" grpId="0" animBg="1"/>
      <p:bldP spid="109" grpId="0" animBg="1"/>
      <p:bldP spid="112" grpId="0" animBg="1"/>
      <p:bldP spid="120" grpId="0" animBg="1"/>
      <p:bldP spid="1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27384"/>
            <a:ext cx="9144000" cy="648072"/>
          </a:xfrm>
          <a:prstGeom prst="rect">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Titre 11"/>
          <p:cNvSpPr>
            <a:spLocks noGrp="1"/>
          </p:cNvSpPr>
          <p:nvPr>
            <p:ph type="title"/>
          </p:nvPr>
        </p:nvSpPr>
        <p:spPr>
          <a:xfrm>
            <a:off x="1475656" y="836712"/>
            <a:ext cx="6264696" cy="648072"/>
          </a:xfrm>
          <a:prstGeom prst="ellipseRibbon">
            <a:avLst>
              <a:gd name="adj1" fmla="val 9793"/>
              <a:gd name="adj2" fmla="val 69170"/>
              <a:gd name="adj3" fmla="val 0"/>
            </a:avLst>
          </a:prstGeom>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noAutofit/>
          </a:bodyPr>
          <a:lstStyle/>
          <a:p>
            <a:pPr lvl="1" algn="ctr" rtl="0">
              <a:spcBef>
                <a:spcPct val="0"/>
              </a:spcBef>
            </a:pPr>
            <a:r>
              <a:rPr lang="en-US" sz="2000" dirty="0" smtClean="0">
                <a:solidFill>
                  <a:schemeClr val="tx1">
                    <a:lumMod val="95000"/>
                    <a:lumOff val="5000"/>
                  </a:schemeClr>
                </a:solidFill>
                <a:latin typeface="Times New Roman" pitchFamily="18" charset="0"/>
                <a:cs typeface="Times New Roman" pitchFamily="18" charset="0"/>
              </a:rPr>
              <a:t>Susceptibility Map</a:t>
            </a:r>
            <a:endParaRPr lang="fr-FR" sz="2000" b="1" dirty="0">
              <a:solidFill>
                <a:schemeClr val="tx1"/>
              </a:solidFill>
              <a:latin typeface="Times New Roman" pitchFamily="18" charset="0"/>
              <a:cs typeface="Times New Roman" pitchFamily="18" charset="0"/>
            </a:endParaRPr>
          </a:p>
        </p:txBody>
      </p:sp>
      <p:sp>
        <p:nvSpPr>
          <p:cNvPr id="14" name="Espace réservé du contenu 2"/>
          <p:cNvSpPr txBox="1">
            <a:spLocks/>
          </p:cNvSpPr>
          <p:nvPr/>
        </p:nvSpPr>
        <p:spPr>
          <a:xfrm>
            <a:off x="2339752" y="1935480"/>
            <a:ext cx="6480720" cy="451785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tabLst/>
              <a:defRPr/>
            </a:pPr>
            <a:endParaRPr kumimoji="0" lang="en-US" sz="2400" b="0" i="0" u="none" strike="noStrike" kern="1200" cap="none" spc="0" normalizeH="0" baseline="0" noProof="0" dirty="0">
              <a:ln>
                <a:noFill/>
              </a:ln>
              <a:solidFill>
                <a:schemeClr val="bg1"/>
              </a:solidFill>
              <a:effectLst/>
              <a:uLnTx/>
              <a:uFillTx/>
              <a:latin typeface="+mj-lt"/>
              <a:ea typeface="+mn-ea"/>
              <a:cs typeface="+mn-cs"/>
            </a:endParaRPr>
          </a:p>
        </p:txBody>
      </p:sp>
      <p:sp>
        <p:nvSpPr>
          <p:cNvPr id="16" name="Ellipse 15"/>
          <p:cNvSpPr/>
          <p:nvPr/>
        </p:nvSpPr>
        <p:spPr>
          <a:xfrm>
            <a:off x="0"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tx1">
                    <a:lumMod val="95000"/>
                    <a:lumOff val="5000"/>
                  </a:schemeClr>
                </a:solidFill>
                <a:latin typeface="Times New Roman" pitchFamily="18" charset="0"/>
                <a:cs typeface="Times New Roman" pitchFamily="18" charset="0"/>
              </a:rPr>
              <a:t>Introduction</a:t>
            </a:r>
            <a:r>
              <a:rPr lang="en-US" sz="2000" b="1" dirty="0" smtClean="0">
                <a:solidFill>
                  <a:schemeClr val="bg1"/>
                </a:solidFill>
                <a:cs typeface="Times New Roman" pitchFamily="18" charset="0"/>
              </a:rPr>
              <a:t> </a:t>
            </a:r>
          </a:p>
        </p:txBody>
      </p:sp>
      <p:sp>
        <p:nvSpPr>
          <p:cNvPr id="18" name="Ellipse 17"/>
          <p:cNvSpPr/>
          <p:nvPr/>
        </p:nvSpPr>
        <p:spPr>
          <a:xfrm>
            <a:off x="1475656"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lumMod val="95000"/>
                    <a:lumOff val="5000"/>
                  </a:schemeClr>
                </a:solidFill>
                <a:latin typeface="Times New Roman" pitchFamily="18" charset="0"/>
                <a:cs typeface="Times New Roman" pitchFamily="18" charset="0"/>
              </a:rPr>
              <a:t>Objectives </a:t>
            </a:r>
          </a:p>
        </p:txBody>
      </p:sp>
      <p:sp>
        <p:nvSpPr>
          <p:cNvPr id="19" name="Ellipse 18"/>
          <p:cNvSpPr/>
          <p:nvPr/>
        </p:nvSpPr>
        <p:spPr>
          <a:xfrm>
            <a:off x="6012160" y="0"/>
            <a:ext cx="1620688" cy="620688"/>
          </a:xfrm>
          <a:prstGeom prst="ellipse">
            <a:avLst/>
          </a:prstGeom>
          <a:solidFill>
            <a:schemeClr val="tx1">
              <a:lumMod val="95000"/>
              <a:lumOff val="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b="1" dirty="0" smtClean="0">
              <a:solidFill>
                <a:schemeClr val="bg1"/>
              </a:solidFill>
              <a:latin typeface="Times New Roman" pitchFamily="18" charset="0"/>
              <a:cs typeface="Times New Roman" pitchFamily="18" charset="0"/>
            </a:endParaRPr>
          </a:p>
          <a:p>
            <a:pPr algn="ctr"/>
            <a:endParaRPr lang="en-US" sz="1200" b="1" dirty="0" smtClean="0">
              <a:solidFill>
                <a:schemeClr val="bg1"/>
              </a:solidFill>
              <a:latin typeface="Times New Roman" pitchFamily="18" charset="0"/>
              <a:cs typeface="Times New Roman" pitchFamily="18" charset="0"/>
            </a:endParaRPr>
          </a:p>
          <a:p>
            <a:pPr algn="ctr"/>
            <a:endParaRPr lang="fr-FR" sz="1200" b="1" dirty="0" smtClean="0">
              <a:solidFill>
                <a:schemeClr val="bg1"/>
              </a:solidFill>
              <a:latin typeface="Times New Roman" pitchFamily="18" charset="0"/>
              <a:cs typeface="Times New Roman" pitchFamily="18" charset="0"/>
            </a:endParaRPr>
          </a:p>
          <a:p>
            <a:pPr algn="ctr"/>
            <a:r>
              <a:rPr lang="fr-FR" sz="1200" b="1" dirty="0" smtClean="0">
                <a:solidFill>
                  <a:schemeClr val="bg1"/>
                </a:solidFill>
                <a:latin typeface="Times New Roman" pitchFamily="18" charset="0"/>
                <a:cs typeface="Times New Roman" pitchFamily="18" charset="0"/>
              </a:rPr>
              <a:t>Methodology</a:t>
            </a:r>
            <a:endParaRPr lang="en-US" sz="1200" b="1" dirty="0" smtClean="0">
              <a:solidFill>
                <a:schemeClr val="bg1"/>
              </a:solidFill>
              <a:latin typeface="Times New Roman" pitchFamily="18" charset="0"/>
              <a:cs typeface="Times New Roman" pitchFamily="18" charset="0"/>
            </a:endParaRPr>
          </a:p>
          <a:p>
            <a:pPr algn="ctr"/>
            <a:r>
              <a:rPr lang="en-US" sz="1200" b="1" dirty="0" smtClean="0">
                <a:solidFill>
                  <a:schemeClr val="bg1"/>
                </a:solidFill>
                <a:latin typeface="Times New Roman" pitchFamily="18" charset="0"/>
                <a:cs typeface="Times New Roman" pitchFamily="18" charset="0"/>
              </a:rPr>
              <a:t> </a:t>
            </a:r>
          </a:p>
          <a:p>
            <a:pPr algn="ctr"/>
            <a:endParaRPr lang="en-US" sz="1200" b="1" dirty="0" smtClean="0">
              <a:solidFill>
                <a:schemeClr val="bg1"/>
              </a:solidFill>
              <a:latin typeface="Times New Roman" pitchFamily="18" charset="0"/>
              <a:cs typeface="Times New Roman" pitchFamily="18" charset="0"/>
            </a:endParaRPr>
          </a:p>
          <a:p>
            <a:pPr algn="ctr"/>
            <a:endParaRPr lang="en-US" sz="1200" b="1" dirty="0" smtClean="0">
              <a:solidFill>
                <a:schemeClr val="bg1"/>
              </a:solidFill>
              <a:latin typeface="Times New Roman" pitchFamily="18" charset="0"/>
              <a:cs typeface="Times New Roman" pitchFamily="18" charset="0"/>
            </a:endParaRPr>
          </a:p>
        </p:txBody>
      </p:sp>
      <p:sp>
        <p:nvSpPr>
          <p:cNvPr id="21" name="Ellipse 20"/>
          <p:cNvSpPr/>
          <p:nvPr/>
        </p:nvSpPr>
        <p:spPr>
          <a:xfrm>
            <a:off x="4499992"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lumMod val="95000"/>
                    <a:lumOff val="5000"/>
                  </a:schemeClr>
                </a:solidFill>
                <a:latin typeface="Times New Roman" pitchFamily="18" charset="0"/>
                <a:cs typeface="Times New Roman" pitchFamily="18" charset="0"/>
              </a:rPr>
              <a:t>Results</a:t>
            </a:r>
          </a:p>
        </p:txBody>
      </p:sp>
      <p:sp>
        <p:nvSpPr>
          <p:cNvPr id="22" name="Ellipse 21"/>
          <p:cNvSpPr/>
          <p:nvPr/>
        </p:nvSpPr>
        <p:spPr>
          <a:xfrm>
            <a:off x="7668344"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lvl="0" algn="ctr"/>
            <a:r>
              <a:rPr lang="fr-FR" sz="1400" dirty="0" smtClean="0">
                <a:solidFill>
                  <a:schemeClr val="tx1">
                    <a:lumMod val="95000"/>
                    <a:lumOff val="5000"/>
                  </a:schemeClr>
                </a:solidFill>
                <a:latin typeface="Times New Roman" pitchFamily="18" charset="0"/>
                <a:cs typeface="Times New Roman" pitchFamily="18" charset="0"/>
              </a:rPr>
              <a:t>Conclusion </a:t>
            </a:r>
            <a:endParaRPr lang="fr-FR" sz="1400" dirty="0">
              <a:solidFill>
                <a:schemeClr val="tx1">
                  <a:lumMod val="95000"/>
                  <a:lumOff val="5000"/>
                </a:schemeClr>
              </a:solidFill>
              <a:latin typeface="Times New Roman" pitchFamily="18" charset="0"/>
              <a:cs typeface="Times New Roman" pitchFamily="18" charset="0"/>
            </a:endParaRPr>
          </a:p>
        </p:txBody>
      </p:sp>
      <p:sp>
        <p:nvSpPr>
          <p:cNvPr id="28" name="Espace réservé du contenu 2"/>
          <p:cNvSpPr txBox="1">
            <a:spLocks/>
          </p:cNvSpPr>
          <p:nvPr/>
        </p:nvSpPr>
        <p:spPr>
          <a:xfrm>
            <a:off x="0" y="2564904"/>
            <a:ext cx="4283968" cy="338437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endParaRPr kumimoji="0" lang="en-US" sz="2400" b="0" i="0" u="none" strike="noStrike" kern="1200" cap="none" spc="0" normalizeH="0" baseline="0" noProof="0" dirty="0">
              <a:ln>
                <a:noFill/>
              </a:ln>
              <a:solidFill>
                <a:schemeClr val="tx1">
                  <a:lumMod val="95000"/>
                  <a:lumOff val="5000"/>
                </a:schemeClr>
              </a:solidFill>
              <a:effectLst/>
              <a:uLnTx/>
              <a:uFillTx/>
              <a:latin typeface="+mj-lt"/>
              <a:ea typeface="+mn-ea"/>
              <a:cs typeface="+mn-cs"/>
            </a:endParaRPr>
          </a:p>
        </p:txBody>
      </p:sp>
      <p:sp>
        <p:nvSpPr>
          <p:cNvPr id="15" name="Ellipse 14"/>
          <p:cNvSpPr/>
          <p:nvPr/>
        </p:nvSpPr>
        <p:spPr>
          <a:xfrm>
            <a:off x="2987824"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lumMod val="95000"/>
                    <a:lumOff val="5000"/>
                  </a:schemeClr>
                </a:solidFill>
                <a:latin typeface="Times New Roman" pitchFamily="18" charset="0"/>
                <a:cs typeface="Times New Roman" pitchFamily="18" charset="0"/>
              </a:rPr>
              <a:t>Study Area</a:t>
            </a:r>
          </a:p>
        </p:txBody>
      </p:sp>
      <p:sp>
        <p:nvSpPr>
          <p:cNvPr id="26" name="Espace réservé du contenu 2"/>
          <p:cNvSpPr txBox="1">
            <a:spLocks/>
          </p:cNvSpPr>
          <p:nvPr/>
        </p:nvSpPr>
        <p:spPr>
          <a:xfrm>
            <a:off x="251520" y="2060848"/>
            <a:ext cx="4752528" cy="4381947"/>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563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66850" algn="l"/>
              </a:tabLst>
            </a:pPr>
            <a:r>
              <a:rPr kumimoji="0" lang="fr-FR" sz="12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a:t>
            </a:r>
            <a:endParaRPr kumimoji="0" 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66850" algn="l"/>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2552700" y="1608534"/>
            <a:ext cx="4038600" cy="5276850"/>
          </a:xfrm>
          <a:prstGeom prst="rect">
            <a:avLst/>
          </a:prstGeom>
          <a:noFill/>
          <a:ln w="9525">
            <a:noFill/>
            <a:miter lim="800000"/>
            <a:headEnd/>
            <a:tailEnd/>
          </a:ln>
        </p:spPr>
      </p:pic>
      <p:sp>
        <p:nvSpPr>
          <p:cNvPr id="17" name="Espace réservé du numéro de diapositive 16"/>
          <p:cNvSpPr>
            <a:spLocks noGrp="1"/>
          </p:cNvSpPr>
          <p:nvPr>
            <p:ph type="sldNum" sz="quarter" idx="12"/>
          </p:nvPr>
        </p:nvSpPr>
        <p:spPr/>
        <p:txBody>
          <a:bodyPr/>
          <a:lstStyle/>
          <a:p>
            <a:fld id="{913095F7-BF1D-48A2-A3DF-6F241442CEC2}" type="slidenum">
              <a:rPr lang="fr-FR" smtClean="0"/>
              <a:pPr/>
              <a:t>18</a:t>
            </a:fld>
            <a:endParaRPr lang="fr-FR"/>
          </a:p>
        </p:txBody>
      </p:sp>
    </p:spTree>
  </p:cSld>
  <p:clrMapOvr>
    <a:masterClrMapping/>
  </p:clrMapOvr>
  <p:transition>
    <p:cover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27384"/>
            <a:ext cx="9144000" cy="648072"/>
          </a:xfrm>
          <a:prstGeom prst="rect">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Titre 11"/>
          <p:cNvSpPr>
            <a:spLocks noGrp="1"/>
          </p:cNvSpPr>
          <p:nvPr>
            <p:ph type="title"/>
          </p:nvPr>
        </p:nvSpPr>
        <p:spPr>
          <a:xfrm>
            <a:off x="1331640" y="2708920"/>
            <a:ext cx="6264696" cy="720080"/>
          </a:xfrm>
          <a:prstGeom prst="ellipseRibbon">
            <a:avLst>
              <a:gd name="adj1" fmla="val 9793"/>
              <a:gd name="adj2" fmla="val 69170"/>
              <a:gd name="adj3" fmla="val 0"/>
            </a:avLst>
          </a:prstGeom>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noAutofit/>
          </a:bodyPr>
          <a:lstStyle/>
          <a:p>
            <a:pPr lvl="1" algn="ctr" rtl="0">
              <a:spcBef>
                <a:spcPct val="0"/>
              </a:spcBef>
            </a:pPr>
            <a:r>
              <a:rPr lang="fr-FR" sz="2000" b="1" dirty="0" smtClean="0"/>
              <a:t/>
            </a:r>
            <a:br>
              <a:rPr lang="fr-FR" sz="2000" b="1" dirty="0" smtClean="0"/>
            </a:br>
            <a:r>
              <a:rPr lang="fr-FR" sz="2000" b="1" dirty="0" smtClean="0">
                <a:solidFill>
                  <a:schemeClr val="tx1">
                    <a:lumMod val="95000"/>
                    <a:lumOff val="5000"/>
                  </a:schemeClr>
                </a:solidFill>
              </a:rPr>
              <a:t>Validation of </a:t>
            </a:r>
            <a:r>
              <a:rPr lang="fr-FR" sz="2000" b="1" dirty="0" err="1" smtClean="0">
                <a:solidFill>
                  <a:schemeClr val="tx1">
                    <a:lumMod val="95000"/>
                    <a:lumOff val="5000"/>
                  </a:schemeClr>
                </a:solidFill>
              </a:rPr>
              <a:t>susceptibility</a:t>
            </a:r>
            <a:r>
              <a:rPr lang="fr-FR" sz="2000" b="1" dirty="0" smtClean="0">
                <a:solidFill>
                  <a:schemeClr val="tx1">
                    <a:lumMod val="95000"/>
                    <a:lumOff val="5000"/>
                  </a:schemeClr>
                </a:solidFill>
              </a:rPr>
              <a:t> </a:t>
            </a:r>
            <a:r>
              <a:rPr lang="fr-FR" sz="2000" b="1" dirty="0" err="1" smtClean="0">
                <a:solidFill>
                  <a:schemeClr val="tx1">
                    <a:lumMod val="95000"/>
                    <a:lumOff val="5000"/>
                  </a:schemeClr>
                </a:solidFill>
              </a:rPr>
              <a:t>map</a:t>
            </a:r>
            <a:r>
              <a:rPr lang="en-US" sz="2000" dirty="0" smtClean="0"/>
              <a:t/>
            </a:r>
            <a:br>
              <a:rPr lang="en-US" sz="2000" dirty="0" smtClean="0"/>
            </a:br>
            <a:endParaRPr lang="fr-FR" sz="2000" b="1" dirty="0">
              <a:solidFill>
                <a:schemeClr val="tx1"/>
              </a:solidFill>
              <a:latin typeface="Times New Roman" pitchFamily="18" charset="0"/>
              <a:cs typeface="Times New Roman" pitchFamily="18" charset="0"/>
            </a:endParaRPr>
          </a:p>
        </p:txBody>
      </p:sp>
      <p:sp>
        <p:nvSpPr>
          <p:cNvPr id="14" name="Espace réservé du contenu 2"/>
          <p:cNvSpPr txBox="1">
            <a:spLocks/>
          </p:cNvSpPr>
          <p:nvPr/>
        </p:nvSpPr>
        <p:spPr>
          <a:xfrm>
            <a:off x="2339752" y="1935480"/>
            <a:ext cx="6480720" cy="451785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tabLst/>
              <a:defRPr/>
            </a:pPr>
            <a:endParaRPr kumimoji="0" lang="en-US" sz="2400" b="0" i="0" u="none" strike="noStrike" kern="1200" cap="none" spc="0" normalizeH="0" baseline="0" noProof="0" dirty="0">
              <a:ln>
                <a:noFill/>
              </a:ln>
              <a:solidFill>
                <a:schemeClr val="bg1"/>
              </a:solidFill>
              <a:effectLst/>
              <a:uLnTx/>
              <a:uFillTx/>
              <a:latin typeface="+mj-lt"/>
              <a:ea typeface="+mn-ea"/>
              <a:cs typeface="+mn-cs"/>
            </a:endParaRPr>
          </a:p>
        </p:txBody>
      </p:sp>
      <p:sp>
        <p:nvSpPr>
          <p:cNvPr id="16" name="Ellipse 15"/>
          <p:cNvSpPr/>
          <p:nvPr/>
        </p:nvSpPr>
        <p:spPr>
          <a:xfrm>
            <a:off x="0"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tx1">
                    <a:lumMod val="95000"/>
                    <a:lumOff val="5000"/>
                  </a:schemeClr>
                </a:solidFill>
                <a:latin typeface="Times New Roman" pitchFamily="18" charset="0"/>
                <a:cs typeface="Times New Roman" pitchFamily="18" charset="0"/>
              </a:rPr>
              <a:t>Introduction</a:t>
            </a:r>
            <a:r>
              <a:rPr lang="en-US" sz="2000" b="1" dirty="0" smtClean="0">
                <a:solidFill>
                  <a:schemeClr val="bg1"/>
                </a:solidFill>
                <a:cs typeface="Times New Roman" pitchFamily="18" charset="0"/>
              </a:rPr>
              <a:t> </a:t>
            </a:r>
          </a:p>
        </p:txBody>
      </p:sp>
      <p:sp>
        <p:nvSpPr>
          <p:cNvPr id="18" name="Ellipse 17"/>
          <p:cNvSpPr/>
          <p:nvPr/>
        </p:nvSpPr>
        <p:spPr>
          <a:xfrm>
            <a:off x="1475656"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lumMod val="95000"/>
                    <a:lumOff val="5000"/>
                  </a:schemeClr>
                </a:solidFill>
                <a:latin typeface="Times New Roman" pitchFamily="18" charset="0"/>
                <a:cs typeface="Times New Roman" pitchFamily="18" charset="0"/>
              </a:rPr>
              <a:t>Objectives </a:t>
            </a:r>
          </a:p>
        </p:txBody>
      </p:sp>
      <p:sp>
        <p:nvSpPr>
          <p:cNvPr id="19" name="Ellipse 18"/>
          <p:cNvSpPr/>
          <p:nvPr/>
        </p:nvSpPr>
        <p:spPr>
          <a:xfrm>
            <a:off x="6012160" y="0"/>
            <a:ext cx="1620688" cy="620688"/>
          </a:xfrm>
          <a:prstGeom prst="ellipse">
            <a:avLst/>
          </a:prstGeom>
          <a:solidFill>
            <a:schemeClr val="tx1">
              <a:lumMod val="95000"/>
              <a:lumOff val="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b="1" dirty="0" smtClean="0">
              <a:solidFill>
                <a:schemeClr val="bg1"/>
              </a:solidFill>
              <a:latin typeface="Times New Roman" pitchFamily="18" charset="0"/>
              <a:cs typeface="Times New Roman" pitchFamily="18" charset="0"/>
            </a:endParaRPr>
          </a:p>
          <a:p>
            <a:pPr algn="ctr"/>
            <a:endParaRPr lang="en-US" sz="1200" b="1" dirty="0" smtClean="0">
              <a:solidFill>
                <a:schemeClr val="bg1"/>
              </a:solidFill>
              <a:latin typeface="Times New Roman" pitchFamily="18" charset="0"/>
              <a:cs typeface="Times New Roman" pitchFamily="18" charset="0"/>
            </a:endParaRPr>
          </a:p>
          <a:p>
            <a:pPr algn="ctr"/>
            <a:endParaRPr lang="fr-FR" sz="1200" b="1" dirty="0" smtClean="0">
              <a:solidFill>
                <a:schemeClr val="bg1"/>
              </a:solidFill>
              <a:latin typeface="Times New Roman" pitchFamily="18" charset="0"/>
              <a:cs typeface="Times New Roman" pitchFamily="18" charset="0"/>
            </a:endParaRPr>
          </a:p>
          <a:p>
            <a:pPr algn="ctr"/>
            <a:r>
              <a:rPr lang="fr-FR" sz="1200" b="1" dirty="0" smtClean="0">
                <a:solidFill>
                  <a:schemeClr val="bg1"/>
                </a:solidFill>
                <a:latin typeface="Times New Roman" pitchFamily="18" charset="0"/>
                <a:cs typeface="Times New Roman" pitchFamily="18" charset="0"/>
              </a:rPr>
              <a:t>Methodology</a:t>
            </a:r>
            <a:endParaRPr lang="en-US" sz="1200" b="1" dirty="0" smtClean="0">
              <a:solidFill>
                <a:schemeClr val="bg1"/>
              </a:solidFill>
              <a:latin typeface="Times New Roman" pitchFamily="18" charset="0"/>
              <a:cs typeface="Times New Roman" pitchFamily="18" charset="0"/>
            </a:endParaRPr>
          </a:p>
          <a:p>
            <a:pPr algn="ctr"/>
            <a:r>
              <a:rPr lang="en-US" sz="1200" b="1" dirty="0" smtClean="0">
                <a:solidFill>
                  <a:schemeClr val="bg1"/>
                </a:solidFill>
                <a:latin typeface="Times New Roman" pitchFamily="18" charset="0"/>
                <a:cs typeface="Times New Roman" pitchFamily="18" charset="0"/>
              </a:rPr>
              <a:t> </a:t>
            </a:r>
          </a:p>
          <a:p>
            <a:pPr algn="ctr"/>
            <a:endParaRPr lang="en-US" sz="1200" b="1" dirty="0" smtClean="0">
              <a:solidFill>
                <a:schemeClr val="bg1"/>
              </a:solidFill>
              <a:latin typeface="Times New Roman" pitchFamily="18" charset="0"/>
              <a:cs typeface="Times New Roman" pitchFamily="18" charset="0"/>
            </a:endParaRPr>
          </a:p>
          <a:p>
            <a:pPr algn="ctr"/>
            <a:endParaRPr lang="en-US" sz="1200" b="1" dirty="0" smtClean="0">
              <a:solidFill>
                <a:schemeClr val="bg1"/>
              </a:solidFill>
              <a:latin typeface="Times New Roman" pitchFamily="18" charset="0"/>
              <a:cs typeface="Times New Roman" pitchFamily="18" charset="0"/>
            </a:endParaRPr>
          </a:p>
        </p:txBody>
      </p:sp>
      <p:sp>
        <p:nvSpPr>
          <p:cNvPr id="21" name="Ellipse 20"/>
          <p:cNvSpPr/>
          <p:nvPr/>
        </p:nvSpPr>
        <p:spPr>
          <a:xfrm>
            <a:off x="4499992"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lumMod val="95000"/>
                    <a:lumOff val="5000"/>
                  </a:schemeClr>
                </a:solidFill>
                <a:latin typeface="Times New Roman" pitchFamily="18" charset="0"/>
                <a:cs typeface="Times New Roman" pitchFamily="18" charset="0"/>
              </a:rPr>
              <a:t>Results</a:t>
            </a:r>
          </a:p>
        </p:txBody>
      </p:sp>
      <p:sp>
        <p:nvSpPr>
          <p:cNvPr id="22" name="Ellipse 21"/>
          <p:cNvSpPr/>
          <p:nvPr/>
        </p:nvSpPr>
        <p:spPr>
          <a:xfrm>
            <a:off x="7668344"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lvl="0" algn="ctr"/>
            <a:r>
              <a:rPr lang="fr-FR" sz="1400" dirty="0" smtClean="0">
                <a:solidFill>
                  <a:schemeClr val="tx1">
                    <a:lumMod val="95000"/>
                    <a:lumOff val="5000"/>
                  </a:schemeClr>
                </a:solidFill>
                <a:latin typeface="Times New Roman" pitchFamily="18" charset="0"/>
                <a:cs typeface="Times New Roman" pitchFamily="18" charset="0"/>
              </a:rPr>
              <a:t>Conclusion </a:t>
            </a:r>
            <a:endParaRPr lang="fr-FR" sz="1400" dirty="0">
              <a:solidFill>
                <a:schemeClr val="tx1">
                  <a:lumMod val="95000"/>
                  <a:lumOff val="5000"/>
                </a:schemeClr>
              </a:solidFill>
              <a:latin typeface="Times New Roman" pitchFamily="18" charset="0"/>
              <a:cs typeface="Times New Roman" pitchFamily="18" charset="0"/>
            </a:endParaRPr>
          </a:p>
        </p:txBody>
      </p:sp>
      <p:sp>
        <p:nvSpPr>
          <p:cNvPr id="28" name="Espace réservé du contenu 2"/>
          <p:cNvSpPr txBox="1">
            <a:spLocks/>
          </p:cNvSpPr>
          <p:nvPr/>
        </p:nvSpPr>
        <p:spPr>
          <a:xfrm>
            <a:off x="0" y="2564904"/>
            <a:ext cx="4283968" cy="338437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endParaRPr kumimoji="0" lang="en-US" sz="2400" b="0" i="0" u="none" strike="noStrike" kern="1200" cap="none" spc="0" normalizeH="0" baseline="0" noProof="0" dirty="0">
              <a:ln>
                <a:noFill/>
              </a:ln>
              <a:solidFill>
                <a:schemeClr val="tx1">
                  <a:lumMod val="95000"/>
                  <a:lumOff val="5000"/>
                </a:schemeClr>
              </a:solidFill>
              <a:effectLst/>
              <a:uLnTx/>
              <a:uFillTx/>
              <a:latin typeface="+mj-lt"/>
              <a:ea typeface="+mn-ea"/>
              <a:cs typeface="+mn-cs"/>
            </a:endParaRPr>
          </a:p>
        </p:txBody>
      </p:sp>
      <p:sp>
        <p:nvSpPr>
          <p:cNvPr id="15" name="Ellipse 14"/>
          <p:cNvSpPr/>
          <p:nvPr/>
        </p:nvSpPr>
        <p:spPr>
          <a:xfrm>
            <a:off x="2987824"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lumMod val="95000"/>
                    <a:lumOff val="5000"/>
                  </a:schemeClr>
                </a:solidFill>
                <a:latin typeface="Times New Roman" pitchFamily="18" charset="0"/>
                <a:cs typeface="Times New Roman" pitchFamily="18" charset="0"/>
              </a:rPr>
              <a:t>Study Area</a:t>
            </a:r>
          </a:p>
        </p:txBody>
      </p:sp>
      <p:sp>
        <p:nvSpPr>
          <p:cNvPr id="26" name="Espace réservé du contenu 2"/>
          <p:cNvSpPr txBox="1">
            <a:spLocks/>
          </p:cNvSpPr>
          <p:nvPr/>
        </p:nvSpPr>
        <p:spPr>
          <a:xfrm>
            <a:off x="251520" y="2060848"/>
            <a:ext cx="4752528" cy="4381947"/>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563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66850" algn="l"/>
              </a:tabLst>
            </a:pPr>
            <a:r>
              <a:rPr kumimoji="0" lang="fr-FR" sz="12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a:t>
            </a:r>
            <a:endParaRPr kumimoji="0" 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66850" algn="l"/>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Espace réservé du numéro de diapositive 16"/>
          <p:cNvSpPr>
            <a:spLocks noGrp="1"/>
          </p:cNvSpPr>
          <p:nvPr>
            <p:ph type="sldNum" sz="quarter" idx="12"/>
          </p:nvPr>
        </p:nvSpPr>
        <p:spPr/>
        <p:txBody>
          <a:bodyPr/>
          <a:lstStyle/>
          <a:p>
            <a:fld id="{913095F7-BF1D-48A2-A3DF-6F241442CEC2}" type="slidenum">
              <a:rPr lang="fr-FR" smtClean="0"/>
              <a:pPr/>
              <a:t>19</a:t>
            </a:fld>
            <a:endParaRPr lang="fr-FR"/>
          </a:p>
        </p:txBody>
      </p:sp>
    </p:spTree>
  </p:cSld>
  <p:clrMapOvr>
    <a:masterClrMapping/>
  </p:clrMapOvr>
  <p:transition>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143000"/>
          </a:xfrm>
        </p:spPr>
        <p:txBody>
          <a:bodyPr>
            <a:normAutofit/>
          </a:bodyPr>
          <a:lstStyle/>
          <a:p>
            <a:pPr algn="ctr"/>
            <a:r>
              <a:rPr lang="en-US" b="1" dirty="0" smtClean="0">
                <a:latin typeface="Times New Roman" pitchFamily="18" charset="0"/>
                <a:cs typeface="Times New Roman" pitchFamily="18" charset="0"/>
              </a:rPr>
              <a:t>Outline</a:t>
            </a:r>
            <a:endParaRPr lang="en-US" b="1"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lstStyle/>
          <a:p>
            <a:endParaRPr lang="en-US" dirty="0"/>
          </a:p>
        </p:txBody>
      </p:sp>
      <p:graphicFrame>
        <p:nvGraphicFramePr>
          <p:cNvPr id="4" name="Diagramme 3"/>
          <p:cNvGraphicFramePr/>
          <p:nvPr>
            <p:extLst>
              <p:ext uri="{D42A27DB-BD31-4B8C-83A1-F6EECF244321}">
                <p14:modId xmlns:p14="http://schemas.microsoft.com/office/powerpoint/2010/main" xmlns="" val="3324712912"/>
              </p:ext>
            </p:extLst>
          </p:nvPr>
        </p:nvGraphicFramePr>
        <p:xfrm>
          <a:off x="1547664" y="1340768"/>
          <a:ext cx="6072336"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ce réservé du numéro de diapositive 4"/>
          <p:cNvSpPr>
            <a:spLocks noGrp="1"/>
          </p:cNvSpPr>
          <p:nvPr>
            <p:ph type="sldNum" sz="quarter" idx="12"/>
          </p:nvPr>
        </p:nvSpPr>
        <p:spPr/>
        <p:txBody>
          <a:bodyPr/>
          <a:lstStyle/>
          <a:p>
            <a:fld id="{913095F7-BF1D-48A2-A3DF-6F241442CEC2}" type="slidenum">
              <a:rPr lang="fr-FR" smtClean="0"/>
              <a:pPr/>
              <a:t>2</a:t>
            </a:fld>
            <a:endParaRPr lang="fr-F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27384"/>
            <a:ext cx="9144000" cy="648072"/>
          </a:xfrm>
          <a:prstGeom prst="rect">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Titre 11"/>
          <p:cNvSpPr>
            <a:spLocks noGrp="1"/>
          </p:cNvSpPr>
          <p:nvPr>
            <p:ph type="title"/>
          </p:nvPr>
        </p:nvSpPr>
        <p:spPr>
          <a:xfrm>
            <a:off x="1619672" y="1124744"/>
            <a:ext cx="6264696" cy="720080"/>
          </a:xfrm>
          <a:prstGeom prst="ellipseRibbon">
            <a:avLst>
              <a:gd name="adj1" fmla="val 9793"/>
              <a:gd name="adj2" fmla="val 69170"/>
              <a:gd name="adj3" fmla="val 0"/>
            </a:avLst>
          </a:prstGeom>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noAutofit/>
          </a:bodyPr>
          <a:lstStyle/>
          <a:p>
            <a:pPr lvl="1" algn="ctr" rtl="0">
              <a:spcBef>
                <a:spcPct val="0"/>
              </a:spcBef>
            </a:pPr>
            <a:r>
              <a:rPr lang="fr-FR" sz="2000" b="1" dirty="0" smtClean="0">
                <a:solidFill>
                  <a:schemeClr val="tx1">
                    <a:lumMod val="95000"/>
                    <a:lumOff val="5000"/>
                  </a:schemeClr>
                </a:solidFill>
              </a:rPr>
              <a:t>Conclusion </a:t>
            </a:r>
            <a:endParaRPr lang="fr-FR" sz="2000" b="1" dirty="0">
              <a:solidFill>
                <a:schemeClr val="tx1"/>
              </a:solidFill>
              <a:latin typeface="Times New Roman" pitchFamily="18" charset="0"/>
              <a:cs typeface="Times New Roman" pitchFamily="18" charset="0"/>
            </a:endParaRPr>
          </a:p>
        </p:txBody>
      </p:sp>
      <p:sp>
        <p:nvSpPr>
          <p:cNvPr id="14" name="Espace réservé du contenu 2"/>
          <p:cNvSpPr txBox="1">
            <a:spLocks/>
          </p:cNvSpPr>
          <p:nvPr/>
        </p:nvSpPr>
        <p:spPr>
          <a:xfrm>
            <a:off x="2339752" y="1935480"/>
            <a:ext cx="6480720" cy="451785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tabLst/>
              <a:defRPr/>
            </a:pPr>
            <a:endParaRPr kumimoji="0" lang="en-US" sz="2400" b="0" i="0" u="none" strike="noStrike" kern="1200" cap="none" spc="0" normalizeH="0" baseline="0" noProof="0" dirty="0">
              <a:ln>
                <a:noFill/>
              </a:ln>
              <a:solidFill>
                <a:schemeClr val="bg1"/>
              </a:solidFill>
              <a:effectLst/>
              <a:uLnTx/>
              <a:uFillTx/>
              <a:latin typeface="+mj-lt"/>
              <a:ea typeface="+mn-ea"/>
              <a:cs typeface="+mn-cs"/>
            </a:endParaRPr>
          </a:p>
        </p:txBody>
      </p:sp>
      <p:sp>
        <p:nvSpPr>
          <p:cNvPr id="16" name="Ellipse 15"/>
          <p:cNvSpPr/>
          <p:nvPr/>
        </p:nvSpPr>
        <p:spPr>
          <a:xfrm>
            <a:off x="0"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tx1">
                    <a:lumMod val="95000"/>
                    <a:lumOff val="5000"/>
                  </a:schemeClr>
                </a:solidFill>
                <a:latin typeface="Times New Roman" pitchFamily="18" charset="0"/>
                <a:cs typeface="Times New Roman" pitchFamily="18" charset="0"/>
              </a:rPr>
              <a:t>Introduction</a:t>
            </a:r>
            <a:r>
              <a:rPr lang="en-US" sz="2000" b="1" dirty="0" smtClean="0">
                <a:solidFill>
                  <a:schemeClr val="bg1"/>
                </a:solidFill>
                <a:cs typeface="Times New Roman" pitchFamily="18" charset="0"/>
              </a:rPr>
              <a:t> </a:t>
            </a:r>
          </a:p>
        </p:txBody>
      </p:sp>
      <p:sp>
        <p:nvSpPr>
          <p:cNvPr id="18" name="Ellipse 17"/>
          <p:cNvSpPr/>
          <p:nvPr/>
        </p:nvSpPr>
        <p:spPr>
          <a:xfrm>
            <a:off x="1475656"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lumMod val="95000"/>
                    <a:lumOff val="5000"/>
                  </a:schemeClr>
                </a:solidFill>
                <a:latin typeface="Times New Roman" pitchFamily="18" charset="0"/>
                <a:cs typeface="Times New Roman" pitchFamily="18" charset="0"/>
              </a:rPr>
              <a:t>Objectives </a:t>
            </a:r>
          </a:p>
        </p:txBody>
      </p:sp>
      <p:sp>
        <p:nvSpPr>
          <p:cNvPr id="19" name="Ellipse 18"/>
          <p:cNvSpPr/>
          <p:nvPr/>
        </p:nvSpPr>
        <p:spPr>
          <a:xfrm>
            <a:off x="7487816" y="0"/>
            <a:ext cx="1620688" cy="620688"/>
          </a:xfrm>
          <a:prstGeom prst="ellipse">
            <a:avLst/>
          </a:prstGeom>
          <a:solidFill>
            <a:schemeClr val="tx1">
              <a:lumMod val="95000"/>
              <a:lumOff val="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b="1" dirty="0" smtClean="0">
                <a:solidFill>
                  <a:schemeClr val="bg1"/>
                </a:solidFill>
                <a:latin typeface="Times New Roman" pitchFamily="18" charset="0"/>
                <a:cs typeface="Times New Roman" pitchFamily="18" charset="0"/>
              </a:rPr>
              <a:t>Conclusion</a:t>
            </a:r>
          </a:p>
        </p:txBody>
      </p:sp>
      <p:sp>
        <p:nvSpPr>
          <p:cNvPr id="21" name="Ellipse 20"/>
          <p:cNvSpPr/>
          <p:nvPr/>
        </p:nvSpPr>
        <p:spPr>
          <a:xfrm>
            <a:off x="4499992"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lumMod val="95000"/>
                    <a:lumOff val="5000"/>
                  </a:schemeClr>
                </a:solidFill>
                <a:latin typeface="Times New Roman" pitchFamily="18" charset="0"/>
                <a:cs typeface="Times New Roman" pitchFamily="18" charset="0"/>
              </a:rPr>
              <a:t>Results</a:t>
            </a:r>
          </a:p>
        </p:txBody>
      </p:sp>
      <p:sp>
        <p:nvSpPr>
          <p:cNvPr id="22" name="Ellipse 21"/>
          <p:cNvSpPr/>
          <p:nvPr/>
        </p:nvSpPr>
        <p:spPr>
          <a:xfrm>
            <a:off x="6012160"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200" dirty="0" smtClean="0">
                <a:solidFill>
                  <a:schemeClr val="tx1">
                    <a:lumMod val="95000"/>
                    <a:lumOff val="5000"/>
                  </a:schemeClr>
                </a:solidFill>
                <a:latin typeface="Times New Roman" pitchFamily="18" charset="0"/>
                <a:cs typeface="Times New Roman" pitchFamily="18" charset="0"/>
              </a:rPr>
              <a:t>Methodology</a:t>
            </a:r>
            <a:endParaRPr lang="en-US" sz="1200" dirty="0" smtClean="0">
              <a:solidFill>
                <a:schemeClr val="tx1">
                  <a:lumMod val="95000"/>
                  <a:lumOff val="5000"/>
                </a:schemeClr>
              </a:solidFill>
              <a:latin typeface="Times New Roman" pitchFamily="18" charset="0"/>
              <a:cs typeface="Times New Roman" pitchFamily="18" charset="0"/>
            </a:endParaRPr>
          </a:p>
        </p:txBody>
      </p:sp>
      <p:sp>
        <p:nvSpPr>
          <p:cNvPr id="28" name="Espace réservé du contenu 2"/>
          <p:cNvSpPr txBox="1">
            <a:spLocks/>
          </p:cNvSpPr>
          <p:nvPr/>
        </p:nvSpPr>
        <p:spPr>
          <a:xfrm>
            <a:off x="0" y="2564904"/>
            <a:ext cx="4283968" cy="338437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endParaRPr kumimoji="0" lang="en-US" sz="2400" b="0" i="0" u="none" strike="noStrike" kern="1200" cap="none" spc="0" normalizeH="0" baseline="0" noProof="0" dirty="0">
              <a:ln>
                <a:noFill/>
              </a:ln>
              <a:solidFill>
                <a:schemeClr val="tx1">
                  <a:lumMod val="95000"/>
                  <a:lumOff val="5000"/>
                </a:schemeClr>
              </a:solidFill>
              <a:effectLst/>
              <a:uLnTx/>
              <a:uFillTx/>
              <a:latin typeface="+mj-lt"/>
              <a:ea typeface="+mn-ea"/>
              <a:cs typeface="+mn-cs"/>
            </a:endParaRPr>
          </a:p>
        </p:txBody>
      </p:sp>
      <p:sp>
        <p:nvSpPr>
          <p:cNvPr id="15" name="Ellipse 14"/>
          <p:cNvSpPr/>
          <p:nvPr/>
        </p:nvSpPr>
        <p:spPr>
          <a:xfrm>
            <a:off x="2987824"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lumMod val="95000"/>
                    <a:lumOff val="5000"/>
                  </a:schemeClr>
                </a:solidFill>
                <a:latin typeface="Times New Roman" pitchFamily="18" charset="0"/>
                <a:cs typeface="Times New Roman" pitchFamily="18" charset="0"/>
              </a:rPr>
              <a:t>Study Area</a:t>
            </a:r>
          </a:p>
        </p:txBody>
      </p:sp>
      <p:sp>
        <p:nvSpPr>
          <p:cNvPr id="26" name="Espace réservé du contenu 2"/>
          <p:cNvSpPr txBox="1">
            <a:spLocks/>
          </p:cNvSpPr>
          <p:nvPr/>
        </p:nvSpPr>
        <p:spPr>
          <a:xfrm>
            <a:off x="251520" y="2060848"/>
            <a:ext cx="4752528" cy="4381947"/>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563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66850" algn="l"/>
              </a:tabLst>
            </a:pPr>
            <a:r>
              <a:rPr kumimoji="0" lang="fr-FR" sz="12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a:t>
            </a:r>
            <a:endParaRPr kumimoji="0" 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66850" algn="l"/>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p:nvPr/>
        </p:nvSpPr>
        <p:spPr>
          <a:xfrm>
            <a:off x="755576" y="2132856"/>
            <a:ext cx="7560840" cy="3539430"/>
          </a:xfrm>
          <a:prstGeom prst="rect">
            <a:avLst/>
          </a:prstGeom>
        </p:spPr>
        <p:txBody>
          <a:bodyPr wrap="square">
            <a:spAutoFit/>
          </a:bodyPr>
          <a:lstStyle/>
          <a:p>
            <a:pPr algn="just"/>
            <a:r>
              <a:rPr lang="en-US" sz="1600" dirty="0" smtClean="0">
                <a:latin typeface="Calisto MT" pitchFamily="18" charset="0"/>
              </a:rPr>
              <a:t>A mass movements susceptibility map of the </a:t>
            </a:r>
            <a:r>
              <a:rPr lang="en-US" sz="1600" dirty="0" err="1" smtClean="0">
                <a:latin typeface="Calisto MT" pitchFamily="18" charset="0"/>
              </a:rPr>
              <a:t>Zoumi</a:t>
            </a:r>
            <a:r>
              <a:rPr lang="en-US" sz="1600" dirty="0" smtClean="0">
                <a:latin typeface="Calisto MT" pitchFamily="18" charset="0"/>
              </a:rPr>
              <a:t> region has been developed through a bivariate model (Weight of Evidence Theory) , which is an indirect probabilistic approach . The application of WOE assumes : </a:t>
            </a:r>
          </a:p>
          <a:p>
            <a:pPr algn="just"/>
            <a:endParaRPr lang="fr-FR" sz="1600" dirty="0" smtClean="0">
              <a:solidFill>
                <a:schemeClr val="bg2">
                  <a:lumMod val="25000"/>
                </a:schemeClr>
              </a:solidFill>
              <a:latin typeface="Calisto MT" pitchFamily="18" charset="0"/>
            </a:endParaRPr>
          </a:p>
          <a:p>
            <a:pPr algn="just"/>
            <a:r>
              <a:rPr lang="en-US" sz="1600" dirty="0" smtClean="0">
                <a:solidFill>
                  <a:schemeClr val="bg2">
                    <a:lumMod val="25000"/>
                  </a:schemeClr>
                </a:solidFill>
                <a:latin typeface="Calisto MT" pitchFamily="18" charset="0"/>
                <a:cs typeface="Times New Roman" pitchFamily="18" charset="0"/>
              </a:rPr>
              <a:t>        </a:t>
            </a:r>
            <a:r>
              <a:rPr lang="en-US" sz="1600" b="1" dirty="0" smtClean="0">
                <a:solidFill>
                  <a:schemeClr val="bg2">
                    <a:lumMod val="25000"/>
                  </a:schemeClr>
                </a:solidFill>
                <a:latin typeface="Calisto MT" pitchFamily="18" charset="0"/>
                <a:cs typeface="Times New Roman" pitchFamily="18" charset="0"/>
              </a:rPr>
              <a:t>I. </a:t>
            </a:r>
            <a:r>
              <a:rPr lang="en-US" sz="1600" b="1" dirty="0" smtClean="0">
                <a:solidFill>
                  <a:schemeClr val="bg2">
                    <a:lumMod val="10000"/>
                  </a:schemeClr>
                </a:solidFill>
                <a:latin typeface="Calisto MT" pitchFamily="18" charset="0"/>
              </a:rPr>
              <a:t>The potential movement of fields is triggered by the same </a:t>
            </a:r>
            <a:r>
              <a:rPr lang="en-US" sz="1600" b="1" dirty="0" smtClean="0">
                <a:solidFill>
                  <a:schemeClr val="bg2">
                    <a:lumMod val="10000"/>
                  </a:schemeClr>
                </a:solidFill>
                <a:latin typeface="Calisto MT" pitchFamily="18" charset="0"/>
                <a:cs typeface="Times New Roman" pitchFamily="18" charset="0"/>
              </a:rPr>
              <a:t>conditions as in the  past, </a:t>
            </a:r>
          </a:p>
          <a:p>
            <a:pPr algn="just"/>
            <a:r>
              <a:rPr lang="en-US" sz="1600" b="1" dirty="0" smtClean="0">
                <a:solidFill>
                  <a:schemeClr val="bg2">
                    <a:lumMod val="25000"/>
                  </a:schemeClr>
                </a:solidFill>
                <a:latin typeface="Calisto MT" pitchFamily="18" charset="0"/>
                <a:cs typeface="Times New Roman" pitchFamily="18" charset="0"/>
              </a:rPr>
              <a:t>       II. </a:t>
            </a:r>
            <a:r>
              <a:rPr lang="en-US" sz="1600" b="1" dirty="0" smtClean="0">
                <a:solidFill>
                  <a:schemeClr val="bg2">
                    <a:lumMod val="10000"/>
                  </a:schemeClr>
                </a:solidFill>
                <a:latin typeface="Calisto MT" pitchFamily="18" charset="0"/>
              </a:rPr>
              <a:t>The set of predisposing factors is known and introduced in the analysis,</a:t>
            </a:r>
          </a:p>
          <a:p>
            <a:pPr algn="just"/>
            <a:r>
              <a:rPr lang="en-US" sz="1600" dirty="0" smtClean="0">
                <a:solidFill>
                  <a:schemeClr val="bg2">
                    <a:lumMod val="25000"/>
                  </a:schemeClr>
                </a:solidFill>
                <a:latin typeface="Calisto MT" pitchFamily="18" charset="0"/>
                <a:cs typeface="Times New Roman" pitchFamily="18" charset="0"/>
              </a:rPr>
              <a:t>      </a:t>
            </a:r>
            <a:r>
              <a:rPr lang="en-US" sz="1600" b="1" dirty="0" smtClean="0">
                <a:solidFill>
                  <a:schemeClr val="bg2">
                    <a:lumMod val="25000"/>
                  </a:schemeClr>
                </a:solidFill>
                <a:latin typeface="Calisto MT" pitchFamily="18" charset="0"/>
                <a:cs typeface="Times New Roman" pitchFamily="18" charset="0"/>
              </a:rPr>
              <a:t>III</a:t>
            </a:r>
            <a:r>
              <a:rPr lang="en-US" sz="1600" dirty="0" smtClean="0">
                <a:solidFill>
                  <a:schemeClr val="bg2">
                    <a:lumMod val="25000"/>
                  </a:schemeClr>
                </a:solidFill>
                <a:latin typeface="Calisto MT" pitchFamily="18" charset="0"/>
                <a:cs typeface="Times New Roman" pitchFamily="18" charset="0"/>
              </a:rPr>
              <a:t>. </a:t>
            </a:r>
            <a:r>
              <a:rPr lang="en-US" sz="1600" dirty="0" smtClean="0">
                <a:latin typeface="Calisto MT" pitchFamily="18" charset="0"/>
              </a:rPr>
              <a:t>All mass movements are </a:t>
            </a:r>
            <a:r>
              <a:rPr lang="en-US" sz="1600" b="1" dirty="0" smtClean="0">
                <a:solidFill>
                  <a:schemeClr val="bg2">
                    <a:lumMod val="10000"/>
                  </a:schemeClr>
                </a:solidFill>
                <a:latin typeface="Calisto MT" pitchFamily="18" charset="0"/>
              </a:rPr>
              <a:t>inventoried in the study area.</a:t>
            </a:r>
          </a:p>
          <a:p>
            <a:pPr algn="just"/>
            <a:endParaRPr lang="en-US" sz="1600" dirty="0" smtClean="0">
              <a:latin typeface="Calisto MT" pitchFamily="18" charset="0"/>
              <a:cs typeface="Times New Roman" pitchFamily="18" charset="0"/>
            </a:endParaRPr>
          </a:p>
          <a:p>
            <a:pPr algn="just"/>
            <a:r>
              <a:rPr lang="en-US" sz="1600" dirty="0" smtClean="0">
                <a:latin typeface="Calisto MT" pitchFamily="18" charset="0"/>
              </a:rPr>
              <a:t>Through this study, Mapping mass movements corresponding to the variable or model ( dependent variable DV) was conducted on the entire study area from SPOT 5 to 2.5 m resolution , aerial photos , previous work and data from field .</a:t>
            </a:r>
            <a:endParaRPr lang="fr-FR" sz="1600" dirty="0" smtClean="0">
              <a:latin typeface="Calisto MT" pitchFamily="18" charset="0"/>
            </a:endParaRPr>
          </a:p>
          <a:p>
            <a:pPr algn="just"/>
            <a:endParaRPr lang="en-US" sz="1600" dirty="0" smtClean="0">
              <a:latin typeface="Calisto MT" pitchFamily="18" charset="0"/>
              <a:cs typeface="Times New Roman" pitchFamily="18" charset="0"/>
            </a:endParaRPr>
          </a:p>
          <a:p>
            <a:pPr algn="just"/>
            <a:r>
              <a:rPr lang="en-US" sz="1600" dirty="0" smtClean="0">
                <a:latin typeface="Calisto MT" pitchFamily="18" charset="0"/>
                <a:cs typeface="Times New Roman" pitchFamily="18" charset="0"/>
              </a:rPr>
              <a:t>.</a:t>
            </a:r>
            <a:endParaRPr lang="en-US" sz="1600" dirty="0">
              <a:latin typeface="Calisto MT" pitchFamily="18" charset="0"/>
              <a:cs typeface="Times New Roman" pitchFamily="18" charset="0"/>
            </a:endParaRPr>
          </a:p>
        </p:txBody>
      </p:sp>
      <p:sp>
        <p:nvSpPr>
          <p:cNvPr id="20" name="Espace réservé du numéro de diapositive 19"/>
          <p:cNvSpPr>
            <a:spLocks noGrp="1"/>
          </p:cNvSpPr>
          <p:nvPr>
            <p:ph type="sldNum" sz="quarter" idx="12"/>
          </p:nvPr>
        </p:nvSpPr>
        <p:spPr/>
        <p:txBody>
          <a:bodyPr/>
          <a:lstStyle/>
          <a:p>
            <a:fld id="{913095F7-BF1D-48A2-A3DF-6F241442CEC2}" type="slidenum">
              <a:rPr lang="fr-FR" smtClean="0"/>
              <a:pPr/>
              <a:t>20</a:t>
            </a:fld>
            <a:endParaRPr lang="fr-FR"/>
          </a:p>
        </p:txBody>
      </p:sp>
    </p:spTree>
  </p:cSld>
  <p:clrMapOvr>
    <a:masterClrMapping/>
  </p:clrMapOvr>
  <p:transition>
    <p:cover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27384"/>
            <a:ext cx="9144000" cy="648072"/>
          </a:xfrm>
          <a:prstGeom prst="rect">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Titre 11"/>
          <p:cNvSpPr>
            <a:spLocks noGrp="1"/>
          </p:cNvSpPr>
          <p:nvPr>
            <p:ph type="title"/>
          </p:nvPr>
        </p:nvSpPr>
        <p:spPr>
          <a:xfrm>
            <a:off x="1619672" y="1124744"/>
            <a:ext cx="6264696" cy="720080"/>
          </a:xfrm>
          <a:prstGeom prst="ellipseRibbon">
            <a:avLst>
              <a:gd name="adj1" fmla="val 9793"/>
              <a:gd name="adj2" fmla="val 69170"/>
              <a:gd name="adj3" fmla="val 0"/>
            </a:avLst>
          </a:prstGeom>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noAutofit/>
          </a:bodyPr>
          <a:lstStyle/>
          <a:p>
            <a:pPr lvl="1" algn="ctr" rtl="0">
              <a:spcBef>
                <a:spcPct val="0"/>
              </a:spcBef>
            </a:pPr>
            <a:r>
              <a:rPr lang="fr-FR" sz="2000" b="1" dirty="0" smtClean="0">
                <a:solidFill>
                  <a:schemeClr val="tx1">
                    <a:lumMod val="95000"/>
                    <a:lumOff val="5000"/>
                  </a:schemeClr>
                </a:solidFill>
              </a:rPr>
              <a:t>Conclusion </a:t>
            </a:r>
            <a:endParaRPr lang="fr-FR" sz="2000" b="1" dirty="0">
              <a:solidFill>
                <a:schemeClr val="tx1"/>
              </a:solidFill>
              <a:latin typeface="Times New Roman" pitchFamily="18" charset="0"/>
              <a:cs typeface="Times New Roman" pitchFamily="18" charset="0"/>
            </a:endParaRPr>
          </a:p>
        </p:txBody>
      </p:sp>
      <p:sp>
        <p:nvSpPr>
          <p:cNvPr id="14" name="Espace réservé du contenu 2"/>
          <p:cNvSpPr txBox="1">
            <a:spLocks/>
          </p:cNvSpPr>
          <p:nvPr/>
        </p:nvSpPr>
        <p:spPr>
          <a:xfrm>
            <a:off x="2339752" y="1935480"/>
            <a:ext cx="6480720" cy="451785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tabLst/>
              <a:defRPr/>
            </a:pPr>
            <a:endParaRPr kumimoji="0" lang="en-US" sz="2400" b="0" i="0" u="none" strike="noStrike" kern="1200" cap="none" spc="0" normalizeH="0" baseline="0" noProof="0" dirty="0">
              <a:ln>
                <a:noFill/>
              </a:ln>
              <a:solidFill>
                <a:schemeClr val="bg1"/>
              </a:solidFill>
              <a:effectLst/>
              <a:uLnTx/>
              <a:uFillTx/>
              <a:latin typeface="+mj-lt"/>
              <a:ea typeface="+mn-ea"/>
              <a:cs typeface="+mn-cs"/>
            </a:endParaRPr>
          </a:p>
        </p:txBody>
      </p:sp>
      <p:sp>
        <p:nvSpPr>
          <p:cNvPr id="16" name="Ellipse 15"/>
          <p:cNvSpPr/>
          <p:nvPr/>
        </p:nvSpPr>
        <p:spPr>
          <a:xfrm>
            <a:off x="0"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tx1">
                    <a:lumMod val="95000"/>
                    <a:lumOff val="5000"/>
                  </a:schemeClr>
                </a:solidFill>
                <a:latin typeface="Times New Roman" pitchFamily="18" charset="0"/>
                <a:cs typeface="Times New Roman" pitchFamily="18" charset="0"/>
              </a:rPr>
              <a:t>Introduction</a:t>
            </a:r>
            <a:r>
              <a:rPr lang="en-US" sz="2000" b="1" dirty="0" smtClean="0">
                <a:solidFill>
                  <a:schemeClr val="bg1"/>
                </a:solidFill>
                <a:cs typeface="Times New Roman" pitchFamily="18" charset="0"/>
              </a:rPr>
              <a:t> </a:t>
            </a:r>
          </a:p>
        </p:txBody>
      </p:sp>
      <p:sp>
        <p:nvSpPr>
          <p:cNvPr id="18" name="Ellipse 17"/>
          <p:cNvSpPr/>
          <p:nvPr/>
        </p:nvSpPr>
        <p:spPr>
          <a:xfrm>
            <a:off x="1475656"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lumMod val="95000"/>
                    <a:lumOff val="5000"/>
                  </a:schemeClr>
                </a:solidFill>
                <a:latin typeface="Times New Roman" pitchFamily="18" charset="0"/>
                <a:cs typeface="Times New Roman" pitchFamily="18" charset="0"/>
              </a:rPr>
              <a:t>Objectives </a:t>
            </a:r>
          </a:p>
        </p:txBody>
      </p:sp>
      <p:sp>
        <p:nvSpPr>
          <p:cNvPr id="19" name="Ellipse 18"/>
          <p:cNvSpPr/>
          <p:nvPr/>
        </p:nvSpPr>
        <p:spPr>
          <a:xfrm>
            <a:off x="7487816" y="0"/>
            <a:ext cx="1620688" cy="620688"/>
          </a:xfrm>
          <a:prstGeom prst="ellipse">
            <a:avLst/>
          </a:prstGeom>
          <a:solidFill>
            <a:schemeClr val="tx1">
              <a:lumMod val="95000"/>
              <a:lumOff val="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b="1" dirty="0" smtClean="0">
                <a:solidFill>
                  <a:schemeClr val="bg1"/>
                </a:solidFill>
                <a:latin typeface="Times New Roman" pitchFamily="18" charset="0"/>
                <a:cs typeface="Times New Roman" pitchFamily="18" charset="0"/>
              </a:rPr>
              <a:t>Conclusion</a:t>
            </a:r>
          </a:p>
        </p:txBody>
      </p:sp>
      <p:sp>
        <p:nvSpPr>
          <p:cNvPr id="21" name="Ellipse 20"/>
          <p:cNvSpPr/>
          <p:nvPr/>
        </p:nvSpPr>
        <p:spPr>
          <a:xfrm>
            <a:off x="4499992"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lumMod val="95000"/>
                    <a:lumOff val="5000"/>
                  </a:schemeClr>
                </a:solidFill>
                <a:latin typeface="Times New Roman" pitchFamily="18" charset="0"/>
                <a:cs typeface="Times New Roman" pitchFamily="18" charset="0"/>
              </a:rPr>
              <a:t>Results</a:t>
            </a:r>
          </a:p>
        </p:txBody>
      </p:sp>
      <p:sp>
        <p:nvSpPr>
          <p:cNvPr id="22" name="Ellipse 21"/>
          <p:cNvSpPr/>
          <p:nvPr/>
        </p:nvSpPr>
        <p:spPr>
          <a:xfrm>
            <a:off x="6012160"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200" dirty="0" smtClean="0">
                <a:solidFill>
                  <a:schemeClr val="tx1">
                    <a:lumMod val="95000"/>
                    <a:lumOff val="5000"/>
                  </a:schemeClr>
                </a:solidFill>
                <a:latin typeface="Times New Roman" pitchFamily="18" charset="0"/>
                <a:cs typeface="Times New Roman" pitchFamily="18" charset="0"/>
              </a:rPr>
              <a:t>Methodology</a:t>
            </a:r>
            <a:endParaRPr lang="en-US" sz="1200" dirty="0" smtClean="0">
              <a:solidFill>
                <a:schemeClr val="tx1">
                  <a:lumMod val="95000"/>
                  <a:lumOff val="5000"/>
                </a:schemeClr>
              </a:solidFill>
              <a:latin typeface="Times New Roman" pitchFamily="18" charset="0"/>
              <a:cs typeface="Times New Roman" pitchFamily="18" charset="0"/>
            </a:endParaRPr>
          </a:p>
        </p:txBody>
      </p:sp>
      <p:sp>
        <p:nvSpPr>
          <p:cNvPr id="28" name="Espace réservé du contenu 2"/>
          <p:cNvSpPr txBox="1">
            <a:spLocks/>
          </p:cNvSpPr>
          <p:nvPr/>
        </p:nvSpPr>
        <p:spPr>
          <a:xfrm>
            <a:off x="0" y="2564904"/>
            <a:ext cx="4283968" cy="338437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endParaRPr kumimoji="0" lang="en-US" sz="2400" b="0" i="0" u="none" strike="noStrike" kern="1200" cap="none" spc="0" normalizeH="0" baseline="0" noProof="0" dirty="0">
              <a:ln>
                <a:noFill/>
              </a:ln>
              <a:solidFill>
                <a:schemeClr val="tx1">
                  <a:lumMod val="95000"/>
                  <a:lumOff val="5000"/>
                </a:schemeClr>
              </a:solidFill>
              <a:effectLst/>
              <a:uLnTx/>
              <a:uFillTx/>
              <a:latin typeface="+mj-lt"/>
              <a:ea typeface="+mn-ea"/>
              <a:cs typeface="+mn-cs"/>
            </a:endParaRPr>
          </a:p>
        </p:txBody>
      </p:sp>
      <p:sp>
        <p:nvSpPr>
          <p:cNvPr id="15" name="Ellipse 14"/>
          <p:cNvSpPr/>
          <p:nvPr/>
        </p:nvSpPr>
        <p:spPr>
          <a:xfrm>
            <a:off x="2987824"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lumMod val="95000"/>
                    <a:lumOff val="5000"/>
                  </a:schemeClr>
                </a:solidFill>
                <a:latin typeface="Times New Roman" pitchFamily="18" charset="0"/>
                <a:cs typeface="Times New Roman" pitchFamily="18" charset="0"/>
              </a:rPr>
              <a:t>Study Area</a:t>
            </a:r>
          </a:p>
        </p:txBody>
      </p:sp>
      <p:sp>
        <p:nvSpPr>
          <p:cNvPr id="26" name="Espace réservé du contenu 2"/>
          <p:cNvSpPr txBox="1">
            <a:spLocks/>
          </p:cNvSpPr>
          <p:nvPr/>
        </p:nvSpPr>
        <p:spPr>
          <a:xfrm>
            <a:off x="251520" y="2060848"/>
            <a:ext cx="4752528" cy="4381947"/>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563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66850" algn="l"/>
              </a:tabLst>
            </a:pPr>
            <a:r>
              <a:rPr kumimoji="0" lang="fr-FR" sz="12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a:t>
            </a:r>
            <a:endParaRPr kumimoji="0" 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66850" algn="l"/>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p:nvPr/>
        </p:nvSpPr>
        <p:spPr>
          <a:xfrm>
            <a:off x="755576" y="2132856"/>
            <a:ext cx="7560840" cy="2554545"/>
          </a:xfrm>
          <a:prstGeom prst="rect">
            <a:avLst/>
          </a:prstGeom>
        </p:spPr>
        <p:txBody>
          <a:bodyPr wrap="square">
            <a:spAutoFit/>
          </a:bodyPr>
          <a:lstStyle/>
          <a:p>
            <a:pPr algn="just"/>
            <a:endParaRPr lang="fr-FR" sz="1600" dirty="0" smtClean="0">
              <a:solidFill>
                <a:schemeClr val="bg2">
                  <a:lumMod val="25000"/>
                </a:schemeClr>
              </a:solidFill>
              <a:latin typeface="Calisto MT" pitchFamily="18" charset="0"/>
            </a:endParaRPr>
          </a:p>
          <a:p>
            <a:pPr algn="just"/>
            <a:r>
              <a:rPr lang="en-US" sz="1600" dirty="0" smtClean="0">
                <a:latin typeface="Calisto MT" pitchFamily="18" charset="0"/>
              </a:rPr>
              <a:t>Causative factors were: the parameters extracted from the ASTER data Radar ( slope degree , elevation, and slope aspect) , the parameters derived from existing geological maps associated to high resolution satellite data (Lithology , fracturing , the drainage stream and land use ) , and the parameter equal depth of earthquakes from the archives of seismic records . </a:t>
            </a:r>
          </a:p>
          <a:p>
            <a:pPr algn="just"/>
            <a:r>
              <a:rPr lang="en-US" sz="1600" dirty="0" smtClean="0">
                <a:latin typeface="Calisto MT" pitchFamily="18" charset="0"/>
              </a:rPr>
              <a:t>The results indicate that the combination of the seven predictors was sufficient for assessing the susceptibility of our study to mass movements. The validation phase shows that the resulting map is realistic to the extent that 76% of the inventoried mass movements are located in the zone of very high susceptibility.</a:t>
            </a:r>
          </a:p>
        </p:txBody>
      </p:sp>
      <p:sp>
        <p:nvSpPr>
          <p:cNvPr id="20" name="Espace réservé du numéro de diapositive 19"/>
          <p:cNvSpPr>
            <a:spLocks noGrp="1"/>
          </p:cNvSpPr>
          <p:nvPr>
            <p:ph type="sldNum" sz="quarter" idx="12"/>
          </p:nvPr>
        </p:nvSpPr>
        <p:spPr/>
        <p:txBody>
          <a:bodyPr/>
          <a:lstStyle/>
          <a:p>
            <a:fld id="{913095F7-BF1D-48A2-A3DF-6F241442CEC2}" type="slidenum">
              <a:rPr lang="fr-FR" smtClean="0"/>
              <a:pPr/>
              <a:t>21</a:t>
            </a:fld>
            <a:endParaRPr lang="fr-FR"/>
          </a:p>
        </p:txBody>
      </p:sp>
    </p:spTree>
  </p:cSld>
  <p:clrMapOvr>
    <a:masterClrMapping/>
  </p:clrMapOvr>
  <p:transition>
    <p:cover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en-US" sz="1400" dirty="0" smtClean="0">
                <a:solidFill>
                  <a:schemeClr val="tx1">
                    <a:lumMod val="95000"/>
                    <a:lumOff val="5000"/>
                  </a:schemeClr>
                </a:solidFill>
                <a:latin typeface="Times New Roman" pitchFamily="18" charset="0"/>
                <a:cs typeface="Times New Roman" pitchFamily="18" charset="0"/>
              </a:rPr>
              <a:t>        Bonham-Carter G.F, </a:t>
            </a:r>
            <a:r>
              <a:rPr lang="en-US" sz="1400" dirty="0" err="1" smtClean="0">
                <a:solidFill>
                  <a:schemeClr val="tx1">
                    <a:lumMod val="95000"/>
                    <a:lumOff val="5000"/>
                  </a:schemeClr>
                </a:solidFill>
                <a:latin typeface="Times New Roman" pitchFamily="18" charset="0"/>
                <a:cs typeface="Times New Roman" pitchFamily="18" charset="0"/>
              </a:rPr>
              <a:t>Agterberg</a:t>
            </a:r>
            <a:r>
              <a:rPr lang="en-US" sz="1400" dirty="0" smtClean="0">
                <a:solidFill>
                  <a:schemeClr val="tx1">
                    <a:lumMod val="95000"/>
                    <a:lumOff val="5000"/>
                  </a:schemeClr>
                </a:solidFill>
                <a:latin typeface="Times New Roman" pitchFamily="18" charset="0"/>
                <a:cs typeface="Times New Roman" pitchFamily="18" charset="0"/>
              </a:rPr>
              <a:t> F.P, Wright D.F.1989-Weights of evidence modeling: a new approach to mapping mineral potential. In: </a:t>
            </a:r>
            <a:r>
              <a:rPr lang="en-US" sz="1400" dirty="0" err="1" smtClean="0">
                <a:solidFill>
                  <a:schemeClr val="tx1">
                    <a:lumMod val="95000"/>
                    <a:lumOff val="5000"/>
                  </a:schemeClr>
                </a:solidFill>
                <a:latin typeface="Times New Roman" pitchFamily="18" charset="0"/>
                <a:cs typeface="Times New Roman" pitchFamily="18" charset="0"/>
              </a:rPr>
              <a:t>Agterberg</a:t>
            </a:r>
            <a:r>
              <a:rPr lang="en-US" sz="1400" dirty="0" smtClean="0">
                <a:solidFill>
                  <a:schemeClr val="tx1">
                    <a:lumMod val="95000"/>
                    <a:lumOff val="5000"/>
                  </a:schemeClr>
                </a:solidFill>
                <a:latin typeface="Times New Roman" pitchFamily="18" charset="0"/>
                <a:cs typeface="Times New Roman" pitchFamily="18" charset="0"/>
              </a:rPr>
              <a:t>, F.P., Bonham-Carter, G.F. (Eds.), Statistical Applications in the Earth Science: Geological Survey of Canada Paper, vol. 89-9, pp. 171–183.</a:t>
            </a:r>
          </a:p>
          <a:p>
            <a:pPr>
              <a:buNone/>
            </a:pPr>
            <a:endParaRPr lang="en-US" sz="1400" dirty="0" smtClean="0">
              <a:solidFill>
                <a:schemeClr val="tx1">
                  <a:lumMod val="95000"/>
                  <a:lumOff val="5000"/>
                </a:schemeClr>
              </a:solidFill>
              <a:latin typeface="Times New Roman" pitchFamily="18" charset="0"/>
              <a:cs typeface="Times New Roman" pitchFamily="18" charset="0"/>
            </a:endParaRPr>
          </a:p>
          <a:p>
            <a:pPr>
              <a:buNone/>
            </a:pPr>
            <a:r>
              <a:rPr lang="fr-FR" sz="1400" dirty="0" smtClean="0">
                <a:solidFill>
                  <a:schemeClr val="tx1">
                    <a:lumMod val="95000"/>
                    <a:lumOff val="5000"/>
                  </a:schemeClr>
                </a:solidFill>
                <a:latin typeface="Times New Roman" pitchFamily="18" charset="0"/>
                <a:cs typeface="Times New Roman" pitchFamily="18" charset="0"/>
              </a:rPr>
              <a:t>         Didon J., Durand </a:t>
            </a:r>
            <a:r>
              <a:rPr lang="fr-FR" sz="1400" dirty="0" err="1" smtClean="0">
                <a:solidFill>
                  <a:schemeClr val="tx1">
                    <a:lumMod val="95000"/>
                    <a:lumOff val="5000"/>
                  </a:schemeClr>
                </a:solidFill>
                <a:latin typeface="Times New Roman" pitchFamily="18" charset="0"/>
                <a:cs typeface="Times New Roman" pitchFamily="18" charset="0"/>
              </a:rPr>
              <a:t>Delga</a:t>
            </a:r>
            <a:r>
              <a:rPr lang="fr-FR" sz="1400" dirty="0" smtClean="0">
                <a:solidFill>
                  <a:schemeClr val="tx1">
                    <a:lumMod val="95000"/>
                    <a:lumOff val="5000"/>
                  </a:schemeClr>
                </a:solidFill>
                <a:latin typeface="Times New Roman" pitchFamily="18" charset="0"/>
                <a:cs typeface="Times New Roman" pitchFamily="18" charset="0"/>
              </a:rPr>
              <a:t> M. Et </a:t>
            </a:r>
            <a:r>
              <a:rPr lang="fr-FR" sz="1400" dirty="0" err="1" smtClean="0">
                <a:solidFill>
                  <a:schemeClr val="tx1">
                    <a:lumMod val="95000"/>
                    <a:lumOff val="5000"/>
                  </a:schemeClr>
                </a:solidFill>
                <a:latin typeface="Times New Roman" pitchFamily="18" charset="0"/>
                <a:cs typeface="Times New Roman" pitchFamily="18" charset="0"/>
              </a:rPr>
              <a:t>Kornprobst</a:t>
            </a:r>
            <a:r>
              <a:rPr lang="fr-FR" sz="1400" dirty="0" smtClean="0">
                <a:solidFill>
                  <a:schemeClr val="tx1">
                    <a:lumMod val="95000"/>
                    <a:lumOff val="5000"/>
                  </a:schemeClr>
                </a:solidFill>
                <a:latin typeface="Times New Roman" pitchFamily="18" charset="0"/>
                <a:cs typeface="Times New Roman" pitchFamily="18" charset="0"/>
              </a:rPr>
              <a:t> J. 1973 - Homologies géologiques entre les deux rives du détroit de Gibraltar (Cordillères bétiques occidentales, Espagne). </a:t>
            </a:r>
            <a:r>
              <a:rPr lang="en-US" sz="1400" dirty="0" smtClean="0">
                <a:solidFill>
                  <a:schemeClr val="tx1">
                    <a:lumMod val="95000"/>
                    <a:lumOff val="5000"/>
                  </a:schemeClr>
                </a:solidFill>
                <a:latin typeface="Times New Roman" pitchFamily="18" charset="0"/>
                <a:cs typeface="Times New Roman" pitchFamily="18" charset="0"/>
              </a:rPr>
              <a:t>Bull. </a:t>
            </a:r>
            <a:r>
              <a:rPr lang="en-US" sz="1400" dirty="0" err="1" smtClean="0">
                <a:solidFill>
                  <a:schemeClr val="tx1">
                    <a:lumMod val="95000"/>
                    <a:lumOff val="5000"/>
                  </a:schemeClr>
                </a:solidFill>
                <a:latin typeface="Times New Roman" pitchFamily="18" charset="0"/>
                <a:cs typeface="Times New Roman" pitchFamily="18" charset="0"/>
              </a:rPr>
              <a:t>Soc.Géol.Fr</a:t>
            </a:r>
            <a:r>
              <a:rPr lang="en-US" sz="1400" dirty="0" smtClean="0">
                <a:solidFill>
                  <a:schemeClr val="tx1">
                    <a:lumMod val="95000"/>
                    <a:lumOff val="5000"/>
                  </a:schemeClr>
                </a:solidFill>
                <a:latin typeface="Times New Roman" pitchFamily="18" charset="0"/>
                <a:cs typeface="Times New Roman" pitchFamily="18" charset="0"/>
              </a:rPr>
              <a:t>., (7) XV, 2, p.77-105.</a:t>
            </a:r>
            <a:endParaRPr lang="fr-FR" sz="1400" dirty="0" smtClean="0">
              <a:solidFill>
                <a:schemeClr val="tx1">
                  <a:lumMod val="95000"/>
                  <a:lumOff val="5000"/>
                </a:schemeClr>
              </a:solidFill>
              <a:latin typeface="Times New Roman" pitchFamily="18" charset="0"/>
              <a:cs typeface="Times New Roman" pitchFamily="18" charset="0"/>
            </a:endParaRPr>
          </a:p>
          <a:p>
            <a:pPr>
              <a:buNone/>
            </a:pPr>
            <a:endParaRPr lang="en-US" sz="1400" dirty="0" smtClean="0">
              <a:solidFill>
                <a:schemeClr val="tx1">
                  <a:lumMod val="95000"/>
                  <a:lumOff val="5000"/>
                </a:schemeClr>
              </a:solidFill>
              <a:latin typeface="Times New Roman" pitchFamily="18" charset="0"/>
              <a:cs typeface="Times New Roman" pitchFamily="18" charset="0"/>
            </a:endParaRPr>
          </a:p>
          <a:p>
            <a:pPr>
              <a:buNone/>
            </a:pPr>
            <a:endParaRPr lang="en-US" sz="1400" dirty="0" smtClean="0">
              <a:solidFill>
                <a:schemeClr val="tx1">
                  <a:lumMod val="95000"/>
                  <a:lumOff val="5000"/>
                </a:schemeClr>
              </a:solidFill>
              <a:latin typeface="Times New Roman" pitchFamily="18" charset="0"/>
              <a:cs typeface="Times New Roman" pitchFamily="18" charset="0"/>
            </a:endParaRPr>
          </a:p>
          <a:p>
            <a:pPr>
              <a:buNone/>
            </a:pPr>
            <a:endParaRPr lang="en-US" sz="1400" dirty="0" smtClean="0">
              <a:solidFill>
                <a:schemeClr val="tx1">
                  <a:lumMod val="95000"/>
                  <a:lumOff val="5000"/>
                </a:schemeClr>
              </a:solidFill>
              <a:latin typeface="Times New Roman" pitchFamily="18" charset="0"/>
              <a:cs typeface="Times New Roman" pitchFamily="18" charset="0"/>
            </a:endParaRPr>
          </a:p>
          <a:p>
            <a:pPr>
              <a:buNone/>
            </a:pPr>
            <a:endParaRPr lang="fr-FR" sz="1400" dirty="0" smtClean="0">
              <a:solidFill>
                <a:schemeClr val="tx1">
                  <a:lumMod val="95000"/>
                  <a:lumOff val="5000"/>
                </a:schemeClr>
              </a:solidFill>
              <a:latin typeface="Times New Roman" pitchFamily="18" charset="0"/>
              <a:cs typeface="Times New Roman" pitchFamily="18" charset="0"/>
            </a:endParaRPr>
          </a:p>
        </p:txBody>
      </p:sp>
      <p:sp>
        <p:nvSpPr>
          <p:cNvPr id="6" name="Titre 11"/>
          <p:cNvSpPr>
            <a:spLocks noGrp="1"/>
          </p:cNvSpPr>
          <p:nvPr>
            <p:ph type="title"/>
          </p:nvPr>
        </p:nvSpPr>
        <p:spPr>
          <a:xfrm>
            <a:off x="1475656" y="260648"/>
            <a:ext cx="6264696" cy="720080"/>
          </a:xfrm>
          <a:prstGeom prst="ellipseRibbon">
            <a:avLst>
              <a:gd name="adj1" fmla="val 9793"/>
              <a:gd name="adj2" fmla="val 69170"/>
              <a:gd name="adj3" fmla="val 0"/>
            </a:avLst>
          </a:prstGeom>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normAutofit fontScale="90000"/>
          </a:bodyPr>
          <a:lstStyle/>
          <a:p>
            <a:pPr algn="ctr"/>
            <a:r>
              <a:rPr lang="fr-FR" sz="3200" b="1" dirty="0" smtClean="0">
                <a:solidFill>
                  <a:schemeClr val="tx1"/>
                </a:solidFill>
                <a:cs typeface="Shonar Bangla" pitchFamily="34" charset="0"/>
              </a:rPr>
              <a:t/>
            </a:r>
            <a:br>
              <a:rPr lang="fr-FR" sz="3200" b="1" dirty="0" smtClean="0">
                <a:solidFill>
                  <a:schemeClr val="tx1"/>
                </a:solidFill>
                <a:cs typeface="Shonar Bangla" pitchFamily="34" charset="0"/>
              </a:rPr>
            </a:br>
            <a:r>
              <a:rPr lang="fr-FR" sz="3200" b="1" dirty="0" smtClean="0">
                <a:solidFill>
                  <a:schemeClr val="tx1"/>
                </a:solidFill>
                <a:cs typeface="Shonar Bangla" pitchFamily="34" charset="0"/>
              </a:rPr>
              <a:t/>
            </a:r>
            <a:br>
              <a:rPr lang="fr-FR" sz="3200" b="1" dirty="0" smtClean="0">
                <a:solidFill>
                  <a:schemeClr val="tx1"/>
                </a:solidFill>
                <a:cs typeface="Shonar Bangla" pitchFamily="34" charset="0"/>
              </a:rPr>
            </a:br>
            <a:r>
              <a:rPr lang="en-GB" sz="2400" b="1" dirty="0" smtClean="0"/>
              <a:t> </a:t>
            </a:r>
            <a:br>
              <a:rPr lang="en-GB" sz="2400" b="1" dirty="0" smtClean="0"/>
            </a:br>
            <a:r>
              <a:rPr lang="en-GB" sz="2700" b="1" dirty="0" smtClean="0">
                <a:solidFill>
                  <a:schemeClr val="tx1">
                    <a:lumMod val="95000"/>
                    <a:lumOff val="5000"/>
                  </a:schemeClr>
                </a:solidFill>
                <a:latin typeface="Times New Roman" pitchFamily="18" charset="0"/>
                <a:cs typeface="Times New Roman" pitchFamily="18" charset="0"/>
              </a:rPr>
              <a:t>References</a:t>
            </a:r>
            <a:r>
              <a:rPr lang="fr-FR" sz="2700" dirty="0" smtClean="0">
                <a:solidFill>
                  <a:schemeClr val="tx1">
                    <a:lumMod val="95000"/>
                    <a:lumOff val="5000"/>
                  </a:schemeClr>
                </a:solidFill>
                <a:latin typeface="Times New Roman" pitchFamily="18" charset="0"/>
                <a:cs typeface="Times New Roman" pitchFamily="18" charset="0"/>
              </a:rPr>
              <a:t/>
            </a:r>
            <a:br>
              <a:rPr lang="fr-FR" sz="2700" dirty="0" smtClean="0">
                <a:solidFill>
                  <a:schemeClr val="tx1">
                    <a:lumMod val="95000"/>
                    <a:lumOff val="5000"/>
                  </a:schemeClr>
                </a:solidFill>
                <a:latin typeface="Times New Roman" pitchFamily="18" charset="0"/>
                <a:cs typeface="Times New Roman" pitchFamily="18" charset="0"/>
              </a:rPr>
            </a:br>
            <a:r>
              <a:rPr lang="fr-FR" sz="2700" b="1" dirty="0" smtClean="0">
                <a:solidFill>
                  <a:schemeClr val="tx1"/>
                </a:solidFill>
                <a:latin typeface="Times New Roman" pitchFamily="18" charset="0"/>
                <a:cs typeface="Times New Roman" pitchFamily="18" charset="0"/>
              </a:rPr>
              <a:t/>
            </a:r>
            <a:br>
              <a:rPr lang="fr-FR" sz="2700" b="1" dirty="0" smtClean="0">
                <a:solidFill>
                  <a:schemeClr val="tx1"/>
                </a:solidFill>
                <a:latin typeface="Times New Roman" pitchFamily="18" charset="0"/>
                <a:cs typeface="Times New Roman" pitchFamily="18" charset="0"/>
              </a:rPr>
            </a:br>
            <a:r>
              <a:rPr lang="fr-FR" sz="3200" b="1" dirty="0" smtClean="0">
                <a:solidFill>
                  <a:schemeClr val="tx1"/>
                </a:solidFill>
                <a:cs typeface="Shonar Bangla" pitchFamily="34" charset="0"/>
              </a:rPr>
              <a:t/>
            </a:r>
            <a:br>
              <a:rPr lang="fr-FR" sz="3200" b="1" dirty="0" smtClean="0">
                <a:solidFill>
                  <a:schemeClr val="tx1"/>
                </a:solidFill>
                <a:cs typeface="Shonar Bangla" pitchFamily="34" charset="0"/>
              </a:rPr>
            </a:br>
            <a:endParaRPr lang="fr-FR" sz="2400" dirty="0" smtClean="0">
              <a:solidFill>
                <a:schemeClr val="tx1"/>
              </a:solidFill>
              <a:latin typeface="+mj-lt"/>
            </a:endParaRPr>
          </a:p>
        </p:txBody>
      </p:sp>
      <p:sp>
        <p:nvSpPr>
          <p:cNvPr id="4" name="Espace réservé du numéro de diapositive 3"/>
          <p:cNvSpPr>
            <a:spLocks noGrp="1"/>
          </p:cNvSpPr>
          <p:nvPr>
            <p:ph type="sldNum" sz="quarter" idx="12"/>
          </p:nvPr>
        </p:nvSpPr>
        <p:spPr/>
        <p:txBody>
          <a:bodyPr/>
          <a:lstStyle/>
          <a:p>
            <a:fld id="{913095F7-BF1D-48A2-A3DF-6F241442CEC2}" type="slidenum">
              <a:rPr lang="fr-FR" smtClean="0"/>
              <a:pPr/>
              <a:t>22</a:t>
            </a:fld>
            <a:endParaRPr lang="fr-FR"/>
          </a:p>
        </p:txBody>
      </p:sp>
    </p:spTree>
  </p:cSld>
  <p:clrMapOvr>
    <a:masterClrMapping/>
  </p:clrMapOvr>
  <p:transition>
    <p:cover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95536" y="2420888"/>
            <a:ext cx="8229600" cy="1143000"/>
          </a:xfrm>
        </p:spPr>
        <p:txBody>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Espace réservé du contenu 2"/>
          <p:cNvSpPr>
            <a:spLocks noGrp="1"/>
          </p:cNvSpPr>
          <p:nvPr>
            <p:ph idx="1"/>
          </p:nvPr>
        </p:nvSpPr>
        <p:spPr>
          <a:xfrm>
            <a:off x="467544" y="1700808"/>
            <a:ext cx="8280920" cy="4958011"/>
          </a:xfrm>
        </p:spPr>
        <p:txBody>
          <a:bodyPr>
            <a:normAutofit/>
          </a:bodyPr>
          <a:lstStyle/>
          <a:p>
            <a:pPr>
              <a:buFont typeface="Wingdings" pitchFamily="2" charset="2"/>
              <a:buChar char="§"/>
            </a:pPr>
            <a:endParaRPr lang="en-US" sz="1800" dirty="0" smtClean="0">
              <a:solidFill>
                <a:schemeClr val="bg1"/>
              </a:solidFill>
            </a:endParaRPr>
          </a:p>
          <a:p>
            <a:pPr>
              <a:buFont typeface="Wingdings" pitchFamily="2" charset="2"/>
              <a:buChar char="§"/>
            </a:pPr>
            <a:endParaRPr lang="en-US" sz="1800" dirty="0" smtClean="0">
              <a:solidFill>
                <a:schemeClr val="bg1"/>
              </a:solidFill>
            </a:endParaRPr>
          </a:p>
          <a:p>
            <a:pPr>
              <a:buFont typeface="Wingdings" pitchFamily="2" charset="2"/>
              <a:buChar char="§"/>
            </a:pPr>
            <a:endParaRPr lang="en-US" sz="1800" dirty="0">
              <a:solidFill>
                <a:schemeClr val="bg1"/>
              </a:solidFill>
            </a:endParaRPr>
          </a:p>
        </p:txBody>
      </p:sp>
      <p:sp>
        <p:nvSpPr>
          <p:cNvPr id="4" name="Espace réservé du numéro de diapositive 3"/>
          <p:cNvSpPr>
            <a:spLocks noGrp="1"/>
          </p:cNvSpPr>
          <p:nvPr>
            <p:ph type="sldNum" sz="quarter" idx="12"/>
          </p:nvPr>
        </p:nvSpPr>
        <p:spPr/>
        <p:txBody>
          <a:bodyPr/>
          <a:lstStyle/>
          <a:p>
            <a:fld id="{913095F7-BF1D-48A2-A3DF-6F241442CEC2}" type="slidenum">
              <a:rPr lang="fr-FR" smtClean="0"/>
              <a:pPr/>
              <a:t>23</a:t>
            </a:fld>
            <a:endParaRPr lang="fr-FR"/>
          </a:p>
        </p:txBody>
      </p:sp>
    </p:spTree>
  </p:cSld>
  <p:clrMapOvr>
    <a:masterClrMapping/>
  </p:clrMapOvr>
  <p:transition>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27384"/>
            <a:ext cx="9144000" cy="648072"/>
          </a:xfrm>
          <a:prstGeom prst="rect">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Titre 11"/>
          <p:cNvSpPr>
            <a:spLocks noGrp="1"/>
          </p:cNvSpPr>
          <p:nvPr>
            <p:ph type="title"/>
          </p:nvPr>
        </p:nvSpPr>
        <p:spPr>
          <a:xfrm>
            <a:off x="1403648" y="1124744"/>
            <a:ext cx="6264696" cy="720080"/>
          </a:xfrm>
          <a:prstGeom prst="ellipseRibbon">
            <a:avLst>
              <a:gd name="adj1" fmla="val 9793"/>
              <a:gd name="adj2" fmla="val 69170"/>
              <a:gd name="adj3" fmla="val 0"/>
            </a:avLst>
          </a:prstGeom>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normAutofit fontScale="90000"/>
          </a:bodyPr>
          <a:lstStyle/>
          <a:p>
            <a:pPr algn="ctr"/>
            <a:r>
              <a:rPr lang="fr-FR" sz="3200" b="1" dirty="0" smtClean="0">
                <a:solidFill>
                  <a:schemeClr val="tx1"/>
                </a:solidFill>
                <a:cs typeface="Shonar Bangla" pitchFamily="34" charset="0"/>
              </a:rPr>
              <a:t/>
            </a:r>
            <a:br>
              <a:rPr lang="fr-FR" sz="3200" b="1" dirty="0" smtClean="0">
                <a:solidFill>
                  <a:schemeClr val="tx1"/>
                </a:solidFill>
                <a:cs typeface="Shonar Bangla" pitchFamily="34" charset="0"/>
              </a:rPr>
            </a:br>
            <a:r>
              <a:rPr lang="fr-FR" sz="3200" b="1" dirty="0" smtClean="0">
                <a:solidFill>
                  <a:schemeClr val="tx1"/>
                </a:solidFill>
                <a:cs typeface="Shonar Bangla" pitchFamily="34" charset="0"/>
              </a:rPr>
              <a:t/>
            </a:r>
            <a:br>
              <a:rPr lang="fr-FR" sz="3200" b="1" dirty="0" smtClean="0">
                <a:solidFill>
                  <a:schemeClr val="tx1"/>
                </a:solidFill>
                <a:cs typeface="Shonar Bangla" pitchFamily="34" charset="0"/>
              </a:rPr>
            </a:br>
            <a:r>
              <a:rPr lang="fr-FR" sz="2700" b="1" dirty="0" smtClean="0">
                <a:solidFill>
                  <a:schemeClr val="tx1"/>
                </a:solidFill>
                <a:latin typeface="Times New Roman" pitchFamily="18" charset="0"/>
                <a:cs typeface="Times New Roman" pitchFamily="18" charset="0"/>
              </a:rPr>
              <a:t>Introduction</a:t>
            </a:r>
            <a:br>
              <a:rPr lang="fr-FR" sz="2700" b="1" dirty="0" smtClean="0">
                <a:solidFill>
                  <a:schemeClr val="tx1"/>
                </a:solidFill>
                <a:latin typeface="Times New Roman" pitchFamily="18" charset="0"/>
                <a:cs typeface="Times New Roman" pitchFamily="18" charset="0"/>
              </a:rPr>
            </a:br>
            <a:r>
              <a:rPr lang="fr-FR" sz="3200" b="1" dirty="0" smtClean="0">
                <a:solidFill>
                  <a:schemeClr val="tx1"/>
                </a:solidFill>
                <a:cs typeface="Shonar Bangla" pitchFamily="34" charset="0"/>
              </a:rPr>
              <a:t/>
            </a:r>
            <a:br>
              <a:rPr lang="fr-FR" sz="3200" b="1" dirty="0" smtClean="0">
                <a:solidFill>
                  <a:schemeClr val="tx1"/>
                </a:solidFill>
                <a:cs typeface="Shonar Bangla" pitchFamily="34" charset="0"/>
              </a:rPr>
            </a:br>
            <a:endParaRPr lang="fr-FR" sz="2400" dirty="0" smtClean="0">
              <a:solidFill>
                <a:schemeClr val="tx1"/>
              </a:solidFill>
              <a:latin typeface="+mj-lt"/>
            </a:endParaRPr>
          </a:p>
        </p:txBody>
      </p:sp>
      <p:sp>
        <p:nvSpPr>
          <p:cNvPr id="13" name="Espace réservé du contenu 12"/>
          <p:cNvSpPr>
            <a:spLocks noGrp="1"/>
          </p:cNvSpPr>
          <p:nvPr>
            <p:ph idx="1"/>
          </p:nvPr>
        </p:nvSpPr>
        <p:spPr>
          <a:xfrm>
            <a:off x="2447256" y="3573016"/>
            <a:ext cx="6696744" cy="476672"/>
          </a:xfrm>
        </p:spPr>
        <p:txBody>
          <a:bodyPr>
            <a:noAutofit/>
          </a:bodyPr>
          <a:lstStyle/>
          <a:p>
            <a:pPr>
              <a:buNone/>
            </a:pPr>
            <a:endParaRPr lang="en-US" sz="1400" dirty="0" smtClean="0">
              <a:latin typeface="+mj-lt"/>
            </a:endParaRPr>
          </a:p>
          <a:p>
            <a:pPr>
              <a:buNone/>
            </a:pPr>
            <a:endParaRPr lang="en-US" sz="1400" dirty="0" smtClean="0">
              <a:latin typeface="+mj-lt"/>
            </a:endParaRPr>
          </a:p>
          <a:p>
            <a:pPr>
              <a:buNone/>
            </a:pPr>
            <a:endParaRPr lang="en-US" sz="1400" dirty="0" smtClean="0">
              <a:latin typeface="+mj-lt"/>
            </a:endParaRPr>
          </a:p>
          <a:p>
            <a:pPr>
              <a:buNone/>
            </a:pPr>
            <a:endParaRPr lang="en-US" sz="1400" dirty="0" smtClean="0">
              <a:latin typeface="+mj-lt"/>
            </a:endParaRPr>
          </a:p>
          <a:p>
            <a:pPr>
              <a:buNone/>
            </a:pPr>
            <a:endParaRPr lang="en-US" sz="1400" dirty="0" smtClean="0">
              <a:latin typeface="+mj-lt"/>
            </a:endParaRPr>
          </a:p>
          <a:p>
            <a:pPr>
              <a:buNone/>
            </a:pPr>
            <a:endParaRPr lang="en-US" sz="1400" dirty="0" smtClean="0">
              <a:latin typeface="+mj-lt"/>
            </a:endParaRPr>
          </a:p>
          <a:p>
            <a:pPr>
              <a:buNone/>
            </a:pPr>
            <a:endParaRPr lang="en-US" sz="1400" dirty="0" smtClean="0">
              <a:latin typeface="+mj-lt"/>
            </a:endParaRPr>
          </a:p>
          <a:p>
            <a:pPr>
              <a:buNone/>
            </a:pPr>
            <a:endParaRPr lang="en-US" sz="1400" dirty="0" smtClean="0">
              <a:latin typeface="+mj-lt"/>
            </a:endParaRPr>
          </a:p>
          <a:p>
            <a:pPr>
              <a:buNone/>
            </a:pPr>
            <a:endParaRPr lang="en-US" sz="1400" dirty="0" smtClean="0">
              <a:latin typeface="+mj-lt"/>
            </a:endParaRPr>
          </a:p>
          <a:p>
            <a:pPr>
              <a:buNone/>
            </a:pPr>
            <a:endParaRPr lang="en-US" sz="1400" dirty="0" smtClean="0">
              <a:latin typeface="+mj-lt"/>
            </a:endParaRPr>
          </a:p>
        </p:txBody>
      </p:sp>
      <p:sp>
        <p:nvSpPr>
          <p:cNvPr id="14" name="Espace réservé du contenu 2"/>
          <p:cNvSpPr txBox="1">
            <a:spLocks/>
          </p:cNvSpPr>
          <p:nvPr/>
        </p:nvSpPr>
        <p:spPr>
          <a:xfrm>
            <a:off x="2339752" y="1935480"/>
            <a:ext cx="6480720" cy="451785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tabLst/>
              <a:defRPr/>
            </a:pPr>
            <a:endParaRPr kumimoji="0" lang="en-US" sz="2400" b="0" i="0" u="none" strike="noStrike" kern="1200" cap="none" spc="0" normalizeH="0" baseline="0" noProof="0" dirty="0">
              <a:ln>
                <a:noFill/>
              </a:ln>
              <a:solidFill>
                <a:schemeClr val="bg1"/>
              </a:solidFill>
              <a:effectLst/>
              <a:uLnTx/>
              <a:uFillTx/>
              <a:latin typeface="+mj-lt"/>
              <a:ea typeface="+mn-ea"/>
              <a:cs typeface="+mn-cs"/>
            </a:endParaRPr>
          </a:p>
        </p:txBody>
      </p:sp>
      <p:sp>
        <p:nvSpPr>
          <p:cNvPr id="16" name="Ellipse 15"/>
          <p:cNvSpPr/>
          <p:nvPr/>
        </p:nvSpPr>
        <p:spPr>
          <a:xfrm>
            <a:off x="1619672"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tx1">
                    <a:lumMod val="95000"/>
                    <a:lumOff val="5000"/>
                  </a:schemeClr>
                </a:solidFill>
                <a:latin typeface="Times New Roman" pitchFamily="18" charset="0"/>
                <a:cs typeface="Times New Roman" pitchFamily="18" charset="0"/>
              </a:rPr>
              <a:t>Objectives</a:t>
            </a:r>
            <a:r>
              <a:rPr lang="en-US" sz="1200" dirty="0" smtClean="0">
                <a:solidFill>
                  <a:schemeClr val="tx1">
                    <a:lumMod val="95000"/>
                    <a:lumOff val="5000"/>
                  </a:schemeClr>
                </a:solidFill>
                <a:latin typeface="Times New Roman" pitchFamily="18" charset="0"/>
                <a:cs typeface="Times New Roman" pitchFamily="18" charset="0"/>
              </a:rPr>
              <a:t> </a:t>
            </a:r>
          </a:p>
        </p:txBody>
      </p:sp>
      <p:sp>
        <p:nvSpPr>
          <p:cNvPr id="18" name="Ellipse 17"/>
          <p:cNvSpPr/>
          <p:nvPr/>
        </p:nvSpPr>
        <p:spPr>
          <a:xfrm>
            <a:off x="3131840"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tx1">
                    <a:lumMod val="95000"/>
                    <a:lumOff val="5000"/>
                  </a:schemeClr>
                </a:solidFill>
                <a:latin typeface="Times New Roman" pitchFamily="18" charset="0"/>
                <a:cs typeface="Times New Roman" pitchFamily="18" charset="0"/>
              </a:rPr>
              <a:t>Study Area </a:t>
            </a:r>
          </a:p>
        </p:txBody>
      </p:sp>
      <p:sp>
        <p:nvSpPr>
          <p:cNvPr id="19" name="Ellipse 18"/>
          <p:cNvSpPr/>
          <p:nvPr/>
        </p:nvSpPr>
        <p:spPr>
          <a:xfrm>
            <a:off x="-36512" y="0"/>
            <a:ext cx="1620688" cy="620688"/>
          </a:xfrm>
          <a:prstGeom prst="ellipse">
            <a:avLst/>
          </a:prstGeom>
          <a:solidFill>
            <a:schemeClr val="tx1">
              <a:lumMod val="95000"/>
              <a:lumOff val="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b="1" dirty="0" smtClean="0">
                <a:solidFill>
                  <a:schemeClr val="bg1"/>
                </a:solidFill>
                <a:latin typeface="Times New Roman" pitchFamily="18" charset="0"/>
                <a:cs typeface="Times New Roman" pitchFamily="18" charset="0"/>
              </a:rPr>
              <a:t>Introduction</a:t>
            </a:r>
            <a:r>
              <a:rPr lang="en-US" sz="2000" b="1" dirty="0" smtClean="0">
                <a:solidFill>
                  <a:schemeClr val="bg1"/>
                </a:solidFill>
                <a:cs typeface="Times New Roman" pitchFamily="18" charset="0"/>
              </a:rPr>
              <a:t> </a:t>
            </a:r>
          </a:p>
        </p:txBody>
      </p:sp>
      <p:sp>
        <p:nvSpPr>
          <p:cNvPr id="21" name="Ellipse 20"/>
          <p:cNvSpPr/>
          <p:nvPr/>
        </p:nvSpPr>
        <p:spPr>
          <a:xfrm>
            <a:off x="6156176"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lumMod val="95000"/>
                    <a:lumOff val="5000"/>
                  </a:schemeClr>
                </a:solidFill>
                <a:latin typeface="Times New Roman" pitchFamily="18" charset="0"/>
                <a:cs typeface="Times New Roman" pitchFamily="18" charset="0"/>
              </a:rPr>
              <a:t>Results</a:t>
            </a:r>
          </a:p>
        </p:txBody>
      </p:sp>
      <p:sp>
        <p:nvSpPr>
          <p:cNvPr id="22" name="Ellipse 21"/>
          <p:cNvSpPr/>
          <p:nvPr/>
        </p:nvSpPr>
        <p:spPr>
          <a:xfrm>
            <a:off x="7668344"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lvl="0" algn="ctr"/>
            <a:r>
              <a:rPr lang="fr-FR" sz="1400" dirty="0" smtClean="0">
                <a:solidFill>
                  <a:schemeClr val="tx1">
                    <a:lumMod val="95000"/>
                    <a:lumOff val="5000"/>
                  </a:schemeClr>
                </a:solidFill>
                <a:latin typeface="Times New Roman" pitchFamily="18" charset="0"/>
                <a:cs typeface="Times New Roman" pitchFamily="18" charset="0"/>
              </a:rPr>
              <a:t>Conclusion </a:t>
            </a:r>
            <a:endParaRPr lang="fr-FR" sz="1400" dirty="0">
              <a:solidFill>
                <a:schemeClr val="tx1">
                  <a:lumMod val="95000"/>
                  <a:lumOff val="5000"/>
                </a:schemeClr>
              </a:solidFill>
              <a:latin typeface="Times New Roman" pitchFamily="18" charset="0"/>
              <a:cs typeface="Times New Roman" pitchFamily="18" charset="0"/>
            </a:endParaRPr>
          </a:p>
        </p:txBody>
      </p:sp>
      <p:sp>
        <p:nvSpPr>
          <p:cNvPr id="28" name="Espace réservé du contenu 2"/>
          <p:cNvSpPr txBox="1">
            <a:spLocks/>
          </p:cNvSpPr>
          <p:nvPr/>
        </p:nvSpPr>
        <p:spPr>
          <a:xfrm>
            <a:off x="0" y="2564904"/>
            <a:ext cx="4283968" cy="338437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400" b="0" i="0" u="none" strike="noStrike" kern="1200" cap="none" spc="0" normalizeH="0" baseline="0" noProof="0" dirty="0">
              <a:ln>
                <a:noFill/>
              </a:ln>
              <a:solidFill>
                <a:schemeClr val="tx1">
                  <a:lumMod val="95000"/>
                  <a:lumOff val="5000"/>
                </a:schemeClr>
              </a:solidFill>
              <a:effectLst/>
              <a:uLnTx/>
              <a:uFillTx/>
              <a:latin typeface="+mj-lt"/>
              <a:ea typeface="+mn-ea"/>
              <a:cs typeface="+mn-cs"/>
            </a:endParaRPr>
          </a:p>
        </p:txBody>
      </p:sp>
      <p:sp>
        <p:nvSpPr>
          <p:cNvPr id="15" name="Ellipse 14"/>
          <p:cNvSpPr/>
          <p:nvPr/>
        </p:nvSpPr>
        <p:spPr>
          <a:xfrm>
            <a:off x="4644008"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200" dirty="0" smtClean="0">
                <a:solidFill>
                  <a:schemeClr val="tx1">
                    <a:lumMod val="95000"/>
                    <a:lumOff val="5000"/>
                  </a:schemeClr>
                </a:solidFill>
                <a:latin typeface="Times New Roman" pitchFamily="18" charset="0"/>
                <a:cs typeface="Times New Roman" pitchFamily="18" charset="0"/>
              </a:rPr>
              <a:t>Methodology</a:t>
            </a:r>
            <a:endParaRPr lang="en-US" sz="1200" dirty="0" err="1" smtClean="0">
              <a:solidFill>
                <a:schemeClr val="tx1">
                  <a:lumMod val="95000"/>
                  <a:lumOff val="5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4303336" y="2420888"/>
            <a:ext cx="2284888" cy="14838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p:cNvPicPr>
            <a:picLocks noChangeAspect="1" noChangeArrowheads="1"/>
          </p:cNvPicPr>
          <p:nvPr/>
        </p:nvPicPr>
        <p:blipFill>
          <a:blip r:embed="rId4" cstate="print"/>
          <a:srcRect/>
          <a:stretch>
            <a:fillRect/>
          </a:stretch>
        </p:blipFill>
        <p:spPr bwMode="auto">
          <a:xfrm>
            <a:off x="6763718" y="2422418"/>
            <a:ext cx="2258626" cy="1503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p:cNvPicPr>
            <a:picLocks noChangeAspect="1" noChangeArrowheads="1"/>
          </p:cNvPicPr>
          <p:nvPr/>
        </p:nvPicPr>
        <p:blipFill>
          <a:blip r:embed="rId5" cstate="print"/>
          <a:srcRect/>
          <a:stretch>
            <a:fillRect/>
          </a:stretch>
        </p:blipFill>
        <p:spPr bwMode="auto">
          <a:xfrm>
            <a:off x="4323033" y="4077072"/>
            <a:ext cx="2265191" cy="1529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9" name="Picture 5"/>
          <p:cNvPicPr>
            <a:picLocks noChangeAspect="1" noChangeArrowheads="1"/>
          </p:cNvPicPr>
          <p:nvPr/>
        </p:nvPicPr>
        <p:blipFill>
          <a:blip r:embed="rId6" cstate="print"/>
          <a:srcRect/>
          <a:stretch>
            <a:fillRect/>
          </a:stretch>
        </p:blipFill>
        <p:spPr bwMode="auto">
          <a:xfrm>
            <a:off x="6764740" y="4077072"/>
            <a:ext cx="2271756" cy="1510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Rectangle 19"/>
          <p:cNvSpPr/>
          <p:nvPr/>
        </p:nvSpPr>
        <p:spPr>
          <a:xfrm>
            <a:off x="179512" y="2348880"/>
            <a:ext cx="3888432" cy="3447098"/>
          </a:xfrm>
          <a:prstGeom prst="rect">
            <a:avLst/>
          </a:prstGeom>
        </p:spPr>
        <p:txBody>
          <a:bodyPr wrap="square">
            <a:spAutoFit/>
          </a:bodyPr>
          <a:lstStyle/>
          <a:p>
            <a:pPr algn="just">
              <a:buNone/>
            </a:pPr>
            <a:r>
              <a:rPr lang="en-US" sz="1600" dirty="0" smtClean="0">
                <a:solidFill>
                  <a:schemeClr val="tx1">
                    <a:lumMod val="95000"/>
                    <a:lumOff val="5000"/>
                  </a:schemeClr>
                </a:solidFill>
                <a:latin typeface="Times New Roman" pitchFamily="18" charset="0"/>
                <a:cs typeface="Times New Roman" pitchFamily="18" charset="0"/>
              </a:rPr>
              <a:t>Geographic Information System (GIS) and remote sensing data covering large and inaccessible areas within a short time and with high precision have proved to be very effective tools to manage and assess mass movements’ hazard, allowing the probability, location, and frequency of this phenomenon in the future to be predicted.</a:t>
            </a:r>
          </a:p>
          <a:p>
            <a:pPr algn="just">
              <a:buNone/>
            </a:pPr>
            <a:endParaRPr lang="en-US" sz="1600" dirty="0" smtClean="0">
              <a:solidFill>
                <a:schemeClr val="tx1">
                  <a:lumMod val="95000"/>
                  <a:lumOff val="5000"/>
                </a:schemeClr>
              </a:solidFill>
              <a:latin typeface="Times New Roman" pitchFamily="18" charset="0"/>
              <a:cs typeface="Times New Roman" pitchFamily="18" charset="0"/>
            </a:endParaRPr>
          </a:p>
          <a:p>
            <a:pPr algn="just"/>
            <a:r>
              <a:rPr lang="en-US" sz="1600" dirty="0" err="1" smtClean="0">
                <a:solidFill>
                  <a:schemeClr val="tx1">
                    <a:lumMod val="95000"/>
                    <a:lumOff val="5000"/>
                  </a:schemeClr>
                </a:solidFill>
                <a:latin typeface="Times New Roman" pitchFamily="18" charset="0"/>
                <a:cs typeface="Times New Roman" pitchFamily="18" charset="0"/>
              </a:rPr>
              <a:t>Zoumi</a:t>
            </a:r>
            <a:r>
              <a:rPr lang="en-US" sz="1600" dirty="0" smtClean="0">
                <a:solidFill>
                  <a:schemeClr val="tx1">
                    <a:lumMod val="95000"/>
                    <a:lumOff val="5000"/>
                  </a:schemeClr>
                </a:solidFill>
                <a:latin typeface="Times New Roman" pitchFamily="18" charset="0"/>
                <a:cs typeface="Times New Roman" pitchFamily="18" charset="0"/>
              </a:rPr>
              <a:t> is one of the areas of the Morocco Rif which presents a very high frequency of mass movements. </a:t>
            </a:r>
            <a:endParaRPr lang="fr-FR" sz="1600" dirty="0" smtClean="0">
              <a:solidFill>
                <a:schemeClr val="tx1">
                  <a:lumMod val="95000"/>
                  <a:lumOff val="5000"/>
                </a:schemeClr>
              </a:solidFill>
              <a:latin typeface="Times New Roman" pitchFamily="18" charset="0"/>
              <a:cs typeface="Times New Roman" pitchFamily="18" charset="0"/>
            </a:endParaRPr>
          </a:p>
          <a:p>
            <a:pPr algn="just">
              <a:buNone/>
            </a:pPr>
            <a:endParaRPr lang="fr-FR" dirty="0" smtClean="0">
              <a:solidFill>
                <a:schemeClr val="tx1">
                  <a:lumMod val="95000"/>
                  <a:lumOff val="5000"/>
                </a:schemeClr>
              </a:solidFill>
              <a:latin typeface="Times New Roman" pitchFamily="18" charset="0"/>
              <a:cs typeface="Times New Roman" pitchFamily="18" charset="0"/>
            </a:endParaRPr>
          </a:p>
        </p:txBody>
      </p:sp>
      <p:sp>
        <p:nvSpPr>
          <p:cNvPr id="24" name="Rectangle 23"/>
          <p:cNvSpPr/>
          <p:nvPr/>
        </p:nvSpPr>
        <p:spPr>
          <a:xfrm>
            <a:off x="4355976" y="5805264"/>
            <a:ext cx="4788024" cy="584775"/>
          </a:xfrm>
          <a:prstGeom prst="rect">
            <a:avLst/>
          </a:prstGeom>
        </p:spPr>
        <p:txBody>
          <a:bodyPr wrap="square">
            <a:spAutoFit/>
          </a:bodyPr>
          <a:lstStyle/>
          <a:p>
            <a:r>
              <a:rPr lang="en-US" sz="1600" dirty="0" smtClean="0">
                <a:solidFill>
                  <a:schemeClr val="tx1">
                    <a:lumMod val="95000"/>
                    <a:lumOff val="5000"/>
                  </a:schemeClr>
                </a:solidFill>
                <a:latin typeface="Times New Roman" pitchFamily="18" charset="0"/>
                <a:cs typeface="Times New Roman" pitchFamily="18" charset="0"/>
              </a:rPr>
              <a:t>A: Rock falls, B: Superficial landslides, C: Rotational landslides, D: Mudflow</a:t>
            </a:r>
          </a:p>
        </p:txBody>
      </p:sp>
      <p:sp>
        <p:nvSpPr>
          <p:cNvPr id="25" name="Espace réservé du numéro de diapositive 24"/>
          <p:cNvSpPr>
            <a:spLocks noGrp="1"/>
          </p:cNvSpPr>
          <p:nvPr>
            <p:ph type="sldNum" sz="quarter" idx="12"/>
          </p:nvPr>
        </p:nvSpPr>
        <p:spPr/>
        <p:txBody>
          <a:bodyPr/>
          <a:lstStyle/>
          <a:p>
            <a:fld id="{913095F7-BF1D-48A2-A3DF-6F241442CEC2}" type="slidenum">
              <a:rPr lang="fr-FR" smtClean="0"/>
              <a:pPr/>
              <a:t>3</a:t>
            </a:fld>
            <a:endParaRPr lang="fr-F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900"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1000"/>
                                        <p:tgtEl>
                                          <p:spTgt spid="1027"/>
                                        </p:tgtEl>
                                      </p:cBhvr>
                                    </p:animEffect>
                                    <p:anim calcmode="lin" valueType="num">
                                      <p:cBhvr>
                                        <p:cTn id="16" dur="1000" fill="hold"/>
                                        <p:tgtEl>
                                          <p:spTgt spid="1027"/>
                                        </p:tgtEl>
                                        <p:attrNameLst>
                                          <p:attrName>ppt_x</p:attrName>
                                        </p:attrNameLst>
                                      </p:cBhvr>
                                      <p:tavLst>
                                        <p:tav tm="0">
                                          <p:val>
                                            <p:strVal val="#ppt_x"/>
                                          </p:val>
                                        </p:tav>
                                        <p:tav tm="100000">
                                          <p:val>
                                            <p:strVal val="#ppt_x"/>
                                          </p:val>
                                        </p:tav>
                                      </p:tavLst>
                                    </p:anim>
                                    <p:anim calcmode="lin" valueType="num">
                                      <p:cBhvr>
                                        <p:cTn id="17" dur="900" decel="100000" fill="hold"/>
                                        <p:tgtEl>
                                          <p:spTgt spid="102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27"/>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 calcmode="lin" valueType="num">
                                      <p:cBhvr>
                                        <p:cTn id="23" dur="500" fill="hold"/>
                                        <p:tgtEl>
                                          <p:spTgt spid="1028"/>
                                        </p:tgtEl>
                                        <p:attrNameLst>
                                          <p:attrName>ppt_w</p:attrName>
                                        </p:attrNameLst>
                                      </p:cBhvr>
                                      <p:tavLst>
                                        <p:tav tm="0">
                                          <p:val>
                                            <p:fltVal val="0"/>
                                          </p:val>
                                        </p:tav>
                                        <p:tav tm="100000">
                                          <p:val>
                                            <p:strVal val="#ppt_w"/>
                                          </p:val>
                                        </p:tav>
                                      </p:tavLst>
                                    </p:anim>
                                    <p:anim calcmode="lin" valueType="num">
                                      <p:cBhvr>
                                        <p:cTn id="24" dur="500" fill="hold"/>
                                        <p:tgtEl>
                                          <p:spTgt spid="1028"/>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1029"/>
                                        </p:tgtEl>
                                        <p:attrNameLst>
                                          <p:attrName>style.visibility</p:attrName>
                                        </p:attrNameLst>
                                      </p:cBhvr>
                                      <p:to>
                                        <p:strVal val="visible"/>
                                      </p:to>
                                    </p:set>
                                    <p:anim calcmode="lin" valueType="num">
                                      <p:cBhvr>
                                        <p:cTn id="29" dur="500" fill="hold"/>
                                        <p:tgtEl>
                                          <p:spTgt spid="1029"/>
                                        </p:tgtEl>
                                        <p:attrNameLst>
                                          <p:attrName>ppt_w</p:attrName>
                                        </p:attrNameLst>
                                      </p:cBhvr>
                                      <p:tavLst>
                                        <p:tav tm="0">
                                          <p:val>
                                            <p:fltVal val="0"/>
                                          </p:val>
                                        </p:tav>
                                        <p:tav tm="100000">
                                          <p:val>
                                            <p:strVal val="#ppt_w"/>
                                          </p:val>
                                        </p:tav>
                                      </p:tavLst>
                                    </p:anim>
                                    <p:anim calcmode="lin" valueType="num">
                                      <p:cBhvr>
                                        <p:cTn id="30" dur="500" fill="hold"/>
                                        <p:tgtEl>
                                          <p:spTgt spid="1029"/>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27384"/>
            <a:ext cx="9144000" cy="648072"/>
          </a:xfrm>
          <a:prstGeom prst="rect">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Titre 11"/>
          <p:cNvSpPr>
            <a:spLocks noGrp="1"/>
          </p:cNvSpPr>
          <p:nvPr>
            <p:ph type="title"/>
          </p:nvPr>
        </p:nvSpPr>
        <p:spPr>
          <a:xfrm>
            <a:off x="1403648" y="1124744"/>
            <a:ext cx="6264696" cy="720080"/>
          </a:xfrm>
          <a:prstGeom prst="ellipseRibbon">
            <a:avLst>
              <a:gd name="adj1" fmla="val 9793"/>
              <a:gd name="adj2" fmla="val 69170"/>
              <a:gd name="adj3" fmla="val 0"/>
            </a:avLst>
          </a:prstGeom>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normAutofit fontScale="90000"/>
          </a:bodyPr>
          <a:lstStyle/>
          <a:p>
            <a:pPr algn="ctr"/>
            <a:r>
              <a:rPr lang="fr-FR" sz="3200" b="1" dirty="0" smtClean="0">
                <a:solidFill>
                  <a:schemeClr val="tx1"/>
                </a:solidFill>
                <a:cs typeface="Shonar Bangla" pitchFamily="34" charset="0"/>
              </a:rPr>
              <a:t/>
            </a:r>
            <a:br>
              <a:rPr lang="fr-FR" sz="3200" b="1" dirty="0" smtClean="0">
                <a:solidFill>
                  <a:schemeClr val="tx1"/>
                </a:solidFill>
                <a:cs typeface="Shonar Bangla" pitchFamily="34" charset="0"/>
              </a:rPr>
            </a:br>
            <a:r>
              <a:rPr lang="fr-FR" sz="3200" b="1" dirty="0" smtClean="0">
                <a:solidFill>
                  <a:schemeClr val="tx1"/>
                </a:solidFill>
                <a:cs typeface="Shonar Bangla" pitchFamily="34" charset="0"/>
              </a:rPr>
              <a:t/>
            </a:r>
            <a:br>
              <a:rPr lang="fr-FR" sz="3200" b="1" dirty="0" smtClean="0">
                <a:solidFill>
                  <a:schemeClr val="tx1"/>
                </a:solidFill>
                <a:cs typeface="Shonar Bangla" pitchFamily="34" charset="0"/>
              </a:rPr>
            </a:br>
            <a:r>
              <a:rPr lang="fr-FR" sz="2700" b="1" dirty="0" smtClean="0">
                <a:solidFill>
                  <a:schemeClr val="tx1"/>
                </a:solidFill>
                <a:latin typeface="Times New Roman" pitchFamily="18" charset="0"/>
                <a:cs typeface="Times New Roman" pitchFamily="18" charset="0"/>
              </a:rPr>
              <a:t>Objectives</a:t>
            </a:r>
            <a:r>
              <a:rPr lang="fr-FR" sz="2800" b="1" dirty="0" smtClean="0">
                <a:solidFill>
                  <a:schemeClr val="tx1"/>
                </a:solidFill>
                <a:latin typeface="Times New Roman" pitchFamily="18" charset="0"/>
                <a:cs typeface="Times New Roman" pitchFamily="18" charset="0"/>
              </a:rPr>
              <a:t> </a:t>
            </a:r>
            <a:br>
              <a:rPr lang="fr-FR" sz="2800" b="1" dirty="0" smtClean="0">
                <a:solidFill>
                  <a:schemeClr val="tx1"/>
                </a:solidFill>
                <a:latin typeface="Times New Roman" pitchFamily="18" charset="0"/>
                <a:cs typeface="Times New Roman" pitchFamily="18" charset="0"/>
              </a:rPr>
            </a:br>
            <a:r>
              <a:rPr lang="fr-FR" sz="2700" b="1" dirty="0" smtClean="0">
                <a:solidFill>
                  <a:schemeClr val="tx1"/>
                </a:solidFill>
                <a:latin typeface="Times New Roman" pitchFamily="18" charset="0"/>
                <a:cs typeface="Times New Roman" pitchFamily="18" charset="0"/>
              </a:rPr>
              <a:t/>
            </a:r>
            <a:br>
              <a:rPr lang="fr-FR" sz="2700" b="1" dirty="0" smtClean="0">
                <a:solidFill>
                  <a:schemeClr val="tx1"/>
                </a:solidFill>
                <a:latin typeface="Times New Roman" pitchFamily="18" charset="0"/>
                <a:cs typeface="Times New Roman" pitchFamily="18" charset="0"/>
              </a:rPr>
            </a:br>
            <a:r>
              <a:rPr lang="fr-FR" sz="3200" b="1" dirty="0" smtClean="0">
                <a:solidFill>
                  <a:schemeClr val="tx1"/>
                </a:solidFill>
                <a:cs typeface="Shonar Bangla" pitchFamily="34" charset="0"/>
              </a:rPr>
              <a:t/>
            </a:r>
            <a:br>
              <a:rPr lang="fr-FR" sz="3200" b="1" dirty="0" smtClean="0">
                <a:solidFill>
                  <a:schemeClr val="tx1"/>
                </a:solidFill>
                <a:cs typeface="Shonar Bangla" pitchFamily="34" charset="0"/>
              </a:rPr>
            </a:br>
            <a:endParaRPr lang="fr-FR" sz="2400" dirty="0" smtClean="0">
              <a:solidFill>
                <a:schemeClr val="tx1"/>
              </a:solidFill>
              <a:latin typeface="+mj-lt"/>
            </a:endParaRPr>
          </a:p>
        </p:txBody>
      </p:sp>
      <p:sp>
        <p:nvSpPr>
          <p:cNvPr id="13" name="Espace réservé du contenu 12"/>
          <p:cNvSpPr>
            <a:spLocks noGrp="1"/>
          </p:cNvSpPr>
          <p:nvPr>
            <p:ph idx="1"/>
          </p:nvPr>
        </p:nvSpPr>
        <p:spPr>
          <a:xfrm>
            <a:off x="2447256" y="3573016"/>
            <a:ext cx="6696744" cy="476672"/>
          </a:xfrm>
        </p:spPr>
        <p:txBody>
          <a:bodyPr>
            <a:noAutofit/>
          </a:bodyPr>
          <a:lstStyle/>
          <a:p>
            <a:pPr>
              <a:buNone/>
            </a:pPr>
            <a:endParaRPr lang="en-US" sz="1400" dirty="0" smtClean="0">
              <a:latin typeface="+mj-lt"/>
            </a:endParaRPr>
          </a:p>
          <a:p>
            <a:pPr>
              <a:buNone/>
            </a:pPr>
            <a:endParaRPr lang="en-US" sz="1400" dirty="0" smtClean="0">
              <a:latin typeface="+mj-lt"/>
            </a:endParaRPr>
          </a:p>
          <a:p>
            <a:pPr>
              <a:buNone/>
            </a:pPr>
            <a:endParaRPr lang="en-US" sz="1400" dirty="0" smtClean="0">
              <a:latin typeface="+mj-lt"/>
            </a:endParaRPr>
          </a:p>
          <a:p>
            <a:pPr>
              <a:buNone/>
            </a:pPr>
            <a:endParaRPr lang="en-US" sz="1400" dirty="0" smtClean="0">
              <a:latin typeface="+mj-lt"/>
            </a:endParaRPr>
          </a:p>
          <a:p>
            <a:pPr>
              <a:buNone/>
            </a:pPr>
            <a:endParaRPr lang="en-US" sz="1400" dirty="0" smtClean="0">
              <a:latin typeface="+mj-lt"/>
            </a:endParaRPr>
          </a:p>
          <a:p>
            <a:pPr>
              <a:buNone/>
            </a:pPr>
            <a:endParaRPr lang="en-US" sz="1400" dirty="0" smtClean="0">
              <a:latin typeface="+mj-lt"/>
            </a:endParaRPr>
          </a:p>
          <a:p>
            <a:pPr>
              <a:buNone/>
            </a:pPr>
            <a:endParaRPr lang="en-US" sz="1400" dirty="0" smtClean="0">
              <a:latin typeface="+mj-lt"/>
            </a:endParaRPr>
          </a:p>
          <a:p>
            <a:pPr>
              <a:buNone/>
            </a:pPr>
            <a:endParaRPr lang="en-US" sz="1400" dirty="0" smtClean="0">
              <a:latin typeface="+mj-lt"/>
            </a:endParaRPr>
          </a:p>
          <a:p>
            <a:pPr>
              <a:buNone/>
            </a:pPr>
            <a:endParaRPr lang="en-US" sz="1400" dirty="0" smtClean="0">
              <a:latin typeface="+mj-lt"/>
            </a:endParaRPr>
          </a:p>
          <a:p>
            <a:pPr>
              <a:buNone/>
            </a:pPr>
            <a:endParaRPr lang="en-US" sz="1400" dirty="0" smtClean="0">
              <a:latin typeface="+mj-lt"/>
            </a:endParaRPr>
          </a:p>
        </p:txBody>
      </p:sp>
      <p:sp>
        <p:nvSpPr>
          <p:cNvPr id="14" name="Espace réservé du contenu 2"/>
          <p:cNvSpPr txBox="1">
            <a:spLocks/>
          </p:cNvSpPr>
          <p:nvPr/>
        </p:nvSpPr>
        <p:spPr>
          <a:xfrm>
            <a:off x="2339752" y="1935480"/>
            <a:ext cx="6480720" cy="451785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tabLst/>
              <a:defRPr/>
            </a:pPr>
            <a:endParaRPr kumimoji="0" lang="en-US" sz="2400" b="0" i="0" u="none" strike="noStrike" kern="1200" cap="none" spc="0" normalizeH="0" baseline="0" noProof="0" dirty="0">
              <a:ln>
                <a:noFill/>
              </a:ln>
              <a:solidFill>
                <a:schemeClr val="bg1"/>
              </a:solidFill>
              <a:effectLst/>
              <a:uLnTx/>
              <a:uFillTx/>
              <a:latin typeface="+mj-lt"/>
              <a:ea typeface="+mn-ea"/>
              <a:cs typeface="+mn-cs"/>
            </a:endParaRPr>
          </a:p>
        </p:txBody>
      </p:sp>
      <p:sp>
        <p:nvSpPr>
          <p:cNvPr id="16" name="Ellipse 15"/>
          <p:cNvSpPr/>
          <p:nvPr/>
        </p:nvSpPr>
        <p:spPr>
          <a:xfrm>
            <a:off x="0"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tx1">
                    <a:lumMod val="95000"/>
                    <a:lumOff val="5000"/>
                  </a:schemeClr>
                </a:solidFill>
                <a:latin typeface="Times New Roman" pitchFamily="18" charset="0"/>
                <a:cs typeface="Times New Roman" pitchFamily="18" charset="0"/>
              </a:rPr>
              <a:t>Introduction</a:t>
            </a:r>
            <a:r>
              <a:rPr lang="en-US" sz="2000" b="1" dirty="0" smtClean="0">
                <a:solidFill>
                  <a:schemeClr val="bg1"/>
                </a:solidFill>
                <a:cs typeface="Times New Roman" pitchFamily="18" charset="0"/>
              </a:rPr>
              <a:t> </a:t>
            </a:r>
          </a:p>
        </p:txBody>
      </p:sp>
      <p:sp>
        <p:nvSpPr>
          <p:cNvPr id="18" name="Ellipse 17"/>
          <p:cNvSpPr/>
          <p:nvPr/>
        </p:nvSpPr>
        <p:spPr>
          <a:xfrm>
            <a:off x="3131840"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tx1">
                    <a:lumMod val="95000"/>
                    <a:lumOff val="5000"/>
                  </a:schemeClr>
                </a:solidFill>
                <a:latin typeface="Times New Roman" pitchFamily="18" charset="0"/>
                <a:cs typeface="Times New Roman" pitchFamily="18" charset="0"/>
              </a:rPr>
              <a:t>Study Area </a:t>
            </a:r>
          </a:p>
        </p:txBody>
      </p:sp>
      <p:sp>
        <p:nvSpPr>
          <p:cNvPr id="19" name="Ellipse 18"/>
          <p:cNvSpPr/>
          <p:nvPr/>
        </p:nvSpPr>
        <p:spPr>
          <a:xfrm>
            <a:off x="1475656" y="0"/>
            <a:ext cx="1620688" cy="620688"/>
          </a:xfrm>
          <a:prstGeom prst="ellipse">
            <a:avLst/>
          </a:prstGeom>
          <a:solidFill>
            <a:schemeClr val="tx1">
              <a:lumMod val="95000"/>
              <a:lumOff val="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b="1" dirty="0" smtClean="0">
              <a:solidFill>
                <a:schemeClr val="bg1"/>
              </a:solidFill>
              <a:latin typeface="Times New Roman" pitchFamily="18" charset="0"/>
              <a:cs typeface="Times New Roman" pitchFamily="18" charset="0"/>
            </a:endParaRPr>
          </a:p>
          <a:p>
            <a:pPr algn="ctr"/>
            <a:r>
              <a:rPr lang="en-US" sz="1200" b="1" dirty="0" smtClean="0">
                <a:solidFill>
                  <a:schemeClr val="bg1"/>
                </a:solidFill>
                <a:latin typeface="Times New Roman" pitchFamily="18" charset="0"/>
                <a:cs typeface="Times New Roman" pitchFamily="18" charset="0"/>
              </a:rPr>
              <a:t>Objectives </a:t>
            </a:r>
          </a:p>
          <a:p>
            <a:pPr algn="ctr"/>
            <a:endParaRPr lang="en-US" sz="1200" b="1" dirty="0" smtClean="0">
              <a:solidFill>
                <a:schemeClr val="bg1"/>
              </a:solidFill>
              <a:latin typeface="Times New Roman" pitchFamily="18" charset="0"/>
              <a:cs typeface="Times New Roman" pitchFamily="18" charset="0"/>
            </a:endParaRPr>
          </a:p>
        </p:txBody>
      </p:sp>
      <p:sp>
        <p:nvSpPr>
          <p:cNvPr id="21" name="Ellipse 20"/>
          <p:cNvSpPr/>
          <p:nvPr/>
        </p:nvSpPr>
        <p:spPr>
          <a:xfrm>
            <a:off x="6156176"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lumMod val="95000"/>
                    <a:lumOff val="5000"/>
                  </a:schemeClr>
                </a:solidFill>
                <a:latin typeface="Times New Roman" pitchFamily="18" charset="0"/>
                <a:cs typeface="Times New Roman" pitchFamily="18" charset="0"/>
              </a:rPr>
              <a:t>Results</a:t>
            </a:r>
          </a:p>
        </p:txBody>
      </p:sp>
      <p:sp>
        <p:nvSpPr>
          <p:cNvPr id="22" name="Ellipse 21"/>
          <p:cNvSpPr/>
          <p:nvPr/>
        </p:nvSpPr>
        <p:spPr>
          <a:xfrm>
            <a:off x="7668344"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lvl="0" algn="ctr"/>
            <a:r>
              <a:rPr lang="fr-FR" sz="1400" dirty="0" smtClean="0">
                <a:solidFill>
                  <a:schemeClr val="tx1">
                    <a:lumMod val="95000"/>
                    <a:lumOff val="5000"/>
                  </a:schemeClr>
                </a:solidFill>
                <a:latin typeface="Times New Roman" pitchFamily="18" charset="0"/>
                <a:cs typeface="Times New Roman" pitchFamily="18" charset="0"/>
              </a:rPr>
              <a:t>Conclusion </a:t>
            </a:r>
            <a:endParaRPr lang="fr-FR" sz="1400" dirty="0">
              <a:solidFill>
                <a:schemeClr val="tx1">
                  <a:lumMod val="95000"/>
                  <a:lumOff val="5000"/>
                </a:schemeClr>
              </a:solidFill>
              <a:latin typeface="Times New Roman" pitchFamily="18" charset="0"/>
              <a:cs typeface="Times New Roman" pitchFamily="18" charset="0"/>
            </a:endParaRPr>
          </a:p>
        </p:txBody>
      </p:sp>
      <p:sp>
        <p:nvSpPr>
          <p:cNvPr id="28" name="Espace réservé du contenu 2"/>
          <p:cNvSpPr txBox="1">
            <a:spLocks/>
          </p:cNvSpPr>
          <p:nvPr/>
        </p:nvSpPr>
        <p:spPr>
          <a:xfrm>
            <a:off x="0" y="2564904"/>
            <a:ext cx="4283968" cy="338437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400" b="0" i="0" u="none" strike="noStrike" kern="1200" cap="none" spc="0" normalizeH="0" baseline="0" noProof="0" dirty="0">
              <a:ln>
                <a:noFill/>
              </a:ln>
              <a:solidFill>
                <a:schemeClr val="tx1">
                  <a:lumMod val="95000"/>
                  <a:lumOff val="5000"/>
                </a:schemeClr>
              </a:solidFill>
              <a:effectLst/>
              <a:uLnTx/>
              <a:uFillTx/>
              <a:latin typeface="+mj-lt"/>
              <a:ea typeface="+mn-ea"/>
              <a:cs typeface="+mn-cs"/>
            </a:endParaRPr>
          </a:p>
        </p:txBody>
      </p:sp>
      <p:sp>
        <p:nvSpPr>
          <p:cNvPr id="15" name="Ellipse 14"/>
          <p:cNvSpPr/>
          <p:nvPr/>
        </p:nvSpPr>
        <p:spPr>
          <a:xfrm>
            <a:off x="4644008"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200" dirty="0" smtClean="0">
                <a:solidFill>
                  <a:schemeClr val="tx1">
                    <a:lumMod val="95000"/>
                    <a:lumOff val="5000"/>
                  </a:schemeClr>
                </a:solidFill>
                <a:latin typeface="Times New Roman" pitchFamily="18" charset="0"/>
                <a:cs typeface="Times New Roman" pitchFamily="18" charset="0"/>
              </a:rPr>
              <a:t>Methodology</a:t>
            </a:r>
            <a:endParaRPr lang="en-US" sz="1200" dirty="0" err="1" smtClean="0">
              <a:solidFill>
                <a:schemeClr val="tx1">
                  <a:lumMod val="95000"/>
                  <a:lumOff val="5000"/>
                </a:schemeClr>
              </a:solidFill>
              <a:latin typeface="Times New Roman" pitchFamily="18" charset="0"/>
              <a:cs typeface="Times New Roman" pitchFamily="18" charset="0"/>
            </a:endParaRPr>
          </a:p>
        </p:txBody>
      </p:sp>
      <p:sp>
        <p:nvSpPr>
          <p:cNvPr id="25" name="Flèche vers le bas 24"/>
          <p:cNvSpPr/>
          <p:nvPr/>
        </p:nvSpPr>
        <p:spPr>
          <a:xfrm>
            <a:off x="4139952" y="2348880"/>
            <a:ext cx="936104" cy="1512168"/>
          </a:xfrm>
          <a:prstGeom prst="downArrow">
            <a:avLst/>
          </a:prstGeom>
          <a:solidFill>
            <a:schemeClr val="tx1">
              <a:lumMod val="95000"/>
              <a:lumOff val="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6" name="Arrondir un rectangle avec un coin diagonal 25"/>
          <p:cNvSpPr/>
          <p:nvPr/>
        </p:nvSpPr>
        <p:spPr>
          <a:xfrm>
            <a:off x="467544" y="4149080"/>
            <a:ext cx="8280920" cy="2016224"/>
          </a:xfrm>
          <a:prstGeom prst="round2DiagRect">
            <a:avLst>
              <a:gd name="adj1" fmla="val 43878"/>
              <a:gd name="adj2" fmla="val 0"/>
            </a:avLst>
          </a:prstGeom>
          <a:noFill/>
          <a:ln w="57150">
            <a:solidFill>
              <a:schemeClr val="accent1">
                <a:lumMod val="60000"/>
                <a:lumOff val="40000"/>
              </a:schemeClr>
            </a:solidFill>
          </a:ln>
        </p:spPr>
        <p:style>
          <a:lnRef idx="3">
            <a:schemeClr val="lt1"/>
          </a:lnRef>
          <a:fillRef idx="1">
            <a:schemeClr val="accent3"/>
          </a:fillRef>
          <a:effectRef idx="1">
            <a:schemeClr val="accent3"/>
          </a:effectRef>
          <a:fontRef idx="minor">
            <a:schemeClr val="lt1"/>
          </a:fontRef>
        </p:style>
        <p:txBody>
          <a:bodyPr rtlCol="0" anchor="ctr"/>
          <a:lstStyle/>
          <a:p>
            <a:r>
              <a:rPr lang="en-US" dirty="0" smtClean="0">
                <a:solidFill>
                  <a:schemeClr val="tx1">
                    <a:lumMod val="95000"/>
                    <a:lumOff val="5000"/>
                  </a:schemeClr>
                </a:solidFill>
                <a:latin typeface="Times New Roman" pitchFamily="18" charset="0"/>
                <a:cs typeface="Times New Roman" pitchFamily="18" charset="0"/>
              </a:rPr>
              <a:t> </a:t>
            </a:r>
          </a:p>
          <a:p>
            <a:endParaRPr lang="en-US" dirty="0" smtClean="0">
              <a:solidFill>
                <a:schemeClr val="tx1">
                  <a:lumMod val="95000"/>
                  <a:lumOff val="5000"/>
                </a:schemeClr>
              </a:solidFill>
              <a:latin typeface="Times New Roman" pitchFamily="18" charset="0"/>
              <a:cs typeface="Times New Roman" pitchFamily="18" charset="0"/>
            </a:endParaRPr>
          </a:p>
          <a:p>
            <a:pPr algn="just"/>
            <a:endParaRPr lang="en-US" sz="2000" dirty="0" smtClean="0">
              <a:solidFill>
                <a:schemeClr val="tx1">
                  <a:lumMod val="95000"/>
                  <a:lumOff val="5000"/>
                </a:schemeClr>
              </a:solidFill>
              <a:latin typeface="Times New Roman" pitchFamily="18" charset="0"/>
              <a:cs typeface="Times New Roman" pitchFamily="18" charset="0"/>
            </a:endParaRPr>
          </a:p>
          <a:p>
            <a:pPr algn="just"/>
            <a:r>
              <a:rPr lang="en-US" dirty="0" smtClean="0">
                <a:solidFill>
                  <a:schemeClr val="tx1">
                    <a:lumMod val="95000"/>
                    <a:lumOff val="5000"/>
                  </a:schemeClr>
                </a:solidFill>
                <a:latin typeface="Times New Roman" pitchFamily="18" charset="0"/>
                <a:cs typeface="Times New Roman" pitchFamily="18" charset="0"/>
              </a:rPr>
              <a:t>Mass movements susceptibility mapping using Weight of Evidence approach (Bonham-Carter and al 1989). This map is used in a support role for development of the region of </a:t>
            </a:r>
            <a:r>
              <a:rPr lang="en-US" dirty="0" err="1" smtClean="0">
                <a:solidFill>
                  <a:schemeClr val="tx1">
                    <a:lumMod val="95000"/>
                    <a:lumOff val="5000"/>
                  </a:schemeClr>
                </a:solidFill>
                <a:latin typeface="Times New Roman" pitchFamily="18" charset="0"/>
                <a:cs typeface="Times New Roman" pitchFamily="18" charset="0"/>
              </a:rPr>
              <a:t>Zoumi</a:t>
            </a:r>
            <a:r>
              <a:rPr lang="en-US" dirty="0" smtClean="0">
                <a:solidFill>
                  <a:schemeClr val="tx1">
                    <a:lumMod val="95000"/>
                    <a:lumOff val="5000"/>
                  </a:schemeClr>
                </a:solidFill>
                <a:latin typeface="Times New Roman" pitchFamily="18" charset="0"/>
                <a:cs typeface="Times New Roman" pitchFamily="18" charset="0"/>
              </a:rPr>
              <a:t>, guiding the selection of new roadway networks and extension of urban and rural housing.  </a:t>
            </a:r>
            <a:endParaRPr lang="en-US" b="1" dirty="0" smtClean="0">
              <a:solidFill>
                <a:schemeClr val="bg1"/>
              </a:solidFill>
              <a:latin typeface="Times New Roman" pitchFamily="18" charset="0"/>
              <a:cs typeface="Times New Roman" pitchFamily="18" charset="0"/>
            </a:endParaRPr>
          </a:p>
          <a:p>
            <a:pPr>
              <a:buFont typeface="Wingdings" pitchFamily="2" charset="2"/>
              <a:buChar char="Ø"/>
            </a:pPr>
            <a:endParaRPr lang="fr-FR" dirty="0" smtClean="0">
              <a:solidFill>
                <a:schemeClr val="tx1">
                  <a:lumMod val="95000"/>
                  <a:lumOff val="5000"/>
                </a:schemeClr>
              </a:solidFill>
              <a:latin typeface="Times New Roman" pitchFamily="18" charset="0"/>
              <a:cs typeface="Times New Roman" pitchFamily="18" charset="0"/>
            </a:endParaRPr>
          </a:p>
          <a:p>
            <a:pPr lvl="1"/>
            <a:endParaRPr lang="en-US" sz="2200" dirty="0" smtClean="0">
              <a:solidFill>
                <a:schemeClr val="tx1"/>
              </a:solidFill>
              <a:latin typeface="Times New Roman" pitchFamily="18" charset="0"/>
              <a:cs typeface="Times New Roman" pitchFamily="18" charset="0"/>
            </a:endParaRPr>
          </a:p>
          <a:p>
            <a:pPr algn="ctr"/>
            <a:endParaRPr lang="en-US" dirty="0"/>
          </a:p>
        </p:txBody>
      </p:sp>
      <p:sp>
        <p:nvSpPr>
          <p:cNvPr id="17" name="Espace réservé du numéro de diapositive 16"/>
          <p:cNvSpPr>
            <a:spLocks noGrp="1"/>
          </p:cNvSpPr>
          <p:nvPr>
            <p:ph type="sldNum" sz="quarter" idx="12"/>
          </p:nvPr>
        </p:nvSpPr>
        <p:spPr/>
        <p:txBody>
          <a:bodyPr/>
          <a:lstStyle/>
          <a:p>
            <a:fld id="{913095F7-BF1D-48A2-A3DF-6F241442CEC2}" type="slidenum">
              <a:rPr lang="fr-FR" smtClean="0"/>
              <a:pPr/>
              <a:t>4</a:t>
            </a:fld>
            <a:endParaRPr lang="fr-F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plus(in)">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1000" fill="hold"/>
                                        <p:tgtEl>
                                          <p:spTgt spid="26"/>
                                        </p:tgtEl>
                                        <p:attrNameLst>
                                          <p:attrName>ppt_x</p:attrName>
                                        </p:attrNameLst>
                                      </p:cBhvr>
                                      <p:tavLst>
                                        <p:tav tm="0">
                                          <p:val>
                                            <p:strVal val="#ppt_x"/>
                                          </p:val>
                                        </p:tav>
                                        <p:tav tm="100000">
                                          <p:val>
                                            <p:strVal val="#ppt_x"/>
                                          </p:val>
                                        </p:tav>
                                      </p:tavLst>
                                    </p:anim>
                                    <p:anim calcmode="lin" valueType="num">
                                      <p:cBhvr additive="base">
                                        <p:cTn id="13"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27384"/>
            <a:ext cx="9144000" cy="648072"/>
          </a:xfrm>
          <a:prstGeom prst="rect">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Titre 11"/>
          <p:cNvSpPr>
            <a:spLocks noGrp="1"/>
          </p:cNvSpPr>
          <p:nvPr>
            <p:ph type="title"/>
          </p:nvPr>
        </p:nvSpPr>
        <p:spPr>
          <a:xfrm>
            <a:off x="1403648" y="1124744"/>
            <a:ext cx="6264696" cy="720080"/>
          </a:xfrm>
          <a:prstGeom prst="ellipseRibbon">
            <a:avLst>
              <a:gd name="adj1" fmla="val 9793"/>
              <a:gd name="adj2" fmla="val 69170"/>
              <a:gd name="adj3" fmla="val 0"/>
            </a:avLst>
          </a:prstGeom>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normAutofit fontScale="90000"/>
          </a:bodyPr>
          <a:lstStyle/>
          <a:p>
            <a:pPr algn="ctr"/>
            <a:r>
              <a:rPr lang="fr-FR" sz="3200" b="1" dirty="0" smtClean="0">
                <a:solidFill>
                  <a:schemeClr val="tx1"/>
                </a:solidFill>
                <a:cs typeface="Shonar Bangla" pitchFamily="34" charset="0"/>
              </a:rPr>
              <a:t/>
            </a:r>
            <a:br>
              <a:rPr lang="fr-FR" sz="3200" b="1" dirty="0" smtClean="0">
                <a:solidFill>
                  <a:schemeClr val="tx1"/>
                </a:solidFill>
                <a:cs typeface="Shonar Bangla" pitchFamily="34" charset="0"/>
              </a:rPr>
            </a:br>
            <a:r>
              <a:rPr lang="fr-FR" sz="3200" b="1" dirty="0" smtClean="0">
                <a:solidFill>
                  <a:schemeClr val="tx1"/>
                </a:solidFill>
                <a:cs typeface="Shonar Bangla" pitchFamily="34" charset="0"/>
              </a:rPr>
              <a:t/>
            </a:r>
            <a:br>
              <a:rPr lang="fr-FR" sz="3200" b="1" dirty="0" smtClean="0">
                <a:solidFill>
                  <a:schemeClr val="tx1"/>
                </a:solidFill>
                <a:cs typeface="Shonar Bangla" pitchFamily="34" charset="0"/>
              </a:rPr>
            </a:br>
            <a:r>
              <a:rPr lang="fr-FR" sz="2700" b="1" dirty="0" err="1" smtClean="0">
                <a:solidFill>
                  <a:schemeClr val="tx1"/>
                </a:solidFill>
                <a:latin typeface="Times New Roman" pitchFamily="18" charset="0"/>
                <a:cs typeface="Times New Roman" pitchFamily="18" charset="0"/>
              </a:rPr>
              <a:t>Study</a:t>
            </a:r>
            <a:r>
              <a:rPr lang="fr-FR" sz="2700" b="1" dirty="0" smtClean="0">
                <a:solidFill>
                  <a:schemeClr val="tx1"/>
                </a:solidFill>
                <a:latin typeface="Times New Roman" pitchFamily="18" charset="0"/>
                <a:cs typeface="Times New Roman" pitchFamily="18" charset="0"/>
              </a:rPr>
              <a:t> area</a:t>
            </a:r>
            <a:br>
              <a:rPr lang="fr-FR" sz="2700" b="1" dirty="0" smtClean="0">
                <a:solidFill>
                  <a:schemeClr val="tx1"/>
                </a:solidFill>
                <a:latin typeface="Times New Roman" pitchFamily="18" charset="0"/>
                <a:cs typeface="Times New Roman" pitchFamily="18" charset="0"/>
              </a:rPr>
            </a:br>
            <a:r>
              <a:rPr lang="fr-FR" sz="3200" b="1" dirty="0" smtClean="0">
                <a:solidFill>
                  <a:schemeClr val="tx1"/>
                </a:solidFill>
                <a:cs typeface="Shonar Bangla" pitchFamily="34" charset="0"/>
              </a:rPr>
              <a:t/>
            </a:r>
            <a:br>
              <a:rPr lang="fr-FR" sz="3200" b="1" dirty="0" smtClean="0">
                <a:solidFill>
                  <a:schemeClr val="tx1"/>
                </a:solidFill>
                <a:cs typeface="Shonar Bangla" pitchFamily="34" charset="0"/>
              </a:rPr>
            </a:br>
            <a:endParaRPr lang="fr-FR" sz="2400" dirty="0" smtClean="0">
              <a:solidFill>
                <a:schemeClr val="tx1"/>
              </a:solidFill>
              <a:latin typeface="+mj-lt"/>
            </a:endParaRPr>
          </a:p>
        </p:txBody>
      </p:sp>
      <p:sp>
        <p:nvSpPr>
          <p:cNvPr id="13" name="Espace réservé du contenu 12"/>
          <p:cNvSpPr>
            <a:spLocks noGrp="1"/>
          </p:cNvSpPr>
          <p:nvPr>
            <p:ph idx="1"/>
          </p:nvPr>
        </p:nvSpPr>
        <p:spPr>
          <a:xfrm>
            <a:off x="2447256" y="3573016"/>
            <a:ext cx="6696744" cy="476672"/>
          </a:xfrm>
        </p:spPr>
        <p:txBody>
          <a:bodyPr>
            <a:noAutofit/>
          </a:bodyPr>
          <a:lstStyle/>
          <a:p>
            <a:pPr>
              <a:buNone/>
            </a:pPr>
            <a:endParaRPr lang="en-US" sz="1400" dirty="0" smtClean="0">
              <a:latin typeface="+mj-lt"/>
            </a:endParaRPr>
          </a:p>
          <a:p>
            <a:pPr>
              <a:buNone/>
            </a:pPr>
            <a:endParaRPr lang="en-US" sz="1400" dirty="0" smtClean="0">
              <a:latin typeface="+mj-lt"/>
            </a:endParaRPr>
          </a:p>
          <a:p>
            <a:pPr>
              <a:buNone/>
            </a:pPr>
            <a:endParaRPr lang="en-US" sz="1400" dirty="0" smtClean="0">
              <a:latin typeface="+mj-lt"/>
            </a:endParaRPr>
          </a:p>
          <a:p>
            <a:pPr>
              <a:buNone/>
            </a:pPr>
            <a:endParaRPr lang="en-US" sz="1400" dirty="0" smtClean="0">
              <a:latin typeface="+mj-lt"/>
            </a:endParaRPr>
          </a:p>
          <a:p>
            <a:pPr>
              <a:buNone/>
            </a:pPr>
            <a:endParaRPr lang="en-US" sz="1400" dirty="0" smtClean="0">
              <a:latin typeface="+mj-lt"/>
            </a:endParaRPr>
          </a:p>
          <a:p>
            <a:pPr>
              <a:buNone/>
            </a:pPr>
            <a:endParaRPr lang="en-US" sz="1400" dirty="0" smtClean="0">
              <a:latin typeface="+mj-lt"/>
            </a:endParaRPr>
          </a:p>
          <a:p>
            <a:pPr>
              <a:buNone/>
            </a:pPr>
            <a:endParaRPr lang="en-US" sz="1400" dirty="0" smtClean="0">
              <a:latin typeface="+mj-lt"/>
            </a:endParaRPr>
          </a:p>
          <a:p>
            <a:pPr>
              <a:buNone/>
            </a:pPr>
            <a:endParaRPr lang="en-US" sz="1400" dirty="0" smtClean="0">
              <a:latin typeface="+mj-lt"/>
            </a:endParaRPr>
          </a:p>
          <a:p>
            <a:pPr>
              <a:buNone/>
            </a:pPr>
            <a:endParaRPr lang="en-US" sz="1400" dirty="0" smtClean="0">
              <a:latin typeface="+mj-lt"/>
            </a:endParaRPr>
          </a:p>
          <a:p>
            <a:pPr>
              <a:buNone/>
            </a:pPr>
            <a:endParaRPr lang="en-US" sz="1400" dirty="0" smtClean="0">
              <a:latin typeface="+mj-lt"/>
            </a:endParaRPr>
          </a:p>
        </p:txBody>
      </p:sp>
      <p:sp>
        <p:nvSpPr>
          <p:cNvPr id="14" name="Espace réservé du contenu 2"/>
          <p:cNvSpPr txBox="1">
            <a:spLocks/>
          </p:cNvSpPr>
          <p:nvPr/>
        </p:nvSpPr>
        <p:spPr>
          <a:xfrm>
            <a:off x="2339752" y="2708920"/>
            <a:ext cx="6480720" cy="451785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tabLst/>
              <a:defRPr/>
            </a:pPr>
            <a:endParaRPr kumimoji="0" lang="en-US" sz="2400" b="0" i="0" u="none" strike="noStrike" kern="1200" cap="none" spc="0" normalizeH="0" baseline="0" noProof="0" dirty="0">
              <a:ln>
                <a:noFill/>
              </a:ln>
              <a:solidFill>
                <a:schemeClr val="bg1"/>
              </a:solidFill>
              <a:effectLst/>
              <a:uLnTx/>
              <a:uFillTx/>
              <a:latin typeface="+mj-lt"/>
              <a:ea typeface="+mn-ea"/>
              <a:cs typeface="+mn-cs"/>
            </a:endParaRPr>
          </a:p>
        </p:txBody>
      </p:sp>
      <p:sp>
        <p:nvSpPr>
          <p:cNvPr id="16" name="Ellipse 15"/>
          <p:cNvSpPr/>
          <p:nvPr/>
        </p:nvSpPr>
        <p:spPr>
          <a:xfrm>
            <a:off x="0"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tx1">
                    <a:lumMod val="95000"/>
                    <a:lumOff val="5000"/>
                  </a:schemeClr>
                </a:solidFill>
                <a:latin typeface="Times New Roman" pitchFamily="18" charset="0"/>
                <a:cs typeface="Times New Roman" pitchFamily="18" charset="0"/>
              </a:rPr>
              <a:t>Introduction</a:t>
            </a:r>
            <a:r>
              <a:rPr lang="en-US" sz="2000" b="1" dirty="0" smtClean="0">
                <a:solidFill>
                  <a:schemeClr val="bg1"/>
                </a:solidFill>
                <a:cs typeface="Times New Roman" pitchFamily="18" charset="0"/>
              </a:rPr>
              <a:t> </a:t>
            </a:r>
          </a:p>
        </p:txBody>
      </p:sp>
      <p:sp>
        <p:nvSpPr>
          <p:cNvPr id="21" name="Ellipse 20"/>
          <p:cNvSpPr/>
          <p:nvPr/>
        </p:nvSpPr>
        <p:spPr>
          <a:xfrm>
            <a:off x="6156176"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lumMod val="95000"/>
                    <a:lumOff val="5000"/>
                  </a:schemeClr>
                </a:solidFill>
                <a:latin typeface="Times New Roman" pitchFamily="18" charset="0"/>
                <a:cs typeface="Times New Roman" pitchFamily="18" charset="0"/>
              </a:rPr>
              <a:t>Results</a:t>
            </a:r>
          </a:p>
        </p:txBody>
      </p:sp>
      <p:sp>
        <p:nvSpPr>
          <p:cNvPr id="22" name="Ellipse 21"/>
          <p:cNvSpPr/>
          <p:nvPr/>
        </p:nvSpPr>
        <p:spPr>
          <a:xfrm>
            <a:off x="7668344"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lvl="0" algn="ctr"/>
            <a:r>
              <a:rPr lang="fr-FR" sz="1400" dirty="0" smtClean="0">
                <a:solidFill>
                  <a:schemeClr val="tx1">
                    <a:lumMod val="95000"/>
                    <a:lumOff val="5000"/>
                  </a:schemeClr>
                </a:solidFill>
                <a:latin typeface="Times New Roman" pitchFamily="18" charset="0"/>
                <a:cs typeface="Times New Roman" pitchFamily="18" charset="0"/>
              </a:rPr>
              <a:t>Conclusion </a:t>
            </a:r>
            <a:endParaRPr lang="fr-FR" sz="1400" dirty="0">
              <a:solidFill>
                <a:schemeClr val="tx1">
                  <a:lumMod val="95000"/>
                  <a:lumOff val="5000"/>
                </a:schemeClr>
              </a:solidFill>
              <a:latin typeface="Times New Roman" pitchFamily="18" charset="0"/>
              <a:cs typeface="Times New Roman" pitchFamily="18" charset="0"/>
            </a:endParaRPr>
          </a:p>
        </p:txBody>
      </p:sp>
      <p:sp>
        <p:nvSpPr>
          <p:cNvPr id="28" name="Espace réservé du contenu 2"/>
          <p:cNvSpPr txBox="1">
            <a:spLocks/>
          </p:cNvSpPr>
          <p:nvPr/>
        </p:nvSpPr>
        <p:spPr>
          <a:xfrm>
            <a:off x="0" y="2564904"/>
            <a:ext cx="4283968" cy="338437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400" b="0" i="0" u="none" strike="noStrike" kern="1200" cap="none" spc="0" normalizeH="0" baseline="0" noProof="0" dirty="0">
              <a:ln>
                <a:noFill/>
              </a:ln>
              <a:solidFill>
                <a:schemeClr val="tx1">
                  <a:lumMod val="95000"/>
                  <a:lumOff val="5000"/>
                </a:schemeClr>
              </a:solidFill>
              <a:effectLst/>
              <a:uLnTx/>
              <a:uFillTx/>
              <a:latin typeface="+mj-lt"/>
              <a:ea typeface="+mn-ea"/>
              <a:cs typeface="+mn-cs"/>
            </a:endParaRPr>
          </a:p>
        </p:txBody>
      </p:sp>
      <p:sp>
        <p:nvSpPr>
          <p:cNvPr id="15" name="Ellipse 14"/>
          <p:cNvSpPr/>
          <p:nvPr/>
        </p:nvSpPr>
        <p:spPr>
          <a:xfrm>
            <a:off x="4644008"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200" dirty="0" smtClean="0">
                <a:solidFill>
                  <a:schemeClr val="tx1">
                    <a:lumMod val="95000"/>
                    <a:lumOff val="5000"/>
                  </a:schemeClr>
                </a:solidFill>
                <a:latin typeface="Times New Roman" pitchFamily="18" charset="0"/>
                <a:cs typeface="Times New Roman" pitchFamily="18" charset="0"/>
              </a:rPr>
              <a:t>Methodology</a:t>
            </a:r>
            <a:endParaRPr lang="en-US" sz="1200" dirty="0" err="1" smtClean="0">
              <a:solidFill>
                <a:schemeClr val="tx1">
                  <a:lumMod val="95000"/>
                  <a:lumOff val="5000"/>
                </a:schemeClr>
              </a:solidFill>
              <a:latin typeface="Times New Roman" pitchFamily="18" charset="0"/>
              <a:cs typeface="Times New Roman" pitchFamily="18" charset="0"/>
            </a:endParaRPr>
          </a:p>
        </p:txBody>
      </p:sp>
      <p:pic>
        <p:nvPicPr>
          <p:cNvPr id="50178" name="Picture 2"/>
          <p:cNvPicPr>
            <a:picLocks noChangeAspect="1" noChangeArrowheads="1"/>
          </p:cNvPicPr>
          <p:nvPr/>
        </p:nvPicPr>
        <p:blipFill>
          <a:blip r:embed="rId3" cstate="print"/>
          <a:srcRect/>
          <a:stretch>
            <a:fillRect/>
          </a:stretch>
        </p:blipFill>
        <p:spPr bwMode="auto">
          <a:xfrm>
            <a:off x="116923" y="2132857"/>
            <a:ext cx="5175157" cy="4725143"/>
          </a:xfrm>
          <a:prstGeom prst="rect">
            <a:avLst/>
          </a:prstGeom>
          <a:ln>
            <a:noFill/>
          </a:ln>
          <a:effectLst>
            <a:outerShdw blurRad="292100" dist="139700" dir="2700000" algn="tl" rotWithShape="0">
              <a:srgbClr val="333333">
                <a:alpha val="65000"/>
              </a:srgbClr>
            </a:outerShdw>
          </a:effectLst>
        </p:spPr>
      </p:pic>
      <p:sp>
        <p:nvSpPr>
          <p:cNvPr id="39" name="Rectangle 38"/>
          <p:cNvSpPr/>
          <p:nvPr/>
        </p:nvSpPr>
        <p:spPr>
          <a:xfrm>
            <a:off x="251520" y="2348880"/>
            <a:ext cx="2267744" cy="1508105"/>
          </a:xfrm>
          <a:prstGeom prst="rect">
            <a:avLst/>
          </a:prstGeom>
        </p:spPr>
        <p:txBody>
          <a:bodyPr wrap="square">
            <a:spAutoFit/>
          </a:bodyPr>
          <a:lstStyle/>
          <a:p>
            <a:r>
              <a:rPr lang="en-US" sz="1200" b="1" dirty="0" smtClean="0">
                <a:solidFill>
                  <a:schemeClr val="bg1"/>
                </a:solidFill>
                <a:latin typeface="Times New Roman" pitchFamily="18" charset="0"/>
                <a:cs typeface="Times New Roman" pitchFamily="18" charset="0"/>
              </a:rPr>
              <a:t>Latitudes  : 35 ° 00‘ - 34 ° 45'N </a:t>
            </a:r>
          </a:p>
          <a:p>
            <a:r>
              <a:rPr lang="en-US" sz="1200" b="1" dirty="0" smtClean="0">
                <a:solidFill>
                  <a:schemeClr val="bg1"/>
                </a:solidFill>
                <a:latin typeface="Times New Roman" pitchFamily="18" charset="0"/>
                <a:cs typeface="Times New Roman" pitchFamily="18" charset="0"/>
              </a:rPr>
              <a:t>Longitude : 5 ° 15’-5 ° 30’W</a:t>
            </a:r>
          </a:p>
          <a:p>
            <a:r>
              <a:rPr lang="en-US" sz="1200" b="1" dirty="0" smtClean="0">
                <a:solidFill>
                  <a:schemeClr val="bg1"/>
                </a:solidFill>
                <a:latin typeface="Times New Roman" pitchFamily="18" charset="0"/>
                <a:cs typeface="Times New Roman" pitchFamily="18" charset="0"/>
              </a:rPr>
              <a:t>Surface : 613Km²</a:t>
            </a:r>
          </a:p>
          <a:p>
            <a:r>
              <a:rPr lang="en-US" sz="1200" b="1" dirty="0" smtClean="0">
                <a:solidFill>
                  <a:schemeClr val="bg1"/>
                </a:solidFill>
                <a:latin typeface="Times New Roman" pitchFamily="18" charset="0"/>
                <a:cs typeface="Times New Roman" pitchFamily="18" charset="0"/>
              </a:rPr>
              <a:t>Population : 9,900 inhabitants</a:t>
            </a:r>
          </a:p>
          <a:p>
            <a:r>
              <a:rPr lang="en-US" sz="1200" b="1" dirty="0" smtClean="0">
                <a:solidFill>
                  <a:schemeClr val="bg1"/>
                </a:solidFill>
                <a:latin typeface="Times New Roman" pitchFamily="18" charset="0"/>
                <a:cs typeface="Times New Roman" pitchFamily="18" charset="0"/>
              </a:rPr>
              <a:t>Density : 110 inhabitants / km²</a:t>
            </a:r>
          </a:p>
          <a:p>
            <a:endParaRPr lang="en-US" sz="1200" b="1" dirty="0">
              <a:solidFill>
                <a:schemeClr val="bg1"/>
              </a:solidFill>
              <a:latin typeface="Times New Roman" pitchFamily="18" charset="0"/>
              <a:cs typeface="Times New Roman" pitchFamily="18" charset="0"/>
            </a:endParaRPr>
          </a:p>
          <a:p>
            <a:endParaRPr lang="en-US" sz="2000" b="1" dirty="0" smtClean="0">
              <a:solidFill>
                <a:schemeClr val="bg1"/>
              </a:solidFill>
              <a:latin typeface="Times New Roman" pitchFamily="18" charset="0"/>
              <a:cs typeface="Times New Roman" pitchFamily="18" charset="0"/>
            </a:endParaRPr>
          </a:p>
        </p:txBody>
      </p:sp>
      <p:sp>
        <p:nvSpPr>
          <p:cNvPr id="40" name="Ellipse 39"/>
          <p:cNvSpPr/>
          <p:nvPr/>
        </p:nvSpPr>
        <p:spPr>
          <a:xfrm>
            <a:off x="1475656"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lumMod val="95000"/>
                    <a:lumOff val="5000"/>
                  </a:schemeClr>
                </a:solidFill>
                <a:latin typeface="Times New Roman" pitchFamily="18" charset="0"/>
                <a:cs typeface="Times New Roman" pitchFamily="18" charset="0"/>
              </a:rPr>
              <a:t>Objectives </a:t>
            </a:r>
          </a:p>
        </p:txBody>
      </p:sp>
      <p:sp>
        <p:nvSpPr>
          <p:cNvPr id="41" name="Ellipse 40"/>
          <p:cNvSpPr/>
          <p:nvPr/>
        </p:nvSpPr>
        <p:spPr>
          <a:xfrm>
            <a:off x="2987824" y="0"/>
            <a:ext cx="1620688" cy="620688"/>
          </a:xfrm>
          <a:prstGeom prst="ellipse">
            <a:avLst/>
          </a:prstGeom>
          <a:solidFill>
            <a:schemeClr val="tx1">
              <a:lumMod val="95000"/>
              <a:lumOff val="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b="1" dirty="0" smtClean="0">
              <a:solidFill>
                <a:schemeClr val="bg1"/>
              </a:solidFill>
              <a:latin typeface="Times New Roman" pitchFamily="18" charset="0"/>
              <a:cs typeface="Times New Roman" pitchFamily="18" charset="0"/>
            </a:endParaRPr>
          </a:p>
          <a:p>
            <a:pPr algn="ctr"/>
            <a:endParaRPr lang="en-US" sz="1200" b="1" dirty="0" smtClean="0">
              <a:solidFill>
                <a:schemeClr val="bg1"/>
              </a:solidFill>
              <a:latin typeface="Times New Roman" pitchFamily="18" charset="0"/>
              <a:cs typeface="Times New Roman" pitchFamily="18" charset="0"/>
            </a:endParaRPr>
          </a:p>
          <a:p>
            <a:pPr algn="ctr"/>
            <a:r>
              <a:rPr lang="en-US" sz="1200" b="1" dirty="0" smtClean="0">
                <a:solidFill>
                  <a:schemeClr val="bg1"/>
                </a:solidFill>
                <a:latin typeface="Times New Roman" pitchFamily="18" charset="0"/>
                <a:cs typeface="Times New Roman" pitchFamily="18" charset="0"/>
              </a:rPr>
              <a:t>Study Area </a:t>
            </a:r>
          </a:p>
          <a:p>
            <a:pPr algn="ctr"/>
            <a:endParaRPr lang="en-US" sz="1200" b="1" dirty="0" smtClean="0">
              <a:solidFill>
                <a:schemeClr val="bg1"/>
              </a:solidFill>
              <a:latin typeface="Times New Roman" pitchFamily="18" charset="0"/>
              <a:cs typeface="Times New Roman" pitchFamily="18" charset="0"/>
            </a:endParaRPr>
          </a:p>
          <a:p>
            <a:pPr algn="ctr"/>
            <a:endParaRPr lang="en-US" sz="1200" b="1" dirty="0" smtClean="0">
              <a:solidFill>
                <a:schemeClr val="bg1"/>
              </a:solidFill>
              <a:latin typeface="Times New Roman" pitchFamily="18" charset="0"/>
              <a:cs typeface="Times New Roman" pitchFamily="18" charset="0"/>
            </a:endParaRPr>
          </a:p>
        </p:txBody>
      </p:sp>
      <p:sp>
        <p:nvSpPr>
          <p:cNvPr id="24" name="Espace réservé du numéro de diapositive 23"/>
          <p:cNvSpPr>
            <a:spLocks noGrp="1"/>
          </p:cNvSpPr>
          <p:nvPr>
            <p:ph type="sldNum" sz="quarter" idx="12"/>
          </p:nvPr>
        </p:nvSpPr>
        <p:spPr/>
        <p:txBody>
          <a:bodyPr/>
          <a:lstStyle/>
          <a:p>
            <a:fld id="{913095F7-BF1D-48A2-A3DF-6F241442CEC2}" type="slidenum">
              <a:rPr lang="fr-FR" smtClean="0"/>
              <a:pPr/>
              <a:t>5</a:t>
            </a:fld>
            <a:endParaRPr lang="fr-FR"/>
          </a:p>
        </p:txBody>
      </p:sp>
      <p:pic>
        <p:nvPicPr>
          <p:cNvPr id="1026" name="Picture 2"/>
          <p:cNvPicPr>
            <a:picLocks noChangeAspect="1" noChangeArrowheads="1"/>
          </p:cNvPicPr>
          <p:nvPr/>
        </p:nvPicPr>
        <p:blipFill>
          <a:blip r:embed="rId4" cstate="print"/>
          <a:srcRect/>
          <a:stretch>
            <a:fillRect/>
          </a:stretch>
        </p:blipFill>
        <p:spPr bwMode="auto">
          <a:xfrm>
            <a:off x="179512" y="6093296"/>
            <a:ext cx="809625" cy="276225"/>
          </a:xfrm>
          <a:prstGeom prst="rect">
            <a:avLst/>
          </a:prstGeom>
          <a:noFill/>
          <a:ln w="9525">
            <a:noFill/>
            <a:miter lim="800000"/>
            <a:headEnd/>
            <a:tailEnd/>
          </a:ln>
        </p:spPr>
      </p:pic>
      <p:cxnSp>
        <p:nvCxnSpPr>
          <p:cNvPr id="26" name="Connecteur droit avec flèche 25"/>
          <p:cNvCxnSpPr/>
          <p:nvPr/>
        </p:nvCxnSpPr>
        <p:spPr>
          <a:xfrm flipV="1">
            <a:off x="5004048" y="2204864"/>
            <a:ext cx="0" cy="432048"/>
          </a:xfrm>
          <a:prstGeom prst="straightConnector1">
            <a:avLst/>
          </a:prstGeom>
          <a:ln w="31750" cmpd="sng">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004048" y="2348880"/>
            <a:ext cx="351378" cy="369332"/>
          </a:xfrm>
          <a:prstGeom prst="rect">
            <a:avLst/>
          </a:prstGeom>
        </p:spPr>
        <p:txBody>
          <a:bodyPr wrap="none">
            <a:spAutoFit/>
          </a:bodyPr>
          <a:lstStyle/>
          <a:p>
            <a:r>
              <a:rPr lang="en-US" b="1" dirty="0" smtClean="0">
                <a:solidFill>
                  <a:schemeClr val="bg1"/>
                </a:solidFill>
                <a:latin typeface="Times New Roman" pitchFamily="18" charset="0"/>
                <a:cs typeface="Times New Roman" pitchFamily="18" charset="0"/>
              </a:rPr>
              <a:t>N</a:t>
            </a:r>
            <a:endParaRPr lang="en-US" dirty="0"/>
          </a:p>
        </p:txBody>
      </p:sp>
      <p:grpSp>
        <p:nvGrpSpPr>
          <p:cNvPr id="31" name="Groupe 30"/>
          <p:cNvGrpSpPr/>
          <p:nvPr/>
        </p:nvGrpSpPr>
        <p:grpSpPr>
          <a:xfrm>
            <a:off x="3635896" y="2636912"/>
            <a:ext cx="5264299" cy="3672408"/>
            <a:chOff x="3879701" y="3645024"/>
            <a:chExt cx="5264299" cy="3672408"/>
          </a:xfrm>
        </p:grpSpPr>
        <p:grpSp>
          <p:nvGrpSpPr>
            <p:cNvPr id="30" name="Groupe 29"/>
            <p:cNvGrpSpPr/>
            <p:nvPr/>
          </p:nvGrpSpPr>
          <p:grpSpPr>
            <a:xfrm>
              <a:off x="3879701" y="3645024"/>
              <a:ext cx="5264299" cy="3672408"/>
              <a:chOff x="3635896" y="2636912"/>
              <a:chExt cx="5264299" cy="3672408"/>
            </a:xfrm>
          </p:grpSpPr>
          <p:grpSp>
            <p:nvGrpSpPr>
              <p:cNvPr id="38" name="Groupe 37"/>
              <p:cNvGrpSpPr/>
              <p:nvPr/>
            </p:nvGrpSpPr>
            <p:grpSpPr>
              <a:xfrm>
                <a:off x="3635896" y="2636912"/>
                <a:ext cx="5264299" cy="3672408"/>
                <a:chOff x="3563888" y="2636912"/>
                <a:chExt cx="5264299" cy="3672408"/>
              </a:xfrm>
            </p:grpSpPr>
            <p:pic>
              <p:nvPicPr>
                <p:cNvPr id="50180" name="Picture 4"/>
                <p:cNvPicPr>
                  <a:picLocks noChangeAspect="1" noChangeArrowheads="1"/>
                </p:cNvPicPr>
                <p:nvPr/>
              </p:nvPicPr>
              <p:blipFill>
                <a:blip r:embed="rId5" cstate="print"/>
                <a:srcRect/>
                <a:stretch>
                  <a:fillRect/>
                </a:stretch>
              </p:blipFill>
              <p:spPr bwMode="auto">
                <a:xfrm>
                  <a:off x="5796136" y="2636912"/>
                  <a:ext cx="3032051" cy="3672408"/>
                </a:xfrm>
                <a:prstGeom prst="rect">
                  <a:avLst/>
                </a:prstGeom>
                <a:noFill/>
                <a:ln w="9525">
                  <a:noFill/>
                  <a:miter lim="800000"/>
                  <a:headEnd/>
                  <a:tailEnd/>
                </a:ln>
              </p:spPr>
            </p:pic>
            <p:sp>
              <p:nvSpPr>
                <p:cNvPr id="20" name="Rectangle 4"/>
                <p:cNvSpPr>
                  <a:spLocks noChangeArrowheads="1"/>
                </p:cNvSpPr>
                <p:nvPr/>
              </p:nvSpPr>
              <p:spPr bwMode="auto">
                <a:xfrm>
                  <a:off x="5796136" y="2636912"/>
                  <a:ext cx="3024336" cy="3672408"/>
                </a:xfrm>
                <a:prstGeom prst="rect">
                  <a:avLst/>
                </a:prstGeom>
                <a:no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27" name="Connecteur droit 26"/>
                <p:cNvCxnSpPr/>
                <p:nvPr/>
              </p:nvCxnSpPr>
              <p:spPr>
                <a:xfrm flipV="1">
                  <a:off x="3563888" y="2636912"/>
                  <a:ext cx="2232248" cy="504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H="1" flipV="1">
                  <a:off x="3563888" y="3140968"/>
                  <a:ext cx="2232248" cy="31683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027" name="Picture 3"/>
              <p:cNvPicPr>
                <a:picLocks noChangeAspect="1" noChangeArrowheads="1"/>
              </p:cNvPicPr>
              <p:nvPr/>
            </p:nvPicPr>
            <p:blipFill>
              <a:blip r:embed="rId6" cstate="print"/>
              <a:srcRect/>
              <a:stretch>
                <a:fillRect/>
              </a:stretch>
            </p:blipFill>
            <p:spPr bwMode="auto">
              <a:xfrm>
                <a:off x="5940152" y="5932512"/>
                <a:ext cx="695325" cy="30480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grpSp>
        <p:cxnSp>
          <p:nvCxnSpPr>
            <p:cNvPr id="34" name="Connecteur droit avec flèche 33"/>
            <p:cNvCxnSpPr/>
            <p:nvPr/>
          </p:nvCxnSpPr>
          <p:spPr>
            <a:xfrm flipV="1">
              <a:off x="8604448" y="3789040"/>
              <a:ext cx="0" cy="432048"/>
            </a:xfrm>
            <a:prstGeom prst="straightConnector1">
              <a:avLst/>
            </a:prstGeom>
            <a:ln w="31750" cmpd="sng">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8676456" y="3861048"/>
              <a:ext cx="467544" cy="369332"/>
            </a:xfrm>
            <a:prstGeom prst="rect">
              <a:avLst/>
            </a:prstGeom>
          </p:spPr>
          <p:txBody>
            <a:bodyPr wrap="square">
              <a:spAutoFit/>
            </a:bodyPr>
            <a:lstStyle/>
            <a:p>
              <a:r>
                <a:rPr lang="en-US" b="1" dirty="0" smtClean="0">
                  <a:solidFill>
                    <a:schemeClr val="bg1"/>
                  </a:solidFill>
                  <a:latin typeface="Times New Roman" pitchFamily="18" charset="0"/>
                  <a:cs typeface="Times New Roman" pitchFamily="18" charset="0"/>
                </a:rPr>
                <a:t>N</a:t>
              </a:r>
              <a:endParaRPr lang="en-US" dirty="0"/>
            </a:p>
          </p:txBody>
        </p:sp>
      </p:gr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1+#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27384"/>
            <a:ext cx="9144000" cy="648072"/>
          </a:xfrm>
          <a:prstGeom prst="rect">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Titre 11"/>
          <p:cNvSpPr>
            <a:spLocks noGrp="1"/>
          </p:cNvSpPr>
          <p:nvPr>
            <p:ph type="title"/>
          </p:nvPr>
        </p:nvSpPr>
        <p:spPr>
          <a:xfrm>
            <a:off x="1403648" y="1052736"/>
            <a:ext cx="6264696" cy="720080"/>
          </a:xfrm>
          <a:prstGeom prst="ellipseRibbon">
            <a:avLst>
              <a:gd name="adj1" fmla="val 9793"/>
              <a:gd name="adj2" fmla="val 69170"/>
              <a:gd name="adj3" fmla="val 0"/>
            </a:avLst>
          </a:prstGeom>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normAutofit fontScale="90000"/>
          </a:bodyPr>
          <a:lstStyle/>
          <a:p>
            <a:pPr lvl="1" algn="ctr" rtl="0">
              <a:spcBef>
                <a:spcPct val="0"/>
              </a:spcBef>
            </a:pPr>
            <a:r>
              <a:rPr lang="fr-FR" sz="3200" b="1" dirty="0" smtClean="0">
                <a:solidFill>
                  <a:schemeClr val="tx1"/>
                </a:solidFill>
                <a:cs typeface="Shonar Bangla" pitchFamily="34" charset="0"/>
              </a:rPr>
              <a:t/>
            </a:r>
            <a:br>
              <a:rPr lang="fr-FR" sz="3200" b="1" dirty="0" smtClean="0">
                <a:solidFill>
                  <a:schemeClr val="tx1"/>
                </a:solidFill>
                <a:cs typeface="Shonar Bangla" pitchFamily="34" charset="0"/>
              </a:rPr>
            </a:br>
            <a:r>
              <a:rPr lang="fr-FR" sz="2200" b="1" dirty="0" err="1" smtClean="0">
                <a:solidFill>
                  <a:schemeClr val="tx1"/>
                </a:solidFill>
                <a:latin typeface="Times New Roman" pitchFamily="18" charset="0"/>
                <a:cs typeface="Times New Roman" pitchFamily="18" charset="0"/>
              </a:rPr>
              <a:t>Geographical</a:t>
            </a:r>
            <a:r>
              <a:rPr lang="fr-FR" sz="2200" b="1" dirty="0" smtClean="0">
                <a:solidFill>
                  <a:schemeClr val="tx1"/>
                </a:solidFill>
                <a:latin typeface="Times New Roman" pitchFamily="18" charset="0"/>
                <a:cs typeface="Times New Roman" pitchFamily="18" charset="0"/>
              </a:rPr>
              <a:t> and </a:t>
            </a:r>
            <a:r>
              <a:rPr lang="fr-FR" sz="2200" b="1" dirty="0" err="1" smtClean="0">
                <a:solidFill>
                  <a:schemeClr val="tx1"/>
                </a:solidFill>
                <a:latin typeface="Times New Roman" pitchFamily="18" charset="0"/>
                <a:cs typeface="Times New Roman" pitchFamily="18" charset="0"/>
              </a:rPr>
              <a:t>Geomorphological</a:t>
            </a:r>
            <a:r>
              <a:rPr lang="fr-FR" sz="2200" b="1" dirty="0" smtClean="0">
                <a:solidFill>
                  <a:schemeClr val="tx1"/>
                </a:solidFill>
                <a:latin typeface="Times New Roman" pitchFamily="18" charset="0"/>
                <a:cs typeface="Times New Roman" pitchFamily="18" charset="0"/>
              </a:rPr>
              <a:t> Framework</a:t>
            </a:r>
            <a:r>
              <a:rPr lang="fr-FR" sz="3200" b="1" dirty="0" smtClean="0">
                <a:solidFill>
                  <a:schemeClr val="tx1"/>
                </a:solidFill>
                <a:cs typeface="Shonar Bangla" pitchFamily="34" charset="0"/>
              </a:rPr>
              <a:t/>
            </a:r>
            <a:br>
              <a:rPr lang="fr-FR" sz="3200" b="1" dirty="0" smtClean="0">
                <a:solidFill>
                  <a:schemeClr val="tx1"/>
                </a:solidFill>
                <a:cs typeface="Shonar Bangla" pitchFamily="34" charset="0"/>
              </a:rPr>
            </a:br>
            <a:r>
              <a:rPr lang="fr-FR" b="1" i="1" dirty="0" smtClean="0">
                <a:solidFill>
                  <a:schemeClr val="lt1"/>
                </a:solidFill>
                <a:latin typeface="+mn-lt"/>
                <a:ea typeface="+mn-ea"/>
                <a:cs typeface="+mn-cs"/>
              </a:rPr>
              <a:t> </a:t>
            </a:r>
            <a:r>
              <a:rPr lang="fr-FR" sz="2700" b="1" dirty="0">
                <a:solidFill>
                  <a:schemeClr val="tx1"/>
                </a:solidFill>
                <a:latin typeface="Times New Roman" pitchFamily="18" charset="0"/>
                <a:cs typeface="Times New Roman" pitchFamily="18" charset="0"/>
              </a:rPr>
              <a:t/>
            </a:r>
            <a:br>
              <a:rPr lang="fr-FR" sz="2700" b="1" dirty="0">
                <a:solidFill>
                  <a:schemeClr val="tx1"/>
                </a:solidFill>
                <a:latin typeface="Times New Roman" pitchFamily="18" charset="0"/>
                <a:cs typeface="Times New Roman" pitchFamily="18" charset="0"/>
              </a:rPr>
            </a:br>
            <a:endParaRPr lang="fr-FR" sz="2700" b="1" dirty="0">
              <a:solidFill>
                <a:schemeClr val="tx1"/>
              </a:solidFill>
              <a:latin typeface="Times New Roman" pitchFamily="18" charset="0"/>
              <a:cs typeface="Times New Roman" pitchFamily="18" charset="0"/>
            </a:endParaRPr>
          </a:p>
        </p:txBody>
      </p:sp>
      <p:sp>
        <p:nvSpPr>
          <p:cNvPr id="14" name="Espace réservé du contenu 2"/>
          <p:cNvSpPr txBox="1">
            <a:spLocks/>
          </p:cNvSpPr>
          <p:nvPr/>
        </p:nvSpPr>
        <p:spPr>
          <a:xfrm>
            <a:off x="2339752" y="1935480"/>
            <a:ext cx="6480720" cy="451785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tabLst/>
              <a:defRPr/>
            </a:pPr>
            <a:endParaRPr kumimoji="0" lang="en-US" sz="2400" b="0" i="0" u="none" strike="noStrike" kern="1200" cap="none" spc="0" normalizeH="0" baseline="0" noProof="0" dirty="0">
              <a:ln>
                <a:noFill/>
              </a:ln>
              <a:solidFill>
                <a:schemeClr val="bg1"/>
              </a:solidFill>
              <a:effectLst/>
              <a:uLnTx/>
              <a:uFillTx/>
              <a:latin typeface="+mj-lt"/>
              <a:ea typeface="+mn-ea"/>
              <a:cs typeface="+mn-cs"/>
            </a:endParaRPr>
          </a:p>
        </p:txBody>
      </p:sp>
      <p:sp>
        <p:nvSpPr>
          <p:cNvPr id="16" name="Ellipse 15"/>
          <p:cNvSpPr/>
          <p:nvPr/>
        </p:nvSpPr>
        <p:spPr>
          <a:xfrm>
            <a:off x="0"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tx1">
                    <a:lumMod val="95000"/>
                    <a:lumOff val="5000"/>
                  </a:schemeClr>
                </a:solidFill>
                <a:latin typeface="Times New Roman" pitchFamily="18" charset="0"/>
                <a:cs typeface="Times New Roman" pitchFamily="18" charset="0"/>
              </a:rPr>
              <a:t>Introduction</a:t>
            </a:r>
            <a:r>
              <a:rPr lang="en-US" sz="2000" b="1" dirty="0" smtClean="0">
                <a:solidFill>
                  <a:schemeClr val="bg1"/>
                </a:solidFill>
                <a:cs typeface="Times New Roman" pitchFamily="18" charset="0"/>
              </a:rPr>
              <a:t> </a:t>
            </a:r>
          </a:p>
        </p:txBody>
      </p:sp>
      <p:sp>
        <p:nvSpPr>
          <p:cNvPr id="18" name="Ellipse 17"/>
          <p:cNvSpPr/>
          <p:nvPr/>
        </p:nvSpPr>
        <p:spPr>
          <a:xfrm>
            <a:off x="1475656"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lumMod val="95000"/>
                    <a:lumOff val="5000"/>
                  </a:schemeClr>
                </a:solidFill>
                <a:latin typeface="Times New Roman" pitchFamily="18" charset="0"/>
                <a:cs typeface="Times New Roman" pitchFamily="18" charset="0"/>
              </a:rPr>
              <a:t>Objectives </a:t>
            </a:r>
          </a:p>
        </p:txBody>
      </p:sp>
      <p:sp>
        <p:nvSpPr>
          <p:cNvPr id="19" name="Ellipse 18"/>
          <p:cNvSpPr/>
          <p:nvPr/>
        </p:nvSpPr>
        <p:spPr>
          <a:xfrm>
            <a:off x="2987824" y="0"/>
            <a:ext cx="1620688" cy="620688"/>
          </a:xfrm>
          <a:prstGeom prst="ellipse">
            <a:avLst/>
          </a:prstGeom>
          <a:solidFill>
            <a:schemeClr val="tx1">
              <a:lumMod val="95000"/>
              <a:lumOff val="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b="1" dirty="0" smtClean="0">
              <a:solidFill>
                <a:schemeClr val="bg1"/>
              </a:solidFill>
              <a:latin typeface="Times New Roman" pitchFamily="18" charset="0"/>
              <a:cs typeface="Times New Roman" pitchFamily="18" charset="0"/>
            </a:endParaRPr>
          </a:p>
          <a:p>
            <a:pPr algn="ctr"/>
            <a:endParaRPr lang="en-US" sz="1200" b="1" dirty="0" smtClean="0">
              <a:solidFill>
                <a:schemeClr val="bg1"/>
              </a:solidFill>
              <a:latin typeface="Times New Roman" pitchFamily="18" charset="0"/>
              <a:cs typeface="Times New Roman" pitchFamily="18" charset="0"/>
            </a:endParaRPr>
          </a:p>
          <a:p>
            <a:pPr algn="ctr"/>
            <a:r>
              <a:rPr lang="en-US" sz="1200" b="1" dirty="0" smtClean="0">
                <a:solidFill>
                  <a:schemeClr val="bg1"/>
                </a:solidFill>
                <a:latin typeface="Times New Roman" pitchFamily="18" charset="0"/>
                <a:cs typeface="Times New Roman" pitchFamily="18" charset="0"/>
              </a:rPr>
              <a:t>Study Area </a:t>
            </a:r>
          </a:p>
          <a:p>
            <a:pPr algn="ctr"/>
            <a:endParaRPr lang="en-US" sz="1200" b="1" dirty="0" smtClean="0">
              <a:solidFill>
                <a:schemeClr val="bg1"/>
              </a:solidFill>
              <a:latin typeface="Times New Roman" pitchFamily="18" charset="0"/>
              <a:cs typeface="Times New Roman" pitchFamily="18" charset="0"/>
            </a:endParaRPr>
          </a:p>
          <a:p>
            <a:pPr algn="ctr"/>
            <a:endParaRPr lang="en-US" sz="1200" b="1" dirty="0" smtClean="0">
              <a:solidFill>
                <a:schemeClr val="bg1"/>
              </a:solidFill>
              <a:latin typeface="Times New Roman" pitchFamily="18" charset="0"/>
              <a:cs typeface="Times New Roman" pitchFamily="18" charset="0"/>
            </a:endParaRPr>
          </a:p>
        </p:txBody>
      </p:sp>
      <p:sp>
        <p:nvSpPr>
          <p:cNvPr id="21" name="Ellipse 20"/>
          <p:cNvSpPr/>
          <p:nvPr/>
        </p:nvSpPr>
        <p:spPr>
          <a:xfrm>
            <a:off x="6156176"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lumMod val="95000"/>
                    <a:lumOff val="5000"/>
                  </a:schemeClr>
                </a:solidFill>
                <a:latin typeface="Times New Roman" pitchFamily="18" charset="0"/>
                <a:cs typeface="Times New Roman" pitchFamily="18" charset="0"/>
              </a:rPr>
              <a:t>Results</a:t>
            </a:r>
          </a:p>
        </p:txBody>
      </p:sp>
      <p:sp>
        <p:nvSpPr>
          <p:cNvPr id="22" name="Ellipse 21"/>
          <p:cNvSpPr/>
          <p:nvPr/>
        </p:nvSpPr>
        <p:spPr>
          <a:xfrm>
            <a:off x="7668344"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lvl="0" algn="ctr"/>
            <a:r>
              <a:rPr lang="fr-FR" sz="1400" dirty="0" smtClean="0">
                <a:solidFill>
                  <a:schemeClr val="tx1">
                    <a:lumMod val="95000"/>
                    <a:lumOff val="5000"/>
                  </a:schemeClr>
                </a:solidFill>
                <a:latin typeface="Times New Roman" pitchFamily="18" charset="0"/>
                <a:cs typeface="Times New Roman" pitchFamily="18" charset="0"/>
              </a:rPr>
              <a:t>Conclusion </a:t>
            </a:r>
            <a:endParaRPr lang="fr-FR" sz="1400" dirty="0">
              <a:solidFill>
                <a:schemeClr val="tx1">
                  <a:lumMod val="95000"/>
                  <a:lumOff val="5000"/>
                </a:schemeClr>
              </a:solidFill>
              <a:latin typeface="Times New Roman" pitchFamily="18" charset="0"/>
              <a:cs typeface="Times New Roman" pitchFamily="18" charset="0"/>
            </a:endParaRPr>
          </a:p>
        </p:txBody>
      </p:sp>
      <p:sp>
        <p:nvSpPr>
          <p:cNvPr id="28" name="Espace réservé du contenu 2"/>
          <p:cNvSpPr txBox="1">
            <a:spLocks/>
          </p:cNvSpPr>
          <p:nvPr/>
        </p:nvSpPr>
        <p:spPr>
          <a:xfrm>
            <a:off x="0" y="2564904"/>
            <a:ext cx="4283968" cy="338437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endParaRPr kumimoji="0" lang="en-US" sz="2400" b="0" i="0" u="none" strike="noStrike" kern="1200" cap="none" spc="0" normalizeH="0" baseline="0" noProof="0" dirty="0">
              <a:ln>
                <a:noFill/>
              </a:ln>
              <a:solidFill>
                <a:schemeClr val="tx1">
                  <a:lumMod val="95000"/>
                  <a:lumOff val="5000"/>
                </a:schemeClr>
              </a:solidFill>
              <a:effectLst/>
              <a:uLnTx/>
              <a:uFillTx/>
              <a:latin typeface="+mj-lt"/>
              <a:ea typeface="+mn-ea"/>
              <a:cs typeface="+mn-cs"/>
            </a:endParaRPr>
          </a:p>
        </p:txBody>
      </p:sp>
      <p:sp>
        <p:nvSpPr>
          <p:cNvPr id="15" name="Ellipse 14"/>
          <p:cNvSpPr/>
          <p:nvPr/>
        </p:nvSpPr>
        <p:spPr>
          <a:xfrm>
            <a:off x="4644008"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200" dirty="0" smtClean="0">
                <a:solidFill>
                  <a:schemeClr val="tx1">
                    <a:lumMod val="95000"/>
                    <a:lumOff val="5000"/>
                  </a:schemeClr>
                </a:solidFill>
                <a:latin typeface="Times New Roman" pitchFamily="18" charset="0"/>
                <a:cs typeface="Times New Roman" pitchFamily="18" charset="0"/>
              </a:rPr>
              <a:t>Methodology</a:t>
            </a:r>
            <a:endParaRPr lang="en-US" sz="1200" dirty="0" err="1" smtClean="0">
              <a:solidFill>
                <a:schemeClr val="tx1">
                  <a:lumMod val="95000"/>
                  <a:lumOff val="5000"/>
                </a:schemeClr>
              </a:solidFill>
              <a:latin typeface="Times New Roman" pitchFamily="18" charset="0"/>
              <a:cs typeface="Times New Roman" pitchFamily="18" charset="0"/>
            </a:endParaRPr>
          </a:p>
        </p:txBody>
      </p:sp>
      <p:pic>
        <p:nvPicPr>
          <p:cNvPr id="51202" name="Picture 2"/>
          <p:cNvPicPr>
            <a:picLocks noGrp="1" noChangeAspect="1" noChangeArrowheads="1"/>
          </p:cNvPicPr>
          <p:nvPr>
            <p:ph idx="1"/>
          </p:nvPr>
        </p:nvPicPr>
        <p:blipFill>
          <a:blip r:embed="rId3" cstate="print"/>
          <a:srcRect/>
          <a:stretch>
            <a:fillRect/>
          </a:stretch>
        </p:blipFill>
        <p:spPr bwMode="auto">
          <a:xfrm>
            <a:off x="5652120" y="1916832"/>
            <a:ext cx="3024336" cy="3658905"/>
          </a:xfrm>
          <a:prstGeom prst="rect">
            <a:avLst/>
          </a:prstGeom>
          <a:noFill/>
          <a:ln w="9525">
            <a:noFill/>
            <a:miter lim="800000"/>
            <a:headEnd/>
            <a:tailEnd/>
          </a:ln>
        </p:spPr>
      </p:pic>
      <p:pic>
        <p:nvPicPr>
          <p:cNvPr id="51204" name="Picture 4"/>
          <p:cNvPicPr>
            <a:picLocks noChangeAspect="1" noChangeArrowheads="1"/>
          </p:cNvPicPr>
          <p:nvPr/>
        </p:nvPicPr>
        <p:blipFill>
          <a:blip r:embed="rId4" cstate="print"/>
          <a:srcRect/>
          <a:stretch>
            <a:fillRect/>
          </a:stretch>
        </p:blipFill>
        <p:spPr bwMode="auto">
          <a:xfrm>
            <a:off x="5652120" y="5685882"/>
            <a:ext cx="2952328" cy="1172118"/>
          </a:xfrm>
          <a:prstGeom prst="rect">
            <a:avLst/>
          </a:prstGeom>
          <a:noFill/>
          <a:ln w="9525">
            <a:noFill/>
            <a:miter lim="800000"/>
            <a:headEnd/>
            <a:tailEnd/>
          </a:ln>
        </p:spPr>
      </p:pic>
      <p:sp>
        <p:nvSpPr>
          <p:cNvPr id="26" name="Espace réservé du contenu 2"/>
          <p:cNvSpPr txBox="1">
            <a:spLocks/>
          </p:cNvSpPr>
          <p:nvPr/>
        </p:nvSpPr>
        <p:spPr>
          <a:xfrm>
            <a:off x="-252536" y="2060848"/>
            <a:ext cx="5616624" cy="4381947"/>
          </a:xfrm>
          <a:prstGeom prst="rect">
            <a:avLst/>
          </a:prstGeom>
        </p:spPr>
        <p:txBody>
          <a:bodyPr vert="horz">
            <a:normAutofit fontScale="25000" lnSpcReduction="20000"/>
          </a:bodyPr>
          <a:lstStyle/>
          <a:p>
            <a:pPr marL="342900" marR="0" lvl="0" indent="-342900" algn="just" defTabSz="914400" rtl="0" eaLnBrk="1" fontAlgn="auto" latinLnBrk="0" hangingPunct="1">
              <a:lnSpc>
                <a:spcPct val="100000"/>
              </a:lnSpc>
              <a:spcBef>
                <a:spcPct val="20000"/>
              </a:spcBef>
              <a:spcAft>
                <a:spcPts val="0"/>
              </a:spcAft>
              <a:buClr>
                <a:schemeClr val="accent1"/>
              </a:buClr>
              <a:buSzPct val="70000"/>
              <a:tabLst/>
              <a:defRPr/>
            </a:pPr>
            <a:r>
              <a:rPr lang="en-US" sz="6400" dirty="0" smtClean="0">
                <a:solidFill>
                  <a:schemeClr val="tx1">
                    <a:lumMod val="95000"/>
                    <a:lumOff val="5000"/>
                  </a:schemeClr>
                </a:solidFill>
                <a:latin typeface="Times New Roman" pitchFamily="18" charset="0"/>
                <a:cs typeface="Times New Roman" pitchFamily="18" charset="0"/>
              </a:rPr>
              <a:t>       The Rif area, located in the northwest of Morocco, is the occidental end of the Alpine chain of Maghreb which crops out along the Mediterranean coast of North Africa from Calabria to the Arc of Gibraltar (</a:t>
            </a:r>
            <a:r>
              <a:rPr lang="en-US" sz="6400" dirty="0" err="1" smtClean="0">
                <a:solidFill>
                  <a:schemeClr val="tx1">
                    <a:lumMod val="95000"/>
                    <a:lumOff val="5000"/>
                  </a:schemeClr>
                </a:solidFill>
                <a:latin typeface="Times New Roman" pitchFamily="18" charset="0"/>
                <a:cs typeface="Times New Roman" pitchFamily="18" charset="0"/>
              </a:rPr>
              <a:t>Didon</a:t>
            </a:r>
            <a:r>
              <a:rPr lang="en-US" sz="6400" dirty="0" smtClean="0">
                <a:solidFill>
                  <a:schemeClr val="tx1">
                    <a:lumMod val="95000"/>
                    <a:lumOff val="5000"/>
                  </a:schemeClr>
                </a:solidFill>
                <a:latin typeface="Times New Roman" pitchFamily="18" charset="0"/>
                <a:cs typeface="Times New Roman" pitchFamily="18" charset="0"/>
              </a:rPr>
              <a:t> et al 1973 </a:t>
            </a:r>
            <a:r>
              <a:rPr lang="en-US" sz="6400" dirty="0" err="1" smtClean="0">
                <a:solidFill>
                  <a:schemeClr val="tx1">
                    <a:lumMod val="95000"/>
                    <a:lumOff val="5000"/>
                  </a:schemeClr>
                </a:solidFill>
                <a:latin typeface="Times New Roman" pitchFamily="18" charset="0"/>
                <a:cs typeface="Times New Roman" pitchFamily="18" charset="0"/>
              </a:rPr>
              <a:t>Delga</a:t>
            </a:r>
            <a:r>
              <a:rPr lang="en-US" sz="6400" dirty="0" smtClean="0">
                <a:solidFill>
                  <a:schemeClr val="tx1">
                    <a:lumMod val="95000"/>
                    <a:lumOff val="5000"/>
                  </a:schemeClr>
                </a:solidFill>
                <a:latin typeface="Times New Roman" pitchFamily="18" charset="0"/>
                <a:cs typeface="Times New Roman" pitchFamily="18" charset="0"/>
              </a:rPr>
              <a:t> Durand et al 1960). The study area is located in the external domain of the Rif chain . It consists of :</a:t>
            </a:r>
          </a:p>
          <a:p>
            <a:pPr marL="857250" marR="0" lvl="0" indent="-857250" algn="just" defTabSz="914400" rtl="0" eaLnBrk="1" fontAlgn="auto" latinLnBrk="0" hangingPunct="1">
              <a:lnSpc>
                <a:spcPct val="100000"/>
              </a:lnSpc>
              <a:spcBef>
                <a:spcPct val="20000"/>
              </a:spcBef>
              <a:spcAft>
                <a:spcPts val="0"/>
              </a:spcAft>
              <a:buClr>
                <a:schemeClr val="accent1"/>
              </a:buClr>
              <a:buSzPct val="70000"/>
              <a:tabLst/>
              <a:defRPr/>
            </a:pPr>
            <a:r>
              <a:rPr lang="fr-FR" sz="6400" dirty="0" smtClean="0">
                <a:solidFill>
                  <a:schemeClr val="tx1">
                    <a:lumMod val="95000"/>
                    <a:lumOff val="5000"/>
                  </a:schemeClr>
                </a:solidFill>
                <a:latin typeface="Times New Roman" pitchFamily="18" charset="0"/>
                <a:cs typeface="Times New Roman" pitchFamily="18" charset="0"/>
              </a:rPr>
              <a:t>      </a:t>
            </a:r>
            <a:r>
              <a:rPr lang="fr-FR" sz="6400" b="1" dirty="0" smtClean="0">
                <a:solidFill>
                  <a:schemeClr val="bg2">
                    <a:lumMod val="25000"/>
                  </a:schemeClr>
                </a:solidFill>
                <a:latin typeface="Times New Roman" pitchFamily="18" charset="0"/>
                <a:cs typeface="Times New Roman" pitchFamily="18" charset="0"/>
              </a:rPr>
              <a:t> I.    </a:t>
            </a:r>
            <a:r>
              <a:rPr lang="en-US" sz="6400" b="1" u="sng" dirty="0" smtClean="0">
                <a:solidFill>
                  <a:schemeClr val="tx1">
                    <a:lumMod val="95000"/>
                    <a:lumOff val="5000"/>
                  </a:schemeClr>
                </a:solidFill>
                <a:latin typeface="Times New Roman" pitchFamily="18" charset="0"/>
                <a:cs typeface="Times New Roman" pitchFamily="18" charset="0"/>
              </a:rPr>
              <a:t>Intrarifains</a:t>
            </a:r>
            <a:r>
              <a:rPr lang="en-US" sz="6400" dirty="0" smtClean="0">
                <a:solidFill>
                  <a:schemeClr val="tx1">
                    <a:lumMod val="95000"/>
                    <a:lumOff val="5000"/>
                  </a:schemeClr>
                </a:solidFill>
                <a:latin typeface="Times New Roman" pitchFamily="18" charset="0"/>
                <a:cs typeface="Times New Roman" pitchFamily="18" charset="0"/>
              </a:rPr>
              <a:t>  :  represented by all the units of Tangier, and </a:t>
            </a:r>
            <a:r>
              <a:rPr lang="en-US" sz="6400" dirty="0" err="1" smtClean="0">
                <a:solidFill>
                  <a:schemeClr val="tx1">
                    <a:lumMod val="95000"/>
                    <a:lumOff val="5000"/>
                  </a:schemeClr>
                </a:solidFill>
                <a:latin typeface="Times New Roman" pitchFamily="18" charset="0"/>
                <a:cs typeface="Times New Roman" pitchFamily="18" charset="0"/>
              </a:rPr>
              <a:t>Loukkos</a:t>
            </a:r>
            <a:r>
              <a:rPr lang="en-US" sz="6400" dirty="0" smtClean="0">
                <a:solidFill>
                  <a:schemeClr val="tx1">
                    <a:lumMod val="95000"/>
                    <a:lumOff val="5000"/>
                  </a:schemeClr>
                </a:solidFill>
                <a:latin typeface="Times New Roman" pitchFamily="18" charset="0"/>
                <a:cs typeface="Times New Roman" pitchFamily="18" charset="0"/>
              </a:rPr>
              <a:t> </a:t>
            </a:r>
            <a:r>
              <a:rPr lang="en-US" sz="6400" dirty="0" err="1" smtClean="0">
                <a:solidFill>
                  <a:schemeClr val="tx1">
                    <a:lumMod val="95000"/>
                    <a:lumOff val="5000"/>
                  </a:schemeClr>
                </a:solidFill>
                <a:latin typeface="Times New Roman" pitchFamily="18" charset="0"/>
                <a:cs typeface="Times New Roman" pitchFamily="18" charset="0"/>
              </a:rPr>
              <a:t>Ouazzane</a:t>
            </a:r>
            <a:r>
              <a:rPr lang="en-US" sz="6400" dirty="0" smtClean="0">
                <a:solidFill>
                  <a:schemeClr val="tx1">
                    <a:lumMod val="95000"/>
                    <a:lumOff val="5000"/>
                  </a:schemeClr>
                </a:solidFill>
                <a:latin typeface="Times New Roman" pitchFamily="18" charset="0"/>
                <a:cs typeface="Times New Roman" pitchFamily="18" charset="0"/>
              </a:rPr>
              <a:t>; age, lower Cretaceous ;</a:t>
            </a:r>
            <a:endParaRPr lang="fr-FR" sz="6400" dirty="0" smtClean="0">
              <a:solidFill>
                <a:schemeClr val="tx1">
                  <a:lumMod val="95000"/>
                  <a:lumOff val="5000"/>
                </a:schemeClr>
              </a:solidFill>
              <a:latin typeface="Times New Roman" pitchFamily="18" charset="0"/>
              <a:cs typeface="Times New Roman" pitchFamily="18" charset="0"/>
            </a:endParaRPr>
          </a:p>
          <a:p>
            <a:pPr marL="342900" lvl="0" indent="-342900" algn="just">
              <a:spcBef>
                <a:spcPct val="20000"/>
              </a:spcBef>
              <a:buClr>
                <a:schemeClr val="accent1"/>
              </a:buClr>
              <a:buSzPct val="70000"/>
            </a:pPr>
            <a:r>
              <a:rPr lang="en-US" sz="6400" dirty="0" smtClean="0">
                <a:solidFill>
                  <a:schemeClr val="tx1">
                    <a:lumMod val="95000"/>
                    <a:lumOff val="5000"/>
                  </a:schemeClr>
                </a:solidFill>
                <a:latin typeface="Times New Roman" pitchFamily="18" charset="0"/>
                <a:cs typeface="Times New Roman" pitchFamily="18" charset="0"/>
              </a:rPr>
              <a:t>      </a:t>
            </a:r>
            <a:r>
              <a:rPr lang="fr-FR" sz="6400" b="1" dirty="0" smtClean="0">
                <a:solidFill>
                  <a:schemeClr val="bg2">
                    <a:lumMod val="25000"/>
                  </a:schemeClr>
                </a:solidFill>
                <a:latin typeface="Times New Roman" pitchFamily="18" charset="0"/>
                <a:cs typeface="Times New Roman" pitchFamily="18" charset="0"/>
              </a:rPr>
              <a:t> II.   </a:t>
            </a:r>
            <a:r>
              <a:rPr lang="en-US" sz="6400" b="1" u="sng" dirty="0" err="1" smtClean="0">
                <a:solidFill>
                  <a:schemeClr val="tx1">
                    <a:lumMod val="95000"/>
                    <a:lumOff val="5000"/>
                  </a:schemeClr>
                </a:solidFill>
                <a:latin typeface="Times New Roman" pitchFamily="18" charset="0"/>
                <a:cs typeface="Times New Roman" pitchFamily="18" charset="0"/>
              </a:rPr>
              <a:t>Mesorifains</a:t>
            </a:r>
            <a:r>
              <a:rPr lang="en-US" sz="6400" dirty="0" smtClean="0">
                <a:solidFill>
                  <a:schemeClr val="tx1">
                    <a:lumMod val="95000"/>
                    <a:lumOff val="5000"/>
                  </a:schemeClr>
                </a:solidFill>
                <a:latin typeface="Times New Roman" pitchFamily="18" charset="0"/>
                <a:cs typeface="Times New Roman" pitchFamily="18" charset="0"/>
              </a:rPr>
              <a:t> : essentially formed by the unit sandstones of Oligocene to Miocene </a:t>
            </a:r>
            <a:r>
              <a:rPr lang="en-US" sz="6400" dirty="0" err="1" smtClean="0">
                <a:solidFill>
                  <a:schemeClr val="tx1">
                    <a:lumMod val="95000"/>
                    <a:lumOff val="5000"/>
                  </a:schemeClr>
                </a:solidFill>
                <a:latin typeface="Times New Roman" pitchFamily="18" charset="0"/>
                <a:cs typeface="Times New Roman" pitchFamily="18" charset="0"/>
              </a:rPr>
              <a:t>Zoumi</a:t>
            </a:r>
            <a:r>
              <a:rPr lang="en-US" sz="6400" dirty="0" smtClean="0">
                <a:solidFill>
                  <a:schemeClr val="tx1">
                    <a:lumMod val="95000"/>
                    <a:lumOff val="5000"/>
                  </a:schemeClr>
                </a:solidFill>
                <a:latin typeface="Times New Roman" pitchFamily="18" charset="0"/>
                <a:cs typeface="Times New Roman" pitchFamily="18" charset="0"/>
              </a:rPr>
              <a:t> land;</a:t>
            </a:r>
          </a:p>
          <a:p>
            <a:pPr marL="342900" lvl="0" indent="-342900" algn="just">
              <a:spcBef>
                <a:spcPct val="20000"/>
              </a:spcBef>
              <a:buClr>
                <a:schemeClr val="accent1"/>
              </a:buClr>
              <a:buSzPct val="70000"/>
              <a:defRPr/>
            </a:pPr>
            <a:r>
              <a:rPr lang="en-US" sz="6400" b="1" dirty="0" smtClean="0">
                <a:solidFill>
                  <a:schemeClr val="bg2">
                    <a:lumMod val="25000"/>
                  </a:schemeClr>
                </a:solidFill>
                <a:latin typeface="Times New Roman" pitchFamily="18" charset="0"/>
                <a:cs typeface="Times New Roman" pitchFamily="18" charset="0"/>
              </a:rPr>
              <a:t>       III. </a:t>
            </a:r>
            <a:r>
              <a:rPr lang="en-US" sz="6400" b="1" u="sng" dirty="0" err="1" smtClean="0">
                <a:solidFill>
                  <a:schemeClr val="tx1">
                    <a:lumMod val="95000"/>
                    <a:lumOff val="5000"/>
                  </a:schemeClr>
                </a:solidFill>
                <a:latin typeface="Times New Roman" pitchFamily="18" charset="0"/>
                <a:cs typeface="Times New Roman" pitchFamily="18" charset="0"/>
              </a:rPr>
              <a:t>Prerifains</a:t>
            </a:r>
            <a:r>
              <a:rPr lang="en-US" sz="6400" dirty="0" smtClean="0">
                <a:solidFill>
                  <a:schemeClr val="tx1">
                    <a:lumMod val="95000"/>
                    <a:lumOff val="5000"/>
                  </a:schemeClr>
                </a:solidFill>
                <a:latin typeface="Times New Roman" pitchFamily="18" charset="0"/>
                <a:cs typeface="Times New Roman" pitchFamily="18" charset="0"/>
              </a:rPr>
              <a:t> : presented with a portion of </a:t>
            </a:r>
            <a:r>
              <a:rPr lang="en-US" sz="6400" dirty="0" err="1" smtClean="0">
                <a:solidFill>
                  <a:schemeClr val="tx1">
                    <a:lumMod val="95000"/>
                    <a:lumOff val="5000"/>
                  </a:schemeClr>
                </a:solidFill>
                <a:latin typeface="Times New Roman" pitchFamily="18" charset="0"/>
                <a:cs typeface="Times New Roman" pitchFamily="18" charset="0"/>
              </a:rPr>
              <a:t>Ouazzane</a:t>
            </a:r>
            <a:r>
              <a:rPr lang="en-US" sz="6400" dirty="0" smtClean="0">
                <a:solidFill>
                  <a:schemeClr val="tx1">
                    <a:lumMod val="95000"/>
                    <a:lumOff val="5000"/>
                  </a:schemeClr>
                </a:solidFill>
                <a:latin typeface="Times New Roman" pitchFamily="18" charset="0"/>
                <a:cs typeface="Times New Roman" pitchFamily="18" charset="0"/>
              </a:rPr>
              <a:t> middle; age, Miocene Cretaceous street. </a:t>
            </a:r>
            <a:endParaRPr lang="fr-FR" sz="6400" dirty="0" smtClean="0">
              <a:solidFill>
                <a:schemeClr val="tx1">
                  <a:lumMod val="95000"/>
                  <a:lumOff val="5000"/>
                </a:schemeClr>
              </a:solidFill>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accent1"/>
              </a:buClr>
              <a:buSzPct val="70000"/>
              <a:tabLst/>
              <a:defRPr/>
            </a:pPr>
            <a:endParaRPr lang="fr-FR" sz="6400" dirty="0" smtClean="0">
              <a:solidFill>
                <a:schemeClr val="tx1">
                  <a:lumMod val="95000"/>
                  <a:lumOff val="5000"/>
                </a:schemeClr>
              </a:solidFill>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
                <a:schemeClr val="accent1"/>
              </a:buClr>
              <a:buSzPct val="70000"/>
              <a:tabLst/>
              <a:defRPr/>
            </a:pPr>
            <a:r>
              <a:rPr lang="en-US" sz="6400" dirty="0" smtClean="0">
                <a:solidFill>
                  <a:schemeClr val="tx1">
                    <a:lumMod val="95000"/>
                    <a:lumOff val="5000"/>
                  </a:schemeClr>
                </a:solidFill>
                <a:latin typeface="Times New Roman" pitchFamily="18" charset="0"/>
                <a:cs typeface="Times New Roman" pitchFamily="18" charset="0"/>
              </a:rPr>
              <a:t>      This morphology is the result of a combination of several factors: the complex lithology , the climate system , the active tectonics , and  erosive dynamics , giving rise to multiple mass movements.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17" name="Espace réservé du numéro de diapositive 16"/>
          <p:cNvSpPr>
            <a:spLocks noGrp="1"/>
          </p:cNvSpPr>
          <p:nvPr>
            <p:ph type="sldNum" sz="quarter" idx="12"/>
          </p:nvPr>
        </p:nvSpPr>
        <p:spPr/>
        <p:txBody>
          <a:bodyPr/>
          <a:lstStyle/>
          <a:p>
            <a:fld id="{913095F7-BF1D-48A2-A3DF-6F241442CEC2}" type="slidenum">
              <a:rPr lang="fr-FR" smtClean="0"/>
              <a:pPr/>
              <a:t>6</a:t>
            </a:fld>
            <a:endParaRPr lang="fr-FR"/>
          </a:p>
        </p:txBody>
      </p:sp>
    </p:spTree>
  </p:cSld>
  <p:clrMapOvr>
    <a:masterClrMapping/>
  </p:clrMapOvr>
  <p:transition>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27384"/>
            <a:ext cx="9144000" cy="648072"/>
          </a:xfrm>
          <a:prstGeom prst="rect">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Titre 11"/>
          <p:cNvSpPr>
            <a:spLocks noGrp="1"/>
          </p:cNvSpPr>
          <p:nvPr>
            <p:ph type="title"/>
          </p:nvPr>
        </p:nvSpPr>
        <p:spPr>
          <a:xfrm>
            <a:off x="1403648" y="1052736"/>
            <a:ext cx="6264696" cy="720080"/>
          </a:xfrm>
          <a:prstGeom prst="ellipseRibbon">
            <a:avLst>
              <a:gd name="adj1" fmla="val 9793"/>
              <a:gd name="adj2" fmla="val 69170"/>
              <a:gd name="adj3" fmla="val 0"/>
            </a:avLst>
          </a:prstGeom>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normAutofit fontScale="90000"/>
          </a:bodyPr>
          <a:lstStyle/>
          <a:p>
            <a:pPr lvl="1" algn="ctr" rtl="0">
              <a:spcBef>
                <a:spcPct val="0"/>
              </a:spcBef>
            </a:pPr>
            <a:r>
              <a:rPr lang="fr-FR" sz="3200" b="1" dirty="0" smtClean="0">
                <a:solidFill>
                  <a:schemeClr val="tx1"/>
                </a:solidFill>
                <a:cs typeface="Shonar Bangla" pitchFamily="34" charset="0"/>
              </a:rPr>
              <a:t/>
            </a:r>
            <a:br>
              <a:rPr lang="fr-FR" sz="3200" b="1" dirty="0" smtClean="0">
                <a:solidFill>
                  <a:schemeClr val="tx1"/>
                </a:solidFill>
                <a:cs typeface="Shonar Bangla" pitchFamily="34" charset="0"/>
              </a:rPr>
            </a:br>
            <a:r>
              <a:rPr lang="fr-FR" sz="2200" b="1" dirty="0" smtClean="0">
                <a:solidFill>
                  <a:schemeClr val="tx1"/>
                </a:solidFill>
                <a:latin typeface="Times New Roman" pitchFamily="18" charset="0"/>
                <a:cs typeface="Times New Roman" pitchFamily="18" charset="0"/>
              </a:rPr>
              <a:t>Mass </a:t>
            </a:r>
            <a:r>
              <a:rPr lang="fr-FR" sz="2200" b="1" dirty="0" err="1" smtClean="0">
                <a:solidFill>
                  <a:schemeClr val="tx1"/>
                </a:solidFill>
                <a:latin typeface="Times New Roman" pitchFamily="18" charset="0"/>
                <a:cs typeface="Times New Roman" pitchFamily="18" charset="0"/>
              </a:rPr>
              <a:t>Movements</a:t>
            </a:r>
            <a:r>
              <a:rPr lang="fr-FR" sz="2200" b="1" dirty="0" smtClean="0">
                <a:solidFill>
                  <a:schemeClr val="tx1"/>
                </a:solidFill>
                <a:latin typeface="Times New Roman" pitchFamily="18" charset="0"/>
                <a:cs typeface="Times New Roman" pitchFamily="18" charset="0"/>
              </a:rPr>
              <a:t> </a:t>
            </a:r>
            <a:r>
              <a:rPr lang="fr-FR" sz="3200" b="1" dirty="0" smtClean="0">
                <a:solidFill>
                  <a:schemeClr val="tx1"/>
                </a:solidFill>
                <a:cs typeface="Shonar Bangla" pitchFamily="34" charset="0"/>
              </a:rPr>
              <a:t/>
            </a:r>
            <a:br>
              <a:rPr lang="fr-FR" sz="3200" b="1" dirty="0" smtClean="0">
                <a:solidFill>
                  <a:schemeClr val="tx1"/>
                </a:solidFill>
                <a:cs typeface="Shonar Bangla" pitchFamily="34" charset="0"/>
              </a:rPr>
            </a:br>
            <a:r>
              <a:rPr lang="fr-FR" b="1" i="1" dirty="0" smtClean="0">
                <a:solidFill>
                  <a:schemeClr val="lt1"/>
                </a:solidFill>
                <a:latin typeface="+mn-lt"/>
                <a:ea typeface="+mn-ea"/>
                <a:cs typeface="+mn-cs"/>
              </a:rPr>
              <a:t> </a:t>
            </a:r>
            <a:r>
              <a:rPr lang="fr-FR" sz="2700" b="1" dirty="0">
                <a:solidFill>
                  <a:schemeClr val="tx1"/>
                </a:solidFill>
                <a:latin typeface="Times New Roman" pitchFamily="18" charset="0"/>
                <a:cs typeface="Times New Roman" pitchFamily="18" charset="0"/>
              </a:rPr>
              <a:t/>
            </a:r>
            <a:br>
              <a:rPr lang="fr-FR" sz="2700" b="1" dirty="0">
                <a:solidFill>
                  <a:schemeClr val="tx1"/>
                </a:solidFill>
                <a:latin typeface="Times New Roman" pitchFamily="18" charset="0"/>
                <a:cs typeface="Times New Roman" pitchFamily="18" charset="0"/>
              </a:rPr>
            </a:br>
            <a:endParaRPr lang="fr-FR" sz="2700" b="1" dirty="0">
              <a:solidFill>
                <a:schemeClr val="tx1"/>
              </a:solidFill>
              <a:latin typeface="Times New Roman" pitchFamily="18" charset="0"/>
              <a:cs typeface="Times New Roman" pitchFamily="18" charset="0"/>
            </a:endParaRPr>
          </a:p>
        </p:txBody>
      </p:sp>
      <p:sp>
        <p:nvSpPr>
          <p:cNvPr id="14" name="Espace réservé du contenu 2"/>
          <p:cNvSpPr txBox="1">
            <a:spLocks/>
          </p:cNvSpPr>
          <p:nvPr/>
        </p:nvSpPr>
        <p:spPr>
          <a:xfrm>
            <a:off x="2339752" y="1935480"/>
            <a:ext cx="6480720" cy="451785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tabLst/>
              <a:defRPr/>
            </a:pPr>
            <a:endParaRPr kumimoji="0" lang="en-US" sz="2400" b="0" i="0" u="none" strike="noStrike" kern="1200" cap="none" spc="0" normalizeH="0" baseline="0" noProof="0" dirty="0">
              <a:ln>
                <a:noFill/>
              </a:ln>
              <a:solidFill>
                <a:schemeClr val="bg1"/>
              </a:solidFill>
              <a:effectLst/>
              <a:uLnTx/>
              <a:uFillTx/>
              <a:latin typeface="+mj-lt"/>
              <a:ea typeface="+mn-ea"/>
              <a:cs typeface="+mn-cs"/>
            </a:endParaRPr>
          </a:p>
        </p:txBody>
      </p:sp>
      <p:sp>
        <p:nvSpPr>
          <p:cNvPr id="16" name="Ellipse 15"/>
          <p:cNvSpPr/>
          <p:nvPr/>
        </p:nvSpPr>
        <p:spPr>
          <a:xfrm>
            <a:off x="0"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tx1">
                    <a:lumMod val="95000"/>
                    <a:lumOff val="5000"/>
                  </a:schemeClr>
                </a:solidFill>
                <a:latin typeface="Times New Roman" pitchFamily="18" charset="0"/>
                <a:cs typeface="Times New Roman" pitchFamily="18" charset="0"/>
              </a:rPr>
              <a:t>Introduction</a:t>
            </a:r>
            <a:r>
              <a:rPr lang="en-US" sz="2000" b="1" dirty="0" smtClean="0">
                <a:solidFill>
                  <a:schemeClr val="bg1"/>
                </a:solidFill>
                <a:cs typeface="Times New Roman" pitchFamily="18" charset="0"/>
              </a:rPr>
              <a:t> </a:t>
            </a:r>
          </a:p>
        </p:txBody>
      </p:sp>
      <p:sp>
        <p:nvSpPr>
          <p:cNvPr id="18" name="Ellipse 17"/>
          <p:cNvSpPr/>
          <p:nvPr/>
        </p:nvSpPr>
        <p:spPr>
          <a:xfrm>
            <a:off x="1475656"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lumMod val="95000"/>
                    <a:lumOff val="5000"/>
                  </a:schemeClr>
                </a:solidFill>
                <a:latin typeface="Times New Roman" pitchFamily="18" charset="0"/>
                <a:cs typeface="Times New Roman" pitchFamily="18" charset="0"/>
              </a:rPr>
              <a:t>Objectives </a:t>
            </a:r>
          </a:p>
        </p:txBody>
      </p:sp>
      <p:sp>
        <p:nvSpPr>
          <p:cNvPr id="19" name="Ellipse 18"/>
          <p:cNvSpPr/>
          <p:nvPr/>
        </p:nvSpPr>
        <p:spPr>
          <a:xfrm>
            <a:off x="2987824" y="0"/>
            <a:ext cx="1620688" cy="620688"/>
          </a:xfrm>
          <a:prstGeom prst="ellipse">
            <a:avLst/>
          </a:prstGeom>
          <a:solidFill>
            <a:schemeClr val="tx1">
              <a:lumMod val="95000"/>
              <a:lumOff val="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b="1" dirty="0" smtClean="0">
              <a:solidFill>
                <a:schemeClr val="bg1"/>
              </a:solidFill>
              <a:latin typeface="Times New Roman" pitchFamily="18" charset="0"/>
              <a:cs typeface="Times New Roman" pitchFamily="18" charset="0"/>
            </a:endParaRPr>
          </a:p>
          <a:p>
            <a:pPr algn="ctr"/>
            <a:endParaRPr lang="en-US" sz="1200" b="1" dirty="0" smtClean="0">
              <a:solidFill>
                <a:schemeClr val="bg1"/>
              </a:solidFill>
              <a:latin typeface="Times New Roman" pitchFamily="18" charset="0"/>
              <a:cs typeface="Times New Roman" pitchFamily="18" charset="0"/>
            </a:endParaRPr>
          </a:p>
          <a:p>
            <a:pPr algn="ctr"/>
            <a:r>
              <a:rPr lang="en-US" sz="1200" b="1" dirty="0" smtClean="0">
                <a:solidFill>
                  <a:schemeClr val="bg1"/>
                </a:solidFill>
                <a:latin typeface="Times New Roman" pitchFamily="18" charset="0"/>
                <a:cs typeface="Times New Roman" pitchFamily="18" charset="0"/>
              </a:rPr>
              <a:t>Study Area </a:t>
            </a:r>
          </a:p>
          <a:p>
            <a:pPr algn="ctr"/>
            <a:endParaRPr lang="en-US" sz="1200" b="1" dirty="0" smtClean="0">
              <a:solidFill>
                <a:schemeClr val="bg1"/>
              </a:solidFill>
              <a:latin typeface="Times New Roman" pitchFamily="18" charset="0"/>
              <a:cs typeface="Times New Roman" pitchFamily="18" charset="0"/>
            </a:endParaRPr>
          </a:p>
          <a:p>
            <a:pPr algn="ctr"/>
            <a:endParaRPr lang="en-US" sz="1200" b="1" dirty="0" smtClean="0">
              <a:solidFill>
                <a:schemeClr val="bg1"/>
              </a:solidFill>
              <a:latin typeface="Times New Roman" pitchFamily="18" charset="0"/>
              <a:cs typeface="Times New Roman" pitchFamily="18" charset="0"/>
            </a:endParaRPr>
          </a:p>
        </p:txBody>
      </p:sp>
      <p:sp>
        <p:nvSpPr>
          <p:cNvPr id="21" name="Ellipse 20"/>
          <p:cNvSpPr/>
          <p:nvPr/>
        </p:nvSpPr>
        <p:spPr>
          <a:xfrm>
            <a:off x="6156176"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lumMod val="95000"/>
                    <a:lumOff val="5000"/>
                  </a:schemeClr>
                </a:solidFill>
                <a:latin typeface="Times New Roman" pitchFamily="18" charset="0"/>
                <a:cs typeface="Times New Roman" pitchFamily="18" charset="0"/>
              </a:rPr>
              <a:t>Results</a:t>
            </a:r>
          </a:p>
        </p:txBody>
      </p:sp>
      <p:sp>
        <p:nvSpPr>
          <p:cNvPr id="22" name="Ellipse 21"/>
          <p:cNvSpPr/>
          <p:nvPr/>
        </p:nvSpPr>
        <p:spPr>
          <a:xfrm>
            <a:off x="7668344"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lvl="0" algn="ctr"/>
            <a:r>
              <a:rPr lang="fr-FR" sz="1400" dirty="0" smtClean="0">
                <a:solidFill>
                  <a:schemeClr val="tx1">
                    <a:lumMod val="95000"/>
                    <a:lumOff val="5000"/>
                  </a:schemeClr>
                </a:solidFill>
                <a:latin typeface="Times New Roman" pitchFamily="18" charset="0"/>
                <a:cs typeface="Times New Roman" pitchFamily="18" charset="0"/>
              </a:rPr>
              <a:t>Conclusion </a:t>
            </a:r>
            <a:endParaRPr lang="fr-FR" sz="1400" dirty="0">
              <a:solidFill>
                <a:schemeClr val="tx1">
                  <a:lumMod val="95000"/>
                  <a:lumOff val="5000"/>
                </a:schemeClr>
              </a:solidFill>
              <a:latin typeface="Times New Roman" pitchFamily="18" charset="0"/>
              <a:cs typeface="Times New Roman" pitchFamily="18" charset="0"/>
            </a:endParaRPr>
          </a:p>
        </p:txBody>
      </p:sp>
      <p:sp>
        <p:nvSpPr>
          <p:cNvPr id="28" name="Espace réservé du contenu 2"/>
          <p:cNvSpPr txBox="1">
            <a:spLocks/>
          </p:cNvSpPr>
          <p:nvPr/>
        </p:nvSpPr>
        <p:spPr>
          <a:xfrm>
            <a:off x="0" y="2564904"/>
            <a:ext cx="4283968" cy="338437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endParaRPr kumimoji="0" lang="en-US" sz="2400" b="0" i="0" u="none" strike="noStrike" kern="1200" cap="none" spc="0" normalizeH="0" baseline="0" noProof="0" dirty="0">
              <a:ln>
                <a:noFill/>
              </a:ln>
              <a:solidFill>
                <a:schemeClr val="tx1">
                  <a:lumMod val="95000"/>
                  <a:lumOff val="5000"/>
                </a:schemeClr>
              </a:solidFill>
              <a:effectLst/>
              <a:uLnTx/>
              <a:uFillTx/>
              <a:latin typeface="+mj-lt"/>
              <a:ea typeface="+mn-ea"/>
              <a:cs typeface="+mn-cs"/>
            </a:endParaRPr>
          </a:p>
        </p:txBody>
      </p:sp>
      <p:sp>
        <p:nvSpPr>
          <p:cNvPr id="15" name="Ellipse 14"/>
          <p:cNvSpPr/>
          <p:nvPr/>
        </p:nvSpPr>
        <p:spPr>
          <a:xfrm>
            <a:off x="4644008"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200" dirty="0" smtClean="0">
                <a:solidFill>
                  <a:schemeClr val="tx1">
                    <a:lumMod val="95000"/>
                    <a:lumOff val="5000"/>
                  </a:schemeClr>
                </a:solidFill>
                <a:latin typeface="Times New Roman" pitchFamily="18" charset="0"/>
                <a:cs typeface="Times New Roman" pitchFamily="18" charset="0"/>
              </a:rPr>
              <a:t>Methodology</a:t>
            </a:r>
            <a:endParaRPr lang="en-US" sz="1200" dirty="0" err="1" smtClean="0">
              <a:solidFill>
                <a:schemeClr val="tx1">
                  <a:lumMod val="95000"/>
                  <a:lumOff val="5000"/>
                </a:schemeClr>
              </a:solidFill>
              <a:latin typeface="Times New Roman" pitchFamily="18" charset="0"/>
              <a:cs typeface="Times New Roman" pitchFamily="18" charset="0"/>
            </a:endParaRPr>
          </a:p>
        </p:txBody>
      </p:sp>
      <p:sp>
        <p:nvSpPr>
          <p:cNvPr id="26" name="Espace réservé du contenu 2"/>
          <p:cNvSpPr txBox="1">
            <a:spLocks/>
          </p:cNvSpPr>
          <p:nvPr/>
        </p:nvSpPr>
        <p:spPr>
          <a:xfrm>
            <a:off x="251520" y="2060848"/>
            <a:ext cx="4752528" cy="4381947"/>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17" name="Espace réservé du numéro de diapositive 16"/>
          <p:cNvSpPr>
            <a:spLocks noGrp="1"/>
          </p:cNvSpPr>
          <p:nvPr>
            <p:ph type="sldNum" sz="quarter" idx="12"/>
          </p:nvPr>
        </p:nvSpPr>
        <p:spPr/>
        <p:txBody>
          <a:bodyPr/>
          <a:lstStyle/>
          <a:p>
            <a:fld id="{913095F7-BF1D-48A2-A3DF-6F241442CEC2}" type="slidenum">
              <a:rPr lang="fr-FR" smtClean="0"/>
              <a:pPr/>
              <a:t>7</a:t>
            </a:fld>
            <a:endParaRPr lang="fr-FR"/>
          </a:p>
        </p:txBody>
      </p:sp>
      <p:pic>
        <p:nvPicPr>
          <p:cNvPr id="1027" name="Picture 3"/>
          <p:cNvPicPr>
            <a:picLocks noChangeAspect="1" noChangeArrowheads="1"/>
          </p:cNvPicPr>
          <p:nvPr/>
        </p:nvPicPr>
        <p:blipFill>
          <a:blip r:embed="rId3" cstate="print"/>
          <a:srcRect/>
          <a:stretch>
            <a:fillRect/>
          </a:stretch>
        </p:blipFill>
        <p:spPr bwMode="auto">
          <a:xfrm>
            <a:off x="2627784" y="1895475"/>
            <a:ext cx="3876675" cy="4962525"/>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27384"/>
            <a:ext cx="9144000" cy="648072"/>
          </a:xfrm>
          <a:prstGeom prst="rect">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Titre 11"/>
          <p:cNvSpPr>
            <a:spLocks noGrp="1"/>
          </p:cNvSpPr>
          <p:nvPr>
            <p:ph type="title"/>
          </p:nvPr>
        </p:nvSpPr>
        <p:spPr>
          <a:xfrm>
            <a:off x="1403648" y="1124744"/>
            <a:ext cx="6264696" cy="720080"/>
          </a:xfrm>
          <a:prstGeom prst="ellipseRibbon">
            <a:avLst>
              <a:gd name="adj1" fmla="val 9793"/>
              <a:gd name="adj2" fmla="val 69170"/>
              <a:gd name="adj3" fmla="val 0"/>
            </a:avLst>
          </a:prstGeom>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normAutofit fontScale="90000"/>
          </a:bodyPr>
          <a:lstStyle/>
          <a:p>
            <a:pPr lvl="1" algn="ctr" rtl="0">
              <a:spcBef>
                <a:spcPct val="0"/>
              </a:spcBef>
            </a:pPr>
            <a:r>
              <a:rPr lang="fr-FR" sz="3200" b="1" dirty="0" smtClean="0">
                <a:solidFill>
                  <a:schemeClr val="tx1"/>
                </a:solidFill>
                <a:cs typeface="Shonar Bangla" pitchFamily="34" charset="0"/>
              </a:rPr>
              <a:t/>
            </a:r>
            <a:br>
              <a:rPr lang="fr-FR" sz="3200" b="1" dirty="0" smtClean="0">
                <a:solidFill>
                  <a:schemeClr val="tx1"/>
                </a:solidFill>
                <a:cs typeface="Shonar Bangla" pitchFamily="34" charset="0"/>
              </a:rPr>
            </a:br>
            <a:r>
              <a:rPr lang="fr-FR" sz="2200" b="1" dirty="0" smtClean="0">
                <a:solidFill>
                  <a:schemeClr val="tx1"/>
                </a:solidFill>
                <a:latin typeface="Times New Roman" pitchFamily="18" charset="0"/>
                <a:cs typeface="Times New Roman" pitchFamily="18" charset="0"/>
              </a:rPr>
              <a:t>Mass </a:t>
            </a:r>
            <a:r>
              <a:rPr lang="fr-FR" sz="2200" b="1" dirty="0" err="1" smtClean="0">
                <a:solidFill>
                  <a:schemeClr val="tx1"/>
                </a:solidFill>
                <a:latin typeface="Times New Roman" pitchFamily="18" charset="0"/>
                <a:cs typeface="Times New Roman" pitchFamily="18" charset="0"/>
              </a:rPr>
              <a:t>Movements</a:t>
            </a:r>
            <a:r>
              <a:rPr lang="fr-FR" sz="2200" b="1" dirty="0" smtClean="0">
                <a:solidFill>
                  <a:schemeClr val="tx1"/>
                </a:solidFill>
                <a:latin typeface="Times New Roman" pitchFamily="18" charset="0"/>
                <a:cs typeface="Times New Roman" pitchFamily="18" charset="0"/>
              </a:rPr>
              <a:t> </a:t>
            </a:r>
            <a:r>
              <a:rPr lang="fr-FR" sz="3200" b="1" dirty="0" smtClean="0">
                <a:solidFill>
                  <a:schemeClr val="tx1"/>
                </a:solidFill>
                <a:cs typeface="Shonar Bangla" pitchFamily="34" charset="0"/>
              </a:rPr>
              <a:t/>
            </a:r>
            <a:br>
              <a:rPr lang="fr-FR" sz="3200" b="1" dirty="0" smtClean="0">
                <a:solidFill>
                  <a:schemeClr val="tx1"/>
                </a:solidFill>
                <a:cs typeface="Shonar Bangla" pitchFamily="34" charset="0"/>
              </a:rPr>
            </a:br>
            <a:r>
              <a:rPr lang="fr-FR" b="1" i="1" dirty="0" smtClean="0">
                <a:solidFill>
                  <a:schemeClr val="lt1"/>
                </a:solidFill>
                <a:latin typeface="+mn-lt"/>
                <a:ea typeface="+mn-ea"/>
                <a:cs typeface="+mn-cs"/>
              </a:rPr>
              <a:t> </a:t>
            </a:r>
            <a:r>
              <a:rPr lang="fr-FR" sz="2700" b="1" dirty="0">
                <a:solidFill>
                  <a:schemeClr val="tx1"/>
                </a:solidFill>
                <a:latin typeface="Times New Roman" pitchFamily="18" charset="0"/>
                <a:cs typeface="Times New Roman" pitchFamily="18" charset="0"/>
              </a:rPr>
              <a:t/>
            </a:r>
            <a:br>
              <a:rPr lang="fr-FR" sz="2700" b="1" dirty="0">
                <a:solidFill>
                  <a:schemeClr val="tx1"/>
                </a:solidFill>
                <a:latin typeface="Times New Roman" pitchFamily="18" charset="0"/>
                <a:cs typeface="Times New Roman" pitchFamily="18" charset="0"/>
              </a:rPr>
            </a:br>
            <a:endParaRPr lang="fr-FR" sz="2700" b="1" dirty="0">
              <a:solidFill>
                <a:schemeClr val="tx1"/>
              </a:solidFill>
              <a:latin typeface="Times New Roman" pitchFamily="18" charset="0"/>
              <a:cs typeface="Times New Roman" pitchFamily="18" charset="0"/>
            </a:endParaRPr>
          </a:p>
        </p:txBody>
      </p:sp>
      <p:sp>
        <p:nvSpPr>
          <p:cNvPr id="14" name="Espace réservé du contenu 2"/>
          <p:cNvSpPr txBox="1">
            <a:spLocks/>
          </p:cNvSpPr>
          <p:nvPr/>
        </p:nvSpPr>
        <p:spPr>
          <a:xfrm>
            <a:off x="2339752" y="1935480"/>
            <a:ext cx="6480720" cy="451785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tabLst/>
              <a:defRPr/>
            </a:pPr>
            <a:endParaRPr kumimoji="0" lang="en-US" sz="2400" b="0" i="0" u="none" strike="noStrike" kern="1200" cap="none" spc="0" normalizeH="0" baseline="0" noProof="0" dirty="0">
              <a:ln>
                <a:noFill/>
              </a:ln>
              <a:solidFill>
                <a:schemeClr val="bg1"/>
              </a:solidFill>
              <a:effectLst/>
              <a:uLnTx/>
              <a:uFillTx/>
              <a:latin typeface="+mj-lt"/>
              <a:ea typeface="+mn-ea"/>
              <a:cs typeface="+mn-cs"/>
            </a:endParaRPr>
          </a:p>
        </p:txBody>
      </p:sp>
      <p:sp>
        <p:nvSpPr>
          <p:cNvPr id="16" name="Ellipse 15"/>
          <p:cNvSpPr/>
          <p:nvPr/>
        </p:nvSpPr>
        <p:spPr>
          <a:xfrm>
            <a:off x="0"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tx1">
                    <a:lumMod val="95000"/>
                    <a:lumOff val="5000"/>
                  </a:schemeClr>
                </a:solidFill>
                <a:latin typeface="Times New Roman" pitchFamily="18" charset="0"/>
                <a:cs typeface="Times New Roman" pitchFamily="18" charset="0"/>
              </a:rPr>
              <a:t>Introduction</a:t>
            </a:r>
            <a:r>
              <a:rPr lang="en-US" sz="2000" b="1" dirty="0" smtClean="0">
                <a:solidFill>
                  <a:schemeClr val="bg1"/>
                </a:solidFill>
                <a:cs typeface="Times New Roman" pitchFamily="18" charset="0"/>
              </a:rPr>
              <a:t> </a:t>
            </a:r>
          </a:p>
        </p:txBody>
      </p:sp>
      <p:sp>
        <p:nvSpPr>
          <p:cNvPr id="18" name="Ellipse 17"/>
          <p:cNvSpPr/>
          <p:nvPr/>
        </p:nvSpPr>
        <p:spPr>
          <a:xfrm>
            <a:off x="1475656"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lumMod val="95000"/>
                    <a:lumOff val="5000"/>
                  </a:schemeClr>
                </a:solidFill>
                <a:latin typeface="Times New Roman" pitchFamily="18" charset="0"/>
                <a:cs typeface="Times New Roman" pitchFamily="18" charset="0"/>
              </a:rPr>
              <a:t>Objectives </a:t>
            </a:r>
          </a:p>
        </p:txBody>
      </p:sp>
      <p:sp>
        <p:nvSpPr>
          <p:cNvPr id="19" name="Ellipse 18"/>
          <p:cNvSpPr/>
          <p:nvPr/>
        </p:nvSpPr>
        <p:spPr>
          <a:xfrm>
            <a:off x="2987824" y="0"/>
            <a:ext cx="1620688" cy="620688"/>
          </a:xfrm>
          <a:prstGeom prst="ellipse">
            <a:avLst/>
          </a:prstGeom>
          <a:solidFill>
            <a:schemeClr val="tx1">
              <a:lumMod val="95000"/>
              <a:lumOff val="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b="1" dirty="0" smtClean="0">
              <a:solidFill>
                <a:schemeClr val="bg1"/>
              </a:solidFill>
              <a:latin typeface="Times New Roman" pitchFamily="18" charset="0"/>
              <a:cs typeface="Times New Roman" pitchFamily="18" charset="0"/>
            </a:endParaRPr>
          </a:p>
          <a:p>
            <a:pPr algn="ctr"/>
            <a:endParaRPr lang="en-US" sz="1200" b="1" dirty="0" smtClean="0">
              <a:solidFill>
                <a:schemeClr val="bg1"/>
              </a:solidFill>
              <a:latin typeface="Times New Roman" pitchFamily="18" charset="0"/>
              <a:cs typeface="Times New Roman" pitchFamily="18" charset="0"/>
            </a:endParaRPr>
          </a:p>
          <a:p>
            <a:pPr algn="ctr"/>
            <a:r>
              <a:rPr lang="en-US" sz="1200" b="1" dirty="0" smtClean="0">
                <a:solidFill>
                  <a:schemeClr val="bg1"/>
                </a:solidFill>
                <a:latin typeface="Times New Roman" pitchFamily="18" charset="0"/>
                <a:cs typeface="Times New Roman" pitchFamily="18" charset="0"/>
              </a:rPr>
              <a:t>Study Area </a:t>
            </a:r>
          </a:p>
          <a:p>
            <a:pPr algn="ctr"/>
            <a:endParaRPr lang="en-US" sz="1200" b="1" dirty="0" smtClean="0">
              <a:solidFill>
                <a:schemeClr val="bg1"/>
              </a:solidFill>
              <a:latin typeface="Times New Roman" pitchFamily="18" charset="0"/>
              <a:cs typeface="Times New Roman" pitchFamily="18" charset="0"/>
            </a:endParaRPr>
          </a:p>
          <a:p>
            <a:pPr algn="ctr"/>
            <a:endParaRPr lang="en-US" sz="1200" b="1" dirty="0" smtClean="0">
              <a:solidFill>
                <a:schemeClr val="bg1"/>
              </a:solidFill>
              <a:latin typeface="Times New Roman" pitchFamily="18" charset="0"/>
              <a:cs typeface="Times New Roman" pitchFamily="18" charset="0"/>
            </a:endParaRPr>
          </a:p>
        </p:txBody>
      </p:sp>
      <p:sp>
        <p:nvSpPr>
          <p:cNvPr id="21" name="Ellipse 20"/>
          <p:cNvSpPr/>
          <p:nvPr/>
        </p:nvSpPr>
        <p:spPr>
          <a:xfrm>
            <a:off x="6156176"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lumMod val="95000"/>
                    <a:lumOff val="5000"/>
                  </a:schemeClr>
                </a:solidFill>
                <a:latin typeface="Times New Roman" pitchFamily="18" charset="0"/>
                <a:cs typeface="Times New Roman" pitchFamily="18" charset="0"/>
              </a:rPr>
              <a:t>Results</a:t>
            </a:r>
          </a:p>
        </p:txBody>
      </p:sp>
      <p:sp>
        <p:nvSpPr>
          <p:cNvPr id="22" name="Ellipse 21"/>
          <p:cNvSpPr/>
          <p:nvPr/>
        </p:nvSpPr>
        <p:spPr>
          <a:xfrm>
            <a:off x="7668344"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lvl="0" algn="ctr"/>
            <a:r>
              <a:rPr lang="fr-FR" sz="1400" dirty="0" smtClean="0">
                <a:solidFill>
                  <a:schemeClr val="tx1">
                    <a:lumMod val="95000"/>
                    <a:lumOff val="5000"/>
                  </a:schemeClr>
                </a:solidFill>
                <a:latin typeface="Times New Roman" pitchFamily="18" charset="0"/>
                <a:cs typeface="Times New Roman" pitchFamily="18" charset="0"/>
              </a:rPr>
              <a:t>Conclusion </a:t>
            </a:r>
            <a:endParaRPr lang="fr-FR" sz="1400" dirty="0">
              <a:solidFill>
                <a:schemeClr val="tx1">
                  <a:lumMod val="95000"/>
                  <a:lumOff val="5000"/>
                </a:schemeClr>
              </a:solidFill>
              <a:latin typeface="Times New Roman" pitchFamily="18" charset="0"/>
              <a:cs typeface="Times New Roman" pitchFamily="18" charset="0"/>
            </a:endParaRPr>
          </a:p>
        </p:txBody>
      </p:sp>
      <p:sp>
        <p:nvSpPr>
          <p:cNvPr id="28" name="Espace réservé du contenu 2"/>
          <p:cNvSpPr txBox="1">
            <a:spLocks/>
          </p:cNvSpPr>
          <p:nvPr/>
        </p:nvSpPr>
        <p:spPr>
          <a:xfrm>
            <a:off x="0" y="2564904"/>
            <a:ext cx="4283968" cy="338437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endParaRPr kumimoji="0" lang="en-US" sz="2400" b="0" i="0" u="none" strike="noStrike" kern="1200" cap="none" spc="0" normalizeH="0" baseline="0" noProof="0" dirty="0">
              <a:ln>
                <a:noFill/>
              </a:ln>
              <a:solidFill>
                <a:schemeClr val="tx1">
                  <a:lumMod val="95000"/>
                  <a:lumOff val="5000"/>
                </a:schemeClr>
              </a:solidFill>
              <a:effectLst/>
              <a:uLnTx/>
              <a:uFillTx/>
              <a:latin typeface="+mj-lt"/>
              <a:ea typeface="+mn-ea"/>
              <a:cs typeface="+mn-cs"/>
            </a:endParaRPr>
          </a:p>
        </p:txBody>
      </p:sp>
      <p:sp>
        <p:nvSpPr>
          <p:cNvPr id="15" name="Ellipse 14"/>
          <p:cNvSpPr/>
          <p:nvPr/>
        </p:nvSpPr>
        <p:spPr>
          <a:xfrm>
            <a:off x="4644008"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200" dirty="0" smtClean="0">
                <a:solidFill>
                  <a:schemeClr val="tx1">
                    <a:lumMod val="95000"/>
                    <a:lumOff val="5000"/>
                  </a:schemeClr>
                </a:solidFill>
                <a:latin typeface="Times New Roman" pitchFamily="18" charset="0"/>
                <a:cs typeface="Times New Roman" pitchFamily="18" charset="0"/>
              </a:rPr>
              <a:t>Methodology</a:t>
            </a:r>
            <a:endParaRPr lang="en-US" sz="1200" dirty="0" err="1" smtClean="0">
              <a:solidFill>
                <a:schemeClr val="tx1">
                  <a:lumMod val="95000"/>
                  <a:lumOff val="5000"/>
                </a:schemeClr>
              </a:solidFill>
              <a:latin typeface="Times New Roman" pitchFamily="18" charset="0"/>
              <a:cs typeface="Times New Roman" pitchFamily="18" charset="0"/>
            </a:endParaRPr>
          </a:p>
        </p:txBody>
      </p:sp>
      <p:sp>
        <p:nvSpPr>
          <p:cNvPr id="26" name="Espace réservé du contenu 2"/>
          <p:cNvSpPr txBox="1">
            <a:spLocks/>
          </p:cNvSpPr>
          <p:nvPr/>
        </p:nvSpPr>
        <p:spPr>
          <a:xfrm>
            <a:off x="251520" y="2060848"/>
            <a:ext cx="4752528" cy="4381947"/>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17" name="Rectangle 16"/>
          <p:cNvSpPr/>
          <p:nvPr/>
        </p:nvSpPr>
        <p:spPr>
          <a:xfrm>
            <a:off x="2771800" y="4818638"/>
            <a:ext cx="4572000" cy="584775"/>
          </a:xfrm>
          <a:prstGeom prst="rect">
            <a:avLst/>
          </a:prstGeom>
        </p:spPr>
        <p:txBody>
          <a:bodyPr>
            <a:spAutoFit/>
          </a:bodyPr>
          <a:lstStyle/>
          <a:p>
            <a:endParaRPr lang="en-US" sz="1600" dirty="0" smtClean="0">
              <a:solidFill>
                <a:schemeClr val="tx1">
                  <a:lumMod val="95000"/>
                  <a:lumOff val="5000"/>
                </a:schemeClr>
              </a:solidFill>
              <a:latin typeface="Times New Roman" pitchFamily="18" charset="0"/>
              <a:cs typeface="Times New Roman" pitchFamily="18" charset="0"/>
            </a:endParaRPr>
          </a:p>
          <a:p>
            <a:r>
              <a:rPr lang="en-US" sz="1600" b="1" u="sng" dirty="0" smtClean="0">
                <a:solidFill>
                  <a:schemeClr val="tx1">
                    <a:lumMod val="95000"/>
                    <a:lumOff val="5000"/>
                  </a:schemeClr>
                </a:solidFill>
                <a:latin typeface="Times New Roman" pitchFamily="18" charset="0"/>
                <a:cs typeface="Times New Roman" pitchFamily="18" charset="0"/>
              </a:rPr>
              <a:t>Table 1</a:t>
            </a:r>
            <a:r>
              <a:rPr lang="en-US" sz="1600" dirty="0" smtClean="0">
                <a:solidFill>
                  <a:schemeClr val="tx1">
                    <a:lumMod val="95000"/>
                    <a:lumOff val="5000"/>
                  </a:schemeClr>
                </a:solidFill>
                <a:latin typeface="Times New Roman" pitchFamily="18" charset="0"/>
                <a:cs typeface="Times New Roman" pitchFamily="18" charset="0"/>
              </a:rPr>
              <a:t>: Characteristics of  mass movements</a:t>
            </a:r>
          </a:p>
        </p:txBody>
      </p:sp>
      <p:graphicFrame>
        <p:nvGraphicFramePr>
          <p:cNvPr id="20" name="Tableau 19"/>
          <p:cNvGraphicFramePr>
            <a:graphicFrameLocks noGrp="1"/>
          </p:cNvGraphicFramePr>
          <p:nvPr>
            <p:extLst>
              <p:ext uri="{D42A27DB-BD31-4B8C-83A1-F6EECF244321}">
                <p14:modId xmlns:p14="http://schemas.microsoft.com/office/powerpoint/2010/main" xmlns="" val="1338053131"/>
              </p:ext>
            </p:extLst>
          </p:nvPr>
        </p:nvGraphicFramePr>
        <p:xfrm>
          <a:off x="1475656" y="2636909"/>
          <a:ext cx="6264695" cy="2192046"/>
        </p:xfrm>
        <a:graphic>
          <a:graphicData uri="http://schemas.openxmlformats.org/drawingml/2006/table">
            <a:tbl>
              <a:tblPr>
                <a:tableStyleId>{E8B1032C-EA38-4F05-BA0D-38AFFFC7BED3}</a:tableStyleId>
              </a:tblPr>
              <a:tblGrid>
                <a:gridCol w="1196288"/>
                <a:gridCol w="855436"/>
                <a:gridCol w="1251994"/>
                <a:gridCol w="1557911"/>
                <a:gridCol w="1403066"/>
              </a:tblGrid>
              <a:tr h="314024">
                <a:tc>
                  <a:txBody>
                    <a:bodyPr/>
                    <a:lstStyle/>
                    <a:p>
                      <a:pPr algn="ctr">
                        <a:lnSpc>
                          <a:spcPct val="115000"/>
                        </a:lnSpc>
                        <a:spcAft>
                          <a:spcPts val="0"/>
                        </a:spcAft>
                      </a:pPr>
                      <a:r>
                        <a:rPr lang="fr-FR" sz="1400" b="1" dirty="0" smtClean="0">
                          <a:latin typeface="Times New Roman" pitchFamily="18" charset="0"/>
                          <a:cs typeface="Times New Roman" pitchFamily="18" charset="0"/>
                        </a:rPr>
                        <a:t>Class</a:t>
                      </a:r>
                      <a:endParaRPr lang="fr-FR" sz="1400" b="1" dirty="0">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fr-FR" sz="1400" b="1" dirty="0" err="1" smtClean="0">
                          <a:latin typeface="Times New Roman" pitchFamily="18" charset="0"/>
                          <a:cs typeface="Times New Roman" pitchFamily="18" charset="0"/>
                        </a:rPr>
                        <a:t>Number</a:t>
                      </a:r>
                      <a:r>
                        <a:rPr lang="fr-FR" sz="1400" b="1" dirty="0" smtClean="0">
                          <a:latin typeface="Times New Roman" pitchFamily="18" charset="0"/>
                          <a:cs typeface="Times New Roman" pitchFamily="18" charset="0"/>
                        </a:rPr>
                        <a:t> </a:t>
                      </a:r>
                      <a:r>
                        <a:rPr kumimoji="0" lang="en-US" sz="1400" b="1" kern="1200" dirty="0" smtClean="0">
                          <a:solidFill>
                            <a:schemeClr val="tx1"/>
                          </a:solidFill>
                          <a:latin typeface="Times New Roman" pitchFamily="18" charset="0"/>
                          <a:ea typeface="+mn-ea"/>
                          <a:cs typeface="Times New Roman" pitchFamily="18" charset="0"/>
                        </a:rPr>
                        <a:t>of Events</a:t>
                      </a:r>
                      <a:endParaRPr kumimoji="0" lang="fr-FR" sz="1400" b="1" kern="1200" dirty="0">
                        <a:solidFill>
                          <a:schemeClr val="tx1"/>
                        </a:solidFill>
                        <a:latin typeface="Times New Roman" pitchFamily="18" charset="0"/>
                        <a:ea typeface="+mn-ea"/>
                        <a:cs typeface="Times New Roman" pitchFamily="18" charset="0"/>
                      </a:endParaRPr>
                    </a:p>
                  </a:txBody>
                  <a:tcPr marL="68580" marR="68580" marT="0" marB="0"/>
                </a:tc>
                <a:tc>
                  <a:txBody>
                    <a:bodyPr/>
                    <a:lstStyle/>
                    <a:p>
                      <a:pPr algn="ctr">
                        <a:lnSpc>
                          <a:spcPct val="115000"/>
                        </a:lnSpc>
                        <a:spcAft>
                          <a:spcPts val="0"/>
                        </a:spcAft>
                      </a:pPr>
                      <a:r>
                        <a:rPr kumimoji="0" lang="en-US" sz="1400" b="1" kern="1200" dirty="0" smtClean="0">
                          <a:solidFill>
                            <a:schemeClr val="tx1"/>
                          </a:solidFill>
                          <a:latin typeface="Times New Roman" pitchFamily="18" charset="0"/>
                          <a:ea typeface="+mn-ea"/>
                          <a:cs typeface="Times New Roman" pitchFamily="18" charset="0"/>
                        </a:rPr>
                        <a:t>% of Events</a:t>
                      </a:r>
                      <a:endParaRPr kumimoji="0" lang="fr-FR" sz="1400" b="1" kern="1200" dirty="0">
                        <a:solidFill>
                          <a:schemeClr val="tx1"/>
                        </a:solidFill>
                        <a:latin typeface="Times New Roman" pitchFamily="18" charset="0"/>
                        <a:ea typeface="+mn-ea"/>
                        <a:cs typeface="Times New Roman" pitchFamily="18" charset="0"/>
                      </a:endParaRPr>
                    </a:p>
                  </a:txBody>
                  <a:tcPr marL="68580" marR="68580" marT="0" marB="0"/>
                </a:tc>
                <a:tc>
                  <a:txBody>
                    <a:bodyPr/>
                    <a:lstStyle/>
                    <a:p>
                      <a:pPr algn="ctr">
                        <a:lnSpc>
                          <a:spcPct val="115000"/>
                        </a:lnSpc>
                        <a:spcAft>
                          <a:spcPts val="0"/>
                        </a:spcAft>
                      </a:pPr>
                      <a:r>
                        <a:rPr lang="fr-FR" sz="1400" b="1" dirty="0" smtClean="0">
                          <a:latin typeface="Times New Roman" pitchFamily="18" charset="0"/>
                          <a:cs typeface="Times New Roman" pitchFamily="18" charset="0"/>
                        </a:rPr>
                        <a:t>Area in km</a:t>
                      </a:r>
                      <a:r>
                        <a:rPr lang="fr-FR" sz="1400" b="1" baseline="30000" dirty="0" smtClean="0">
                          <a:latin typeface="Times New Roman" pitchFamily="18" charset="0"/>
                          <a:cs typeface="Times New Roman" pitchFamily="18" charset="0"/>
                        </a:rPr>
                        <a:t>2</a:t>
                      </a:r>
                      <a:endParaRPr lang="fr-FR" sz="1400" b="1" baseline="30000" dirty="0">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fr-FR" sz="1400" b="1" dirty="0">
                          <a:latin typeface="Times New Roman" pitchFamily="18" charset="0"/>
                          <a:cs typeface="Times New Roman" pitchFamily="18" charset="0"/>
                        </a:rPr>
                        <a:t>% </a:t>
                      </a:r>
                      <a:r>
                        <a:rPr lang="fr-FR" sz="1400" b="1" dirty="0" smtClean="0">
                          <a:latin typeface="Times New Roman" pitchFamily="18" charset="0"/>
                          <a:cs typeface="Times New Roman" pitchFamily="18" charset="0"/>
                        </a:rPr>
                        <a:t>of  area</a:t>
                      </a:r>
                      <a:endParaRPr lang="fr-FR" sz="1400" b="1" dirty="0">
                        <a:latin typeface="Times New Roman" pitchFamily="18" charset="0"/>
                        <a:ea typeface="Times New Roman"/>
                        <a:cs typeface="Times New Roman" pitchFamily="18" charset="0"/>
                      </a:endParaRPr>
                    </a:p>
                  </a:txBody>
                  <a:tcPr marL="68580" marR="68580" marT="0" marB="0"/>
                </a:tc>
              </a:tr>
              <a:tr h="248827">
                <a:tc>
                  <a:txBody>
                    <a:bodyPr/>
                    <a:lstStyle/>
                    <a:p>
                      <a:pPr marL="0" algn="ctr" rtl="0" eaLnBrk="1" latinLnBrk="0" hangingPunct="1">
                        <a:lnSpc>
                          <a:spcPct val="115000"/>
                        </a:lnSpc>
                        <a:spcAft>
                          <a:spcPts val="0"/>
                        </a:spcAft>
                      </a:pPr>
                      <a:r>
                        <a:rPr lang="en-US" sz="1400" dirty="0" smtClean="0">
                          <a:solidFill>
                            <a:schemeClr val="tx1">
                              <a:lumMod val="95000"/>
                              <a:lumOff val="5000"/>
                            </a:schemeClr>
                          </a:solidFill>
                          <a:latin typeface="Times New Roman" pitchFamily="18" charset="0"/>
                          <a:cs typeface="Times New Roman" pitchFamily="18" charset="0"/>
                        </a:rPr>
                        <a:t>Mudflow</a:t>
                      </a:r>
                      <a:endParaRPr kumimoji="0" lang="fr-FR" sz="1400" b="1" kern="1200" dirty="0">
                        <a:solidFill>
                          <a:srgbClr val="FF0000"/>
                        </a:solidFill>
                        <a:latin typeface="Times New Roman" pitchFamily="18" charset="0"/>
                        <a:ea typeface="+mn-ea"/>
                        <a:cs typeface="Times New Roman" pitchFamily="18" charset="0"/>
                      </a:endParaRPr>
                    </a:p>
                  </a:txBody>
                  <a:tcPr marL="68580" marR="68580" marT="0" marB="0"/>
                </a:tc>
                <a:tc>
                  <a:txBody>
                    <a:bodyPr/>
                    <a:lstStyle/>
                    <a:p>
                      <a:pPr algn="ctr">
                        <a:lnSpc>
                          <a:spcPct val="115000"/>
                        </a:lnSpc>
                        <a:spcAft>
                          <a:spcPts val="0"/>
                        </a:spcAft>
                      </a:pPr>
                      <a:r>
                        <a:rPr lang="fr-FR" sz="1400" dirty="0">
                          <a:latin typeface="Times New Roman" pitchFamily="18" charset="0"/>
                          <a:cs typeface="Times New Roman" pitchFamily="18" charset="0"/>
                        </a:rPr>
                        <a:t>32</a:t>
                      </a:r>
                      <a:endParaRPr lang="fr-FR" sz="1400" dirty="0">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fr-FR" sz="1400">
                          <a:latin typeface="Times New Roman" pitchFamily="18" charset="0"/>
                          <a:cs typeface="Times New Roman" pitchFamily="18" charset="0"/>
                        </a:rPr>
                        <a:t>17,11</a:t>
                      </a:r>
                      <a:endParaRPr lang="fr-FR" sz="1400">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fr-FR" sz="1400" dirty="0">
                          <a:latin typeface="Times New Roman" pitchFamily="18" charset="0"/>
                          <a:cs typeface="Times New Roman" pitchFamily="18" charset="0"/>
                        </a:rPr>
                        <a:t>11,22</a:t>
                      </a:r>
                      <a:endParaRPr lang="fr-FR" sz="1400" dirty="0">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fr-FR" sz="1400">
                          <a:latin typeface="Times New Roman" pitchFamily="18" charset="0"/>
                          <a:cs typeface="Times New Roman" pitchFamily="18" charset="0"/>
                        </a:rPr>
                        <a:t>24,08</a:t>
                      </a:r>
                      <a:endParaRPr lang="fr-FR" sz="1400">
                        <a:latin typeface="Times New Roman" pitchFamily="18" charset="0"/>
                        <a:ea typeface="Times New Roman"/>
                        <a:cs typeface="Times New Roman" pitchFamily="18" charset="0"/>
                      </a:endParaRPr>
                    </a:p>
                  </a:txBody>
                  <a:tcPr marL="68580" marR="68580" marT="0" marB="0"/>
                </a:tc>
              </a:tr>
              <a:tr h="471035">
                <a:tc>
                  <a:txBody>
                    <a:bodyPr/>
                    <a:lstStyle/>
                    <a:p>
                      <a:pPr marL="0" algn="ctr" rtl="0" eaLnBrk="1" latinLnBrk="0" hangingPunct="1">
                        <a:lnSpc>
                          <a:spcPct val="115000"/>
                        </a:lnSpc>
                        <a:spcAft>
                          <a:spcPts val="0"/>
                        </a:spcAft>
                      </a:pPr>
                      <a:r>
                        <a:rPr lang="en-US" sz="1400" dirty="0" smtClean="0">
                          <a:solidFill>
                            <a:schemeClr val="tx1">
                              <a:lumMod val="95000"/>
                              <a:lumOff val="5000"/>
                            </a:schemeClr>
                          </a:solidFill>
                          <a:latin typeface="Times New Roman" pitchFamily="18" charset="0"/>
                          <a:cs typeface="Times New Roman" pitchFamily="18" charset="0"/>
                        </a:rPr>
                        <a:t>Rock falls</a:t>
                      </a:r>
                      <a:endParaRPr kumimoji="0" lang="fr-FR" sz="1400" b="1" kern="1200" dirty="0">
                        <a:solidFill>
                          <a:srgbClr val="FF0000"/>
                        </a:solidFill>
                        <a:latin typeface="Times New Roman" pitchFamily="18" charset="0"/>
                        <a:ea typeface="+mn-ea"/>
                        <a:cs typeface="Times New Roman" pitchFamily="18" charset="0"/>
                      </a:endParaRPr>
                    </a:p>
                  </a:txBody>
                  <a:tcPr marL="68580" marR="68580" marT="0" marB="0"/>
                </a:tc>
                <a:tc>
                  <a:txBody>
                    <a:bodyPr/>
                    <a:lstStyle/>
                    <a:p>
                      <a:pPr algn="ctr">
                        <a:lnSpc>
                          <a:spcPct val="115000"/>
                        </a:lnSpc>
                        <a:spcAft>
                          <a:spcPts val="0"/>
                        </a:spcAft>
                      </a:pPr>
                      <a:r>
                        <a:rPr lang="fr-FR" sz="1400" dirty="0">
                          <a:latin typeface="Times New Roman" pitchFamily="18" charset="0"/>
                          <a:cs typeface="Times New Roman" pitchFamily="18" charset="0"/>
                        </a:rPr>
                        <a:t>34</a:t>
                      </a:r>
                      <a:endParaRPr lang="fr-FR" sz="1400" dirty="0">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fr-FR" sz="1400" dirty="0">
                          <a:latin typeface="Times New Roman" pitchFamily="18" charset="0"/>
                          <a:cs typeface="Times New Roman" pitchFamily="18" charset="0"/>
                        </a:rPr>
                        <a:t>18,19</a:t>
                      </a:r>
                      <a:endParaRPr lang="fr-FR" sz="1400" dirty="0">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fr-FR" sz="1400" dirty="0">
                          <a:latin typeface="Times New Roman" pitchFamily="18" charset="0"/>
                          <a:cs typeface="Times New Roman" pitchFamily="18" charset="0"/>
                        </a:rPr>
                        <a:t>6,83</a:t>
                      </a:r>
                      <a:endParaRPr lang="fr-FR" sz="1400" dirty="0">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fr-FR" sz="1400">
                          <a:latin typeface="Times New Roman" pitchFamily="18" charset="0"/>
                          <a:cs typeface="Times New Roman" pitchFamily="18" charset="0"/>
                        </a:rPr>
                        <a:t>14,66</a:t>
                      </a:r>
                      <a:endParaRPr lang="fr-FR" sz="1400">
                        <a:latin typeface="Times New Roman" pitchFamily="18" charset="0"/>
                        <a:ea typeface="Times New Roman"/>
                        <a:cs typeface="Times New Roman" pitchFamily="18" charset="0"/>
                      </a:endParaRPr>
                    </a:p>
                  </a:txBody>
                  <a:tcPr marL="68580" marR="68580" marT="0" marB="0"/>
                </a:tc>
              </a:tr>
              <a:tr h="435806">
                <a:tc>
                  <a:txBody>
                    <a:bodyPr/>
                    <a:lstStyle/>
                    <a:p>
                      <a:pPr marL="0" algn="ctr" rtl="0" eaLnBrk="1" latinLnBrk="0" hangingPunct="1">
                        <a:lnSpc>
                          <a:spcPct val="115000"/>
                        </a:lnSpc>
                        <a:spcAft>
                          <a:spcPts val="0"/>
                        </a:spcAft>
                      </a:pPr>
                      <a:r>
                        <a:rPr lang="en-US" sz="1400" dirty="0" smtClean="0">
                          <a:solidFill>
                            <a:schemeClr val="tx1">
                              <a:lumMod val="95000"/>
                              <a:lumOff val="5000"/>
                            </a:schemeClr>
                          </a:solidFill>
                          <a:latin typeface="Times New Roman" pitchFamily="18" charset="0"/>
                          <a:cs typeface="Times New Roman" pitchFamily="18" charset="0"/>
                        </a:rPr>
                        <a:t>Superficial landslides</a:t>
                      </a:r>
                      <a:endParaRPr kumimoji="0" lang="fr-FR" sz="1400" b="1" kern="1200" dirty="0">
                        <a:solidFill>
                          <a:srgbClr val="FF0000"/>
                        </a:solidFill>
                        <a:latin typeface="Times New Roman" pitchFamily="18" charset="0"/>
                        <a:ea typeface="+mn-ea"/>
                        <a:cs typeface="Times New Roman" pitchFamily="18" charset="0"/>
                      </a:endParaRPr>
                    </a:p>
                  </a:txBody>
                  <a:tcPr marL="68580" marR="68580" marT="0" marB="0"/>
                </a:tc>
                <a:tc>
                  <a:txBody>
                    <a:bodyPr/>
                    <a:lstStyle/>
                    <a:p>
                      <a:pPr algn="ctr">
                        <a:lnSpc>
                          <a:spcPct val="115000"/>
                        </a:lnSpc>
                        <a:spcAft>
                          <a:spcPts val="0"/>
                        </a:spcAft>
                      </a:pPr>
                      <a:r>
                        <a:rPr lang="fr-FR" sz="1400">
                          <a:latin typeface="Times New Roman" pitchFamily="18" charset="0"/>
                          <a:cs typeface="Times New Roman" pitchFamily="18" charset="0"/>
                        </a:rPr>
                        <a:t>85</a:t>
                      </a:r>
                      <a:endParaRPr lang="fr-FR" sz="1400">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fr-FR" sz="1400" dirty="0">
                          <a:latin typeface="Times New Roman" pitchFamily="18" charset="0"/>
                          <a:cs typeface="Times New Roman" pitchFamily="18" charset="0"/>
                        </a:rPr>
                        <a:t>45,45</a:t>
                      </a:r>
                      <a:endParaRPr lang="fr-FR" sz="1400" dirty="0">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fr-FR" sz="1400" dirty="0">
                          <a:latin typeface="Times New Roman" pitchFamily="18" charset="0"/>
                          <a:cs typeface="Times New Roman" pitchFamily="18" charset="0"/>
                        </a:rPr>
                        <a:t>19,97</a:t>
                      </a:r>
                      <a:endParaRPr lang="fr-FR" sz="1400" dirty="0">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fr-FR" sz="1400" dirty="0">
                          <a:latin typeface="Times New Roman" pitchFamily="18" charset="0"/>
                          <a:cs typeface="Times New Roman" pitchFamily="18" charset="0"/>
                        </a:rPr>
                        <a:t>42,85</a:t>
                      </a:r>
                      <a:endParaRPr lang="fr-FR" sz="1400" dirty="0">
                        <a:latin typeface="Times New Roman" pitchFamily="18" charset="0"/>
                        <a:ea typeface="Times New Roman"/>
                        <a:cs typeface="Times New Roman" pitchFamily="18" charset="0"/>
                      </a:endParaRPr>
                    </a:p>
                  </a:txBody>
                  <a:tcPr marL="68580" marR="68580" marT="0" marB="0"/>
                </a:tc>
              </a:tr>
              <a:tr h="301468">
                <a:tc>
                  <a:txBody>
                    <a:bodyPr/>
                    <a:lstStyle/>
                    <a:p>
                      <a:pPr marL="0" algn="ctr" rtl="0" eaLnBrk="1" latinLnBrk="0" hangingPunct="1">
                        <a:lnSpc>
                          <a:spcPct val="115000"/>
                        </a:lnSpc>
                        <a:spcAft>
                          <a:spcPts val="0"/>
                        </a:spcAft>
                      </a:pPr>
                      <a:r>
                        <a:rPr lang="en-US" sz="1400" dirty="0" smtClean="0">
                          <a:solidFill>
                            <a:schemeClr val="tx1">
                              <a:lumMod val="95000"/>
                              <a:lumOff val="5000"/>
                            </a:schemeClr>
                          </a:solidFill>
                          <a:latin typeface="Times New Roman" pitchFamily="18" charset="0"/>
                          <a:cs typeface="Times New Roman" pitchFamily="18" charset="0"/>
                        </a:rPr>
                        <a:t>Rotational landslides</a:t>
                      </a:r>
                      <a:endParaRPr kumimoji="0" lang="fr-FR" sz="1400" b="1" kern="1200" dirty="0">
                        <a:solidFill>
                          <a:srgbClr val="FF0000"/>
                        </a:solidFill>
                        <a:latin typeface="Times New Roman" pitchFamily="18" charset="0"/>
                        <a:ea typeface="+mn-ea"/>
                        <a:cs typeface="Times New Roman" pitchFamily="18" charset="0"/>
                      </a:endParaRPr>
                    </a:p>
                  </a:txBody>
                  <a:tcPr marL="68580" marR="68580" marT="0" marB="0"/>
                </a:tc>
                <a:tc>
                  <a:txBody>
                    <a:bodyPr/>
                    <a:lstStyle/>
                    <a:p>
                      <a:pPr algn="ctr">
                        <a:lnSpc>
                          <a:spcPct val="115000"/>
                        </a:lnSpc>
                        <a:spcAft>
                          <a:spcPts val="0"/>
                        </a:spcAft>
                      </a:pPr>
                      <a:r>
                        <a:rPr lang="fr-FR" sz="1400" dirty="0">
                          <a:latin typeface="Times New Roman" pitchFamily="18" charset="0"/>
                          <a:cs typeface="Times New Roman" pitchFamily="18" charset="0"/>
                        </a:rPr>
                        <a:t>36</a:t>
                      </a:r>
                      <a:endParaRPr lang="fr-FR" sz="1400" dirty="0">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fr-FR" sz="1400" dirty="0">
                          <a:latin typeface="Times New Roman" pitchFamily="18" charset="0"/>
                          <a:cs typeface="Times New Roman" pitchFamily="18" charset="0"/>
                        </a:rPr>
                        <a:t>19,25</a:t>
                      </a:r>
                      <a:endParaRPr lang="fr-FR" sz="1400" dirty="0">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fr-FR" sz="1400" dirty="0">
                          <a:latin typeface="Times New Roman" pitchFamily="18" charset="0"/>
                          <a:cs typeface="Times New Roman" pitchFamily="18" charset="0"/>
                        </a:rPr>
                        <a:t>8,58</a:t>
                      </a:r>
                      <a:endParaRPr lang="fr-FR" sz="1400" dirty="0">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fr-FR" sz="1400" dirty="0" smtClean="0">
                          <a:latin typeface="Times New Roman" pitchFamily="18" charset="0"/>
                          <a:cs typeface="Times New Roman" pitchFamily="18" charset="0"/>
                        </a:rPr>
                        <a:t>18,41</a:t>
                      </a:r>
                    </a:p>
                    <a:p>
                      <a:pPr algn="ctr">
                        <a:lnSpc>
                          <a:spcPct val="115000"/>
                        </a:lnSpc>
                        <a:spcAft>
                          <a:spcPts val="0"/>
                        </a:spcAft>
                      </a:pPr>
                      <a:endParaRPr lang="fr-FR" sz="1400" dirty="0">
                        <a:latin typeface="Times New Roman" pitchFamily="18" charset="0"/>
                        <a:ea typeface="Times New Roman"/>
                        <a:cs typeface="Times New Roman" pitchFamily="18" charset="0"/>
                      </a:endParaRPr>
                    </a:p>
                  </a:txBody>
                  <a:tcPr marL="68580" marR="68580" marT="0" marB="0"/>
                </a:tc>
              </a:tr>
            </a:tbl>
          </a:graphicData>
        </a:graphic>
      </p:graphicFrame>
      <p:sp>
        <p:nvSpPr>
          <p:cNvPr id="563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66850" algn="l"/>
              </a:tabLst>
            </a:pPr>
            <a:r>
              <a:rPr kumimoji="0" lang="fr-FR" sz="12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a:t>
            </a:r>
            <a:endParaRPr kumimoji="0" 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66850" algn="l"/>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Espace réservé du numéro de diapositive 23"/>
          <p:cNvSpPr>
            <a:spLocks noGrp="1"/>
          </p:cNvSpPr>
          <p:nvPr>
            <p:ph type="sldNum" sz="quarter" idx="12"/>
          </p:nvPr>
        </p:nvSpPr>
        <p:spPr/>
        <p:txBody>
          <a:bodyPr/>
          <a:lstStyle/>
          <a:p>
            <a:fld id="{913095F7-BF1D-48A2-A3DF-6F241442CEC2}" type="slidenum">
              <a:rPr lang="fr-FR" smtClean="0"/>
              <a:pPr/>
              <a:t>8</a:t>
            </a:fld>
            <a:endParaRPr lang="fr-FR"/>
          </a:p>
        </p:txBody>
      </p:sp>
    </p:spTree>
  </p:cSld>
  <p:clrMapOvr>
    <a:masterClrMapping/>
  </p:clrMapOvr>
  <p:transition>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27384"/>
            <a:ext cx="9144000" cy="648072"/>
          </a:xfrm>
          <a:prstGeom prst="rect">
            <a:avLst/>
          </a:prstGeom>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Titre 11"/>
          <p:cNvSpPr>
            <a:spLocks noGrp="1"/>
          </p:cNvSpPr>
          <p:nvPr>
            <p:ph type="title"/>
          </p:nvPr>
        </p:nvSpPr>
        <p:spPr>
          <a:xfrm>
            <a:off x="1403648" y="1124744"/>
            <a:ext cx="6264696" cy="720080"/>
          </a:xfrm>
          <a:prstGeom prst="ellipseRibbon">
            <a:avLst>
              <a:gd name="adj1" fmla="val 9793"/>
              <a:gd name="adj2" fmla="val 69170"/>
              <a:gd name="adj3" fmla="val 0"/>
            </a:avLst>
          </a:prstGeom>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noAutofit/>
          </a:bodyPr>
          <a:lstStyle/>
          <a:p>
            <a:pPr lvl="1" algn="ctr" rtl="0">
              <a:spcBef>
                <a:spcPct val="0"/>
              </a:spcBef>
            </a:pPr>
            <a:r>
              <a:rPr lang="fr-FR" sz="2000" b="1" dirty="0" smtClean="0">
                <a:solidFill>
                  <a:schemeClr val="tx1"/>
                </a:solidFill>
                <a:latin typeface="Times New Roman" pitchFamily="18" charset="0"/>
                <a:cs typeface="Times New Roman" pitchFamily="18" charset="0"/>
              </a:rPr>
              <a:t/>
            </a:r>
            <a:br>
              <a:rPr lang="fr-FR" sz="2000" b="1" dirty="0" smtClean="0">
                <a:solidFill>
                  <a:schemeClr val="tx1"/>
                </a:solidFill>
                <a:latin typeface="Times New Roman" pitchFamily="18" charset="0"/>
                <a:cs typeface="Times New Roman" pitchFamily="18" charset="0"/>
              </a:rPr>
            </a:br>
            <a:r>
              <a:rPr lang="fr-FR" sz="2000" b="1" dirty="0" err="1" smtClean="0">
                <a:solidFill>
                  <a:schemeClr val="tx1"/>
                </a:solidFill>
                <a:latin typeface="Times New Roman" pitchFamily="18" charset="0"/>
                <a:cs typeface="Times New Roman" pitchFamily="18" charset="0"/>
              </a:rPr>
              <a:t>LandSat</a:t>
            </a:r>
            <a:r>
              <a:rPr lang="fr-FR" sz="2000" b="1" dirty="0" smtClean="0">
                <a:solidFill>
                  <a:schemeClr val="tx1"/>
                </a:solidFill>
                <a:latin typeface="Times New Roman" pitchFamily="18" charset="0"/>
                <a:cs typeface="Times New Roman" pitchFamily="18" charset="0"/>
              </a:rPr>
              <a:t> image </a:t>
            </a:r>
            <a:endParaRPr lang="fr-FR" sz="2000" b="1" dirty="0">
              <a:solidFill>
                <a:schemeClr val="tx1"/>
              </a:solidFill>
              <a:latin typeface="Times New Roman" pitchFamily="18" charset="0"/>
              <a:cs typeface="Times New Roman" pitchFamily="18" charset="0"/>
            </a:endParaRPr>
          </a:p>
        </p:txBody>
      </p:sp>
      <p:sp>
        <p:nvSpPr>
          <p:cNvPr id="14" name="Espace réservé du contenu 2"/>
          <p:cNvSpPr txBox="1">
            <a:spLocks/>
          </p:cNvSpPr>
          <p:nvPr/>
        </p:nvSpPr>
        <p:spPr>
          <a:xfrm>
            <a:off x="2339752" y="1935480"/>
            <a:ext cx="6480720" cy="451785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tabLst/>
              <a:defRPr/>
            </a:pPr>
            <a:endParaRPr kumimoji="0" lang="en-US" sz="2400" b="0" i="0" u="none" strike="noStrike" kern="1200" cap="none" spc="0" normalizeH="0" baseline="0" noProof="0" dirty="0">
              <a:ln>
                <a:noFill/>
              </a:ln>
              <a:solidFill>
                <a:schemeClr val="bg1"/>
              </a:solidFill>
              <a:effectLst/>
              <a:uLnTx/>
              <a:uFillTx/>
              <a:latin typeface="+mj-lt"/>
              <a:ea typeface="+mn-ea"/>
              <a:cs typeface="+mn-cs"/>
            </a:endParaRPr>
          </a:p>
        </p:txBody>
      </p:sp>
      <p:sp>
        <p:nvSpPr>
          <p:cNvPr id="16" name="Ellipse 15"/>
          <p:cNvSpPr/>
          <p:nvPr/>
        </p:nvSpPr>
        <p:spPr>
          <a:xfrm>
            <a:off x="0"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smtClean="0">
                <a:solidFill>
                  <a:schemeClr val="tx1">
                    <a:lumMod val="95000"/>
                    <a:lumOff val="5000"/>
                  </a:schemeClr>
                </a:solidFill>
                <a:latin typeface="Times New Roman" pitchFamily="18" charset="0"/>
                <a:cs typeface="Times New Roman" pitchFamily="18" charset="0"/>
              </a:rPr>
              <a:t>Introduction</a:t>
            </a:r>
            <a:r>
              <a:rPr lang="en-US" sz="2000" b="1" dirty="0" smtClean="0">
                <a:solidFill>
                  <a:schemeClr val="bg1"/>
                </a:solidFill>
                <a:cs typeface="Times New Roman" pitchFamily="18" charset="0"/>
              </a:rPr>
              <a:t> </a:t>
            </a:r>
          </a:p>
        </p:txBody>
      </p:sp>
      <p:sp>
        <p:nvSpPr>
          <p:cNvPr id="18" name="Ellipse 17"/>
          <p:cNvSpPr/>
          <p:nvPr/>
        </p:nvSpPr>
        <p:spPr>
          <a:xfrm>
            <a:off x="1475656"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lumMod val="95000"/>
                    <a:lumOff val="5000"/>
                  </a:schemeClr>
                </a:solidFill>
                <a:latin typeface="Times New Roman" pitchFamily="18" charset="0"/>
                <a:cs typeface="Times New Roman" pitchFamily="18" charset="0"/>
              </a:rPr>
              <a:t>Objectives </a:t>
            </a:r>
          </a:p>
        </p:txBody>
      </p:sp>
      <p:sp>
        <p:nvSpPr>
          <p:cNvPr id="19" name="Ellipse 18"/>
          <p:cNvSpPr/>
          <p:nvPr/>
        </p:nvSpPr>
        <p:spPr>
          <a:xfrm>
            <a:off x="2987824" y="0"/>
            <a:ext cx="1620688" cy="620688"/>
          </a:xfrm>
          <a:prstGeom prst="ellipse">
            <a:avLst/>
          </a:prstGeom>
          <a:solidFill>
            <a:schemeClr val="tx1">
              <a:lumMod val="95000"/>
              <a:lumOff val="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200" b="1" dirty="0" smtClean="0">
              <a:solidFill>
                <a:schemeClr val="bg1"/>
              </a:solidFill>
              <a:latin typeface="Times New Roman" pitchFamily="18" charset="0"/>
              <a:cs typeface="Times New Roman" pitchFamily="18" charset="0"/>
            </a:endParaRPr>
          </a:p>
          <a:p>
            <a:pPr algn="ctr"/>
            <a:endParaRPr lang="en-US" sz="1200" b="1" dirty="0" smtClean="0">
              <a:solidFill>
                <a:schemeClr val="bg1"/>
              </a:solidFill>
              <a:latin typeface="Times New Roman" pitchFamily="18" charset="0"/>
              <a:cs typeface="Times New Roman" pitchFamily="18" charset="0"/>
            </a:endParaRPr>
          </a:p>
          <a:p>
            <a:pPr algn="ctr"/>
            <a:r>
              <a:rPr lang="en-US" sz="1200" b="1" dirty="0" smtClean="0">
                <a:solidFill>
                  <a:schemeClr val="bg1"/>
                </a:solidFill>
                <a:latin typeface="Times New Roman" pitchFamily="18" charset="0"/>
                <a:cs typeface="Times New Roman" pitchFamily="18" charset="0"/>
              </a:rPr>
              <a:t>Study Area </a:t>
            </a:r>
          </a:p>
          <a:p>
            <a:pPr algn="ctr"/>
            <a:endParaRPr lang="en-US" sz="1200" b="1" dirty="0" smtClean="0">
              <a:solidFill>
                <a:schemeClr val="bg1"/>
              </a:solidFill>
              <a:latin typeface="Times New Roman" pitchFamily="18" charset="0"/>
              <a:cs typeface="Times New Roman" pitchFamily="18" charset="0"/>
            </a:endParaRPr>
          </a:p>
          <a:p>
            <a:pPr algn="ctr"/>
            <a:endParaRPr lang="en-US" sz="1200" b="1" dirty="0" smtClean="0">
              <a:solidFill>
                <a:schemeClr val="bg1"/>
              </a:solidFill>
              <a:latin typeface="Times New Roman" pitchFamily="18" charset="0"/>
              <a:cs typeface="Times New Roman" pitchFamily="18" charset="0"/>
            </a:endParaRPr>
          </a:p>
        </p:txBody>
      </p:sp>
      <p:sp>
        <p:nvSpPr>
          <p:cNvPr id="21" name="Ellipse 20"/>
          <p:cNvSpPr/>
          <p:nvPr/>
        </p:nvSpPr>
        <p:spPr>
          <a:xfrm>
            <a:off x="6156176"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schemeClr val="tx1">
                    <a:lumMod val="95000"/>
                    <a:lumOff val="5000"/>
                  </a:schemeClr>
                </a:solidFill>
                <a:latin typeface="Times New Roman" pitchFamily="18" charset="0"/>
                <a:cs typeface="Times New Roman" pitchFamily="18" charset="0"/>
              </a:rPr>
              <a:t>Results</a:t>
            </a:r>
          </a:p>
        </p:txBody>
      </p:sp>
      <p:sp>
        <p:nvSpPr>
          <p:cNvPr id="22" name="Ellipse 21"/>
          <p:cNvSpPr/>
          <p:nvPr/>
        </p:nvSpPr>
        <p:spPr>
          <a:xfrm>
            <a:off x="7668344"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lvl="0" algn="ctr"/>
            <a:r>
              <a:rPr lang="fr-FR" sz="1400" dirty="0" smtClean="0">
                <a:solidFill>
                  <a:schemeClr val="tx1">
                    <a:lumMod val="95000"/>
                    <a:lumOff val="5000"/>
                  </a:schemeClr>
                </a:solidFill>
                <a:latin typeface="Times New Roman" pitchFamily="18" charset="0"/>
                <a:cs typeface="Times New Roman" pitchFamily="18" charset="0"/>
              </a:rPr>
              <a:t>Conclusion </a:t>
            </a:r>
            <a:endParaRPr lang="fr-FR" sz="1400" dirty="0">
              <a:solidFill>
                <a:schemeClr val="tx1">
                  <a:lumMod val="95000"/>
                  <a:lumOff val="5000"/>
                </a:schemeClr>
              </a:solidFill>
              <a:latin typeface="Times New Roman" pitchFamily="18" charset="0"/>
              <a:cs typeface="Times New Roman" pitchFamily="18" charset="0"/>
            </a:endParaRPr>
          </a:p>
        </p:txBody>
      </p:sp>
      <p:sp>
        <p:nvSpPr>
          <p:cNvPr id="28" name="Espace réservé du contenu 2"/>
          <p:cNvSpPr txBox="1">
            <a:spLocks/>
          </p:cNvSpPr>
          <p:nvPr/>
        </p:nvSpPr>
        <p:spPr>
          <a:xfrm>
            <a:off x="0" y="2564904"/>
            <a:ext cx="4283968" cy="338437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0" i="0" u="none" strike="noStrike" kern="1200" cap="none" spc="0" normalizeH="0" baseline="0" noProof="0" dirty="0" smtClean="0">
                <a:ln>
                  <a:noFill/>
                </a:ln>
                <a:solidFill>
                  <a:schemeClr val="tx1">
                    <a:lumMod val="95000"/>
                    <a:lumOff val="5000"/>
                  </a:schemeClr>
                </a:solidFill>
                <a:effectLst/>
                <a:uLnTx/>
                <a:uFillTx/>
                <a:latin typeface="+mj-lt"/>
                <a:ea typeface="+mn-ea"/>
                <a:cs typeface="+mn-cs"/>
              </a:rPr>
              <a:t> </a:t>
            </a:r>
            <a:endParaRPr kumimoji="0" lang="en-US" sz="2400" b="0" i="0" u="none" strike="noStrike" kern="1200" cap="none" spc="0" normalizeH="0" baseline="0" noProof="0" dirty="0">
              <a:ln>
                <a:noFill/>
              </a:ln>
              <a:solidFill>
                <a:schemeClr val="tx1">
                  <a:lumMod val="95000"/>
                  <a:lumOff val="5000"/>
                </a:schemeClr>
              </a:solidFill>
              <a:effectLst/>
              <a:uLnTx/>
              <a:uFillTx/>
              <a:latin typeface="+mj-lt"/>
              <a:ea typeface="+mn-ea"/>
              <a:cs typeface="+mn-cs"/>
            </a:endParaRPr>
          </a:p>
        </p:txBody>
      </p:sp>
      <p:sp>
        <p:nvSpPr>
          <p:cNvPr id="15" name="Ellipse 14"/>
          <p:cNvSpPr/>
          <p:nvPr/>
        </p:nvSpPr>
        <p:spPr>
          <a:xfrm>
            <a:off x="4644008" y="0"/>
            <a:ext cx="1512168" cy="620688"/>
          </a:xfrm>
          <a:prstGeom prst="ellipse">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200" dirty="0" smtClean="0">
                <a:solidFill>
                  <a:schemeClr val="tx1">
                    <a:lumMod val="95000"/>
                    <a:lumOff val="5000"/>
                  </a:schemeClr>
                </a:solidFill>
                <a:latin typeface="Times New Roman" pitchFamily="18" charset="0"/>
                <a:cs typeface="Times New Roman" pitchFamily="18" charset="0"/>
              </a:rPr>
              <a:t>Methodology</a:t>
            </a:r>
            <a:endParaRPr lang="en-US" sz="1200" dirty="0" err="1" smtClean="0">
              <a:solidFill>
                <a:schemeClr val="tx1">
                  <a:lumMod val="95000"/>
                  <a:lumOff val="5000"/>
                </a:schemeClr>
              </a:solidFill>
              <a:latin typeface="Times New Roman" pitchFamily="18" charset="0"/>
              <a:cs typeface="Times New Roman" pitchFamily="18" charset="0"/>
            </a:endParaRPr>
          </a:p>
        </p:txBody>
      </p:sp>
      <p:sp>
        <p:nvSpPr>
          <p:cNvPr id="26" name="Espace réservé du contenu 2"/>
          <p:cNvSpPr txBox="1">
            <a:spLocks/>
          </p:cNvSpPr>
          <p:nvPr/>
        </p:nvSpPr>
        <p:spPr>
          <a:xfrm>
            <a:off x="251520" y="2060848"/>
            <a:ext cx="4752528" cy="4381947"/>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563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66850" algn="l"/>
              </a:tabLst>
            </a:pPr>
            <a:r>
              <a:rPr kumimoji="0" lang="fr-FR" sz="12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a:t>
            </a:r>
            <a:endParaRPr kumimoji="0" 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466850" algn="l"/>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Espace réservé du numéro de diapositive 16"/>
          <p:cNvSpPr>
            <a:spLocks noGrp="1"/>
          </p:cNvSpPr>
          <p:nvPr>
            <p:ph type="sldNum" sz="quarter" idx="12"/>
          </p:nvPr>
        </p:nvSpPr>
        <p:spPr/>
        <p:txBody>
          <a:bodyPr/>
          <a:lstStyle/>
          <a:p>
            <a:fld id="{913095F7-BF1D-48A2-A3DF-6F241442CEC2}" type="slidenum">
              <a:rPr lang="fr-FR" smtClean="0"/>
              <a:pPr/>
              <a:t>9</a:t>
            </a:fld>
            <a:endParaRPr lang="fr-FR"/>
          </a:p>
        </p:txBody>
      </p:sp>
      <p:pic>
        <p:nvPicPr>
          <p:cNvPr id="1027" name="Picture 3" descr="C:\Users\Meryem\Desktop\Thèse_Landslide\Data\Output\LandSat.jpg"/>
          <p:cNvPicPr>
            <a:picLocks noChangeAspect="1" noChangeArrowheads="1"/>
          </p:cNvPicPr>
          <p:nvPr/>
        </p:nvPicPr>
        <p:blipFill>
          <a:blip r:embed="rId3" cstate="print"/>
          <a:srcRect/>
          <a:stretch>
            <a:fillRect/>
          </a:stretch>
        </p:blipFill>
        <p:spPr bwMode="auto">
          <a:xfrm>
            <a:off x="2483768" y="2031197"/>
            <a:ext cx="3729802" cy="4826802"/>
          </a:xfrm>
          <a:prstGeom prst="rect">
            <a:avLst/>
          </a:prstGeom>
          <a:noFill/>
        </p:spPr>
      </p:pic>
    </p:spTree>
  </p:cSld>
  <p:clrMapOvr>
    <a:masterClrMapping/>
  </p:clrMapOvr>
  <p:transition>
    <p:cover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menade">
  <a:themeElements>
    <a:clrScheme name="Personnalisé 1">
      <a:dk1>
        <a:sysClr val="windowText" lastClr="000000"/>
      </a:dk1>
      <a:lt1>
        <a:sysClr val="window" lastClr="FFFFFF"/>
      </a:lt1>
      <a:dk2>
        <a:srgbClr val="4E3B30"/>
      </a:dk2>
      <a:lt2>
        <a:srgbClr val="FBEEC9"/>
      </a:lt2>
      <a:accent1>
        <a:srgbClr val="7B7153"/>
      </a:accent1>
      <a:accent2>
        <a:srgbClr val="7B7153"/>
      </a:accent2>
      <a:accent3>
        <a:srgbClr val="7B7153"/>
      </a:accent3>
      <a:accent4>
        <a:srgbClr val="7B7153"/>
      </a:accent4>
      <a:accent5>
        <a:srgbClr val="7B7153"/>
      </a:accent5>
      <a:accent6>
        <a:srgbClr val="7B7153"/>
      </a:accent6>
      <a:hlink>
        <a:srgbClr val="7B7153"/>
      </a:hlink>
      <a:folHlink>
        <a:srgbClr val="7B7153"/>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3184</TotalTime>
  <Words>1133</Words>
  <Application>Microsoft Office PowerPoint</Application>
  <PresentationFormat>Affichage à l'écran (4:3)</PresentationFormat>
  <Paragraphs>396</Paragraphs>
  <Slides>23</Slides>
  <Notes>23</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Promenade</vt:lpstr>
      <vt:lpstr>MAPPING OF MASS MOVMENTS SUSCEPTIBILITY USING SATELLITE IMAGE AND GIS TECHNOLOGY   </vt:lpstr>
      <vt:lpstr>Outline</vt:lpstr>
      <vt:lpstr>  Introduction  </vt:lpstr>
      <vt:lpstr>  Objectives    </vt:lpstr>
      <vt:lpstr>  Study area  </vt:lpstr>
      <vt:lpstr> Geographical and Geomorphological Framework   </vt:lpstr>
      <vt:lpstr> Mass Movements    </vt:lpstr>
      <vt:lpstr> Mass Movements    </vt:lpstr>
      <vt:lpstr> LandSat image </vt:lpstr>
      <vt:lpstr>Lineament</vt:lpstr>
      <vt:lpstr> Lithology</vt:lpstr>
      <vt:lpstr>Fracturing</vt:lpstr>
      <vt:lpstr>Slope degree</vt:lpstr>
      <vt:lpstr>Slope aspect</vt:lpstr>
      <vt:lpstr>Equal  depths of  earthquakes</vt:lpstr>
      <vt:lpstr> Land Use</vt:lpstr>
      <vt:lpstr>Methodology for mass movements susceptibility mapping for the Zoumi region</vt:lpstr>
      <vt:lpstr>Susceptibility Map</vt:lpstr>
      <vt:lpstr> Validation of susceptibility map </vt:lpstr>
      <vt:lpstr>Conclusion </vt:lpstr>
      <vt:lpstr>Conclusion </vt:lpstr>
      <vt:lpstr>    References   </vt:lpstr>
      <vt:lpstr>Thank you</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meryem_hafid</dc:creator>
  <cp:lastModifiedBy>Meryem</cp:lastModifiedBy>
  <cp:revision>110</cp:revision>
  <dcterms:created xsi:type="dcterms:W3CDTF">2013-05-13T19:50:44Z</dcterms:created>
  <dcterms:modified xsi:type="dcterms:W3CDTF">2013-11-08T17:36:48Z</dcterms:modified>
</cp:coreProperties>
</file>