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11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7E83-DB0C-4228-A6B6-3B6A1BD929F5}" type="datetimeFigureOut">
              <a:rPr kumimoji="1" lang="ja-JP" altLang="en-US" smtClean="0"/>
              <a:t>2013/11/12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5BE7-C64E-454D-A1E5-9872DAEC8C5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7E83-DB0C-4228-A6B6-3B6A1BD929F5}" type="datetimeFigureOut">
              <a:rPr kumimoji="1" lang="ja-JP" altLang="en-US" smtClean="0"/>
              <a:t>2013/11/12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5BE7-C64E-454D-A1E5-9872DAEC8C5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7E83-DB0C-4228-A6B6-3B6A1BD929F5}" type="datetimeFigureOut">
              <a:rPr kumimoji="1" lang="ja-JP" altLang="en-US" smtClean="0"/>
              <a:t>2013/11/12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5BE7-C64E-454D-A1E5-9872DAEC8C5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7E83-DB0C-4228-A6B6-3B6A1BD929F5}" type="datetimeFigureOut">
              <a:rPr kumimoji="1" lang="ja-JP" altLang="en-US" smtClean="0"/>
              <a:t>2013/11/12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5BE7-C64E-454D-A1E5-9872DAEC8C5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7E83-DB0C-4228-A6B6-3B6A1BD929F5}" type="datetimeFigureOut">
              <a:rPr kumimoji="1" lang="ja-JP" altLang="en-US" smtClean="0"/>
              <a:t>2013/11/12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5BE7-C64E-454D-A1E5-9872DAEC8C5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7E83-DB0C-4228-A6B6-3B6A1BD929F5}" type="datetimeFigureOut">
              <a:rPr kumimoji="1" lang="ja-JP" altLang="en-US" smtClean="0"/>
              <a:t>2013/11/12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5BE7-C64E-454D-A1E5-9872DAEC8C5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7E83-DB0C-4228-A6B6-3B6A1BD929F5}" type="datetimeFigureOut">
              <a:rPr kumimoji="1" lang="ja-JP" altLang="en-US" smtClean="0"/>
              <a:t>2013/11/12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5BE7-C64E-454D-A1E5-9872DAEC8C5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7E83-DB0C-4228-A6B6-3B6A1BD929F5}" type="datetimeFigureOut">
              <a:rPr kumimoji="1" lang="ja-JP" altLang="en-US" smtClean="0"/>
              <a:t>2013/11/12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5BE7-C64E-454D-A1E5-9872DAEC8C5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7E83-DB0C-4228-A6B6-3B6A1BD929F5}" type="datetimeFigureOut">
              <a:rPr kumimoji="1" lang="ja-JP" altLang="en-US" smtClean="0"/>
              <a:t>2013/11/12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5BE7-C64E-454D-A1E5-9872DAEC8C5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7E83-DB0C-4228-A6B6-3B6A1BD929F5}" type="datetimeFigureOut">
              <a:rPr kumimoji="1" lang="ja-JP" altLang="en-US" smtClean="0"/>
              <a:t>2013/11/12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5BE7-C64E-454D-A1E5-9872DAEC8C5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7E83-DB0C-4228-A6B6-3B6A1BD929F5}" type="datetimeFigureOut">
              <a:rPr kumimoji="1" lang="ja-JP" altLang="en-US" smtClean="0"/>
              <a:t>2013/11/12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5BE7-C64E-454D-A1E5-9872DAEC8C5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47E83-DB0C-4228-A6B6-3B6A1BD929F5}" type="datetimeFigureOut">
              <a:rPr kumimoji="1" lang="ja-JP" altLang="en-US" smtClean="0"/>
              <a:t>2013/11/12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35BE7-C64E-454D-A1E5-9872DAEC8C5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43608" y="260648"/>
            <a:ext cx="7128792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dirty="0" smtClean="0">
                <a:solidFill>
                  <a:schemeClr val="bg1">
                    <a:lumMod val="95000"/>
                  </a:schemeClr>
                </a:solidFill>
              </a:rPr>
              <a:t>                     conclusions</a:t>
            </a:r>
          </a:p>
          <a:p>
            <a:endParaRPr lang="en-US" altLang="ja-JP" dirty="0" smtClean="0"/>
          </a:p>
          <a:p>
            <a:r>
              <a:rPr lang="ja-JP" altLang="en-US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・ </a:t>
            </a:r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difference in rainfall intensity appears in the way of </a:t>
            </a:r>
          </a:p>
          <a:p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       fluvial erosion.  Less rainfall helps the formation of </a:t>
            </a:r>
          </a:p>
          <a:p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       canyons and more rainfall promotes the development of </a:t>
            </a:r>
          </a:p>
          <a:p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       drainage basins.</a:t>
            </a:r>
          </a:p>
          <a:p>
            <a:endParaRPr kumimoji="1" lang="en-US" altLang="ja-JP" sz="20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r>
              <a:rPr lang="ja-JP" altLang="en-US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・ </a:t>
            </a:r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Mountains grow higher with less rainfall at the same </a:t>
            </a:r>
          </a:p>
          <a:p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       rate of uplift.  Relief and slope can be higher with less </a:t>
            </a:r>
          </a:p>
          <a:p>
            <a:r>
              <a:rPr lang="en-US" altLang="ja-JP" sz="20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      rainfall, indicating that the critical slope is higher with </a:t>
            </a:r>
          </a:p>
          <a:p>
            <a:r>
              <a:rPr lang="en-US" altLang="ja-JP" sz="20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      less rainfall.</a:t>
            </a:r>
          </a:p>
          <a:p>
            <a:endParaRPr kumimoji="1" lang="en-US" altLang="ja-JP" sz="20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r>
              <a:rPr lang="ja-JP" altLang="en-US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・ </a:t>
            </a:r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Erosion rate increases with relief and slope (with uplift) first, </a:t>
            </a:r>
          </a:p>
          <a:p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       while fluvial erosion dominates.  They, however, do not  </a:t>
            </a:r>
          </a:p>
          <a:p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       show any relationship after relief and slope reach to </a:t>
            </a:r>
          </a:p>
          <a:p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       certain values depending on the rainfall intensity, </a:t>
            </a:r>
          </a:p>
          <a:p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       probably due to the domination of landslides in the </a:t>
            </a:r>
          </a:p>
          <a:p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       erosion process.</a:t>
            </a:r>
            <a:endParaRPr kumimoji="1" lang="ja-JP" altLang="en-US" sz="2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133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Shunji</dc:creator>
  <cp:lastModifiedBy>Shunji　</cp:lastModifiedBy>
  <cp:revision>1</cp:revision>
  <dcterms:created xsi:type="dcterms:W3CDTF">2013-11-12T02:22:25Z</dcterms:created>
  <dcterms:modified xsi:type="dcterms:W3CDTF">2013-11-12T02:23:44Z</dcterms:modified>
</cp:coreProperties>
</file>